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3.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1043" r:id="rId3"/>
    <p:sldId id="1262" r:id="rId4"/>
    <p:sldId id="1258" r:id="rId5"/>
    <p:sldId id="1323" r:id="rId6"/>
    <p:sldId id="1259" r:id="rId7"/>
    <p:sldId id="1307" r:id="rId8"/>
    <p:sldId id="1324" r:id="rId9"/>
    <p:sldId id="1326" r:id="rId10"/>
    <p:sldId id="1321" r:id="rId11"/>
    <p:sldId id="1322" r:id="rId12"/>
    <p:sldId id="1149" r:id="rId13"/>
    <p:sldId id="1266" r:id="rId14"/>
    <p:sldId id="1328" r:id="rId15"/>
    <p:sldId id="1302" r:id="rId16"/>
    <p:sldId id="1294" r:id="rId17"/>
    <p:sldId id="1295" r:id="rId18"/>
    <p:sldId id="1303" r:id="rId19"/>
    <p:sldId id="1325" r:id="rId20"/>
    <p:sldId id="1046" r:id="rId21"/>
    <p:sldId id="1047" r:id="rId22"/>
    <p:sldId id="132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30"/>
    <p:restoredTop sz="94545"/>
  </p:normalViewPr>
  <p:slideViewPr>
    <p:cSldViewPr snapToGrid="0" snapToObjects="1">
      <p:cViewPr varScale="1">
        <p:scale>
          <a:sx n="78" d="100"/>
          <a:sy n="78" d="100"/>
        </p:scale>
        <p:origin x="1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90C9-BBB6-3E47-BEFB-E0C3B4058F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54D033-17F0-784B-890D-C229BFCDD1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E5118-E5EE-F14B-9017-9CB3EAB95D1E}"/>
              </a:ext>
            </a:extLst>
          </p:cNvPr>
          <p:cNvSpPr>
            <a:spLocks noGrp="1"/>
          </p:cNvSpPr>
          <p:nvPr>
            <p:ph type="dt" sz="half" idx="10"/>
          </p:nvPr>
        </p:nvSpPr>
        <p:spPr/>
        <p:txBody>
          <a:bodyPr/>
          <a:lstStyle/>
          <a:p>
            <a:fld id="{2DAAF15A-2CA6-C049-930E-CA7EBE586841}" type="datetimeFigureOut">
              <a:rPr lang="en-US" smtClean="0"/>
              <a:t>11/8/23</a:t>
            </a:fld>
            <a:endParaRPr lang="en-US"/>
          </a:p>
        </p:txBody>
      </p:sp>
      <p:sp>
        <p:nvSpPr>
          <p:cNvPr id="5" name="Footer Placeholder 4">
            <a:extLst>
              <a:ext uri="{FF2B5EF4-FFF2-40B4-BE49-F238E27FC236}">
                <a16:creationId xmlns:a16="http://schemas.microsoft.com/office/drawing/2014/main" id="{FC0B52A0-56D0-EF4D-A145-F537A772E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D8783-C578-2C49-BA21-779F958F9E1E}"/>
              </a:ext>
            </a:extLst>
          </p:cNvPr>
          <p:cNvSpPr>
            <a:spLocks noGrp="1"/>
          </p:cNvSpPr>
          <p:nvPr>
            <p:ph type="sldNum" sz="quarter" idx="12"/>
          </p:nvPr>
        </p:nvSpPr>
        <p:spPr/>
        <p:txBody>
          <a:bodyPr/>
          <a:lstStyle/>
          <a:p>
            <a:fld id="{C57FEA5B-9805-0246-9AF0-0973646818C1}" type="slidenum">
              <a:rPr lang="en-US" smtClean="0"/>
              <a:t>‹#›</a:t>
            </a:fld>
            <a:endParaRPr lang="en-US"/>
          </a:p>
        </p:txBody>
      </p:sp>
    </p:spTree>
    <p:extLst>
      <p:ext uri="{BB962C8B-B14F-4D97-AF65-F5344CB8AC3E}">
        <p14:creationId xmlns:p14="http://schemas.microsoft.com/office/powerpoint/2010/main" val="327499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62F06-A70F-924C-B1FC-0E6087B180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E21720-E142-1C4C-AA84-070751F0D2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EF1DE-29B3-D248-9FD6-90A3B8DD76C5}"/>
              </a:ext>
            </a:extLst>
          </p:cNvPr>
          <p:cNvSpPr>
            <a:spLocks noGrp="1"/>
          </p:cNvSpPr>
          <p:nvPr>
            <p:ph type="dt" sz="half" idx="10"/>
          </p:nvPr>
        </p:nvSpPr>
        <p:spPr/>
        <p:txBody>
          <a:bodyPr/>
          <a:lstStyle/>
          <a:p>
            <a:fld id="{2DAAF15A-2CA6-C049-930E-CA7EBE586841}" type="datetimeFigureOut">
              <a:rPr lang="en-US" smtClean="0"/>
              <a:t>11/8/23</a:t>
            </a:fld>
            <a:endParaRPr lang="en-US"/>
          </a:p>
        </p:txBody>
      </p:sp>
      <p:sp>
        <p:nvSpPr>
          <p:cNvPr id="5" name="Footer Placeholder 4">
            <a:extLst>
              <a:ext uri="{FF2B5EF4-FFF2-40B4-BE49-F238E27FC236}">
                <a16:creationId xmlns:a16="http://schemas.microsoft.com/office/drawing/2014/main" id="{42CB069F-0A7E-2740-818D-7ECE550A4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ED46AA-472A-8C49-9A06-2DC4001623EE}"/>
              </a:ext>
            </a:extLst>
          </p:cNvPr>
          <p:cNvSpPr>
            <a:spLocks noGrp="1"/>
          </p:cNvSpPr>
          <p:nvPr>
            <p:ph type="sldNum" sz="quarter" idx="12"/>
          </p:nvPr>
        </p:nvSpPr>
        <p:spPr/>
        <p:txBody>
          <a:bodyPr/>
          <a:lstStyle/>
          <a:p>
            <a:fld id="{C57FEA5B-9805-0246-9AF0-0973646818C1}" type="slidenum">
              <a:rPr lang="en-US" smtClean="0"/>
              <a:t>‹#›</a:t>
            </a:fld>
            <a:endParaRPr lang="en-US"/>
          </a:p>
        </p:txBody>
      </p:sp>
    </p:spTree>
    <p:extLst>
      <p:ext uri="{BB962C8B-B14F-4D97-AF65-F5344CB8AC3E}">
        <p14:creationId xmlns:p14="http://schemas.microsoft.com/office/powerpoint/2010/main" val="1533846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C8FE42-49E3-C444-82D9-F71121C02C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16C48B-9E73-D14A-966D-09AAD19D503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9C72A-F85E-FC46-ADD3-94BDE66D0F26}"/>
              </a:ext>
            </a:extLst>
          </p:cNvPr>
          <p:cNvSpPr>
            <a:spLocks noGrp="1"/>
          </p:cNvSpPr>
          <p:nvPr>
            <p:ph type="dt" sz="half" idx="10"/>
          </p:nvPr>
        </p:nvSpPr>
        <p:spPr/>
        <p:txBody>
          <a:bodyPr/>
          <a:lstStyle/>
          <a:p>
            <a:fld id="{2DAAF15A-2CA6-C049-930E-CA7EBE586841}" type="datetimeFigureOut">
              <a:rPr lang="en-US" smtClean="0"/>
              <a:t>11/8/23</a:t>
            </a:fld>
            <a:endParaRPr lang="en-US"/>
          </a:p>
        </p:txBody>
      </p:sp>
      <p:sp>
        <p:nvSpPr>
          <p:cNvPr id="5" name="Footer Placeholder 4">
            <a:extLst>
              <a:ext uri="{FF2B5EF4-FFF2-40B4-BE49-F238E27FC236}">
                <a16:creationId xmlns:a16="http://schemas.microsoft.com/office/drawing/2014/main" id="{0C51FE76-AC36-BE44-8840-0EEAE170B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2F4D0-9D03-7A45-B017-19F84513A0FD}"/>
              </a:ext>
            </a:extLst>
          </p:cNvPr>
          <p:cNvSpPr>
            <a:spLocks noGrp="1"/>
          </p:cNvSpPr>
          <p:nvPr>
            <p:ph type="sldNum" sz="quarter" idx="12"/>
          </p:nvPr>
        </p:nvSpPr>
        <p:spPr/>
        <p:txBody>
          <a:bodyPr/>
          <a:lstStyle/>
          <a:p>
            <a:fld id="{C57FEA5B-9805-0246-9AF0-0973646818C1}" type="slidenum">
              <a:rPr lang="en-US" smtClean="0"/>
              <a:t>‹#›</a:t>
            </a:fld>
            <a:endParaRPr lang="en-US"/>
          </a:p>
        </p:txBody>
      </p:sp>
    </p:spTree>
    <p:extLst>
      <p:ext uri="{BB962C8B-B14F-4D97-AF65-F5344CB8AC3E}">
        <p14:creationId xmlns:p14="http://schemas.microsoft.com/office/powerpoint/2010/main" val="562097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102-81E1-584C-A138-3B73FD65B0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C39715-AAD0-E841-9BD8-527961850CA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42293-5262-A945-94A1-2A63CDEE4EBB}"/>
              </a:ext>
            </a:extLst>
          </p:cNvPr>
          <p:cNvSpPr>
            <a:spLocks noGrp="1"/>
          </p:cNvSpPr>
          <p:nvPr>
            <p:ph type="dt" sz="half" idx="10"/>
          </p:nvPr>
        </p:nvSpPr>
        <p:spPr/>
        <p:txBody>
          <a:bodyPr/>
          <a:lstStyle/>
          <a:p>
            <a:fld id="{2DAAF15A-2CA6-C049-930E-CA7EBE586841}" type="datetimeFigureOut">
              <a:rPr lang="en-US" smtClean="0"/>
              <a:t>11/8/23</a:t>
            </a:fld>
            <a:endParaRPr lang="en-US"/>
          </a:p>
        </p:txBody>
      </p:sp>
      <p:sp>
        <p:nvSpPr>
          <p:cNvPr id="5" name="Footer Placeholder 4">
            <a:extLst>
              <a:ext uri="{FF2B5EF4-FFF2-40B4-BE49-F238E27FC236}">
                <a16:creationId xmlns:a16="http://schemas.microsoft.com/office/drawing/2014/main" id="{B5882BA1-08C8-FE4C-A84D-9ADD113CD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58B93-0483-E34E-ABC3-5889C15A9089}"/>
              </a:ext>
            </a:extLst>
          </p:cNvPr>
          <p:cNvSpPr>
            <a:spLocks noGrp="1"/>
          </p:cNvSpPr>
          <p:nvPr>
            <p:ph type="sldNum" sz="quarter" idx="12"/>
          </p:nvPr>
        </p:nvSpPr>
        <p:spPr/>
        <p:txBody>
          <a:bodyPr/>
          <a:lstStyle/>
          <a:p>
            <a:fld id="{C57FEA5B-9805-0246-9AF0-0973646818C1}" type="slidenum">
              <a:rPr lang="en-US" smtClean="0"/>
              <a:t>‹#›</a:t>
            </a:fld>
            <a:endParaRPr lang="en-US"/>
          </a:p>
        </p:txBody>
      </p:sp>
    </p:spTree>
    <p:extLst>
      <p:ext uri="{BB962C8B-B14F-4D97-AF65-F5344CB8AC3E}">
        <p14:creationId xmlns:p14="http://schemas.microsoft.com/office/powerpoint/2010/main" val="1365258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A20E-A1B1-1D48-A364-1A7D3EC94F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EB1B71-B523-3D43-B5AD-54E8244D6F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8F12B31-132F-9844-A4E3-43315440D295}"/>
              </a:ext>
            </a:extLst>
          </p:cNvPr>
          <p:cNvSpPr>
            <a:spLocks noGrp="1"/>
          </p:cNvSpPr>
          <p:nvPr>
            <p:ph type="dt" sz="half" idx="10"/>
          </p:nvPr>
        </p:nvSpPr>
        <p:spPr/>
        <p:txBody>
          <a:bodyPr/>
          <a:lstStyle/>
          <a:p>
            <a:fld id="{2DAAF15A-2CA6-C049-930E-CA7EBE586841}" type="datetimeFigureOut">
              <a:rPr lang="en-US" smtClean="0"/>
              <a:t>11/8/23</a:t>
            </a:fld>
            <a:endParaRPr lang="en-US"/>
          </a:p>
        </p:txBody>
      </p:sp>
      <p:sp>
        <p:nvSpPr>
          <p:cNvPr id="5" name="Footer Placeholder 4">
            <a:extLst>
              <a:ext uri="{FF2B5EF4-FFF2-40B4-BE49-F238E27FC236}">
                <a16:creationId xmlns:a16="http://schemas.microsoft.com/office/drawing/2014/main" id="{8D34FE3E-A566-8540-98AF-8E0706686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E0B7A1-173C-0F45-931C-77EBCC2C6C3F}"/>
              </a:ext>
            </a:extLst>
          </p:cNvPr>
          <p:cNvSpPr>
            <a:spLocks noGrp="1"/>
          </p:cNvSpPr>
          <p:nvPr>
            <p:ph type="sldNum" sz="quarter" idx="12"/>
          </p:nvPr>
        </p:nvSpPr>
        <p:spPr/>
        <p:txBody>
          <a:bodyPr/>
          <a:lstStyle/>
          <a:p>
            <a:fld id="{C57FEA5B-9805-0246-9AF0-0973646818C1}" type="slidenum">
              <a:rPr lang="en-US" smtClean="0"/>
              <a:t>‹#›</a:t>
            </a:fld>
            <a:endParaRPr lang="en-US"/>
          </a:p>
        </p:txBody>
      </p:sp>
    </p:spTree>
    <p:extLst>
      <p:ext uri="{BB962C8B-B14F-4D97-AF65-F5344CB8AC3E}">
        <p14:creationId xmlns:p14="http://schemas.microsoft.com/office/powerpoint/2010/main" val="121671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679C-FFFC-F34C-B061-6918F2765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90D49C-0F87-414B-9ABF-97745385AE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0E2A58-36EA-7C4B-888C-A60252D7BAB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0DA1A8-05CC-1F43-BC8E-6AB060AB946B}"/>
              </a:ext>
            </a:extLst>
          </p:cNvPr>
          <p:cNvSpPr>
            <a:spLocks noGrp="1"/>
          </p:cNvSpPr>
          <p:nvPr>
            <p:ph type="dt" sz="half" idx="10"/>
          </p:nvPr>
        </p:nvSpPr>
        <p:spPr/>
        <p:txBody>
          <a:bodyPr/>
          <a:lstStyle/>
          <a:p>
            <a:fld id="{2DAAF15A-2CA6-C049-930E-CA7EBE586841}" type="datetimeFigureOut">
              <a:rPr lang="en-US" smtClean="0"/>
              <a:t>11/8/23</a:t>
            </a:fld>
            <a:endParaRPr lang="en-US"/>
          </a:p>
        </p:txBody>
      </p:sp>
      <p:sp>
        <p:nvSpPr>
          <p:cNvPr id="6" name="Footer Placeholder 5">
            <a:extLst>
              <a:ext uri="{FF2B5EF4-FFF2-40B4-BE49-F238E27FC236}">
                <a16:creationId xmlns:a16="http://schemas.microsoft.com/office/drawing/2014/main" id="{E189B454-FB6D-DB43-815D-D254D28851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66E586-87A3-D646-B5F1-2D4D80C99601}"/>
              </a:ext>
            </a:extLst>
          </p:cNvPr>
          <p:cNvSpPr>
            <a:spLocks noGrp="1"/>
          </p:cNvSpPr>
          <p:nvPr>
            <p:ph type="sldNum" sz="quarter" idx="12"/>
          </p:nvPr>
        </p:nvSpPr>
        <p:spPr/>
        <p:txBody>
          <a:bodyPr/>
          <a:lstStyle/>
          <a:p>
            <a:fld id="{C57FEA5B-9805-0246-9AF0-0973646818C1}" type="slidenum">
              <a:rPr lang="en-US" smtClean="0"/>
              <a:t>‹#›</a:t>
            </a:fld>
            <a:endParaRPr lang="en-US"/>
          </a:p>
        </p:txBody>
      </p:sp>
    </p:spTree>
    <p:extLst>
      <p:ext uri="{BB962C8B-B14F-4D97-AF65-F5344CB8AC3E}">
        <p14:creationId xmlns:p14="http://schemas.microsoft.com/office/powerpoint/2010/main" val="3769422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7833-DB5A-4C4C-AD58-8932F7AE5D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C1B5FF-41F4-704F-8872-14C259374A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CE7B62-DF28-1342-BB7C-23AD76C811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37EAFC-5270-9945-8DD0-C799C20FD2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F1CF25-62F4-4F40-BE47-5148CA8373A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1F2C56-E2D6-F54E-AE9B-7A19F7784F7E}"/>
              </a:ext>
            </a:extLst>
          </p:cNvPr>
          <p:cNvSpPr>
            <a:spLocks noGrp="1"/>
          </p:cNvSpPr>
          <p:nvPr>
            <p:ph type="dt" sz="half" idx="10"/>
          </p:nvPr>
        </p:nvSpPr>
        <p:spPr/>
        <p:txBody>
          <a:bodyPr/>
          <a:lstStyle/>
          <a:p>
            <a:fld id="{2DAAF15A-2CA6-C049-930E-CA7EBE586841}" type="datetimeFigureOut">
              <a:rPr lang="en-US" smtClean="0"/>
              <a:t>11/8/23</a:t>
            </a:fld>
            <a:endParaRPr lang="en-US"/>
          </a:p>
        </p:txBody>
      </p:sp>
      <p:sp>
        <p:nvSpPr>
          <p:cNvPr id="8" name="Footer Placeholder 7">
            <a:extLst>
              <a:ext uri="{FF2B5EF4-FFF2-40B4-BE49-F238E27FC236}">
                <a16:creationId xmlns:a16="http://schemas.microsoft.com/office/drawing/2014/main" id="{6C2C823E-662D-EB44-B6BF-37CBED5A3B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668788-9920-1543-8676-886F92D1091B}"/>
              </a:ext>
            </a:extLst>
          </p:cNvPr>
          <p:cNvSpPr>
            <a:spLocks noGrp="1"/>
          </p:cNvSpPr>
          <p:nvPr>
            <p:ph type="sldNum" sz="quarter" idx="12"/>
          </p:nvPr>
        </p:nvSpPr>
        <p:spPr/>
        <p:txBody>
          <a:bodyPr/>
          <a:lstStyle/>
          <a:p>
            <a:fld id="{C57FEA5B-9805-0246-9AF0-0973646818C1}" type="slidenum">
              <a:rPr lang="en-US" smtClean="0"/>
              <a:t>‹#›</a:t>
            </a:fld>
            <a:endParaRPr lang="en-US"/>
          </a:p>
        </p:txBody>
      </p:sp>
    </p:spTree>
    <p:extLst>
      <p:ext uri="{BB962C8B-B14F-4D97-AF65-F5344CB8AC3E}">
        <p14:creationId xmlns:p14="http://schemas.microsoft.com/office/powerpoint/2010/main" val="3559034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6607-754B-D74B-B6E4-988DCE74A7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4F27C8-31F3-1D49-87B1-12CBA85E1856}"/>
              </a:ext>
            </a:extLst>
          </p:cNvPr>
          <p:cNvSpPr>
            <a:spLocks noGrp="1"/>
          </p:cNvSpPr>
          <p:nvPr>
            <p:ph type="dt" sz="half" idx="10"/>
          </p:nvPr>
        </p:nvSpPr>
        <p:spPr/>
        <p:txBody>
          <a:bodyPr/>
          <a:lstStyle/>
          <a:p>
            <a:fld id="{2DAAF15A-2CA6-C049-930E-CA7EBE586841}" type="datetimeFigureOut">
              <a:rPr lang="en-US" smtClean="0"/>
              <a:t>11/8/23</a:t>
            </a:fld>
            <a:endParaRPr lang="en-US"/>
          </a:p>
        </p:txBody>
      </p:sp>
      <p:sp>
        <p:nvSpPr>
          <p:cNvPr id="4" name="Footer Placeholder 3">
            <a:extLst>
              <a:ext uri="{FF2B5EF4-FFF2-40B4-BE49-F238E27FC236}">
                <a16:creationId xmlns:a16="http://schemas.microsoft.com/office/drawing/2014/main" id="{15D4A73C-DB9B-9443-97BE-E06C4B62B6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64763-A39D-DD4C-8D4F-61B3E557AC70}"/>
              </a:ext>
            </a:extLst>
          </p:cNvPr>
          <p:cNvSpPr>
            <a:spLocks noGrp="1"/>
          </p:cNvSpPr>
          <p:nvPr>
            <p:ph type="sldNum" sz="quarter" idx="12"/>
          </p:nvPr>
        </p:nvSpPr>
        <p:spPr/>
        <p:txBody>
          <a:bodyPr/>
          <a:lstStyle/>
          <a:p>
            <a:fld id="{C57FEA5B-9805-0246-9AF0-0973646818C1}" type="slidenum">
              <a:rPr lang="en-US" smtClean="0"/>
              <a:t>‹#›</a:t>
            </a:fld>
            <a:endParaRPr lang="en-US"/>
          </a:p>
        </p:txBody>
      </p:sp>
    </p:spTree>
    <p:extLst>
      <p:ext uri="{BB962C8B-B14F-4D97-AF65-F5344CB8AC3E}">
        <p14:creationId xmlns:p14="http://schemas.microsoft.com/office/powerpoint/2010/main" val="1091786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3DC374-9636-FD47-93B9-041758383486}"/>
              </a:ext>
            </a:extLst>
          </p:cNvPr>
          <p:cNvSpPr>
            <a:spLocks noGrp="1"/>
          </p:cNvSpPr>
          <p:nvPr>
            <p:ph type="dt" sz="half" idx="10"/>
          </p:nvPr>
        </p:nvSpPr>
        <p:spPr/>
        <p:txBody>
          <a:bodyPr/>
          <a:lstStyle/>
          <a:p>
            <a:fld id="{2DAAF15A-2CA6-C049-930E-CA7EBE586841}" type="datetimeFigureOut">
              <a:rPr lang="en-US" smtClean="0"/>
              <a:t>11/8/23</a:t>
            </a:fld>
            <a:endParaRPr lang="en-US"/>
          </a:p>
        </p:txBody>
      </p:sp>
      <p:sp>
        <p:nvSpPr>
          <p:cNvPr id="3" name="Footer Placeholder 2">
            <a:extLst>
              <a:ext uri="{FF2B5EF4-FFF2-40B4-BE49-F238E27FC236}">
                <a16:creationId xmlns:a16="http://schemas.microsoft.com/office/drawing/2014/main" id="{6430312D-9D5A-7545-9B10-3C51325312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DC3C2B-2C1E-0241-BEEB-3378FB6BF7CB}"/>
              </a:ext>
            </a:extLst>
          </p:cNvPr>
          <p:cNvSpPr>
            <a:spLocks noGrp="1"/>
          </p:cNvSpPr>
          <p:nvPr>
            <p:ph type="sldNum" sz="quarter" idx="12"/>
          </p:nvPr>
        </p:nvSpPr>
        <p:spPr/>
        <p:txBody>
          <a:bodyPr/>
          <a:lstStyle/>
          <a:p>
            <a:fld id="{C57FEA5B-9805-0246-9AF0-0973646818C1}" type="slidenum">
              <a:rPr lang="en-US" smtClean="0"/>
              <a:t>‹#›</a:t>
            </a:fld>
            <a:endParaRPr lang="en-US"/>
          </a:p>
        </p:txBody>
      </p:sp>
    </p:spTree>
    <p:extLst>
      <p:ext uri="{BB962C8B-B14F-4D97-AF65-F5344CB8AC3E}">
        <p14:creationId xmlns:p14="http://schemas.microsoft.com/office/powerpoint/2010/main" val="2695765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72580-0119-0249-9002-59104F8A03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01ACB8-B33E-8E4E-9FAC-215D622302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265125-21C4-E042-9926-5F7AA263A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4B69E1-7EDD-3349-9B2C-AFD917541144}"/>
              </a:ext>
            </a:extLst>
          </p:cNvPr>
          <p:cNvSpPr>
            <a:spLocks noGrp="1"/>
          </p:cNvSpPr>
          <p:nvPr>
            <p:ph type="dt" sz="half" idx="10"/>
          </p:nvPr>
        </p:nvSpPr>
        <p:spPr/>
        <p:txBody>
          <a:bodyPr/>
          <a:lstStyle/>
          <a:p>
            <a:fld id="{2DAAF15A-2CA6-C049-930E-CA7EBE586841}" type="datetimeFigureOut">
              <a:rPr lang="en-US" smtClean="0"/>
              <a:t>11/8/23</a:t>
            </a:fld>
            <a:endParaRPr lang="en-US"/>
          </a:p>
        </p:txBody>
      </p:sp>
      <p:sp>
        <p:nvSpPr>
          <p:cNvPr id="6" name="Footer Placeholder 5">
            <a:extLst>
              <a:ext uri="{FF2B5EF4-FFF2-40B4-BE49-F238E27FC236}">
                <a16:creationId xmlns:a16="http://schemas.microsoft.com/office/drawing/2014/main" id="{66947BAA-50AE-1242-A9E0-41CB9B1B6A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096EEB-A022-9C42-8BD6-4055989D4AD1}"/>
              </a:ext>
            </a:extLst>
          </p:cNvPr>
          <p:cNvSpPr>
            <a:spLocks noGrp="1"/>
          </p:cNvSpPr>
          <p:nvPr>
            <p:ph type="sldNum" sz="quarter" idx="12"/>
          </p:nvPr>
        </p:nvSpPr>
        <p:spPr/>
        <p:txBody>
          <a:bodyPr/>
          <a:lstStyle/>
          <a:p>
            <a:fld id="{C57FEA5B-9805-0246-9AF0-0973646818C1}" type="slidenum">
              <a:rPr lang="en-US" smtClean="0"/>
              <a:t>‹#›</a:t>
            </a:fld>
            <a:endParaRPr lang="en-US"/>
          </a:p>
        </p:txBody>
      </p:sp>
    </p:spTree>
    <p:extLst>
      <p:ext uri="{BB962C8B-B14F-4D97-AF65-F5344CB8AC3E}">
        <p14:creationId xmlns:p14="http://schemas.microsoft.com/office/powerpoint/2010/main" val="3477211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1F4E1-0947-8547-B4F2-C3DC891C80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D860B5-45FD-F746-B819-E91AFAE206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FE4E95-0353-8747-8C47-E9FB3CF70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7F1423-C03D-DD49-8745-7FF40C638C93}"/>
              </a:ext>
            </a:extLst>
          </p:cNvPr>
          <p:cNvSpPr>
            <a:spLocks noGrp="1"/>
          </p:cNvSpPr>
          <p:nvPr>
            <p:ph type="dt" sz="half" idx="10"/>
          </p:nvPr>
        </p:nvSpPr>
        <p:spPr/>
        <p:txBody>
          <a:bodyPr/>
          <a:lstStyle/>
          <a:p>
            <a:fld id="{2DAAF15A-2CA6-C049-930E-CA7EBE586841}" type="datetimeFigureOut">
              <a:rPr lang="en-US" smtClean="0"/>
              <a:t>11/8/23</a:t>
            </a:fld>
            <a:endParaRPr lang="en-US"/>
          </a:p>
        </p:txBody>
      </p:sp>
      <p:sp>
        <p:nvSpPr>
          <p:cNvPr id="6" name="Footer Placeholder 5">
            <a:extLst>
              <a:ext uri="{FF2B5EF4-FFF2-40B4-BE49-F238E27FC236}">
                <a16:creationId xmlns:a16="http://schemas.microsoft.com/office/drawing/2014/main" id="{2B317B5F-5FE0-8A45-BA6B-87E5D1621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F6114C-3341-5445-87D3-3DFADC6FEC1B}"/>
              </a:ext>
            </a:extLst>
          </p:cNvPr>
          <p:cNvSpPr>
            <a:spLocks noGrp="1"/>
          </p:cNvSpPr>
          <p:nvPr>
            <p:ph type="sldNum" sz="quarter" idx="12"/>
          </p:nvPr>
        </p:nvSpPr>
        <p:spPr/>
        <p:txBody>
          <a:bodyPr/>
          <a:lstStyle/>
          <a:p>
            <a:fld id="{C57FEA5B-9805-0246-9AF0-0973646818C1}" type="slidenum">
              <a:rPr lang="en-US" smtClean="0"/>
              <a:t>‹#›</a:t>
            </a:fld>
            <a:endParaRPr lang="en-US"/>
          </a:p>
        </p:txBody>
      </p:sp>
    </p:spTree>
    <p:extLst>
      <p:ext uri="{BB962C8B-B14F-4D97-AF65-F5344CB8AC3E}">
        <p14:creationId xmlns:p14="http://schemas.microsoft.com/office/powerpoint/2010/main" val="3548260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1A5410-8A59-1F41-8833-BD56A73DE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45FBD5-0013-9742-88AB-5ACFAC2E6F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1B848-B685-7245-B3F6-37DD7607E0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AAF15A-2CA6-C049-930E-CA7EBE586841}" type="datetimeFigureOut">
              <a:rPr lang="en-US" smtClean="0"/>
              <a:t>11/8/23</a:t>
            </a:fld>
            <a:endParaRPr lang="en-US"/>
          </a:p>
        </p:txBody>
      </p:sp>
      <p:sp>
        <p:nvSpPr>
          <p:cNvPr id="5" name="Footer Placeholder 4">
            <a:extLst>
              <a:ext uri="{FF2B5EF4-FFF2-40B4-BE49-F238E27FC236}">
                <a16:creationId xmlns:a16="http://schemas.microsoft.com/office/drawing/2014/main" id="{C0CCF47C-7CF1-604F-9D66-6F3EE8BC35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A9C1ED-07AE-F045-95B2-0EEFD96481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7FEA5B-9805-0246-9AF0-0973646818C1}" type="slidenum">
              <a:rPr lang="en-US" smtClean="0"/>
              <a:t>‹#›</a:t>
            </a:fld>
            <a:endParaRPr lang="en-US"/>
          </a:p>
        </p:txBody>
      </p:sp>
    </p:spTree>
    <p:extLst>
      <p:ext uri="{BB962C8B-B14F-4D97-AF65-F5344CB8AC3E}">
        <p14:creationId xmlns:p14="http://schemas.microsoft.com/office/powerpoint/2010/main" val="2645872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3BFAC-93B3-054D-A231-04590F636C37}"/>
              </a:ext>
            </a:extLst>
          </p:cNvPr>
          <p:cNvSpPr>
            <a:spLocks noGrp="1"/>
          </p:cNvSpPr>
          <p:nvPr>
            <p:ph type="ctrTitle"/>
          </p:nvPr>
        </p:nvSpPr>
        <p:spPr>
          <a:xfrm>
            <a:off x="1363831" y="2233826"/>
            <a:ext cx="9144000" cy="2387600"/>
          </a:xfrm>
        </p:spPr>
        <p:txBody>
          <a:bodyPr>
            <a:normAutofit fontScale="90000"/>
          </a:bodyPr>
          <a:lstStyle/>
          <a:p>
            <a:br>
              <a:rPr lang="en-US" b="1" dirty="0">
                <a:latin typeface="Century Gothic" panose="020B0502020202020204" pitchFamily="34" charset="0"/>
              </a:rPr>
            </a:br>
            <a:r>
              <a:rPr lang="en-US" sz="7300" b="1" dirty="0">
                <a:latin typeface="Century Gothic" panose="020B0502020202020204" pitchFamily="34" charset="0"/>
              </a:rPr>
              <a:t>De </a:t>
            </a:r>
            <a:r>
              <a:rPr lang="en-US" sz="7300" b="1" dirty="0" err="1">
                <a:latin typeface="Century Gothic" panose="020B0502020202020204" pitchFamily="34" charset="0"/>
              </a:rPr>
              <a:t>Regenmaker</a:t>
            </a:r>
            <a:br>
              <a:rPr lang="en-US" sz="7300" b="1" dirty="0">
                <a:latin typeface="Century Gothic" panose="020B0502020202020204" pitchFamily="34" charset="0"/>
              </a:rPr>
            </a:br>
            <a:r>
              <a:rPr lang="en-US" sz="4000" dirty="0" err="1">
                <a:latin typeface="Century Gothic" panose="020B0502020202020204" pitchFamily="34" charset="0"/>
              </a:rPr>
              <a:t>Metafoor</a:t>
            </a:r>
            <a:r>
              <a:rPr lang="en-US" sz="4000" dirty="0">
                <a:latin typeface="Century Gothic" panose="020B0502020202020204" pitchFamily="34" charset="0"/>
              </a:rPr>
              <a:t> </a:t>
            </a:r>
            <a:r>
              <a:rPr lang="en-US" sz="4000" dirty="0" err="1">
                <a:latin typeface="Century Gothic" panose="020B0502020202020204" pitchFamily="34" charset="0"/>
              </a:rPr>
              <a:t>voor</a:t>
            </a:r>
            <a:r>
              <a:rPr lang="en-US" sz="4000" dirty="0">
                <a:latin typeface="Century Gothic" panose="020B0502020202020204" pitchFamily="34" charset="0"/>
              </a:rPr>
              <a:t> </a:t>
            </a:r>
            <a:r>
              <a:rPr lang="en-US" sz="4000" dirty="0" err="1">
                <a:latin typeface="Century Gothic" panose="020B0502020202020204" pitchFamily="34" charset="0"/>
              </a:rPr>
              <a:t>Systeemverandering</a:t>
            </a:r>
            <a:br>
              <a:rPr lang="en-US" sz="7300" b="1" dirty="0">
                <a:latin typeface="Century Gothic" panose="020B0502020202020204" pitchFamily="34" charset="0"/>
              </a:rPr>
            </a:br>
            <a:br>
              <a:rPr lang="en-US" sz="7300" b="1" dirty="0">
                <a:latin typeface="Century Gothic" panose="020B0502020202020204" pitchFamily="34" charset="0"/>
              </a:rPr>
            </a:br>
            <a:br>
              <a:rPr lang="en-US" b="1" dirty="0">
                <a:latin typeface="Century Gothic" panose="020B0502020202020204" pitchFamily="34" charset="0"/>
              </a:rPr>
            </a:br>
            <a:endParaRPr lang="en-US" sz="3100" b="1" dirty="0">
              <a:latin typeface="Century Gothic" panose="020B0502020202020204" pitchFamily="34" charset="0"/>
            </a:endParaRPr>
          </a:p>
        </p:txBody>
      </p:sp>
      <p:sp>
        <p:nvSpPr>
          <p:cNvPr id="3" name="Subtitle 2">
            <a:extLst>
              <a:ext uri="{FF2B5EF4-FFF2-40B4-BE49-F238E27FC236}">
                <a16:creationId xmlns:a16="http://schemas.microsoft.com/office/drawing/2014/main" id="{C4CA07A1-11E5-1B4B-AF03-2F4AAFE64AF8}"/>
              </a:ext>
            </a:extLst>
          </p:cNvPr>
          <p:cNvSpPr>
            <a:spLocks noGrp="1"/>
          </p:cNvSpPr>
          <p:nvPr>
            <p:ph type="subTitle" idx="1"/>
          </p:nvPr>
        </p:nvSpPr>
        <p:spPr>
          <a:xfrm>
            <a:off x="1128909" y="4908352"/>
            <a:ext cx="10134600" cy="1655762"/>
          </a:xfrm>
        </p:spPr>
        <p:txBody>
          <a:bodyPr>
            <a:normAutofit/>
          </a:bodyPr>
          <a:lstStyle/>
          <a:p>
            <a:r>
              <a:rPr lang="en-US" sz="1800" dirty="0">
                <a:latin typeface="Century Gothic" panose="020B0502020202020204" pitchFamily="34" charset="0"/>
              </a:rPr>
              <a:t>Kees Klomp, Professor of Applied Science at Rotterdam University of Applied Science,</a:t>
            </a:r>
          </a:p>
          <a:p>
            <a:r>
              <a:rPr lang="en-US" sz="1800" dirty="0">
                <a:latin typeface="Century Gothic" panose="020B0502020202020204" pitchFamily="34" charset="0"/>
              </a:rPr>
              <a:t>co-founder THRIVE Institute</a:t>
            </a:r>
          </a:p>
        </p:txBody>
      </p:sp>
      <p:pic>
        <p:nvPicPr>
          <p:cNvPr id="5" name="Picture 4">
            <a:extLst>
              <a:ext uri="{FF2B5EF4-FFF2-40B4-BE49-F238E27FC236}">
                <a16:creationId xmlns:a16="http://schemas.microsoft.com/office/drawing/2014/main" id="{4ADED62F-B6AB-F445-8E38-0A76A2CA448A}"/>
              </a:ext>
            </a:extLst>
          </p:cNvPr>
          <p:cNvPicPr>
            <a:picLocks noChangeAspect="1"/>
          </p:cNvPicPr>
          <p:nvPr/>
        </p:nvPicPr>
        <p:blipFill>
          <a:blip r:embed="rId2"/>
          <a:stretch>
            <a:fillRect/>
          </a:stretch>
        </p:blipFill>
        <p:spPr>
          <a:xfrm>
            <a:off x="10507831" y="5349875"/>
            <a:ext cx="1511357" cy="1511357"/>
          </a:xfrm>
          <a:prstGeom prst="rect">
            <a:avLst/>
          </a:prstGeom>
        </p:spPr>
      </p:pic>
      <p:pic>
        <p:nvPicPr>
          <p:cNvPr id="7" name="Picture 6">
            <a:extLst>
              <a:ext uri="{FF2B5EF4-FFF2-40B4-BE49-F238E27FC236}">
                <a16:creationId xmlns:a16="http://schemas.microsoft.com/office/drawing/2014/main" id="{EAC2FBAC-3B34-A949-8362-D02504DC9842}"/>
              </a:ext>
            </a:extLst>
          </p:cNvPr>
          <p:cNvPicPr>
            <a:picLocks noChangeAspect="1"/>
          </p:cNvPicPr>
          <p:nvPr/>
        </p:nvPicPr>
        <p:blipFill>
          <a:blip r:embed="rId3"/>
          <a:stretch>
            <a:fillRect/>
          </a:stretch>
        </p:blipFill>
        <p:spPr>
          <a:xfrm>
            <a:off x="222250" y="5789414"/>
            <a:ext cx="2603500" cy="774700"/>
          </a:xfrm>
          <a:prstGeom prst="rect">
            <a:avLst/>
          </a:prstGeom>
        </p:spPr>
      </p:pic>
    </p:spTree>
    <p:extLst>
      <p:ext uri="{BB962C8B-B14F-4D97-AF65-F5344CB8AC3E}">
        <p14:creationId xmlns:p14="http://schemas.microsoft.com/office/powerpoint/2010/main" val="3829298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0A2C-1CCF-2D4F-86C6-4743FA16B46E}"/>
              </a:ext>
            </a:extLst>
          </p:cNvPr>
          <p:cNvSpPr>
            <a:spLocks noGrp="1"/>
          </p:cNvSpPr>
          <p:nvPr>
            <p:ph type="title"/>
          </p:nvPr>
        </p:nvSpPr>
        <p:spPr>
          <a:xfrm>
            <a:off x="119743" y="0"/>
            <a:ext cx="10515600" cy="1325563"/>
          </a:xfrm>
        </p:spPr>
        <p:txBody>
          <a:bodyPr/>
          <a:lstStyle/>
          <a:p>
            <a:endParaRPr lang="en-US" b="1" dirty="0">
              <a:latin typeface="Century Gothic" panose="020B0502020202020204" pitchFamily="34" charset="0"/>
            </a:endParaRPr>
          </a:p>
        </p:txBody>
      </p:sp>
      <p:pic>
        <p:nvPicPr>
          <p:cNvPr id="5" name="Content Placeholder 4">
            <a:extLst>
              <a:ext uri="{FF2B5EF4-FFF2-40B4-BE49-F238E27FC236}">
                <a16:creationId xmlns:a16="http://schemas.microsoft.com/office/drawing/2014/main" id="{1AE8E2AD-EB14-4B48-8DBE-F959A455A3C2}"/>
              </a:ext>
            </a:extLst>
          </p:cNvPr>
          <p:cNvPicPr>
            <a:picLocks noGrp="1" noChangeAspect="1"/>
          </p:cNvPicPr>
          <p:nvPr>
            <p:ph idx="1"/>
          </p:nvPr>
        </p:nvPicPr>
        <p:blipFill>
          <a:blip r:embed="rId2"/>
          <a:stretch>
            <a:fillRect/>
          </a:stretch>
        </p:blipFill>
        <p:spPr>
          <a:xfrm>
            <a:off x="2607794" y="0"/>
            <a:ext cx="6884420" cy="6884420"/>
          </a:xfrm>
        </p:spPr>
      </p:pic>
    </p:spTree>
    <p:extLst>
      <p:ext uri="{BB962C8B-B14F-4D97-AF65-F5344CB8AC3E}">
        <p14:creationId xmlns:p14="http://schemas.microsoft.com/office/powerpoint/2010/main" val="211650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CBF33-BFAA-CF49-A304-927B8D038E86}"/>
              </a:ext>
            </a:extLst>
          </p:cNvPr>
          <p:cNvSpPr>
            <a:spLocks noGrp="1"/>
          </p:cNvSpPr>
          <p:nvPr>
            <p:ph type="title"/>
          </p:nvPr>
        </p:nvSpPr>
        <p:spPr>
          <a:xfrm>
            <a:off x="650258" y="528411"/>
            <a:ext cx="10515600" cy="1325563"/>
          </a:xfrm>
        </p:spPr>
        <p:txBody>
          <a:bodyPr/>
          <a:lstStyle/>
          <a:p>
            <a:r>
              <a:rPr lang="en-US" b="1" dirty="0" err="1">
                <a:latin typeface="Century Gothic" panose="020B0502020202020204" pitchFamily="34" charset="0"/>
              </a:rPr>
              <a:t>Immersie</a:t>
            </a:r>
            <a:r>
              <a:rPr lang="en-US" b="1" dirty="0">
                <a:latin typeface="Century Gothic" panose="020B0502020202020204" pitchFamily="34" charset="0"/>
              </a:rPr>
              <a:t>		 </a:t>
            </a:r>
            <a:r>
              <a:rPr lang="en-US" b="1" dirty="0" err="1">
                <a:latin typeface="Century Gothic" panose="020B0502020202020204" pitchFamily="34" charset="0"/>
              </a:rPr>
              <a:t>Dissolutie</a:t>
            </a:r>
            <a:r>
              <a:rPr lang="en-US" b="1" dirty="0">
                <a:latin typeface="Century Gothic" panose="020B0502020202020204" pitchFamily="34" charset="0"/>
              </a:rPr>
              <a:t>		     </a:t>
            </a:r>
            <a:r>
              <a:rPr lang="en-US" b="1" dirty="0" err="1">
                <a:latin typeface="Century Gothic" panose="020B0502020202020204" pitchFamily="34" charset="0"/>
              </a:rPr>
              <a:t>Amplitie</a:t>
            </a:r>
            <a:endParaRPr lang="en-US" b="1" dirty="0">
              <a:latin typeface="Century Gothic" panose="020B0502020202020204" pitchFamily="34" charset="0"/>
            </a:endParaRPr>
          </a:p>
        </p:txBody>
      </p:sp>
      <p:pic>
        <p:nvPicPr>
          <p:cNvPr id="5" name="Content Placeholder 4">
            <a:extLst>
              <a:ext uri="{FF2B5EF4-FFF2-40B4-BE49-F238E27FC236}">
                <a16:creationId xmlns:a16="http://schemas.microsoft.com/office/drawing/2014/main" id="{5541CE7B-288C-6D45-B1AD-351FF4AD09F6}"/>
              </a:ext>
            </a:extLst>
          </p:cNvPr>
          <p:cNvPicPr>
            <a:picLocks noGrp="1" noChangeAspect="1"/>
          </p:cNvPicPr>
          <p:nvPr>
            <p:ph idx="1"/>
          </p:nvPr>
        </p:nvPicPr>
        <p:blipFill>
          <a:blip r:embed="rId2"/>
          <a:stretch>
            <a:fillRect/>
          </a:stretch>
        </p:blipFill>
        <p:spPr>
          <a:xfrm>
            <a:off x="75873" y="2181745"/>
            <a:ext cx="11664370" cy="3038750"/>
          </a:xfrm>
        </p:spPr>
      </p:pic>
      <p:sp>
        <p:nvSpPr>
          <p:cNvPr id="6" name="Rectangle 5">
            <a:extLst>
              <a:ext uri="{FF2B5EF4-FFF2-40B4-BE49-F238E27FC236}">
                <a16:creationId xmlns:a16="http://schemas.microsoft.com/office/drawing/2014/main" id="{27D0276B-7012-5841-8337-B196758841BA}"/>
              </a:ext>
            </a:extLst>
          </p:cNvPr>
          <p:cNvSpPr/>
          <p:nvPr/>
        </p:nvSpPr>
        <p:spPr>
          <a:xfrm>
            <a:off x="650258" y="5429149"/>
            <a:ext cx="10910371" cy="769441"/>
          </a:xfrm>
          <a:prstGeom prst="rect">
            <a:avLst/>
          </a:prstGeom>
        </p:spPr>
        <p:txBody>
          <a:bodyPr wrap="square">
            <a:spAutoFit/>
          </a:bodyPr>
          <a:lstStyle/>
          <a:p>
            <a:r>
              <a:rPr lang="en-US" sz="4400" b="1" dirty="0">
                <a:latin typeface="Century Gothic" panose="020B0502020202020204" pitchFamily="34" charset="0"/>
              </a:rPr>
              <a:t>Face		    		Free		         Feed</a:t>
            </a:r>
            <a:endParaRPr lang="en-US" sz="4400" dirty="0"/>
          </a:p>
        </p:txBody>
      </p:sp>
    </p:spTree>
    <p:extLst>
      <p:ext uri="{BB962C8B-B14F-4D97-AF65-F5344CB8AC3E}">
        <p14:creationId xmlns:p14="http://schemas.microsoft.com/office/powerpoint/2010/main" val="4137490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7C1D3-2306-FF40-BD16-23E0CEDC1B77}"/>
              </a:ext>
            </a:extLst>
          </p:cNvPr>
          <p:cNvSpPr>
            <a:spLocks noGrp="1"/>
          </p:cNvSpPr>
          <p:nvPr>
            <p:ph type="title"/>
          </p:nvPr>
        </p:nvSpPr>
        <p:spPr>
          <a:xfrm>
            <a:off x="599856" y="-98376"/>
            <a:ext cx="10515600" cy="1325563"/>
          </a:xfrm>
        </p:spPr>
        <p:txBody>
          <a:bodyPr/>
          <a:lstStyle/>
          <a:p>
            <a:endParaRPr lang="en-US" b="1" dirty="0">
              <a:latin typeface="Century Gothic" panose="020B0502020202020204" pitchFamily="34" charset="0"/>
            </a:endParaRPr>
          </a:p>
        </p:txBody>
      </p:sp>
      <p:pic>
        <p:nvPicPr>
          <p:cNvPr id="4" name="Content Placeholder 4">
            <a:extLst>
              <a:ext uri="{FF2B5EF4-FFF2-40B4-BE49-F238E27FC236}">
                <a16:creationId xmlns:a16="http://schemas.microsoft.com/office/drawing/2014/main" id="{B92161D1-0BE8-3341-869E-5BF9FB3453A7}"/>
              </a:ext>
            </a:extLst>
          </p:cNvPr>
          <p:cNvPicPr>
            <a:picLocks noGrp="1" noChangeAspect="1"/>
          </p:cNvPicPr>
          <p:nvPr>
            <p:ph idx="1"/>
          </p:nvPr>
        </p:nvPicPr>
        <p:blipFill>
          <a:blip r:embed="rId2"/>
          <a:stretch>
            <a:fillRect/>
          </a:stretch>
        </p:blipFill>
        <p:spPr>
          <a:xfrm>
            <a:off x="1052753" y="423798"/>
            <a:ext cx="9609803" cy="5909431"/>
          </a:xfrm>
        </p:spPr>
      </p:pic>
      <p:sp>
        <p:nvSpPr>
          <p:cNvPr id="5" name="Rectangle 4">
            <a:extLst>
              <a:ext uri="{FF2B5EF4-FFF2-40B4-BE49-F238E27FC236}">
                <a16:creationId xmlns:a16="http://schemas.microsoft.com/office/drawing/2014/main" id="{4FAF109E-B9E1-1C46-AE40-2530ADB179ED}"/>
              </a:ext>
            </a:extLst>
          </p:cNvPr>
          <p:cNvSpPr/>
          <p:nvPr/>
        </p:nvSpPr>
        <p:spPr>
          <a:xfrm>
            <a:off x="1584966" y="4452363"/>
            <a:ext cx="4272689" cy="1015663"/>
          </a:xfrm>
          <a:prstGeom prst="rect">
            <a:avLst/>
          </a:prstGeom>
        </p:spPr>
        <p:txBody>
          <a:bodyPr wrap="square">
            <a:spAutoFit/>
          </a:bodyPr>
          <a:lstStyle/>
          <a:p>
            <a:r>
              <a:rPr lang="en-US" sz="6000" b="1" dirty="0">
                <a:latin typeface="Amatic SC" pitchFamily="2" charset="-79"/>
                <a:cs typeface="Amatic SC" pitchFamily="2" charset="-79"/>
              </a:rPr>
              <a:t>                 </a:t>
            </a:r>
            <a:endParaRPr lang="en-US" sz="4000" b="1" dirty="0">
              <a:latin typeface="Century Gothic" panose="020B0502020202020204" pitchFamily="34" charset="0"/>
              <a:cs typeface="Amatic SC" pitchFamily="2" charset="-79"/>
            </a:endParaRPr>
          </a:p>
        </p:txBody>
      </p:sp>
      <p:pic>
        <p:nvPicPr>
          <p:cNvPr id="9" name="Picture 8">
            <a:extLst>
              <a:ext uri="{FF2B5EF4-FFF2-40B4-BE49-F238E27FC236}">
                <a16:creationId xmlns:a16="http://schemas.microsoft.com/office/drawing/2014/main" id="{A27A9915-AE4E-984D-A193-75BCAB7ECE0D}"/>
              </a:ext>
            </a:extLst>
          </p:cNvPr>
          <p:cNvPicPr>
            <a:picLocks noChangeAspect="1"/>
          </p:cNvPicPr>
          <p:nvPr/>
        </p:nvPicPr>
        <p:blipFill>
          <a:blip r:embed="rId3"/>
          <a:stretch>
            <a:fillRect/>
          </a:stretch>
        </p:blipFill>
        <p:spPr>
          <a:xfrm>
            <a:off x="7322020" y="3378514"/>
            <a:ext cx="1660746" cy="1245559"/>
          </a:xfrm>
          <a:prstGeom prst="rect">
            <a:avLst/>
          </a:prstGeom>
        </p:spPr>
      </p:pic>
      <p:pic>
        <p:nvPicPr>
          <p:cNvPr id="13" name="Picture 12">
            <a:extLst>
              <a:ext uri="{FF2B5EF4-FFF2-40B4-BE49-F238E27FC236}">
                <a16:creationId xmlns:a16="http://schemas.microsoft.com/office/drawing/2014/main" id="{2814FE9B-246F-FD49-BBBD-F2A0EE0FADF7}"/>
              </a:ext>
            </a:extLst>
          </p:cNvPr>
          <p:cNvPicPr>
            <a:picLocks noChangeAspect="1"/>
          </p:cNvPicPr>
          <p:nvPr/>
        </p:nvPicPr>
        <p:blipFill>
          <a:blip r:embed="rId3"/>
          <a:stretch>
            <a:fillRect/>
          </a:stretch>
        </p:blipFill>
        <p:spPr>
          <a:xfrm>
            <a:off x="2043863" y="2680643"/>
            <a:ext cx="2313214" cy="1028700"/>
          </a:xfrm>
          <a:prstGeom prst="rect">
            <a:avLst/>
          </a:prstGeom>
        </p:spPr>
      </p:pic>
      <p:pic>
        <p:nvPicPr>
          <p:cNvPr id="14" name="Picture 13">
            <a:extLst>
              <a:ext uri="{FF2B5EF4-FFF2-40B4-BE49-F238E27FC236}">
                <a16:creationId xmlns:a16="http://schemas.microsoft.com/office/drawing/2014/main" id="{F213214B-4272-1847-92FC-2E475499021A}"/>
              </a:ext>
            </a:extLst>
          </p:cNvPr>
          <p:cNvPicPr>
            <a:picLocks noChangeAspect="1"/>
          </p:cNvPicPr>
          <p:nvPr/>
        </p:nvPicPr>
        <p:blipFill>
          <a:blip r:embed="rId3"/>
          <a:stretch>
            <a:fillRect/>
          </a:stretch>
        </p:blipFill>
        <p:spPr>
          <a:xfrm>
            <a:off x="7314188" y="2657043"/>
            <a:ext cx="2313214" cy="1028700"/>
          </a:xfrm>
          <a:prstGeom prst="rect">
            <a:avLst/>
          </a:prstGeom>
        </p:spPr>
      </p:pic>
      <p:pic>
        <p:nvPicPr>
          <p:cNvPr id="12" name="Picture 11">
            <a:extLst>
              <a:ext uri="{FF2B5EF4-FFF2-40B4-BE49-F238E27FC236}">
                <a16:creationId xmlns:a16="http://schemas.microsoft.com/office/drawing/2014/main" id="{6FF7E7F9-8E33-CD45-8CF1-B45FF4DE3865}"/>
              </a:ext>
            </a:extLst>
          </p:cNvPr>
          <p:cNvPicPr>
            <a:picLocks noChangeAspect="1"/>
          </p:cNvPicPr>
          <p:nvPr/>
        </p:nvPicPr>
        <p:blipFill>
          <a:blip r:embed="rId3"/>
          <a:stretch>
            <a:fillRect/>
          </a:stretch>
        </p:blipFill>
        <p:spPr>
          <a:xfrm>
            <a:off x="1537075" y="587054"/>
            <a:ext cx="3224823" cy="1028700"/>
          </a:xfrm>
          <a:prstGeom prst="rect">
            <a:avLst/>
          </a:prstGeom>
        </p:spPr>
      </p:pic>
      <p:pic>
        <p:nvPicPr>
          <p:cNvPr id="15" name="Picture 14">
            <a:extLst>
              <a:ext uri="{FF2B5EF4-FFF2-40B4-BE49-F238E27FC236}">
                <a16:creationId xmlns:a16="http://schemas.microsoft.com/office/drawing/2014/main" id="{C36E280D-873C-7D40-8A65-C2EB6B6D12CE}"/>
              </a:ext>
            </a:extLst>
          </p:cNvPr>
          <p:cNvPicPr>
            <a:picLocks noChangeAspect="1"/>
          </p:cNvPicPr>
          <p:nvPr/>
        </p:nvPicPr>
        <p:blipFill>
          <a:blip r:embed="rId3"/>
          <a:stretch>
            <a:fillRect/>
          </a:stretch>
        </p:blipFill>
        <p:spPr>
          <a:xfrm>
            <a:off x="7826159" y="242841"/>
            <a:ext cx="2313214" cy="1028700"/>
          </a:xfrm>
          <a:prstGeom prst="rect">
            <a:avLst/>
          </a:prstGeom>
        </p:spPr>
      </p:pic>
      <p:pic>
        <p:nvPicPr>
          <p:cNvPr id="16" name="Picture 15">
            <a:extLst>
              <a:ext uri="{FF2B5EF4-FFF2-40B4-BE49-F238E27FC236}">
                <a16:creationId xmlns:a16="http://schemas.microsoft.com/office/drawing/2014/main" id="{F29978EF-04F5-D842-B8F8-E5F39EB3A1CC}"/>
              </a:ext>
            </a:extLst>
          </p:cNvPr>
          <p:cNvPicPr>
            <a:picLocks noChangeAspect="1"/>
          </p:cNvPicPr>
          <p:nvPr/>
        </p:nvPicPr>
        <p:blipFill>
          <a:blip r:embed="rId4"/>
          <a:stretch>
            <a:fillRect/>
          </a:stretch>
        </p:blipFill>
        <p:spPr>
          <a:xfrm>
            <a:off x="6916645" y="2490697"/>
            <a:ext cx="2913329" cy="614437"/>
          </a:xfrm>
          <a:prstGeom prst="rect">
            <a:avLst/>
          </a:prstGeom>
        </p:spPr>
      </p:pic>
      <p:pic>
        <p:nvPicPr>
          <p:cNvPr id="17" name="Picture 16">
            <a:extLst>
              <a:ext uri="{FF2B5EF4-FFF2-40B4-BE49-F238E27FC236}">
                <a16:creationId xmlns:a16="http://schemas.microsoft.com/office/drawing/2014/main" id="{3A484802-C1D4-2F46-910E-DFB614DC0ED4}"/>
              </a:ext>
            </a:extLst>
          </p:cNvPr>
          <p:cNvPicPr>
            <a:picLocks noChangeAspect="1"/>
          </p:cNvPicPr>
          <p:nvPr/>
        </p:nvPicPr>
        <p:blipFill>
          <a:blip r:embed="rId5"/>
          <a:stretch>
            <a:fillRect/>
          </a:stretch>
        </p:blipFill>
        <p:spPr>
          <a:xfrm>
            <a:off x="7049334" y="3037297"/>
            <a:ext cx="2780640" cy="776205"/>
          </a:xfrm>
          <a:prstGeom prst="rect">
            <a:avLst/>
          </a:prstGeom>
        </p:spPr>
      </p:pic>
      <p:pic>
        <p:nvPicPr>
          <p:cNvPr id="18" name="Picture 17">
            <a:extLst>
              <a:ext uri="{FF2B5EF4-FFF2-40B4-BE49-F238E27FC236}">
                <a16:creationId xmlns:a16="http://schemas.microsoft.com/office/drawing/2014/main" id="{E9F33FEB-AD69-E340-BB07-661BCC146849}"/>
              </a:ext>
            </a:extLst>
          </p:cNvPr>
          <p:cNvPicPr>
            <a:picLocks noChangeAspect="1"/>
          </p:cNvPicPr>
          <p:nvPr/>
        </p:nvPicPr>
        <p:blipFill>
          <a:blip r:embed="rId6"/>
          <a:stretch>
            <a:fillRect/>
          </a:stretch>
        </p:blipFill>
        <p:spPr>
          <a:xfrm>
            <a:off x="7260983" y="3863525"/>
            <a:ext cx="2217839" cy="588838"/>
          </a:xfrm>
          <a:prstGeom prst="rect">
            <a:avLst/>
          </a:prstGeom>
        </p:spPr>
      </p:pic>
      <p:pic>
        <p:nvPicPr>
          <p:cNvPr id="20" name="Afbeelding 9">
            <a:extLst>
              <a:ext uri="{FF2B5EF4-FFF2-40B4-BE49-F238E27FC236}">
                <a16:creationId xmlns:a16="http://schemas.microsoft.com/office/drawing/2014/main" id="{8D818683-1A9B-2446-9E58-F0260BEA95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2343" y="2559731"/>
            <a:ext cx="2603500" cy="1453116"/>
          </a:xfrm>
          <a:prstGeom prst="rect">
            <a:avLst/>
          </a:prstGeom>
        </p:spPr>
      </p:pic>
      <p:sp>
        <p:nvSpPr>
          <p:cNvPr id="6" name="Rectangle 5">
            <a:extLst>
              <a:ext uri="{FF2B5EF4-FFF2-40B4-BE49-F238E27FC236}">
                <a16:creationId xmlns:a16="http://schemas.microsoft.com/office/drawing/2014/main" id="{0E4F2C94-9647-AC41-9572-31AD2CD7C110}"/>
              </a:ext>
            </a:extLst>
          </p:cNvPr>
          <p:cNvSpPr/>
          <p:nvPr/>
        </p:nvSpPr>
        <p:spPr>
          <a:xfrm>
            <a:off x="192796" y="108177"/>
            <a:ext cx="11639725" cy="769441"/>
          </a:xfrm>
          <a:prstGeom prst="rect">
            <a:avLst/>
          </a:prstGeom>
        </p:spPr>
        <p:txBody>
          <a:bodyPr wrap="none">
            <a:spAutoFit/>
          </a:bodyPr>
          <a:lstStyle/>
          <a:p>
            <a:r>
              <a:rPr lang="en-US" sz="4400" b="1" dirty="0" err="1">
                <a:latin typeface="Century Gothic" panose="020B0502020202020204" pitchFamily="34" charset="0"/>
              </a:rPr>
              <a:t>Immersie</a:t>
            </a:r>
            <a:r>
              <a:rPr lang="en-US" sz="4400" b="1" dirty="0">
                <a:latin typeface="Century Gothic" panose="020B0502020202020204" pitchFamily="34" charset="0"/>
              </a:rPr>
              <a:t> </a:t>
            </a:r>
            <a:r>
              <a:rPr lang="en-US" sz="4000" dirty="0" err="1">
                <a:latin typeface="Century Gothic" panose="020B0502020202020204" pitchFamily="34" charset="0"/>
              </a:rPr>
              <a:t>Geraakt</a:t>
            </a:r>
            <a:r>
              <a:rPr lang="en-US" sz="4000" dirty="0">
                <a:latin typeface="Century Gothic" panose="020B0502020202020204" pitchFamily="34" charset="0"/>
              </a:rPr>
              <a:t> </a:t>
            </a:r>
            <a:r>
              <a:rPr lang="en-US" sz="4000" dirty="0" err="1">
                <a:latin typeface="Century Gothic" panose="020B0502020202020204" pitchFamily="34" charset="0"/>
              </a:rPr>
              <a:t>worden</a:t>
            </a:r>
            <a:r>
              <a:rPr lang="en-US" sz="4000" dirty="0">
                <a:latin typeface="Century Gothic" panose="020B0502020202020204" pitchFamily="34" charset="0"/>
              </a:rPr>
              <a:t>/</a:t>
            </a:r>
            <a:r>
              <a:rPr lang="en-US" sz="4000" dirty="0" err="1">
                <a:latin typeface="Century Gothic" panose="020B0502020202020204" pitchFamily="34" charset="0"/>
              </a:rPr>
              <a:t>Geroepen</a:t>
            </a:r>
            <a:r>
              <a:rPr lang="en-US" sz="4000" dirty="0">
                <a:latin typeface="Century Gothic" panose="020B0502020202020204" pitchFamily="34" charset="0"/>
              </a:rPr>
              <a:t> </a:t>
            </a:r>
            <a:r>
              <a:rPr lang="en-US" sz="4000" dirty="0" err="1">
                <a:latin typeface="Century Gothic" panose="020B0502020202020204" pitchFamily="34" charset="0"/>
              </a:rPr>
              <a:t>voelen</a:t>
            </a:r>
            <a:endParaRPr lang="en-US" sz="4000" dirty="0"/>
          </a:p>
        </p:txBody>
      </p:sp>
    </p:spTree>
    <p:extLst>
      <p:ext uri="{BB962C8B-B14F-4D97-AF65-F5344CB8AC3E}">
        <p14:creationId xmlns:p14="http://schemas.microsoft.com/office/powerpoint/2010/main" val="3926199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CA05-3C09-AB40-9E49-F9EFE08E341C}"/>
              </a:ext>
            </a:extLst>
          </p:cNvPr>
          <p:cNvSpPr>
            <a:spLocks noGrp="1"/>
          </p:cNvSpPr>
          <p:nvPr>
            <p:ph type="title"/>
          </p:nvPr>
        </p:nvSpPr>
        <p:spPr>
          <a:xfrm>
            <a:off x="185056" y="476942"/>
            <a:ext cx="10515600" cy="1325563"/>
          </a:xfrm>
        </p:spPr>
        <p:txBody>
          <a:bodyPr>
            <a:normAutofit fontScale="90000"/>
          </a:bodyPr>
          <a:lstStyle/>
          <a:p>
            <a:r>
              <a:rPr lang="en-US" sz="4900" b="1" dirty="0" err="1">
                <a:latin typeface="Century Gothic" panose="020B0502020202020204" pitchFamily="34" charset="0"/>
              </a:rPr>
              <a:t>Immersie</a:t>
            </a:r>
            <a:br>
              <a:rPr lang="en-US" sz="4900" b="1" dirty="0">
                <a:latin typeface="Century Gothic" panose="020B0502020202020204" pitchFamily="34" charset="0"/>
              </a:rPr>
            </a:br>
            <a:r>
              <a:rPr lang="en-US" dirty="0" err="1">
                <a:latin typeface="Century Gothic" panose="020B0502020202020204" pitchFamily="34" charset="0"/>
              </a:rPr>
              <a:t>Subjectificatie</a:t>
            </a:r>
            <a:r>
              <a:rPr lang="en-US" sz="4900" dirty="0">
                <a:latin typeface="Century Gothic" panose="020B0502020202020204" pitchFamily="34" charset="0"/>
              </a:rPr>
              <a:t>  </a:t>
            </a:r>
            <a:br>
              <a:rPr lang="en-US" dirty="0">
                <a:latin typeface="Century Gothic" panose="020B0502020202020204" pitchFamily="34" charset="0"/>
              </a:rPr>
            </a:br>
            <a:endParaRPr lang="en-US" dirty="0">
              <a:latin typeface="Century Gothic" panose="020B0502020202020204" pitchFamily="34" charset="0"/>
            </a:endParaRPr>
          </a:p>
        </p:txBody>
      </p:sp>
      <p:pic>
        <p:nvPicPr>
          <p:cNvPr id="5" name="Content Placeholder 4">
            <a:extLst>
              <a:ext uri="{FF2B5EF4-FFF2-40B4-BE49-F238E27FC236}">
                <a16:creationId xmlns:a16="http://schemas.microsoft.com/office/drawing/2014/main" id="{109E10EC-1CDF-7E45-B21E-B7B316AF64AB}"/>
              </a:ext>
            </a:extLst>
          </p:cNvPr>
          <p:cNvPicPr>
            <a:picLocks noGrp="1" noChangeAspect="1"/>
          </p:cNvPicPr>
          <p:nvPr>
            <p:ph idx="1"/>
          </p:nvPr>
        </p:nvPicPr>
        <p:blipFill>
          <a:blip r:embed="rId2"/>
          <a:stretch>
            <a:fillRect/>
          </a:stretch>
        </p:blipFill>
        <p:spPr>
          <a:xfrm>
            <a:off x="4142066" y="23150"/>
            <a:ext cx="8049934" cy="6834850"/>
          </a:xfrm>
        </p:spPr>
      </p:pic>
      <p:sp>
        <p:nvSpPr>
          <p:cNvPr id="3" name="Rectangle 2">
            <a:extLst>
              <a:ext uri="{FF2B5EF4-FFF2-40B4-BE49-F238E27FC236}">
                <a16:creationId xmlns:a16="http://schemas.microsoft.com/office/drawing/2014/main" id="{E8BFEF49-B478-F241-BD00-D4730C413552}"/>
              </a:ext>
            </a:extLst>
          </p:cNvPr>
          <p:cNvSpPr/>
          <p:nvPr/>
        </p:nvSpPr>
        <p:spPr>
          <a:xfrm>
            <a:off x="5857531" y="5437415"/>
            <a:ext cx="824265" cy="369332"/>
          </a:xfrm>
          <a:prstGeom prst="rect">
            <a:avLst/>
          </a:prstGeom>
        </p:spPr>
        <p:txBody>
          <a:bodyPr wrap="none">
            <a:spAutoFit/>
          </a:bodyPr>
          <a:lstStyle/>
          <a:p>
            <a:r>
              <a:rPr lang="en-US" dirty="0">
                <a:solidFill>
                  <a:schemeClr val="bg1"/>
                </a:solidFill>
                <a:latin typeface="Century Gothic" panose="020B0502020202020204" pitchFamily="34" charset="0"/>
              </a:rPr>
              <a:t>moral</a:t>
            </a:r>
            <a:endParaRPr lang="en-US" dirty="0">
              <a:solidFill>
                <a:schemeClr val="bg1"/>
              </a:solidFill>
            </a:endParaRPr>
          </a:p>
        </p:txBody>
      </p:sp>
      <p:sp>
        <p:nvSpPr>
          <p:cNvPr id="4" name="Rectangle 3">
            <a:extLst>
              <a:ext uri="{FF2B5EF4-FFF2-40B4-BE49-F238E27FC236}">
                <a16:creationId xmlns:a16="http://schemas.microsoft.com/office/drawing/2014/main" id="{216F3654-81C1-E14D-9845-89B0BCFE4E00}"/>
              </a:ext>
            </a:extLst>
          </p:cNvPr>
          <p:cNvSpPr/>
          <p:nvPr/>
        </p:nvSpPr>
        <p:spPr>
          <a:xfrm>
            <a:off x="7357373" y="2190977"/>
            <a:ext cx="1308371" cy="369332"/>
          </a:xfrm>
          <a:prstGeom prst="rect">
            <a:avLst/>
          </a:prstGeom>
        </p:spPr>
        <p:txBody>
          <a:bodyPr wrap="none">
            <a:spAutoFit/>
          </a:bodyPr>
          <a:lstStyle/>
          <a:p>
            <a:r>
              <a:rPr lang="en-US" dirty="0">
                <a:solidFill>
                  <a:schemeClr val="bg1"/>
                </a:solidFill>
                <a:latin typeface="Century Gothic" panose="020B0502020202020204" pitchFamily="34" charset="0"/>
              </a:rPr>
              <a:t>functional</a:t>
            </a:r>
            <a:endParaRPr lang="en-US" dirty="0">
              <a:solidFill>
                <a:schemeClr val="bg1"/>
              </a:solidFill>
            </a:endParaRPr>
          </a:p>
        </p:txBody>
      </p:sp>
      <p:sp>
        <p:nvSpPr>
          <p:cNvPr id="6" name="Rectangle 5">
            <a:extLst>
              <a:ext uri="{FF2B5EF4-FFF2-40B4-BE49-F238E27FC236}">
                <a16:creationId xmlns:a16="http://schemas.microsoft.com/office/drawing/2014/main" id="{6349802D-9893-1E49-9247-71D72C5E1954}"/>
              </a:ext>
            </a:extLst>
          </p:cNvPr>
          <p:cNvSpPr/>
          <p:nvPr/>
        </p:nvSpPr>
        <p:spPr>
          <a:xfrm>
            <a:off x="9221525" y="5465020"/>
            <a:ext cx="1281120" cy="369332"/>
          </a:xfrm>
          <a:prstGeom prst="rect">
            <a:avLst/>
          </a:prstGeom>
        </p:spPr>
        <p:txBody>
          <a:bodyPr wrap="none">
            <a:spAutoFit/>
          </a:bodyPr>
          <a:lstStyle/>
          <a:p>
            <a:r>
              <a:rPr lang="en-US" dirty="0">
                <a:solidFill>
                  <a:schemeClr val="bg1"/>
                </a:solidFill>
                <a:latin typeface="Century Gothic" panose="020B0502020202020204" pitchFamily="34" charset="0"/>
              </a:rPr>
              <a:t>existential</a:t>
            </a:r>
            <a:endParaRPr lang="en-US" dirty="0">
              <a:solidFill>
                <a:schemeClr val="bg1"/>
              </a:solidFill>
            </a:endParaRPr>
          </a:p>
        </p:txBody>
      </p:sp>
    </p:spTree>
    <p:extLst>
      <p:ext uri="{BB962C8B-B14F-4D97-AF65-F5344CB8AC3E}">
        <p14:creationId xmlns:p14="http://schemas.microsoft.com/office/powerpoint/2010/main" val="643000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3B2C3-634C-F742-84A2-196BE27AF0DA}"/>
              </a:ext>
            </a:extLst>
          </p:cNvPr>
          <p:cNvSpPr>
            <a:spLocks noGrp="1"/>
          </p:cNvSpPr>
          <p:nvPr>
            <p:ph type="title"/>
          </p:nvPr>
        </p:nvSpPr>
        <p:spPr>
          <a:xfrm>
            <a:off x="0" y="816429"/>
            <a:ext cx="10515600" cy="1325563"/>
          </a:xfrm>
        </p:spPr>
        <p:txBody>
          <a:bodyPr>
            <a:normAutofit fontScale="90000"/>
          </a:bodyPr>
          <a:lstStyle/>
          <a:p>
            <a:r>
              <a:rPr lang="en-US" sz="4900" b="1" dirty="0" err="1">
                <a:latin typeface="Century Gothic" panose="020B0502020202020204" pitchFamily="34" charset="0"/>
              </a:rPr>
              <a:t>Immersie</a:t>
            </a:r>
            <a:br>
              <a:rPr lang="en-US" b="1" dirty="0">
                <a:latin typeface="Century Gothic" panose="020B0502020202020204" pitchFamily="34" charset="0"/>
              </a:rPr>
            </a:br>
            <a:r>
              <a:rPr lang="en-US" dirty="0" err="1">
                <a:latin typeface="Century Gothic" panose="020B0502020202020204" pitchFamily="34" charset="0"/>
              </a:rPr>
              <a:t>Wereldgericht</a:t>
            </a:r>
            <a:br>
              <a:rPr lang="en-US" dirty="0">
                <a:latin typeface="Century Gothic" panose="020B0502020202020204" pitchFamily="34" charset="0"/>
              </a:rPr>
            </a:br>
            <a:r>
              <a:rPr lang="en-US" dirty="0" err="1">
                <a:latin typeface="Century Gothic" panose="020B0502020202020204" pitchFamily="34" charset="0"/>
              </a:rPr>
              <a:t>Denken&amp;Doen</a:t>
            </a:r>
            <a:br>
              <a:rPr lang="en-US" b="1" dirty="0">
                <a:latin typeface="Century Gothic" panose="020B0502020202020204" pitchFamily="34" charset="0"/>
              </a:rPr>
            </a:br>
            <a:br>
              <a:rPr lang="en-US" b="1" dirty="0">
                <a:latin typeface="Century Gothic" panose="020B0502020202020204" pitchFamily="34" charset="0"/>
              </a:rPr>
            </a:br>
            <a:endParaRPr lang="en-US" b="1" dirty="0">
              <a:latin typeface="Century Gothic" panose="020B0502020202020204" pitchFamily="34" charset="0"/>
            </a:endParaRPr>
          </a:p>
        </p:txBody>
      </p:sp>
      <p:pic>
        <p:nvPicPr>
          <p:cNvPr id="5" name="Content Placeholder 4">
            <a:extLst>
              <a:ext uri="{FF2B5EF4-FFF2-40B4-BE49-F238E27FC236}">
                <a16:creationId xmlns:a16="http://schemas.microsoft.com/office/drawing/2014/main" id="{73F9232F-042B-3141-A2A0-47C55F039353}"/>
              </a:ext>
            </a:extLst>
          </p:cNvPr>
          <p:cNvPicPr>
            <a:picLocks noGrp="1" noChangeAspect="1"/>
          </p:cNvPicPr>
          <p:nvPr>
            <p:ph idx="1"/>
          </p:nvPr>
        </p:nvPicPr>
        <p:blipFill>
          <a:blip r:embed="rId2"/>
          <a:stretch>
            <a:fillRect/>
          </a:stretch>
        </p:blipFill>
        <p:spPr>
          <a:xfrm>
            <a:off x="3799116" y="0"/>
            <a:ext cx="9085928" cy="6957781"/>
          </a:xfrm>
        </p:spPr>
      </p:pic>
      <p:sp>
        <p:nvSpPr>
          <p:cNvPr id="6" name="Rectangle 5">
            <a:extLst>
              <a:ext uri="{FF2B5EF4-FFF2-40B4-BE49-F238E27FC236}">
                <a16:creationId xmlns:a16="http://schemas.microsoft.com/office/drawing/2014/main" id="{498CEB74-A3B5-AF46-A160-8F2CE3C11A10}"/>
              </a:ext>
            </a:extLst>
          </p:cNvPr>
          <p:cNvSpPr/>
          <p:nvPr/>
        </p:nvSpPr>
        <p:spPr>
          <a:xfrm>
            <a:off x="304799" y="2386920"/>
            <a:ext cx="2862944" cy="3970318"/>
          </a:xfrm>
          <a:prstGeom prst="rect">
            <a:avLst/>
          </a:prstGeom>
        </p:spPr>
        <p:txBody>
          <a:bodyPr wrap="square">
            <a:spAutoFit/>
          </a:bodyPr>
          <a:lstStyle/>
          <a:p>
            <a:r>
              <a:rPr lang="en-US" dirty="0">
                <a:solidFill>
                  <a:srgbClr val="000000"/>
                </a:solidFill>
                <a:latin typeface="Open Sans"/>
              </a:rPr>
              <a:t>‘Subjectification has to do with the existence of the student as subject of her or his own life, not as object of educational interventions. Subjectification thus has to do with the question of freedom. </a:t>
            </a:r>
            <a:r>
              <a:rPr lang="en-US" dirty="0" err="1">
                <a:solidFill>
                  <a:srgbClr val="000000"/>
                </a:solidFill>
                <a:latin typeface="Open Sans"/>
              </a:rPr>
              <a:t>Biesta</a:t>
            </a:r>
            <a:r>
              <a:rPr lang="en-US" dirty="0">
                <a:solidFill>
                  <a:srgbClr val="000000"/>
                </a:solidFill>
                <a:latin typeface="Open Sans"/>
              </a:rPr>
              <a:t> explains that this is not the freedom to do what one wants to do, but the freedom to act in and with the world in a “grown-up” way”  </a:t>
            </a:r>
          </a:p>
          <a:p>
            <a:r>
              <a:rPr lang="en-US" dirty="0">
                <a:solidFill>
                  <a:srgbClr val="000000"/>
                </a:solidFill>
                <a:latin typeface="Open Sans"/>
              </a:rPr>
              <a:t>	</a:t>
            </a:r>
            <a:r>
              <a:rPr lang="en-US" dirty="0" err="1">
                <a:solidFill>
                  <a:srgbClr val="000000"/>
                </a:solidFill>
                <a:latin typeface="Open Sans"/>
              </a:rPr>
              <a:t>Biesta</a:t>
            </a:r>
            <a:r>
              <a:rPr lang="en-US" dirty="0">
                <a:solidFill>
                  <a:srgbClr val="000000"/>
                </a:solidFill>
                <a:latin typeface="Open Sans"/>
              </a:rPr>
              <a:t>, June 2020 </a:t>
            </a:r>
            <a:endParaRPr lang="en-US" dirty="0"/>
          </a:p>
        </p:txBody>
      </p:sp>
    </p:spTree>
    <p:extLst>
      <p:ext uri="{BB962C8B-B14F-4D97-AF65-F5344CB8AC3E}">
        <p14:creationId xmlns:p14="http://schemas.microsoft.com/office/powerpoint/2010/main" val="331716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3F0DD-D71A-2A43-B3B6-B50961157E32}"/>
              </a:ext>
            </a:extLst>
          </p:cNvPr>
          <p:cNvSpPr>
            <a:spLocks noGrp="1"/>
          </p:cNvSpPr>
          <p:nvPr>
            <p:ph type="title"/>
          </p:nvPr>
        </p:nvSpPr>
        <p:spPr>
          <a:xfrm>
            <a:off x="201385" y="179614"/>
            <a:ext cx="10515600" cy="1325563"/>
          </a:xfrm>
        </p:spPr>
        <p:txBody>
          <a:bodyPr/>
          <a:lstStyle/>
          <a:p>
            <a:r>
              <a:rPr lang="en-US" b="1" dirty="0" err="1">
                <a:latin typeface="Century Gothic" panose="020B0502020202020204" pitchFamily="34" charset="0"/>
              </a:rPr>
              <a:t>Dissolutie</a:t>
            </a:r>
            <a:br>
              <a:rPr lang="en-US" b="1" dirty="0">
                <a:latin typeface="Century Gothic" panose="020B0502020202020204" pitchFamily="34" charset="0"/>
              </a:rPr>
            </a:br>
            <a:r>
              <a:rPr lang="en-US" dirty="0" err="1">
                <a:latin typeface="Century Gothic" panose="020B0502020202020204" pitchFamily="34" charset="0"/>
              </a:rPr>
              <a:t>Individueel</a:t>
            </a:r>
            <a:r>
              <a:rPr lang="en-US" dirty="0">
                <a:latin typeface="Century Gothic" panose="020B0502020202020204" pitchFamily="34" charset="0"/>
              </a:rPr>
              <a:t> -&gt; </a:t>
            </a:r>
            <a:r>
              <a:rPr lang="en-US" dirty="0" err="1">
                <a:latin typeface="Century Gothic" panose="020B0502020202020204" pitchFamily="34" charset="0"/>
              </a:rPr>
              <a:t>Interzijn</a:t>
            </a:r>
            <a:endParaRPr lang="en-US" dirty="0">
              <a:latin typeface="Century Gothic" panose="020B0502020202020204" pitchFamily="34" charset="0"/>
            </a:endParaRPr>
          </a:p>
        </p:txBody>
      </p:sp>
      <p:pic>
        <p:nvPicPr>
          <p:cNvPr id="4" name="Content Placeholder 3">
            <a:extLst>
              <a:ext uri="{FF2B5EF4-FFF2-40B4-BE49-F238E27FC236}">
                <a16:creationId xmlns:a16="http://schemas.microsoft.com/office/drawing/2014/main" id="{820DAC3B-0728-EF4D-B1A7-349B445396BC}"/>
              </a:ext>
            </a:extLst>
          </p:cNvPr>
          <p:cNvPicPr>
            <a:picLocks noGrp="1" noChangeAspect="1"/>
          </p:cNvPicPr>
          <p:nvPr>
            <p:ph idx="1"/>
          </p:nvPr>
        </p:nvPicPr>
        <p:blipFill>
          <a:blip r:embed="rId2"/>
          <a:stretch>
            <a:fillRect/>
          </a:stretch>
        </p:blipFill>
        <p:spPr>
          <a:xfrm>
            <a:off x="7174393" y="2579914"/>
            <a:ext cx="5017607" cy="2955472"/>
          </a:xfrm>
          <a:prstGeom prst="rect">
            <a:avLst/>
          </a:prstGeom>
        </p:spPr>
      </p:pic>
      <p:pic>
        <p:nvPicPr>
          <p:cNvPr id="5" name="Picture 4">
            <a:extLst>
              <a:ext uri="{FF2B5EF4-FFF2-40B4-BE49-F238E27FC236}">
                <a16:creationId xmlns:a16="http://schemas.microsoft.com/office/drawing/2014/main" id="{01A2E364-B0EF-CA43-AD0F-6ED19033F17D}"/>
              </a:ext>
            </a:extLst>
          </p:cNvPr>
          <p:cNvPicPr>
            <a:picLocks noChangeAspect="1"/>
          </p:cNvPicPr>
          <p:nvPr/>
        </p:nvPicPr>
        <p:blipFill>
          <a:blip r:embed="rId3"/>
          <a:stretch>
            <a:fillRect/>
          </a:stretch>
        </p:blipFill>
        <p:spPr>
          <a:xfrm>
            <a:off x="0" y="2449285"/>
            <a:ext cx="7174393" cy="3228967"/>
          </a:xfrm>
          <a:prstGeom prst="rect">
            <a:avLst/>
          </a:prstGeom>
        </p:spPr>
      </p:pic>
    </p:spTree>
    <p:extLst>
      <p:ext uri="{BB962C8B-B14F-4D97-AF65-F5344CB8AC3E}">
        <p14:creationId xmlns:p14="http://schemas.microsoft.com/office/powerpoint/2010/main" val="2100535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260E5D-DFC2-6344-9068-7EDC87FE033D}"/>
              </a:ext>
            </a:extLst>
          </p:cNvPr>
          <p:cNvSpPr/>
          <p:nvPr/>
        </p:nvSpPr>
        <p:spPr>
          <a:xfrm>
            <a:off x="424543" y="141405"/>
            <a:ext cx="12808315" cy="1323439"/>
          </a:xfrm>
          <a:prstGeom prst="rect">
            <a:avLst/>
          </a:prstGeom>
        </p:spPr>
        <p:txBody>
          <a:bodyPr wrap="square">
            <a:spAutoFit/>
          </a:bodyPr>
          <a:lstStyle/>
          <a:p>
            <a:r>
              <a:rPr lang="en-US" sz="4000" b="1" dirty="0" err="1">
                <a:latin typeface="Century Gothic" panose="020B0502020202020204" pitchFamily="34" charset="0"/>
              </a:rPr>
              <a:t>Dissolutie</a:t>
            </a:r>
            <a:endParaRPr lang="en-US" sz="4000" b="1" dirty="0">
              <a:latin typeface="Century Gothic" panose="020B0502020202020204" pitchFamily="34" charset="0"/>
            </a:endParaRPr>
          </a:p>
          <a:p>
            <a:r>
              <a:rPr lang="en-US" sz="4000" dirty="0" err="1">
                <a:latin typeface="Century Gothic" panose="020B0502020202020204" pitchFamily="34" charset="0"/>
              </a:rPr>
              <a:t>Materialistisch</a:t>
            </a:r>
            <a:r>
              <a:rPr lang="en-US" sz="4000" dirty="0">
                <a:latin typeface="Century Gothic" panose="020B0502020202020204" pitchFamily="34" charset="0"/>
              </a:rPr>
              <a:t> -&gt; </a:t>
            </a:r>
            <a:r>
              <a:rPr lang="en-US" sz="4000" dirty="0" err="1">
                <a:latin typeface="Century Gothic" panose="020B0502020202020204" pitchFamily="34" charset="0"/>
              </a:rPr>
              <a:t>Levenscentrisch</a:t>
            </a:r>
            <a:endParaRPr lang="en-US" sz="4000" dirty="0">
              <a:latin typeface="Century Gothic" panose="020B0502020202020204" pitchFamily="34" charset="0"/>
            </a:endParaRPr>
          </a:p>
        </p:txBody>
      </p:sp>
      <p:pic>
        <p:nvPicPr>
          <p:cNvPr id="4" name="Picture 3">
            <a:extLst>
              <a:ext uri="{FF2B5EF4-FFF2-40B4-BE49-F238E27FC236}">
                <a16:creationId xmlns:a16="http://schemas.microsoft.com/office/drawing/2014/main" id="{EC725AED-0FD0-A849-B643-EABC9A0CCE17}"/>
              </a:ext>
            </a:extLst>
          </p:cNvPr>
          <p:cNvPicPr>
            <a:picLocks noChangeAspect="1"/>
          </p:cNvPicPr>
          <p:nvPr/>
        </p:nvPicPr>
        <p:blipFill>
          <a:blip r:embed="rId2"/>
          <a:stretch>
            <a:fillRect/>
          </a:stretch>
        </p:blipFill>
        <p:spPr>
          <a:xfrm>
            <a:off x="2939143" y="1616528"/>
            <a:ext cx="5177355" cy="5241471"/>
          </a:xfrm>
          <a:prstGeom prst="rect">
            <a:avLst/>
          </a:prstGeom>
        </p:spPr>
      </p:pic>
    </p:spTree>
    <p:extLst>
      <p:ext uri="{BB962C8B-B14F-4D97-AF65-F5344CB8AC3E}">
        <p14:creationId xmlns:p14="http://schemas.microsoft.com/office/powerpoint/2010/main" val="1708164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AAD94-2488-8E44-990D-978DF02FB8A0}"/>
              </a:ext>
            </a:extLst>
          </p:cNvPr>
          <p:cNvSpPr>
            <a:spLocks noGrp="1"/>
          </p:cNvSpPr>
          <p:nvPr>
            <p:ph type="title"/>
          </p:nvPr>
        </p:nvSpPr>
        <p:spPr>
          <a:xfrm>
            <a:off x="310244" y="312126"/>
            <a:ext cx="10515600" cy="1325563"/>
          </a:xfrm>
        </p:spPr>
        <p:txBody>
          <a:bodyPr>
            <a:normAutofit/>
          </a:bodyPr>
          <a:lstStyle/>
          <a:p>
            <a:r>
              <a:rPr lang="en-US" b="1" dirty="0" err="1">
                <a:latin typeface="Century Gothic" panose="020B0502020202020204" pitchFamily="34" charset="0"/>
              </a:rPr>
              <a:t>Dissolutie</a:t>
            </a:r>
            <a:br>
              <a:rPr lang="en-US" b="1" dirty="0">
                <a:latin typeface="Century Gothic" panose="020B0502020202020204" pitchFamily="34" charset="0"/>
              </a:rPr>
            </a:br>
            <a:r>
              <a:rPr lang="en-US" dirty="0" err="1">
                <a:latin typeface="Century Gothic" panose="020B0502020202020204" pitchFamily="34" charset="0"/>
              </a:rPr>
              <a:t>Domineren</a:t>
            </a:r>
            <a:r>
              <a:rPr lang="en-US" dirty="0">
                <a:latin typeface="Century Gothic" panose="020B0502020202020204" pitchFamily="34" charset="0"/>
              </a:rPr>
              <a:t> -&gt; </a:t>
            </a:r>
            <a:r>
              <a:rPr lang="en-US" dirty="0" err="1">
                <a:latin typeface="Century Gothic" panose="020B0502020202020204" pitchFamily="34" charset="0"/>
              </a:rPr>
              <a:t>Dienen</a:t>
            </a:r>
            <a:endParaRPr lang="en-US" dirty="0">
              <a:latin typeface="Century Gothic" panose="020B0502020202020204" pitchFamily="34" charset="0"/>
            </a:endParaRPr>
          </a:p>
        </p:txBody>
      </p:sp>
      <p:pic>
        <p:nvPicPr>
          <p:cNvPr id="5" name="Content Placeholder 4">
            <a:extLst>
              <a:ext uri="{FF2B5EF4-FFF2-40B4-BE49-F238E27FC236}">
                <a16:creationId xmlns:a16="http://schemas.microsoft.com/office/drawing/2014/main" id="{7EF637F5-A41F-AC41-A650-3B787BEF32F8}"/>
              </a:ext>
            </a:extLst>
          </p:cNvPr>
          <p:cNvPicPr>
            <a:picLocks noGrp="1" noChangeAspect="1"/>
          </p:cNvPicPr>
          <p:nvPr>
            <p:ph idx="1"/>
          </p:nvPr>
        </p:nvPicPr>
        <p:blipFill>
          <a:blip r:embed="rId2"/>
          <a:stretch>
            <a:fillRect/>
          </a:stretch>
        </p:blipFill>
        <p:spPr>
          <a:xfrm>
            <a:off x="166538" y="2063921"/>
            <a:ext cx="11858924" cy="4835296"/>
          </a:xfrm>
        </p:spPr>
      </p:pic>
      <p:pic>
        <p:nvPicPr>
          <p:cNvPr id="4" name="Picture 3">
            <a:extLst>
              <a:ext uri="{FF2B5EF4-FFF2-40B4-BE49-F238E27FC236}">
                <a16:creationId xmlns:a16="http://schemas.microsoft.com/office/drawing/2014/main" id="{EFB47391-496C-0D4E-A55A-560605905264}"/>
              </a:ext>
            </a:extLst>
          </p:cNvPr>
          <p:cNvPicPr>
            <a:picLocks noChangeAspect="1"/>
          </p:cNvPicPr>
          <p:nvPr/>
        </p:nvPicPr>
        <p:blipFill>
          <a:blip r:embed="rId3"/>
          <a:stretch>
            <a:fillRect/>
          </a:stretch>
        </p:blipFill>
        <p:spPr>
          <a:xfrm>
            <a:off x="3226869" y="974908"/>
            <a:ext cx="1599053" cy="1599053"/>
          </a:xfrm>
          <a:prstGeom prst="rect">
            <a:avLst/>
          </a:prstGeom>
        </p:spPr>
      </p:pic>
      <p:pic>
        <p:nvPicPr>
          <p:cNvPr id="6" name="Picture 5">
            <a:extLst>
              <a:ext uri="{FF2B5EF4-FFF2-40B4-BE49-F238E27FC236}">
                <a16:creationId xmlns:a16="http://schemas.microsoft.com/office/drawing/2014/main" id="{4D7338CA-8E73-6641-B220-6D0A279D9023}"/>
              </a:ext>
            </a:extLst>
          </p:cNvPr>
          <p:cNvPicPr>
            <a:picLocks noChangeAspect="1"/>
          </p:cNvPicPr>
          <p:nvPr/>
        </p:nvPicPr>
        <p:blipFill>
          <a:blip r:embed="rId3"/>
          <a:stretch>
            <a:fillRect/>
          </a:stretch>
        </p:blipFill>
        <p:spPr>
          <a:xfrm>
            <a:off x="7011675" y="738358"/>
            <a:ext cx="2082232" cy="2082232"/>
          </a:xfrm>
          <a:prstGeom prst="rect">
            <a:avLst/>
          </a:prstGeom>
        </p:spPr>
      </p:pic>
    </p:spTree>
    <p:extLst>
      <p:ext uri="{BB962C8B-B14F-4D97-AF65-F5344CB8AC3E}">
        <p14:creationId xmlns:p14="http://schemas.microsoft.com/office/powerpoint/2010/main" val="2414479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25E7E-C752-5942-ACA4-C24EF8FF42D2}"/>
              </a:ext>
            </a:extLst>
          </p:cNvPr>
          <p:cNvSpPr>
            <a:spLocks noGrp="1"/>
          </p:cNvSpPr>
          <p:nvPr>
            <p:ph type="title"/>
          </p:nvPr>
        </p:nvSpPr>
        <p:spPr>
          <a:xfrm>
            <a:off x="324644" y="0"/>
            <a:ext cx="10515600" cy="1325563"/>
          </a:xfrm>
        </p:spPr>
        <p:txBody>
          <a:bodyPr>
            <a:normAutofit/>
          </a:bodyPr>
          <a:lstStyle/>
          <a:p>
            <a:r>
              <a:rPr lang="en-US" sz="3600" b="1" dirty="0" err="1">
                <a:latin typeface="Century Gothic" panose="020B0502020202020204" pitchFamily="34" charset="0"/>
              </a:rPr>
              <a:t>Dissolutie</a:t>
            </a:r>
            <a:br>
              <a:rPr lang="en-US" sz="3600" b="1" dirty="0">
                <a:latin typeface="Century Gothic" panose="020B0502020202020204" pitchFamily="34" charset="0"/>
              </a:rPr>
            </a:br>
            <a:r>
              <a:rPr lang="en-US" sz="3600" dirty="0">
                <a:latin typeface="Century Gothic" panose="020B0502020202020204" pitchFamily="34" charset="0"/>
              </a:rPr>
              <a:t>Homo </a:t>
            </a:r>
            <a:r>
              <a:rPr lang="en-US" sz="3600" dirty="0" err="1">
                <a:latin typeface="Century Gothic" panose="020B0502020202020204" pitchFamily="34" charset="0"/>
              </a:rPr>
              <a:t>Economicus</a:t>
            </a:r>
            <a:r>
              <a:rPr lang="en-US" sz="3600" dirty="0">
                <a:latin typeface="Century Gothic" panose="020B0502020202020204" pitchFamily="34" charset="0"/>
              </a:rPr>
              <a:t> -&gt; Homo </a:t>
            </a:r>
            <a:r>
              <a:rPr lang="en-US" sz="3600" dirty="0" err="1">
                <a:latin typeface="Century Gothic" panose="020B0502020202020204" pitchFamily="34" charset="0"/>
              </a:rPr>
              <a:t>Florens</a:t>
            </a:r>
            <a:endParaRPr lang="en-US" sz="3600" dirty="0"/>
          </a:p>
        </p:txBody>
      </p:sp>
      <p:pic>
        <p:nvPicPr>
          <p:cNvPr id="5" name="Content Placeholder 4">
            <a:extLst>
              <a:ext uri="{FF2B5EF4-FFF2-40B4-BE49-F238E27FC236}">
                <a16:creationId xmlns:a16="http://schemas.microsoft.com/office/drawing/2014/main" id="{6CA3BC19-6C51-294D-B680-5B45FC45F8DD}"/>
              </a:ext>
            </a:extLst>
          </p:cNvPr>
          <p:cNvPicPr>
            <a:picLocks noGrp="1" noChangeAspect="1"/>
          </p:cNvPicPr>
          <p:nvPr>
            <p:ph idx="1"/>
          </p:nvPr>
        </p:nvPicPr>
        <p:blipFill>
          <a:blip r:embed="rId2"/>
          <a:stretch>
            <a:fillRect/>
          </a:stretch>
        </p:blipFill>
        <p:spPr>
          <a:xfrm>
            <a:off x="224744" y="1162991"/>
            <a:ext cx="11967256" cy="6021580"/>
          </a:xfrm>
        </p:spPr>
      </p:pic>
    </p:spTree>
    <p:extLst>
      <p:ext uri="{BB962C8B-B14F-4D97-AF65-F5344CB8AC3E}">
        <p14:creationId xmlns:p14="http://schemas.microsoft.com/office/powerpoint/2010/main" val="875087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DFDB-D4B6-5647-81B1-320F56BE16D2}"/>
              </a:ext>
            </a:extLst>
          </p:cNvPr>
          <p:cNvSpPr>
            <a:spLocks noGrp="1"/>
          </p:cNvSpPr>
          <p:nvPr>
            <p:ph type="title"/>
          </p:nvPr>
        </p:nvSpPr>
        <p:spPr>
          <a:xfrm>
            <a:off x="299357" y="0"/>
            <a:ext cx="10515600" cy="1325563"/>
          </a:xfrm>
        </p:spPr>
        <p:txBody>
          <a:bodyPr/>
          <a:lstStyle/>
          <a:p>
            <a:r>
              <a:rPr lang="en-US" b="1" dirty="0" err="1">
                <a:latin typeface="Century Gothic" panose="020B0502020202020204" pitchFamily="34" charset="0"/>
              </a:rPr>
              <a:t>Amplitie</a:t>
            </a:r>
            <a:r>
              <a:rPr lang="en-US" b="1" dirty="0">
                <a:latin typeface="Century Gothic" panose="020B0502020202020204" pitchFamily="34" charset="0"/>
              </a:rPr>
              <a:t> </a:t>
            </a:r>
            <a:r>
              <a:rPr lang="en-US" dirty="0">
                <a:latin typeface="Century Gothic" panose="020B0502020202020204" pitchFamily="34" charset="0"/>
              </a:rPr>
              <a:t>Focus op </a:t>
            </a:r>
            <a:r>
              <a:rPr lang="en-US" dirty="0" err="1">
                <a:latin typeface="Century Gothic" panose="020B0502020202020204" pitchFamily="34" charset="0"/>
              </a:rPr>
              <a:t>Positieve</a:t>
            </a:r>
            <a:r>
              <a:rPr lang="en-US" dirty="0">
                <a:latin typeface="Century Gothic" panose="020B0502020202020204" pitchFamily="34" charset="0"/>
              </a:rPr>
              <a:t> </a:t>
            </a:r>
            <a:r>
              <a:rPr lang="en-US" dirty="0" err="1">
                <a:latin typeface="Century Gothic" panose="020B0502020202020204" pitchFamily="34" charset="0"/>
              </a:rPr>
              <a:t>Energie</a:t>
            </a:r>
            <a:endParaRPr lang="en-US" dirty="0"/>
          </a:p>
        </p:txBody>
      </p:sp>
      <p:pic>
        <p:nvPicPr>
          <p:cNvPr id="5" name="Content Placeholder 4">
            <a:extLst>
              <a:ext uri="{FF2B5EF4-FFF2-40B4-BE49-F238E27FC236}">
                <a16:creationId xmlns:a16="http://schemas.microsoft.com/office/drawing/2014/main" id="{941D292A-6D5F-014E-8020-F3C24ED5C989}"/>
              </a:ext>
            </a:extLst>
          </p:cNvPr>
          <p:cNvPicPr>
            <a:picLocks noGrp="1" noChangeAspect="1"/>
          </p:cNvPicPr>
          <p:nvPr>
            <p:ph idx="1"/>
          </p:nvPr>
        </p:nvPicPr>
        <p:blipFill>
          <a:blip r:embed="rId2"/>
          <a:stretch>
            <a:fillRect/>
          </a:stretch>
        </p:blipFill>
        <p:spPr>
          <a:xfrm>
            <a:off x="146958" y="986631"/>
            <a:ext cx="11609614" cy="6530407"/>
          </a:xfrm>
        </p:spPr>
      </p:pic>
    </p:spTree>
    <p:extLst>
      <p:ext uri="{BB962C8B-B14F-4D97-AF65-F5344CB8AC3E}">
        <p14:creationId xmlns:p14="http://schemas.microsoft.com/office/powerpoint/2010/main" val="1231550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B9A965-9A84-3F4C-8E01-46D267EFBD37}"/>
              </a:ext>
            </a:extLst>
          </p:cNvPr>
          <p:cNvPicPr>
            <a:picLocks noChangeAspect="1"/>
          </p:cNvPicPr>
          <p:nvPr/>
        </p:nvPicPr>
        <p:blipFill>
          <a:blip r:embed="rId2"/>
          <a:stretch>
            <a:fillRect/>
          </a:stretch>
        </p:blipFill>
        <p:spPr>
          <a:xfrm>
            <a:off x="0" y="3560484"/>
            <a:ext cx="5845629" cy="3069891"/>
          </a:xfrm>
          <a:prstGeom prst="rect">
            <a:avLst/>
          </a:prstGeom>
        </p:spPr>
      </p:pic>
      <p:pic>
        <p:nvPicPr>
          <p:cNvPr id="6" name="Picture 5">
            <a:extLst>
              <a:ext uri="{FF2B5EF4-FFF2-40B4-BE49-F238E27FC236}">
                <a16:creationId xmlns:a16="http://schemas.microsoft.com/office/drawing/2014/main" id="{D5F4F9C8-98DE-B04F-B743-1844A4CF24F4}"/>
              </a:ext>
            </a:extLst>
          </p:cNvPr>
          <p:cNvPicPr>
            <a:picLocks noChangeAspect="1"/>
          </p:cNvPicPr>
          <p:nvPr/>
        </p:nvPicPr>
        <p:blipFill>
          <a:blip r:embed="rId3"/>
          <a:stretch>
            <a:fillRect/>
          </a:stretch>
        </p:blipFill>
        <p:spPr>
          <a:xfrm>
            <a:off x="0" y="1604256"/>
            <a:ext cx="5502729" cy="1342666"/>
          </a:xfrm>
          <a:prstGeom prst="rect">
            <a:avLst/>
          </a:prstGeom>
        </p:spPr>
      </p:pic>
      <p:pic>
        <p:nvPicPr>
          <p:cNvPr id="8" name="Picture 7">
            <a:extLst>
              <a:ext uri="{FF2B5EF4-FFF2-40B4-BE49-F238E27FC236}">
                <a16:creationId xmlns:a16="http://schemas.microsoft.com/office/drawing/2014/main" id="{6F66BCDC-188D-9247-86AB-71DE4149B66C}"/>
              </a:ext>
            </a:extLst>
          </p:cNvPr>
          <p:cNvPicPr>
            <a:picLocks noChangeAspect="1"/>
          </p:cNvPicPr>
          <p:nvPr/>
        </p:nvPicPr>
        <p:blipFill>
          <a:blip r:embed="rId4"/>
          <a:stretch>
            <a:fillRect/>
          </a:stretch>
        </p:blipFill>
        <p:spPr>
          <a:xfrm>
            <a:off x="5850165" y="4271665"/>
            <a:ext cx="6341835" cy="2586335"/>
          </a:xfrm>
          <a:prstGeom prst="rect">
            <a:avLst/>
          </a:prstGeom>
        </p:spPr>
      </p:pic>
      <p:pic>
        <p:nvPicPr>
          <p:cNvPr id="10" name="Picture 9">
            <a:extLst>
              <a:ext uri="{FF2B5EF4-FFF2-40B4-BE49-F238E27FC236}">
                <a16:creationId xmlns:a16="http://schemas.microsoft.com/office/drawing/2014/main" id="{72E30944-4E9F-A940-8DCA-923A99381899}"/>
              </a:ext>
            </a:extLst>
          </p:cNvPr>
          <p:cNvPicPr>
            <a:picLocks noChangeAspect="1"/>
          </p:cNvPicPr>
          <p:nvPr/>
        </p:nvPicPr>
        <p:blipFill>
          <a:blip r:embed="rId5"/>
          <a:stretch>
            <a:fillRect/>
          </a:stretch>
        </p:blipFill>
        <p:spPr>
          <a:xfrm>
            <a:off x="5502729" y="1376631"/>
            <a:ext cx="5472792" cy="1527709"/>
          </a:xfrm>
          <a:prstGeom prst="rect">
            <a:avLst/>
          </a:prstGeom>
        </p:spPr>
      </p:pic>
      <p:pic>
        <p:nvPicPr>
          <p:cNvPr id="12" name="Picture 11">
            <a:extLst>
              <a:ext uri="{FF2B5EF4-FFF2-40B4-BE49-F238E27FC236}">
                <a16:creationId xmlns:a16="http://schemas.microsoft.com/office/drawing/2014/main" id="{2CA3F240-7CE3-264E-A25E-FF55FA740DD5}"/>
              </a:ext>
            </a:extLst>
          </p:cNvPr>
          <p:cNvPicPr>
            <a:picLocks noChangeAspect="1"/>
          </p:cNvPicPr>
          <p:nvPr/>
        </p:nvPicPr>
        <p:blipFill>
          <a:blip r:embed="rId6"/>
          <a:stretch>
            <a:fillRect/>
          </a:stretch>
        </p:blipFill>
        <p:spPr>
          <a:xfrm>
            <a:off x="5514976" y="0"/>
            <a:ext cx="6677024" cy="1408220"/>
          </a:xfrm>
          <a:prstGeom prst="rect">
            <a:avLst/>
          </a:prstGeom>
        </p:spPr>
      </p:pic>
      <p:pic>
        <p:nvPicPr>
          <p:cNvPr id="16" name="Picture 15">
            <a:extLst>
              <a:ext uri="{FF2B5EF4-FFF2-40B4-BE49-F238E27FC236}">
                <a16:creationId xmlns:a16="http://schemas.microsoft.com/office/drawing/2014/main" id="{DC81A83C-F3C0-2647-B1A9-4EF532EA2EBB}"/>
              </a:ext>
            </a:extLst>
          </p:cNvPr>
          <p:cNvPicPr>
            <a:picLocks noChangeAspect="1"/>
          </p:cNvPicPr>
          <p:nvPr/>
        </p:nvPicPr>
        <p:blipFill>
          <a:blip r:embed="rId7"/>
          <a:stretch>
            <a:fillRect/>
          </a:stretch>
        </p:blipFill>
        <p:spPr>
          <a:xfrm>
            <a:off x="10362527" y="2275589"/>
            <a:ext cx="1842627" cy="2090057"/>
          </a:xfrm>
          <a:prstGeom prst="rect">
            <a:avLst/>
          </a:prstGeom>
        </p:spPr>
      </p:pic>
      <p:pic>
        <p:nvPicPr>
          <p:cNvPr id="18" name="Picture 17">
            <a:extLst>
              <a:ext uri="{FF2B5EF4-FFF2-40B4-BE49-F238E27FC236}">
                <a16:creationId xmlns:a16="http://schemas.microsoft.com/office/drawing/2014/main" id="{F2341AD5-EE89-4D4B-83D9-A9B727E77853}"/>
              </a:ext>
            </a:extLst>
          </p:cNvPr>
          <p:cNvPicPr>
            <a:picLocks noChangeAspect="1"/>
          </p:cNvPicPr>
          <p:nvPr/>
        </p:nvPicPr>
        <p:blipFill>
          <a:blip r:embed="rId8"/>
          <a:stretch>
            <a:fillRect/>
          </a:stretch>
        </p:blipFill>
        <p:spPr>
          <a:xfrm>
            <a:off x="5568044" y="3016067"/>
            <a:ext cx="4729169" cy="1255598"/>
          </a:xfrm>
          <a:prstGeom prst="rect">
            <a:avLst/>
          </a:prstGeom>
        </p:spPr>
      </p:pic>
      <p:pic>
        <p:nvPicPr>
          <p:cNvPr id="11" name="Picture 10">
            <a:extLst>
              <a:ext uri="{FF2B5EF4-FFF2-40B4-BE49-F238E27FC236}">
                <a16:creationId xmlns:a16="http://schemas.microsoft.com/office/drawing/2014/main" id="{F0D75417-7298-0147-A67C-F18A4CE296D3}"/>
              </a:ext>
            </a:extLst>
          </p:cNvPr>
          <p:cNvPicPr>
            <a:picLocks noChangeAspect="1"/>
          </p:cNvPicPr>
          <p:nvPr/>
        </p:nvPicPr>
        <p:blipFill>
          <a:blip r:embed="rId9"/>
          <a:stretch>
            <a:fillRect/>
          </a:stretch>
        </p:blipFill>
        <p:spPr>
          <a:xfrm>
            <a:off x="0" y="0"/>
            <a:ext cx="1714499" cy="1568262"/>
          </a:xfrm>
          <a:prstGeom prst="rect">
            <a:avLst/>
          </a:prstGeom>
        </p:spPr>
      </p:pic>
      <p:pic>
        <p:nvPicPr>
          <p:cNvPr id="3" name="Picture 2">
            <a:extLst>
              <a:ext uri="{FF2B5EF4-FFF2-40B4-BE49-F238E27FC236}">
                <a16:creationId xmlns:a16="http://schemas.microsoft.com/office/drawing/2014/main" id="{B9C6CB64-8096-1F43-B0C5-DF6C139FCF52}"/>
              </a:ext>
            </a:extLst>
          </p:cNvPr>
          <p:cNvPicPr>
            <a:picLocks noChangeAspect="1"/>
          </p:cNvPicPr>
          <p:nvPr/>
        </p:nvPicPr>
        <p:blipFill>
          <a:blip r:embed="rId10"/>
          <a:stretch>
            <a:fillRect/>
          </a:stretch>
        </p:blipFill>
        <p:spPr>
          <a:xfrm>
            <a:off x="3105602" y="70465"/>
            <a:ext cx="2334987" cy="1427332"/>
          </a:xfrm>
          <a:prstGeom prst="rect">
            <a:avLst/>
          </a:prstGeom>
        </p:spPr>
      </p:pic>
      <p:pic>
        <p:nvPicPr>
          <p:cNvPr id="7" name="Picture 6">
            <a:extLst>
              <a:ext uri="{FF2B5EF4-FFF2-40B4-BE49-F238E27FC236}">
                <a16:creationId xmlns:a16="http://schemas.microsoft.com/office/drawing/2014/main" id="{DADD748E-BC53-BC4D-A878-7BFCE6417E9F}"/>
              </a:ext>
            </a:extLst>
          </p:cNvPr>
          <p:cNvPicPr>
            <a:picLocks noChangeAspect="1"/>
          </p:cNvPicPr>
          <p:nvPr/>
        </p:nvPicPr>
        <p:blipFill>
          <a:blip r:embed="rId11"/>
          <a:stretch>
            <a:fillRect/>
          </a:stretch>
        </p:blipFill>
        <p:spPr>
          <a:xfrm>
            <a:off x="0" y="2946922"/>
            <a:ext cx="3683834" cy="1559764"/>
          </a:xfrm>
          <a:prstGeom prst="rect">
            <a:avLst/>
          </a:prstGeom>
        </p:spPr>
      </p:pic>
      <p:pic>
        <p:nvPicPr>
          <p:cNvPr id="13" name="Picture 12">
            <a:extLst>
              <a:ext uri="{FF2B5EF4-FFF2-40B4-BE49-F238E27FC236}">
                <a16:creationId xmlns:a16="http://schemas.microsoft.com/office/drawing/2014/main" id="{A3775C06-F8B7-6343-BB7D-97E979D0CCA8}"/>
              </a:ext>
            </a:extLst>
          </p:cNvPr>
          <p:cNvPicPr>
            <a:picLocks noChangeAspect="1"/>
          </p:cNvPicPr>
          <p:nvPr/>
        </p:nvPicPr>
        <p:blipFill>
          <a:blip r:embed="rId12"/>
          <a:stretch>
            <a:fillRect/>
          </a:stretch>
        </p:blipFill>
        <p:spPr>
          <a:xfrm>
            <a:off x="8499428" y="6086741"/>
            <a:ext cx="2412744" cy="771259"/>
          </a:xfrm>
          <a:prstGeom prst="rect">
            <a:avLst/>
          </a:prstGeom>
        </p:spPr>
      </p:pic>
      <p:pic>
        <p:nvPicPr>
          <p:cNvPr id="15" name="Picture 14">
            <a:extLst>
              <a:ext uri="{FF2B5EF4-FFF2-40B4-BE49-F238E27FC236}">
                <a16:creationId xmlns:a16="http://schemas.microsoft.com/office/drawing/2014/main" id="{CA9EA0C8-4EFD-FA4D-9786-C465F1034DAC}"/>
              </a:ext>
            </a:extLst>
          </p:cNvPr>
          <p:cNvPicPr>
            <a:picLocks noChangeAspect="1"/>
          </p:cNvPicPr>
          <p:nvPr/>
        </p:nvPicPr>
        <p:blipFill>
          <a:blip r:embed="rId13"/>
          <a:stretch>
            <a:fillRect/>
          </a:stretch>
        </p:blipFill>
        <p:spPr>
          <a:xfrm>
            <a:off x="678996" y="6151012"/>
            <a:ext cx="4487635" cy="642716"/>
          </a:xfrm>
          <a:prstGeom prst="rect">
            <a:avLst/>
          </a:prstGeom>
        </p:spPr>
      </p:pic>
      <p:pic>
        <p:nvPicPr>
          <p:cNvPr id="5" name="Picture 4">
            <a:extLst>
              <a:ext uri="{FF2B5EF4-FFF2-40B4-BE49-F238E27FC236}">
                <a16:creationId xmlns:a16="http://schemas.microsoft.com/office/drawing/2014/main" id="{CC906C32-FA92-FA4C-A769-E3B8A3FD8F4E}"/>
              </a:ext>
            </a:extLst>
          </p:cNvPr>
          <p:cNvPicPr>
            <a:picLocks noChangeAspect="1"/>
          </p:cNvPicPr>
          <p:nvPr/>
        </p:nvPicPr>
        <p:blipFill>
          <a:blip r:embed="rId14"/>
          <a:stretch>
            <a:fillRect/>
          </a:stretch>
        </p:blipFill>
        <p:spPr>
          <a:xfrm>
            <a:off x="3710368" y="3011604"/>
            <a:ext cx="1831142" cy="591462"/>
          </a:xfrm>
          <a:prstGeom prst="rect">
            <a:avLst/>
          </a:prstGeom>
        </p:spPr>
      </p:pic>
      <p:pic>
        <p:nvPicPr>
          <p:cNvPr id="14" name="Picture 13">
            <a:extLst>
              <a:ext uri="{FF2B5EF4-FFF2-40B4-BE49-F238E27FC236}">
                <a16:creationId xmlns:a16="http://schemas.microsoft.com/office/drawing/2014/main" id="{303951A6-B4A4-AB4F-83D9-99CF24A6A418}"/>
              </a:ext>
            </a:extLst>
          </p:cNvPr>
          <p:cNvPicPr>
            <a:picLocks noChangeAspect="1"/>
          </p:cNvPicPr>
          <p:nvPr/>
        </p:nvPicPr>
        <p:blipFill>
          <a:blip r:embed="rId15"/>
          <a:stretch>
            <a:fillRect/>
          </a:stretch>
        </p:blipFill>
        <p:spPr>
          <a:xfrm>
            <a:off x="3716491" y="3397131"/>
            <a:ext cx="1753581" cy="448917"/>
          </a:xfrm>
          <a:prstGeom prst="rect">
            <a:avLst/>
          </a:prstGeom>
        </p:spPr>
      </p:pic>
      <p:pic>
        <p:nvPicPr>
          <p:cNvPr id="19" name="Picture 18">
            <a:extLst>
              <a:ext uri="{FF2B5EF4-FFF2-40B4-BE49-F238E27FC236}">
                <a16:creationId xmlns:a16="http://schemas.microsoft.com/office/drawing/2014/main" id="{2D3219D9-1068-4449-8FBC-CCA4076390E0}"/>
              </a:ext>
            </a:extLst>
          </p:cNvPr>
          <p:cNvPicPr>
            <a:picLocks noChangeAspect="1"/>
          </p:cNvPicPr>
          <p:nvPr/>
        </p:nvPicPr>
        <p:blipFill>
          <a:blip r:embed="rId16"/>
          <a:stretch>
            <a:fillRect/>
          </a:stretch>
        </p:blipFill>
        <p:spPr>
          <a:xfrm>
            <a:off x="3710369" y="3926701"/>
            <a:ext cx="1844522" cy="748071"/>
          </a:xfrm>
          <a:prstGeom prst="rect">
            <a:avLst/>
          </a:prstGeom>
        </p:spPr>
      </p:pic>
      <p:pic>
        <p:nvPicPr>
          <p:cNvPr id="21" name="Picture 20">
            <a:extLst>
              <a:ext uri="{FF2B5EF4-FFF2-40B4-BE49-F238E27FC236}">
                <a16:creationId xmlns:a16="http://schemas.microsoft.com/office/drawing/2014/main" id="{B1F5803D-108E-6B4A-AACE-8F4EE97433DE}"/>
              </a:ext>
            </a:extLst>
          </p:cNvPr>
          <p:cNvPicPr>
            <a:picLocks noChangeAspect="1"/>
          </p:cNvPicPr>
          <p:nvPr/>
        </p:nvPicPr>
        <p:blipFill>
          <a:blip r:embed="rId17"/>
          <a:stretch>
            <a:fillRect/>
          </a:stretch>
        </p:blipFill>
        <p:spPr>
          <a:xfrm>
            <a:off x="10925326" y="6072221"/>
            <a:ext cx="1266674" cy="721507"/>
          </a:xfrm>
          <a:prstGeom prst="rect">
            <a:avLst/>
          </a:prstGeom>
        </p:spPr>
      </p:pic>
      <p:pic>
        <p:nvPicPr>
          <p:cNvPr id="23" name="Picture 22">
            <a:extLst>
              <a:ext uri="{FF2B5EF4-FFF2-40B4-BE49-F238E27FC236}">
                <a16:creationId xmlns:a16="http://schemas.microsoft.com/office/drawing/2014/main" id="{CC5EF6B2-87CF-974B-AEF8-253BC430D910}"/>
              </a:ext>
            </a:extLst>
          </p:cNvPr>
          <p:cNvPicPr>
            <a:picLocks noChangeAspect="1"/>
          </p:cNvPicPr>
          <p:nvPr/>
        </p:nvPicPr>
        <p:blipFill>
          <a:blip r:embed="rId18"/>
          <a:stretch>
            <a:fillRect/>
          </a:stretch>
        </p:blipFill>
        <p:spPr>
          <a:xfrm>
            <a:off x="1708567" y="63887"/>
            <a:ext cx="1322648" cy="926807"/>
          </a:xfrm>
          <a:prstGeom prst="rect">
            <a:avLst/>
          </a:prstGeom>
        </p:spPr>
      </p:pic>
      <p:pic>
        <p:nvPicPr>
          <p:cNvPr id="25" name="Picture 24">
            <a:extLst>
              <a:ext uri="{FF2B5EF4-FFF2-40B4-BE49-F238E27FC236}">
                <a16:creationId xmlns:a16="http://schemas.microsoft.com/office/drawing/2014/main" id="{C16280C1-A297-C344-B199-3D7695DBE88F}"/>
              </a:ext>
            </a:extLst>
          </p:cNvPr>
          <p:cNvPicPr>
            <a:picLocks noChangeAspect="1"/>
          </p:cNvPicPr>
          <p:nvPr/>
        </p:nvPicPr>
        <p:blipFill>
          <a:blip r:embed="rId19"/>
          <a:stretch>
            <a:fillRect/>
          </a:stretch>
        </p:blipFill>
        <p:spPr>
          <a:xfrm>
            <a:off x="1646179" y="1126754"/>
            <a:ext cx="1385036" cy="351683"/>
          </a:xfrm>
          <a:prstGeom prst="rect">
            <a:avLst/>
          </a:prstGeom>
        </p:spPr>
      </p:pic>
    </p:spTree>
    <p:extLst>
      <p:ext uri="{BB962C8B-B14F-4D97-AF65-F5344CB8AC3E}">
        <p14:creationId xmlns:p14="http://schemas.microsoft.com/office/powerpoint/2010/main" val="4071984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65EA-519A-E744-BC7A-0C4DDF472550}"/>
              </a:ext>
            </a:extLst>
          </p:cNvPr>
          <p:cNvSpPr>
            <a:spLocks noGrp="1"/>
          </p:cNvSpPr>
          <p:nvPr>
            <p:ph type="title"/>
          </p:nvPr>
        </p:nvSpPr>
        <p:spPr>
          <a:xfrm>
            <a:off x="478971" y="201815"/>
            <a:ext cx="10515600" cy="1325563"/>
          </a:xfrm>
        </p:spPr>
        <p:txBody>
          <a:bodyPr/>
          <a:lstStyle/>
          <a:p>
            <a:r>
              <a:rPr lang="en-US" b="1" dirty="0" err="1">
                <a:latin typeface="Century Gothic" panose="020B0502020202020204" pitchFamily="34" charset="0"/>
              </a:rPr>
              <a:t>Amplitie</a:t>
            </a:r>
            <a:r>
              <a:rPr lang="en-US" b="1" dirty="0">
                <a:latin typeface="Century Gothic" panose="020B0502020202020204" pitchFamily="34" charset="0"/>
              </a:rPr>
              <a:t> </a:t>
            </a:r>
            <a:r>
              <a:rPr lang="en-US" dirty="0" err="1">
                <a:latin typeface="Century Gothic" panose="020B0502020202020204" pitchFamily="34" charset="0"/>
              </a:rPr>
              <a:t>Faciliteer</a:t>
            </a:r>
            <a:r>
              <a:rPr lang="en-US" dirty="0">
                <a:latin typeface="Century Gothic" panose="020B0502020202020204" pitchFamily="34" charset="0"/>
              </a:rPr>
              <a:t> </a:t>
            </a:r>
            <a:r>
              <a:rPr lang="en-US" dirty="0" err="1">
                <a:latin typeface="Century Gothic" panose="020B0502020202020204" pitchFamily="34" charset="0"/>
              </a:rPr>
              <a:t>Emergentie</a:t>
            </a:r>
            <a:endParaRPr lang="en-US" dirty="0">
              <a:latin typeface="Century Gothic" panose="020B0502020202020204" pitchFamily="34" charset="0"/>
            </a:endParaRPr>
          </a:p>
        </p:txBody>
      </p:sp>
      <p:pic>
        <p:nvPicPr>
          <p:cNvPr id="7" name="Content Placeholder 6">
            <a:extLst>
              <a:ext uri="{FF2B5EF4-FFF2-40B4-BE49-F238E27FC236}">
                <a16:creationId xmlns:a16="http://schemas.microsoft.com/office/drawing/2014/main" id="{0FC30087-6BBB-7B4E-B34D-8D187E9B65DB}"/>
              </a:ext>
            </a:extLst>
          </p:cNvPr>
          <p:cNvPicPr>
            <a:picLocks noGrp="1" noChangeAspect="1"/>
          </p:cNvPicPr>
          <p:nvPr>
            <p:ph idx="1"/>
          </p:nvPr>
        </p:nvPicPr>
        <p:blipFill>
          <a:blip r:embed="rId2"/>
          <a:stretch>
            <a:fillRect/>
          </a:stretch>
        </p:blipFill>
        <p:spPr>
          <a:xfrm>
            <a:off x="4612467" y="1527378"/>
            <a:ext cx="6741333" cy="4914864"/>
          </a:xfrm>
        </p:spPr>
      </p:pic>
    </p:spTree>
    <p:extLst>
      <p:ext uri="{BB962C8B-B14F-4D97-AF65-F5344CB8AC3E}">
        <p14:creationId xmlns:p14="http://schemas.microsoft.com/office/powerpoint/2010/main" val="3015094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F10BB-F4C2-514C-B0B5-9ACE20DDD152}"/>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003BB18-86C0-754A-B63E-1C04175DC4EB}"/>
              </a:ext>
            </a:extLst>
          </p:cNvPr>
          <p:cNvPicPr>
            <a:picLocks noGrp="1" noChangeAspect="1"/>
          </p:cNvPicPr>
          <p:nvPr>
            <p:ph idx="1"/>
          </p:nvPr>
        </p:nvPicPr>
        <p:blipFill>
          <a:blip r:embed="rId2"/>
          <a:stretch>
            <a:fillRect/>
          </a:stretch>
        </p:blipFill>
        <p:spPr>
          <a:xfrm>
            <a:off x="214770" y="689008"/>
            <a:ext cx="11977230" cy="5504284"/>
          </a:xfrm>
        </p:spPr>
      </p:pic>
      <p:sp>
        <p:nvSpPr>
          <p:cNvPr id="3" name="Rectangle 2">
            <a:extLst>
              <a:ext uri="{FF2B5EF4-FFF2-40B4-BE49-F238E27FC236}">
                <a16:creationId xmlns:a16="http://schemas.microsoft.com/office/drawing/2014/main" id="{5784957B-7C82-9948-BB5A-A412D7BF0EA0}"/>
              </a:ext>
            </a:extLst>
          </p:cNvPr>
          <p:cNvSpPr/>
          <p:nvPr/>
        </p:nvSpPr>
        <p:spPr>
          <a:xfrm>
            <a:off x="397700" y="258465"/>
            <a:ext cx="8029762" cy="769441"/>
          </a:xfrm>
          <a:prstGeom prst="rect">
            <a:avLst/>
          </a:prstGeom>
        </p:spPr>
        <p:txBody>
          <a:bodyPr wrap="none">
            <a:spAutoFit/>
          </a:bodyPr>
          <a:lstStyle/>
          <a:p>
            <a:r>
              <a:rPr lang="en-US" sz="4400" b="1" dirty="0" err="1">
                <a:latin typeface="Century Gothic" panose="020B0502020202020204" pitchFamily="34" charset="0"/>
              </a:rPr>
              <a:t>Amplitie</a:t>
            </a:r>
            <a:r>
              <a:rPr lang="en-US" sz="4400" b="1" dirty="0">
                <a:latin typeface="Century Gothic" panose="020B0502020202020204" pitchFamily="34" charset="0"/>
              </a:rPr>
              <a:t> </a:t>
            </a:r>
            <a:r>
              <a:rPr lang="en-US" sz="4400" dirty="0">
                <a:latin typeface="Century Gothic" panose="020B0502020202020204" pitchFamily="34" charset="0"/>
              </a:rPr>
              <a:t>Wees </a:t>
            </a:r>
            <a:r>
              <a:rPr lang="en-US" sz="4400" dirty="0" err="1">
                <a:latin typeface="Century Gothic" panose="020B0502020202020204" pitchFamily="34" charset="0"/>
              </a:rPr>
              <a:t>Een</a:t>
            </a:r>
            <a:r>
              <a:rPr lang="en-US" sz="4400" dirty="0">
                <a:latin typeface="Century Gothic" panose="020B0502020202020204" pitchFamily="34" charset="0"/>
              </a:rPr>
              <a:t> </a:t>
            </a:r>
            <a:r>
              <a:rPr lang="en-US" sz="4400" dirty="0" err="1">
                <a:latin typeface="Century Gothic" panose="020B0502020202020204" pitchFamily="34" charset="0"/>
              </a:rPr>
              <a:t>Voorlever</a:t>
            </a:r>
            <a:endParaRPr lang="en-US" sz="4400" dirty="0"/>
          </a:p>
        </p:txBody>
      </p:sp>
    </p:spTree>
    <p:extLst>
      <p:ext uri="{BB962C8B-B14F-4D97-AF65-F5344CB8AC3E}">
        <p14:creationId xmlns:p14="http://schemas.microsoft.com/office/powerpoint/2010/main" val="1253786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2B48-06FC-AF4B-A90D-7A9405D51D3D}"/>
              </a:ext>
            </a:extLst>
          </p:cNvPr>
          <p:cNvSpPr>
            <a:spLocks noGrp="1"/>
          </p:cNvSpPr>
          <p:nvPr>
            <p:ph type="title"/>
          </p:nvPr>
        </p:nvSpPr>
        <p:spPr/>
        <p:txBody>
          <a:bodyPr/>
          <a:lstStyle/>
          <a:p>
            <a:r>
              <a:rPr lang="en-US" b="1" dirty="0" err="1">
                <a:latin typeface="Century Gothic" panose="020B0502020202020204" pitchFamily="34" charset="0"/>
              </a:rPr>
              <a:t>Gewetensvragen</a:t>
            </a:r>
            <a:r>
              <a:rPr lang="en-US" b="1"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3A839C62-47D6-A145-8CF0-F3EB254EC428}"/>
              </a:ext>
            </a:extLst>
          </p:cNvPr>
          <p:cNvSpPr>
            <a:spLocks noGrp="1"/>
          </p:cNvSpPr>
          <p:nvPr>
            <p:ph idx="1"/>
          </p:nvPr>
        </p:nvSpPr>
        <p:spPr/>
        <p:txBody>
          <a:bodyPr>
            <a:normAutofit lnSpcReduction="10000"/>
          </a:bodyPr>
          <a:lstStyle/>
          <a:p>
            <a:pPr marL="0" indent="0">
              <a:buNone/>
            </a:pPr>
            <a:endParaRPr lang="en-US" dirty="0"/>
          </a:p>
          <a:p>
            <a:pPr marL="0" indent="0">
              <a:buNone/>
            </a:pPr>
            <a:r>
              <a:rPr lang="en-US" dirty="0">
                <a:latin typeface="Century Gothic" panose="020B0502020202020204" pitchFamily="34" charset="0"/>
              </a:rPr>
              <a:t>Hoe </a:t>
            </a:r>
            <a:r>
              <a:rPr lang="en-US" dirty="0" err="1">
                <a:latin typeface="Century Gothic" panose="020B0502020202020204" pitchFamily="34" charset="0"/>
              </a:rPr>
              <a:t>ga</a:t>
            </a:r>
            <a:r>
              <a:rPr lang="en-US" dirty="0">
                <a:latin typeface="Century Gothic" panose="020B0502020202020204" pitchFamily="34" charset="0"/>
              </a:rPr>
              <a:t> </a:t>
            </a:r>
            <a:r>
              <a:rPr lang="en-US" dirty="0" err="1">
                <a:latin typeface="Century Gothic" panose="020B0502020202020204" pitchFamily="34" charset="0"/>
              </a:rPr>
              <a:t>jij</a:t>
            </a:r>
            <a:r>
              <a:rPr lang="en-US" dirty="0">
                <a:latin typeface="Century Gothic" panose="020B0502020202020204" pitchFamily="34" charset="0"/>
              </a:rPr>
              <a:t> </a:t>
            </a:r>
            <a:r>
              <a:rPr lang="en-US" dirty="0" err="1">
                <a:latin typeface="Century Gothic" panose="020B0502020202020204" pitchFamily="34" charset="0"/>
              </a:rPr>
              <a:t>helpen</a:t>
            </a:r>
            <a:r>
              <a:rPr lang="en-US" dirty="0">
                <a:latin typeface="Century Gothic" panose="020B0502020202020204" pitchFamily="34" charset="0"/>
              </a:rPr>
              <a:t> om regen </a:t>
            </a:r>
            <a:r>
              <a:rPr lang="en-US" dirty="0" err="1">
                <a:latin typeface="Century Gothic" panose="020B0502020202020204" pitchFamily="34" charset="0"/>
              </a:rPr>
              <a:t>te</a:t>
            </a:r>
            <a:r>
              <a:rPr lang="en-US" dirty="0">
                <a:latin typeface="Century Gothic" panose="020B0502020202020204" pitchFamily="34" charset="0"/>
              </a:rPr>
              <a:t> </a:t>
            </a:r>
            <a:r>
              <a:rPr lang="en-US" dirty="0" err="1">
                <a:latin typeface="Century Gothic" panose="020B0502020202020204" pitchFamily="34" charset="0"/>
              </a:rPr>
              <a:t>maken</a:t>
            </a:r>
            <a:r>
              <a:rPr lang="en-US" dirty="0">
                <a:latin typeface="Century Gothic" panose="020B0502020202020204" pitchFamily="34" charset="0"/>
              </a:rPr>
              <a:t>?</a:t>
            </a:r>
          </a:p>
          <a:p>
            <a:pPr marL="0" indent="0">
              <a:buNone/>
            </a:pPr>
            <a:r>
              <a:rPr lang="en-US" dirty="0">
                <a:latin typeface="Century Gothic" panose="020B0502020202020204" pitchFamily="34" charset="0"/>
              </a:rPr>
              <a:t>Hoe word </a:t>
            </a:r>
            <a:r>
              <a:rPr lang="en-US" dirty="0" err="1">
                <a:latin typeface="Century Gothic" panose="020B0502020202020204" pitchFamily="34" charset="0"/>
              </a:rPr>
              <a:t>jij</a:t>
            </a:r>
            <a:r>
              <a:rPr lang="en-US" dirty="0">
                <a:latin typeface="Century Gothic" panose="020B0502020202020204" pitchFamily="34" charset="0"/>
              </a:rPr>
              <a:t> </a:t>
            </a:r>
            <a:r>
              <a:rPr lang="en-US" dirty="0" err="1">
                <a:latin typeface="Century Gothic" panose="020B0502020202020204" pitchFamily="34" charset="0"/>
              </a:rPr>
              <a:t>een</a:t>
            </a:r>
            <a:r>
              <a:rPr lang="en-US" dirty="0">
                <a:latin typeface="Century Gothic" panose="020B0502020202020204" pitchFamily="34" charset="0"/>
              </a:rPr>
              <a:t> Olla?</a:t>
            </a:r>
          </a:p>
          <a:p>
            <a:pPr marL="0" indent="0">
              <a:buNone/>
            </a:pPr>
            <a:r>
              <a:rPr lang="en-US" dirty="0">
                <a:latin typeface="Century Gothic" panose="020B0502020202020204" pitchFamily="34" charset="0"/>
              </a:rPr>
              <a:t>Hoe </a:t>
            </a:r>
            <a:r>
              <a:rPr lang="en-US" dirty="0" err="1">
                <a:latin typeface="Century Gothic" panose="020B0502020202020204" pitchFamily="34" charset="0"/>
              </a:rPr>
              <a:t>leef</a:t>
            </a:r>
            <a:r>
              <a:rPr lang="en-US" dirty="0">
                <a:latin typeface="Century Gothic" panose="020B0502020202020204" pitchFamily="34" charset="0"/>
              </a:rPr>
              <a:t> </a:t>
            </a:r>
            <a:r>
              <a:rPr lang="en-US" dirty="0" err="1">
                <a:latin typeface="Century Gothic" panose="020B0502020202020204" pitchFamily="34" charset="0"/>
              </a:rPr>
              <a:t>jij</a:t>
            </a:r>
            <a:r>
              <a:rPr lang="en-US" dirty="0">
                <a:latin typeface="Century Gothic" panose="020B0502020202020204" pitchFamily="34" charset="0"/>
              </a:rPr>
              <a:t> </a:t>
            </a:r>
            <a:r>
              <a:rPr lang="en-US" dirty="0" err="1">
                <a:latin typeface="Century Gothic" panose="020B0502020202020204" pitchFamily="34" charset="0"/>
              </a:rPr>
              <a:t>voor</a:t>
            </a:r>
            <a:r>
              <a:rPr lang="en-US" dirty="0">
                <a:latin typeface="Century Gothic" panose="020B0502020202020204" pitchFamily="34" charset="0"/>
              </a:rPr>
              <a:t>?</a:t>
            </a:r>
          </a:p>
          <a:p>
            <a:pPr marL="0" indent="0">
              <a:buNone/>
            </a:pPr>
            <a:r>
              <a:rPr lang="en-US" dirty="0">
                <a:latin typeface="Century Gothic" panose="020B0502020202020204" pitchFamily="34" charset="0"/>
              </a:rPr>
              <a:t>Hoe </a:t>
            </a:r>
            <a:r>
              <a:rPr lang="en-US" dirty="0" err="1">
                <a:latin typeface="Century Gothic" panose="020B0502020202020204" pitchFamily="34" charset="0"/>
              </a:rPr>
              <a:t>maak</a:t>
            </a:r>
            <a:r>
              <a:rPr lang="en-US" dirty="0">
                <a:latin typeface="Century Gothic" panose="020B0502020202020204" pitchFamily="34" charset="0"/>
              </a:rPr>
              <a:t> </a:t>
            </a:r>
            <a:r>
              <a:rPr lang="en-US" dirty="0" err="1">
                <a:latin typeface="Century Gothic" panose="020B0502020202020204" pitchFamily="34" charset="0"/>
              </a:rPr>
              <a:t>jij</a:t>
            </a:r>
            <a:r>
              <a:rPr lang="en-US" dirty="0">
                <a:latin typeface="Century Gothic" panose="020B0502020202020204" pitchFamily="34" charset="0"/>
              </a:rPr>
              <a:t> </a:t>
            </a:r>
            <a:r>
              <a:rPr lang="en-US" dirty="0" err="1">
                <a:latin typeface="Century Gothic" panose="020B0502020202020204" pitchFamily="34" charset="0"/>
              </a:rPr>
              <a:t>wij</a:t>
            </a:r>
            <a:r>
              <a:rPr lang="en-US" dirty="0">
                <a:latin typeface="Century Gothic" panose="020B0502020202020204" pitchFamily="34" charset="0"/>
              </a:rPr>
              <a:t>?</a:t>
            </a:r>
          </a:p>
          <a:p>
            <a:pPr marL="0" indent="0">
              <a:buNone/>
            </a:pPr>
            <a:endParaRPr lang="en-US" dirty="0">
              <a:latin typeface="Century Gothic" panose="020B0502020202020204" pitchFamily="34" charset="0"/>
            </a:endParaRPr>
          </a:p>
          <a:p>
            <a:pPr marL="0" indent="0">
              <a:buNone/>
            </a:pPr>
            <a:r>
              <a:rPr lang="en-US" dirty="0">
                <a:latin typeface="Century Gothic" panose="020B0502020202020204" pitchFamily="34" charset="0"/>
              </a:rPr>
              <a:t>-&gt;</a:t>
            </a:r>
          </a:p>
          <a:p>
            <a:pPr marL="0" indent="0">
              <a:buNone/>
            </a:pPr>
            <a:endParaRPr lang="en-US" b="1" dirty="0">
              <a:latin typeface="Century Gothic" panose="020B0502020202020204" pitchFamily="34" charset="0"/>
            </a:endParaRPr>
          </a:p>
          <a:p>
            <a:pPr marL="0" indent="0">
              <a:buNone/>
            </a:pPr>
            <a:r>
              <a:rPr lang="en-US" b="1" dirty="0">
                <a:latin typeface="Century Gothic" panose="020B0502020202020204" pitchFamily="34" charset="0"/>
              </a:rPr>
              <a:t>Hoe ben </a:t>
            </a:r>
            <a:r>
              <a:rPr lang="en-US" b="1" dirty="0" err="1">
                <a:latin typeface="Century Gothic" panose="020B0502020202020204" pitchFamily="34" charset="0"/>
              </a:rPr>
              <a:t>jij</a:t>
            </a:r>
            <a:r>
              <a:rPr lang="en-US" b="1" dirty="0">
                <a:latin typeface="Century Gothic" panose="020B0502020202020204" pitchFamily="34" charset="0"/>
              </a:rPr>
              <a:t> in de </a:t>
            </a:r>
            <a:r>
              <a:rPr lang="en-US" b="1" dirty="0" err="1">
                <a:latin typeface="Century Gothic" panose="020B0502020202020204" pitchFamily="34" charset="0"/>
              </a:rPr>
              <a:t>wereld</a:t>
            </a:r>
            <a:r>
              <a:rPr lang="en-US" b="1" dirty="0">
                <a:latin typeface="Century Gothic" panose="020B0502020202020204" pitchFamily="34" charset="0"/>
              </a:rPr>
              <a:t>?</a:t>
            </a:r>
          </a:p>
        </p:txBody>
      </p:sp>
      <p:pic>
        <p:nvPicPr>
          <p:cNvPr id="4" name="Picture 3">
            <a:extLst>
              <a:ext uri="{FF2B5EF4-FFF2-40B4-BE49-F238E27FC236}">
                <a16:creationId xmlns:a16="http://schemas.microsoft.com/office/drawing/2014/main" id="{DEA37FF1-1C15-6940-9807-4BB4900BDBFF}"/>
              </a:ext>
            </a:extLst>
          </p:cNvPr>
          <p:cNvPicPr>
            <a:picLocks noChangeAspect="1"/>
          </p:cNvPicPr>
          <p:nvPr/>
        </p:nvPicPr>
        <p:blipFill>
          <a:blip r:embed="rId2"/>
          <a:stretch>
            <a:fillRect/>
          </a:stretch>
        </p:blipFill>
        <p:spPr>
          <a:xfrm rot="1870660">
            <a:off x="10494215" y="506005"/>
            <a:ext cx="1102042" cy="690064"/>
          </a:xfrm>
          <a:prstGeom prst="rect">
            <a:avLst/>
          </a:prstGeom>
        </p:spPr>
      </p:pic>
      <p:pic>
        <p:nvPicPr>
          <p:cNvPr id="5" name="Picture 4">
            <a:extLst>
              <a:ext uri="{FF2B5EF4-FFF2-40B4-BE49-F238E27FC236}">
                <a16:creationId xmlns:a16="http://schemas.microsoft.com/office/drawing/2014/main" id="{664AC493-62C4-734E-85BB-79A17C00E8A2}"/>
              </a:ext>
            </a:extLst>
          </p:cNvPr>
          <p:cNvPicPr>
            <a:picLocks noChangeAspect="1"/>
          </p:cNvPicPr>
          <p:nvPr/>
        </p:nvPicPr>
        <p:blipFill>
          <a:blip r:embed="rId3"/>
          <a:stretch>
            <a:fillRect/>
          </a:stretch>
        </p:blipFill>
        <p:spPr>
          <a:xfrm>
            <a:off x="9564321" y="1027906"/>
            <a:ext cx="1661717" cy="1661717"/>
          </a:xfrm>
          <a:prstGeom prst="rect">
            <a:avLst/>
          </a:prstGeom>
        </p:spPr>
      </p:pic>
      <p:pic>
        <p:nvPicPr>
          <p:cNvPr id="6" name="Picture 5">
            <a:extLst>
              <a:ext uri="{FF2B5EF4-FFF2-40B4-BE49-F238E27FC236}">
                <a16:creationId xmlns:a16="http://schemas.microsoft.com/office/drawing/2014/main" id="{5E7227B7-C6DB-0A4E-BFF7-3BC085C28C67}"/>
              </a:ext>
            </a:extLst>
          </p:cNvPr>
          <p:cNvPicPr>
            <a:picLocks noChangeAspect="1"/>
          </p:cNvPicPr>
          <p:nvPr/>
        </p:nvPicPr>
        <p:blipFill>
          <a:blip r:embed="rId3"/>
          <a:stretch>
            <a:fillRect/>
          </a:stretch>
        </p:blipFill>
        <p:spPr>
          <a:xfrm>
            <a:off x="9077327" y="1785234"/>
            <a:ext cx="1732188" cy="1732188"/>
          </a:xfrm>
          <a:prstGeom prst="rect">
            <a:avLst/>
          </a:prstGeom>
        </p:spPr>
      </p:pic>
      <p:pic>
        <p:nvPicPr>
          <p:cNvPr id="7" name="Picture 6">
            <a:extLst>
              <a:ext uri="{FF2B5EF4-FFF2-40B4-BE49-F238E27FC236}">
                <a16:creationId xmlns:a16="http://schemas.microsoft.com/office/drawing/2014/main" id="{6A9831AE-064E-5A42-A358-57894674D6BA}"/>
              </a:ext>
            </a:extLst>
          </p:cNvPr>
          <p:cNvPicPr>
            <a:picLocks noChangeAspect="1"/>
          </p:cNvPicPr>
          <p:nvPr/>
        </p:nvPicPr>
        <p:blipFill>
          <a:blip r:embed="rId3"/>
          <a:stretch>
            <a:fillRect/>
          </a:stretch>
        </p:blipFill>
        <p:spPr>
          <a:xfrm>
            <a:off x="9940591" y="1825625"/>
            <a:ext cx="1865611" cy="1865611"/>
          </a:xfrm>
          <a:prstGeom prst="rect">
            <a:avLst/>
          </a:prstGeom>
        </p:spPr>
      </p:pic>
      <p:pic>
        <p:nvPicPr>
          <p:cNvPr id="8" name="Picture 7">
            <a:extLst>
              <a:ext uri="{FF2B5EF4-FFF2-40B4-BE49-F238E27FC236}">
                <a16:creationId xmlns:a16="http://schemas.microsoft.com/office/drawing/2014/main" id="{099F543E-98A6-8B49-ADD4-CA96800B79A7}"/>
              </a:ext>
            </a:extLst>
          </p:cNvPr>
          <p:cNvPicPr>
            <a:picLocks noChangeAspect="1"/>
          </p:cNvPicPr>
          <p:nvPr/>
        </p:nvPicPr>
        <p:blipFill>
          <a:blip r:embed="rId3"/>
          <a:stretch>
            <a:fillRect/>
          </a:stretch>
        </p:blipFill>
        <p:spPr>
          <a:xfrm>
            <a:off x="8359337" y="2390917"/>
            <a:ext cx="1922974" cy="1922974"/>
          </a:xfrm>
          <a:prstGeom prst="rect">
            <a:avLst/>
          </a:prstGeom>
        </p:spPr>
      </p:pic>
      <p:pic>
        <p:nvPicPr>
          <p:cNvPr id="9" name="Picture 8">
            <a:extLst>
              <a:ext uri="{FF2B5EF4-FFF2-40B4-BE49-F238E27FC236}">
                <a16:creationId xmlns:a16="http://schemas.microsoft.com/office/drawing/2014/main" id="{7EEBFC8D-BFF0-F54F-BA66-62B61EEAD37F}"/>
              </a:ext>
            </a:extLst>
          </p:cNvPr>
          <p:cNvPicPr>
            <a:picLocks noChangeAspect="1"/>
          </p:cNvPicPr>
          <p:nvPr/>
        </p:nvPicPr>
        <p:blipFill>
          <a:blip r:embed="rId3"/>
          <a:stretch>
            <a:fillRect/>
          </a:stretch>
        </p:blipFill>
        <p:spPr>
          <a:xfrm>
            <a:off x="9506739" y="2792709"/>
            <a:ext cx="1719299" cy="1719299"/>
          </a:xfrm>
          <a:prstGeom prst="rect">
            <a:avLst/>
          </a:prstGeom>
        </p:spPr>
      </p:pic>
      <p:pic>
        <p:nvPicPr>
          <p:cNvPr id="10" name="Picture 9">
            <a:extLst>
              <a:ext uri="{FF2B5EF4-FFF2-40B4-BE49-F238E27FC236}">
                <a16:creationId xmlns:a16="http://schemas.microsoft.com/office/drawing/2014/main" id="{122EFC4D-E343-284D-B232-CEAD49DC0FDF}"/>
              </a:ext>
            </a:extLst>
          </p:cNvPr>
          <p:cNvPicPr>
            <a:picLocks noChangeAspect="1"/>
          </p:cNvPicPr>
          <p:nvPr/>
        </p:nvPicPr>
        <p:blipFill>
          <a:blip r:embed="rId3"/>
          <a:stretch>
            <a:fillRect/>
          </a:stretch>
        </p:blipFill>
        <p:spPr>
          <a:xfrm>
            <a:off x="8984635" y="3254915"/>
            <a:ext cx="1755178" cy="1755178"/>
          </a:xfrm>
          <a:prstGeom prst="rect">
            <a:avLst/>
          </a:prstGeom>
        </p:spPr>
      </p:pic>
    </p:spTree>
    <p:extLst>
      <p:ext uri="{BB962C8B-B14F-4D97-AF65-F5344CB8AC3E}">
        <p14:creationId xmlns:p14="http://schemas.microsoft.com/office/powerpoint/2010/main" val="1824951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B716-85BA-9F44-BFD4-5054151C152B}"/>
              </a:ext>
            </a:extLst>
          </p:cNvPr>
          <p:cNvSpPr>
            <a:spLocks noGrp="1"/>
          </p:cNvSpPr>
          <p:nvPr>
            <p:ph type="title"/>
          </p:nvPr>
        </p:nvSpPr>
        <p:spPr/>
        <p:txBody>
          <a:bodyPr/>
          <a:lstStyle/>
          <a:p>
            <a:endParaRPr lang="en-US"/>
          </a:p>
        </p:txBody>
      </p:sp>
      <p:pic>
        <p:nvPicPr>
          <p:cNvPr id="11" name="Content Placeholder 10">
            <a:extLst>
              <a:ext uri="{FF2B5EF4-FFF2-40B4-BE49-F238E27FC236}">
                <a16:creationId xmlns:a16="http://schemas.microsoft.com/office/drawing/2014/main" id="{49960565-5BCA-0B4E-B9BD-028BD5BDA144}"/>
              </a:ext>
            </a:extLst>
          </p:cNvPr>
          <p:cNvPicPr>
            <a:picLocks noGrp="1" noChangeAspect="1"/>
          </p:cNvPicPr>
          <p:nvPr>
            <p:ph idx="1"/>
          </p:nvPr>
        </p:nvPicPr>
        <p:blipFill>
          <a:blip r:embed="rId2"/>
          <a:stretch>
            <a:fillRect/>
          </a:stretch>
        </p:blipFill>
        <p:spPr>
          <a:xfrm>
            <a:off x="0" y="182841"/>
            <a:ext cx="11948697" cy="6495543"/>
          </a:xfrm>
        </p:spPr>
      </p:pic>
    </p:spTree>
    <p:extLst>
      <p:ext uri="{BB962C8B-B14F-4D97-AF65-F5344CB8AC3E}">
        <p14:creationId xmlns:p14="http://schemas.microsoft.com/office/powerpoint/2010/main" val="2659582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EB564-E3F7-D440-8552-085A579850EF}"/>
              </a:ext>
            </a:extLst>
          </p:cNvPr>
          <p:cNvSpPr>
            <a:spLocks noGrp="1"/>
          </p:cNvSpPr>
          <p:nvPr>
            <p:ph type="title"/>
          </p:nvPr>
        </p:nvSpPr>
        <p:spPr/>
        <p:txBody>
          <a:bodyPr/>
          <a:lstStyle/>
          <a:p>
            <a:r>
              <a:rPr lang="en-US" i="1" dirty="0">
                <a:latin typeface="Century Gothic" panose="020B0502020202020204" pitchFamily="34" charset="0"/>
              </a:rPr>
              <a:t>(</a:t>
            </a:r>
            <a:r>
              <a:rPr lang="en-US" i="1" dirty="0" err="1">
                <a:latin typeface="Century Gothic" panose="020B0502020202020204" pitchFamily="34" charset="0"/>
              </a:rPr>
              <a:t>Beginsel</a:t>
            </a:r>
            <a:r>
              <a:rPr lang="en-US" i="1" dirty="0">
                <a:latin typeface="Century Gothic" panose="020B0502020202020204" pitchFamily="34" charset="0"/>
              </a:rPr>
              <a:t> I)</a:t>
            </a:r>
          </a:p>
        </p:txBody>
      </p:sp>
      <p:sp>
        <p:nvSpPr>
          <p:cNvPr id="3" name="Content Placeholder 2">
            <a:extLst>
              <a:ext uri="{FF2B5EF4-FFF2-40B4-BE49-F238E27FC236}">
                <a16:creationId xmlns:a16="http://schemas.microsoft.com/office/drawing/2014/main" id="{6F076500-A1F8-134D-AC46-74DF14920675}"/>
              </a:ext>
            </a:extLst>
          </p:cNvPr>
          <p:cNvSpPr>
            <a:spLocks noGrp="1"/>
          </p:cNvSpPr>
          <p:nvPr>
            <p:ph idx="1"/>
          </p:nvPr>
        </p:nvSpPr>
        <p:spPr/>
        <p:txBody>
          <a:bodyPr>
            <a:normAutofit fontScale="70000" lnSpcReduction="20000"/>
          </a:bodyPr>
          <a:lstStyle/>
          <a:p>
            <a:pPr marL="0" indent="0">
              <a:buNone/>
            </a:pPr>
            <a:endParaRPr lang="nl-NL" sz="6000" b="1" dirty="0"/>
          </a:p>
          <a:p>
            <a:pPr marL="0" indent="0">
              <a:buNone/>
            </a:pPr>
            <a:r>
              <a:rPr lang="nl-NL" sz="6000" b="1" dirty="0">
                <a:latin typeface="Century Gothic" panose="020B0502020202020204" pitchFamily="34" charset="0"/>
              </a:rPr>
              <a:t>We verkeren niet slechts in een systeemcrisis/polycrisis, maar in een existentiële crisis</a:t>
            </a:r>
          </a:p>
          <a:p>
            <a:pPr marL="0" indent="0">
              <a:buNone/>
            </a:pPr>
            <a:endParaRPr lang="nl-NL" sz="6000" b="1" dirty="0">
              <a:latin typeface="Century Gothic" panose="020B0502020202020204" pitchFamily="34" charset="0"/>
            </a:endParaRPr>
          </a:p>
          <a:p>
            <a:pPr marL="0" indent="0">
              <a:buNone/>
            </a:pPr>
            <a:r>
              <a:rPr lang="nl-NL" sz="6000" b="1" dirty="0">
                <a:latin typeface="Century Gothic" panose="020B0502020202020204" pitchFamily="34" charset="0"/>
              </a:rPr>
              <a:t>Ons wereldbeeld en zelfbeeld storten in en we ervaren </a:t>
            </a:r>
            <a:r>
              <a:rPr lang="nl-NL" sz="6000" dirty="0">
                <a:latin typeface="Century Gothic" panose="020B0502020202020204" pitchFamily="34" charset="0"/>
              </a:rPr>
              <a:t>dus</a:t>
            </a:r>
            <a:r>
              <a:rPr lang="nl-NL" sz="6000" b="1" dirty="0">
                <a:latin typeface="Century Gothic" panose="020B0502020202020204" pitchFamily="34" charset="0"/>
              </a:rPr>
              <a:t> een diepe, fundamentele levensonzekerheid</a:t>
            </a:r>
            <a:endParaRPr lang="en-US" sz="6000" dirty="0">
              <a:latin typeface="Century Gothic" panose="020B0502020202020204" pitchFamily="34" charset="0"/>
            </a:endParaRPr>
          </a:p>
          <a:p>
            <a:endParaRPr lang="en-US" dirty="0"/>
          </a:p>
        </p:txBody>
      </p:sp>
    </p:spTree>
    <p:extLst>
      <p:ext uri="{BB962C8B-B14F-4D97-AF65-F5344CB8AC3E}">
        <p14:creationId xmlns:p14="http://schemas.microsoft.com/office/powerpoint/2010/main" val="1289977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9601-1420-B04F-AE35-A8179026E57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1DC9BD2-5EEA-0D44-979C-B767D9B677C0}"/>
              </a:ext>
            </a:extLst>
          </p:cNvPr>
          <p:cNvPicPr>
            <a:picLocks noGrp="1" noChangeAspect="1"/>
          </p:cNvPicPr>
          <p:nvPr>
            <p:ph idx="1"/>
          </p:nvPr>
        </p:nvPicPr>
        <p:blipFill>
          <a:blip r:embed="rId2"/>
          <a:stretch>
            <a:fillRect/>
          </a:stretch>
        </p:blipFill>
        <p:spPr>
          <a:xfrm>
            <a:off x="-2194" y="36510"/>
            <a:ext cx="12194193" cy="6988960"/>
          </a:xfrm>
        </p:spPr>
      </p:pic>
    </p:spTree>
    <p:extLst>
      <p:ext uri="{BB962C8B-B14F-4D97-AF65-F5344CB8AC3E}">
        <p14:creationId xmlns:p14="http://schemas.microsoft.com/office/powerpoint/2010/main" val="2278023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8F86-1074-904B-9BDF-7A6D08C1BB85}"/>
              </a:ext>
            </a:extLst>
          </p:cNvPr>
          <p:cNvSpPr>
            <a:spLocks noGrp="1"/>
          </p:cNvSpPr>
          <p:nvPr>
            <p:ph type="title"/>
          </p:nvPr>
        </p:nvSpPr>
        <p:spPr>
          <a:xfrm>
            <a:off x="582206" y="0"/>
            <a:ext cx="10515600" cy="1325563"/>
          </a:xfrm>
        </p:spPr>
        <p:txBody>
          <a:bodyPr/>
          <a:lstStyle/>
          <a:p>
            <a:endParaRPr lang="en-US" dirty="0"/>
          </a:p>
        </p:txBody>
      </p:sp>
      <p:pic>
        <p:nvPicPr>
          <p:cNvPr id="5" name="Content Placeholder 4">
            <a:extLst>
              <a:ext uri="{FF2B5EF4-FFF2-40B4-BE49-F238E27FC236}">
                <a16:creationId xmlns:a16="http://schemas.microsoft.com/office/drawing/2014/main" id="{178BB0D1-9FDC-4D4B-A37C-A5ED07571653}"/>
              </a:ext>
            </a:extLst>
          </p:cNvPr>
          <p:cNvPicPr>
            <a:picLocks noGrp="1" noChangeAspect="1"/>
          </p:cNvPicPr>
          <p:nvPr>
            <p:ph idx="1"/>
          </p:nvPr>
        </p:nvPicPr>
        <p:blipFill>
          <a:blip r:embed="rId2"/>
          <a:stretch>
            <a:fillRect/>
          </a:stretch>
        </p:blipFill>
        <p:spPr>
          <a:xfrm>
            <a:off x="582206" y="358435"/>
            <a:ext cx="11027588" cy="6265264"/>
          </a:xfrm>
        </p:spPr>
      </p:pic>
      <p:sp>
        <p:nvSpPr>
          <p:cNvPr id="3" name="Rectangle 2">
            <a:extLst>
              <a:ext uri="{FF2B5EF4-FFF2-40B4-BE49-F238E27FC236}">
                <a16:creationId xmlns:a16="http://schemas.microsoft.com/office/drawing/2014/main" id="{1F67DCC7-89DE-1744-8730-650B0183115C}"/>
              </a:ext>
            </a:extLst>
          </p:cNvPr>
          <p:cNvSpPr/>
          <p:nvPr/>
        </p:nvSpPr>
        <p:spPr>
          <a:xfrm>
            <a:off x="5580474" y="105317"/>
            <a:ext cx="1031051" cy="523220"/>
          </a:xfrm>
          <a:prstGeom prst="rect">
            <a:avLst/>
          </a:prstGeom>
        </p:spPr>
        <p:txBody>
          <a:bodyPr wrap="none">
            <a:spAutoFit/>
          </a:bodyPr>
          <a:lstStyle/>
          <a:p>
            <a:r>
              <a:rPr lang="en-US" sz="2800" b="1" dirty="0">
                <a:solidFill>
                  <a:schemeClr val="accent6">
                    <a:lumMod val="75000"/>
                  </a:schemeClr>
                </a:solidFill>
                <a:latin typeface="Amatic SC" pitchFamily="2" charset="-79"/>
                <a:cs typeface="Amatic SC" pitchFamily="2" charset="-79"/>
              </a:rPr>
              <a:t>identity</a:t>
            </a:r>
            <a:endParaRPr lang="en-US" sz="2800" dirty="0"/>
          </a:p>
        </p:txBody>
      </p:sp>
      <p:sp>
        <p:nvSpPr>
          <p:cNvPr id="4" name="Rectangle 3">
            <a:extLst>
              <a:ext uri="{FF2B5EF4-FFF2-40B4-BE49-F238E27FC236}">
                <a16:creationId xmlns:a16="http://schemas.microsoft.com/office/drawing/2014/main" id="{BAE73E48-983A-8048-A6C3-7083208B98F5}"/>
              </a:ext>
            </a:extLst>
          </p:cNvPr>
          <p:cNvSpPr/>
          <p:nvPr/>
        </p:nvSpPr>
        <p:spPr>
          <a:xfrm>
            <a:off x="5872220" y="716870"/>
            <a:ext cx="522900" cy="1015663"/>
          </a:xfrm>
          <a:prstGeom prst="rect">
            <a:avLst/>
          </a:prstGeom>
        </p:spPr>
        <p:txBody>
          <a:bodyPr wrap="none">
            <a:spAutoFit/>
          </a:bodyPr>
          <a:lstStyle/>
          <a:p>
            <a:r>
              <a:rPr lang="en-US" sz="6000" b="1" dirty="0">
                <a:solidFill>
                  <a:schemeClr val="accent6">
                    <a:lumMod val="75000"/>
                  </a:schemeClr>
                </a:solidFill>
                <a:latin typeface="Amatic SC" pitchFamily="2" charset="-79"/>
                <a:cs typeface="Amatic SC" pitchFamily="2" charset="-79"/>
              </a:rPr>
              <a:t>I </a:t>
            </a:r>
            <a:endParaRPr lang="en-US" sz="6000" dirty="0"/>
          </a:p>
        </p:txBody>
      </p:sp>
      <p:pic>
        <p:nvPicPr>
          <p:cNvPr id="7" name="Picture 6">
            <a:extLst>
              <a:ext uri="{FF2B5EF4-FFF2-40B4-BE49-F238E27FC236}">
                <a16:creationId xmlns:a16="http://schemas.microsoft.com/office/drawing/2014/main" id="{F90254E2-8096-9243-852A-0DF3230FBBD2}"/>
              </a:ext>
            </a:extLst>
          </p:cNvPr>
          <p:cNvPicPr>
            <a:picLocks noChangeAspect="1"/>
          </p:cNvPicPr>
          <p:nvPr/>
        </p:nvPicPr>
        <p:blipFill>
          <a:blip r:embed="rId3"/>
          <a:stretch>
            <a:fillRect/>
          </a:stretch>
        </p:blipFill>
        <p:spPr>
          <a:xfrm>
            <a:off x="249997" y="0"/>
            <a:ext cx="11692006" cy="6858000"/>
          </a:xfrm>
          <a:prstGeom prst="rect">
            <a:avLst/>
          </a:prstGeom>
        </p:spPr>
      </p:pic>
    </p:spTree>
    <p:extLst>
      <p:ext uri="{BB962C8B-B14F-4D97-AF65-F5344CB8AC3E}">
        <p14:creationId xmlns:p14="http://schemas.microsoft.com/office/powerpoint/2010/main" val="154230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EB564-E3F7-D440-8552-085A579850EF}"/>
              </a:ext>
            </a:extLst>
          </p:cNvPr>
          <p:cNvSpPr>
            <a:spLocks noGrp="1"/>
          </p:cNvSpPr>
          <p:nvPr>
            <p:ph type="title"/>
          </p:nvPr>
        </p:nvSpPr>
        <p:spPr/>
        <p:txBody>
          <a:bodyPr/>
          <a:lstStyle/>
          <a:p>
            <a:r>
              <a:rPr lang="en-US" i="1" dirty="0">
                <a:latin typeface="Century Gothic" panose="020B0502020202020204" pitchFamily="34" charset="0"/>
              </a:rPr>
              <a:t>(</a:t>
            </a:r>
            <a:r>
              <a:rPr lang="en-US" i="1" dirty="0" err="1">
                <a:latin typeface="Century Gothic" panose="020B0502020202020204" pitchFamily="34" charset="0"/>
              </a:rPr>
              <a:t>Beginsel</a:t>
            </a:r>
            <a:r>
              <a:rPr lang="en-US" i="1" dirty="0">
                <a:latin typeface="Century Gothic" panose="020B0502020202020204" pitchFamily="34" charset="0"/>
              </a:rPr>
              <a:t> II)</a:t>
            </a:r>
          </a:p>
        </p:txBody>
      </p:sp>
      <p:sp>
        <p:nvSpPr>
          <p:cNvPr id="3" name="Content Placeholder 2">
            <a:extLst>
              <a:ext uri="{FF2B5EF4-FFF2-40B4-BE49-F238E27FC236}">
                <a16:creationId xmlns:a16="http://schemas.microsoft.com/office/drawing/2014/main" id="{6F076500-A1F8-134D-AC46-74DF14920675}"/>
              </a:ext>
            </a:extLst>
          </p:cNvPr>
          <p:cNvSpPr>
            <a:spLocks noGrp="1"/>
          </p:cNvSpPr>
          <p:nvPr>
            <p:ph idx="1"/>
          </p:nvPr>
        </p:nvSpPr>
        <p:spPr>
          <a:xfrm>
            <a:off x="642257" y="1690688"/>
            <a:ext cx="10515600" cy="4351338"/>
          </a:xfrm>
        </p:spPr>
        <p:txBody>
          <a:bodyPr>
            <a:normAutofit fontScale="62500" lnSpcReduction="20000"/>
          </a:bodyPr>
          <a:lstStyle/>
          <a:p>
            <a:pPr marL="0" indent="0">
              <a:buNone/>
            </a:pPr>
            <a:endParaRPr lang="nl-NL" sz="6000" b="1" dirty="0"/>
          </a:p>
          <a:p>
            <a:pPr marL="0" indent="0">
              <a:buNone/>
            </a:pPr>
            <a:r>
              <a:rPr lang="nl-NL" sz="6000" b="1" dirty="0">
                <a:latin typeface="Century Gothic" panose="020B0502020202020204" pitchFamily="34" charset="0"/>
              </a:rPr>
              <a:t>Pas als we het </a:t>
            </a:r>
            <a:r>
              <a:rPr lang="nl-NL" sz="6000" dirty="0">
                <a:latin typeface="Century Gothic" panose="020B0502020202020204" pitchFamily="34" charset="0"/>
              </a:rPr>
              <a:t>onbewuste</a:t>
            </a:r>
            <a:r>
              <a:rPr lang="nl-NL" sz="6000" b="1" dirty="0">
                <a:latin typeface="Century Gothic" panose="020B0502020202020204" pitchFamily="34" charset="0"/>
              </a:rPr>
              <a:t> existentiële-materiële mechanisme </a:t>
            </a:r>
            <a:r>
              <a:rPr lang="nl-NL" sz="6000" dirty="0">
                <a:latin typeface="Century Gothic" panose="020B0502020202020204" pitchFamily="34" charset="0"/>
              </a:rPr>
              <a:t>bewust</a:t>
            </a:r>
            <a:r>
              <a:rPr lang="nl-NL" sz="6000" b="1" dirty="0">
                <a:latin typeface="Century Gothic" panose="020B0502020202020204" pitchFamily="34" charset="0"/>
              </a:rPr>
              <a:t> zijn, kunnen we het economische systeem </a:t>
            </a:r>
            <a:r>
              <a:rPr lang="nl-NL" sz="6000" dirty="0">
                <a:latin typeface="Century Gothic" panose="020B0502020202020204" pitchFamily="34" charset="0"/>
              </a:rPr>
              <a:t>écht</a:t>
            </a:r>
            <a:r>
              <a:rPr lang="nl-NL" sz="6000" b="1" dirty="0">
                <a:latin typeface="Century Gothic" panose="020B0502020202020204" pitchFamily="34" charset="0"/>
              </a:rPr>
              <a:t> veranderen -&gt; </a:t>
            </a:r>
            <a:r>
              <a:rPr lang="nl-NL" sz="6000" dirty="0">
                <a:latin typeface="Century Gothic" panose="020B0502020202020204" pitchFamily="34" charset="0"/>
              </a:rPr>
              <a:t>door onszelf anders te zien kunnen we </a:t>
            </a:r>
            <a:r>
              <a:rPr lang="nl-NL" sz="6000" b="1" dirty="0">
                <a:latin typeface="Century Gothic" panose="020B0502020202020204" pitchFamily="34" charset="0"/>
              </a:rPr>
              <a:t>wezenlijk </a:t>
            </a:r>
            <a:r>
              <a:rPr lang="nl-NL" sz="6000" dirty="0">
                <a:latin typeface="Century Gothic" panose="020B0502020202020204" pitchFamily="34" charset="0"/>
              </a:rPr>
              <a:t>anders zijn in de wereld </a:t>
            </a:r>
          </a:p>
          <a:p>
            <a:pPr marL="0" indent="0">
              <a:buNone/>
            </a:pPr>
            <a:endParaRPr lang="nl-NL" sz="6000" b="1" dirty="0">
              <a:latin typeface="Century Gothic" panose="020B0502020202020204" pitchFamily="34" charset="0"/>
            </a:endParaRPr>
          </a:p>
          <a:p>
            <a:pPr marL="0" indent="0">
              <a:buNone/>
            </a:pPr>
            <a:r>
              <a:rPr lang="nl-NL" sz="6000" b="1" dirty="0">
                <a:latin typeface="Century Gothic" panose="020B0502020202020204" pitchFamily="34" charset="0"/>
              </a:rPr>
              <a:t>Een betere wereld begint </a:t>
            </a:r>
            <a:r>
              <a:rPr lang="nl-NL" sz="6000" dirty="0">
                <a:latin typeface="Century Gothic" panose="020B0502020202020204" pitchFamily="34" charset="0"/>
              </a:rPr>
              <a:t>in</a:t>
            </a:r>
            <a:r>
              <a:rPr lang="nl-NL" sz="6000" b="1" dirty="0">
                <a:latin typeface="Century Gothic" panose="020B0502020202020204" pitchFamily="34" charset="0"/>
              </a:rPr>
              <a:t> onszelf</a:t>
            </a:r>
          </a:p>
        </p:txBody>
      </p:sp>
    </p:spTree>
    <p:extLst>
      <p:ext uri="{BB962C8B-B14F-4D97-AF65-F5344CB8AC3E}">
        <p14:creationId xmlns:p14="http://schemas.microsoft.com/office/powerpoint/2010/main" val="1970964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8F86-1074-904B-9BDF-7A6D08C1BB85}"/>
              </a:ext>
            </a:extLst>
          </p:cNvPr>
          <p:cNvSpPr>
            <a:spLocks noGrp="1"/>
          </p:cNvSpPr>
          <p:nvPr>
            <p:ph type="title"/>
          </p:nvPr>
        </p:nvSpPr>
        <p:spPr>
          <a:xfrm>
            <a:off x="614420" y="-1708436"/>
            <a:ext cx="10515600" cy="1325563"/>
          </a:xfrm>
        </p:spPr>
        <p:txBody>
          <a:bodyPr/>
          <a:lstStyle/>
          <a:p>
            <a:endParaRPr lang="en-US" dirty="0"/>
          </a:p>
        </p:txBody>
      </p:sp>
      <p:sp>
        <p:nvSpPr>
          <p:cNvPr id="4" name="Rectangle 3">
            <a:extLst>
              <a:ext uri="{FF2B5EF4-FFF2-40B4-BE49-F238E27FC236}">
                <a16:creationId xmlns:a16="http://schemas.microsoft.com/office/drawing/2014/main" id="{BAE73E48-983A-8048-A6C3-7083208B98F5}"/>
              </a:ext>
            </a:extLst>
          </p:cNvPr>
          <p:cNvSpPr/>
          <p:nvPr/>
        </p:nvSpPr>
        <p:spPr>
          <a:xfrm>
            <a:off x="5872220" y="716870"/>
            <a:ext cx="325730" cy="1015663"/>
          </a:xfrm>
          <a:prstGeom prst="rect">
            <a:avLst/>
          </a:prstGeom>
        </p:spPr>
        <p:txBody>
          <a:bodyPr wrap="none">
            <a:spAutoFit/>
          </a:bodyPr>
          <a:lstStyle/>
          <a:p>
            <a:r>
              <a:rPr lang="en-US" sz="6000" b="1" dirty="0">
                <a:solidFill>
                  <a:schemeClr val="accent6">
                    <a:lumMod val="75000"/>
                  </a:schemeClr>
                </a:solidFill>
                <a:latin typeface="Amatic SC" pitchFamily="2" charset="-79"/>
                <a:cs typeface="Amatic SC" pitchFamily="2" charset="-79"/>
              </a:rPr>
              <a:t> </a:t>
            </a:r>
            <a:endParaRPr lang="en-US" sz="6000" dirty="0"/>
          </a:p>
        </p:txBody>
      </p:sp>
      <p:pic>
        <p:nvPicPr>
          <p:cNvPr id="9" name="Content Placeholder 8">
            <a:extLst>
              <a:ext uri="{FF2B5EF4-FFF2-40B4-BE49-F238E27FC236}">
                <a16:creationId xmlns:a16="http://schemas.microsoft.com/office/drawing/2014/main" id="{65F63152-FCF4-4544-B43C-4F0AA73B440B}"/>
              </a:ext>
            </a:extLst>
          </p:cNvPr>
          <p:cNvPicPr>
            <a:picLocks noGrp="1" noChangeAspect="1"/>
          </p:cNvPicPr>
          <p:nvPr>
            <p:ph idx="1"/>
          </p:nvPr>
        </p:nvPicPr>
        <p:blipFill>
          <a:blip r:embed="rId2"/>
          <a:stretch>
            <a:fillRect/>
          </a:stretch>
        </p:blipFill>
        <p:spPr>
          <a:xfrm>
            <a:off x="0" y="1516836"/>
            <a:ext cx="7929228" cy="4351338"/>
          </a:xfrm>
          <a:prstGeom prst="rect">
            <a:avLst/>
          </a:prstGeom>
        </p:spPr>
      </p:pic>
      <p:sp>
        <p:nvSpPr>
          <p:cNvPr id="10" name="Rectangle 9">
            <a:extLst>
              <a:ext uri="{FF2B5EF4-FFF2-40B4-BE49-F238E27FC236}">
                <a16:creationId xmlns:a16="http://schemas.microsoft.com/office/drawing/2014/main" id="{49F3D472-4D83-5144-8B47-FCEE25DCB0B7}"/>
              </a:ext>
            </a:extLst>
          </p:cNvPr>
          <p:cNvSpPr/>
          <p:nvPr/>
        </p:nvSpPr>
        <p:spPr>
          <a:xfrm>
            <a:off x="8213571" y="2261344"/>
            <a:ext cx="3517310" cy="2862322"/>
          </a:xfrm>
          <a:prstGeom prst="rect">
            <a:avLst/>
          </a:prstGeom>
        </p:spPr>
        <p:txBody>
          <a:bodyPr wrap="none">
            <a:spAutoFit/>
          </a:bodyPr>
          <a:lstStyle/>
          <a:p>
            <a:r>
              <a:rPr lang="en-US" sz="3600" b="1" dirty="0" err="1">
                <a:latin typeface="Century Gothic" panose="020B0502020202020204" pitchFamily="34" charset="0"/>
              </a:rPr>
              <a:t>Systemchange</a:t>
            </a:r>
            <a:endParaRPr lang="en-US" sz="3600" b="1" dirty="0">
              <a:latin typeface="Century Gothic" panose="020B0502020202020204" pitchFamily="34" charset="0"/>
            </a:endParaRPr>
          </a:p>
          <a:p>
            <a:endParaRPr lang="en-US" sz="3600" b="1" dirty="0">
              <a:latin typeface="Century Gothic" panose="020B0502020202020204" pitchFamily="34" charset="0"/>
            </a:endParaRPr>
          </a:p>
          <a:p>
            <a:r>
              <a:rPr lang="en-US" sz="3600" b="1" dirty="0">
                <a:latin typeface="Century Gothic" panose="020B0502020202020204" pitchFamily="34" charset="0"/>
              </a:rPr>
              <a:t>=</a:t>
            </a:r>
          </a:p>
          <a:p>
            <a:endParaRPr lang="en-US" sz="3600" b="1" dirty="0">
              <a:latin typeface="Century Gothic" panose="020B0502020202020204" pitchFamily="34" charset="0"/>
            </a:endParaRPr>
          </a:p>
          <a:p>
            <a:r>
              <a:rPr lang="en-US" sz="3600" b="1" dirty="0" err="1">
                <a:latin typeface="Century Gothic" panose="020B0502020202020204" pitchFamily="34" charset="0"/>
              </a:rPr>
              <a:t>Storychange</a:t>
            </a:r>
            <a:endParaRPr lang="en-US" sz="3600" dirty="0"/>
          </a:p>
        </p:txBody>
      </p:sp>
    </p:spTree>
    <p:extLst>
      <p:ext uri="{BB962C8B-B14F-4D97-AF65-F5344CB8AC3E}">
        <p14:creationId xmlns:p14="http://schemas.microsoft.com/office/powerpoint/2010/main" val="2718479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9BADB-0034-6743-9AD8-ADEA12475AFD}"/>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F6E7603A-FFCA-B649-A119-1A29BC361574}"/>
              </a:ext>
            </a:extLst>
          </p:cNvPr>
          <p:cNvPicPr>
            <a:picLocks noGrp="1" noChangeAspect="1"/>
          </p:cNvPicPr>
          <p:nvPr>
            <p:ph idx="1"/>
          </p:nvPr>
        </p:nvPicPr>
        <p:blipFill>
          <a:blip r:embed="rId2"/>
          <a:stretch>
            <a:fillRect/>
          </a:stretch>
        </p:blipFill>
        <p:spPr>
          <a:xfrm>
            <a:off x="-247840" y="124794"/>
            <a:ext cx="12439840" cy="6537263"/>
          </a:xfrm>
        </p:spPr>
      </p:pic>
    </p:spTree>
    <p:extLst>
      <p:ext uri="{BB962C8B-B14F-4D97-AF65-F5344CB8AC3E}">
        <p14:creationId xmlns:p14="http://schemas.microsoft.com/office/powerpoint/2010/main" val="10244769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9148FB045F354B94EE187054F767E2" ma:contentTypeVersion="18" ma:contentTypeDescription="Een nieuw document maken." ma:contentTypeScope="" ma:versionID="ffd9fb07540afebe386bf58a893d081e">
  <xsd:schema xmlns:xsd="http://www.w3.org/2001/XMLSchema" xmlns:xs="http://www.w3.org/2001/XMLSchema" xmlns:p="http://schemas.microsoft.com/office/2006/metadata/properties" xmlns:ns2="af087b84-f0b5-4a4c-8c80-2ed862e27c5f" xmlns:ns3="5556b9f3-1589-4faa-831d-712eac03c9c7" targetNamespace="http://schemas.microsoft.com/office/2006/metadata/properties" ma:root="true" ma:fieldsID="7878cb97dc7c9e11566e7a00696f01a6" ns2:_="" ns3:_="">
    <xsd:import namespace="af087b84-f0b5-4a4c-8c80-2ed862e27c5f"/>
    <xsd:import namespace="5556b9f3-1589-4faa-831d-712eac03c9c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087b84-f0b5-4a4c-8c80-2ed862e27c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a440edd1-84e1-4ef4-8edb-cdc85359b74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56b9f3-1589-4faa-831d-712eac03c9c7"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9e93f0b6-06fa-4c71-b115-279d9fd953a4}" ma:internalName="TaxCatchAll" ma:showField="CatchAllData" ma:web="5556b9f3-1589-4faa-831d-712eac03c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D87B73-66AF-4386-BD02-D626BDDC8CFE}"/>
</file>

<file path=customXml/itemProps2.xml><?xml version="1.0" encoding="utf-8"?>
<ds:datastoreItem xmlns:ds="http://schemas.openxmlformats.org/officeDocument/2006/customXml" ds:itemID="{44C1676F-C151-43E8-A0E3-CF754F19A5E2}"/>
</file>

<file path=docProps/app.xml><?xml version="1.0" encoding="utf-8"?>
<Properties xmlns="http://schemas.openxmlformats.org/officeDocument/2006/extended-properties" xmlns:vt="http://schemas.openxmlformats.org/officeDocument/2006/docPropsVTypes">
  <TotalTime>2801</TotalTime>
  <Words>295</Words>
  <Application>Microsoft Macintosh PowerPoint</Application>
  <PresentationFormat>Widescreen</PresentationFormat>
  <Paragraphs>50</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Amatic SC</vt:lpstr>
      <vt:lpstr>Arial</vt:lpstr>
      <vt:lpstr>Calibri</vt:lpstr>
      <vt:lpstr>Calibri Light</vt:lpstr>
      <vt:lpstr>Century Gothic</vt:lpstr>
      <vt:lpstr>Open Sans</vt:lpstr>
      <vt:lpstr>Office Theme</vt:lpstr>
      <vt:lpstr> De Regenmaker Metafoor voor Systeemverandering   </vt:lpstr>
      <vt:lpstr>PowerPoint Presentation</vt:lpstr>
      <vt:lpstr>PowerPoint Presentation</vt:lpstr>
      <vt:lpstr>(Beginsel I)</vt:lpstr>
      <vt:lpstr>PowerPoint Presentation</vt:lpstr>
      <vt:lpstr>PowerPoint Presentation</vt:lpstr>
      <vt:lpstr>(Beginsel II)</vt:lpstr>
      <vt:lpstr>PowerPoint Presentation</vt:lpstr>
      <vt:lpstr>PowerPoint Presentation</vt:lpstr>
      <vt:lpstr>PowerPoint Presentation</vt:lpstr>
      <vt:lpstr>Immersie   Dissolutie       Amplitie</vt:lpstr>
      <vt:lpstr>PowerPoint Presentation</vt:lpstr>
      <vt:lpstr>Immersie Subjectificatie   </vt:lpstr>
      <vt:lpstr>Immersie Wereldgericht Denken&amp;Doen  </vt:lpstr>
      <vt:lpstr>Dissolutie Individueel -&gt; Interzijn</vt:lpstr>
      <vt:lpstr>PowerPoint Presentation</vt:lpstr>
      <vt:lpstr>Dissolutie Domineren -&gt; Dienen</vt:lpstr>
      <vt:lpstr>Dissolutie Homo Economicus -&gt; Homo Florens</vt:lpstr>
      <vt:lpstr>Amplitie Focus op Positieve Energie</vt:lpstr>
      <vt:lpstr>Amplitie Faciliteer Emergentie</vt:lpstr>
      <vt:lpstr>PowerPoint Presentation</vt:lpstr>
      <vt:lpstr>Gewetensvragen…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Avondcollege Groningen</dc:title>
  <dc:creator>Kees Klomp</dc:creator>
  <cp:lastModifiedBy>Microsoft Office User</cp:lastModifiedBy>
  <cp:revision>747</cp:revision>
  <dcterms:created xsi:type="dcterms:W3CDTF">2019-05-07T05:10:51Z</dcterms:created>
  <dcterms:modified xsi:type="dcterms:W3CDTF">2023-11-08T08:22:43Z</dcterms:modified>
</cp:coreProperties>
</file>