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65" r:id="rId3"/>
    <p:sldId id="266" r:id="rId4"/>
    <p:sldId id="267" r:id="rId5"/>
    <p:sldId id="268" r:id="rId6"/>
    <p:sldId id="257" r:id="rId7"/>
    <p:sldId id="264" r:id="rId8"/>
    <p:sldId id="262"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1" userDrawn="1">
          <p15:clr>
            <a:srgbClr val="A4A3A4"/>
          </p15:clr>
        </p15:guide>
        <p15:guide id="2" pos="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vette Hazebroek" initials="YH" lastIdx="1" clrIdx="0">
    <p:extLst>
      <p:ext uri="{19B8F6BF-5375-455C-9EA6-DF929625EA0E}">
        <p15:presenceInfo xmlns:p15="http://schemas.microsoft.com/office/powerpoint/2012/main" userId="S::YHazebroek@probiblio.nl::5003439a-f5c6-4346-b259-5fc746c84e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A500"/>
    <a:srgbClr val="A09E85"/>
    <a:srgbClr val="FCFC9E"/>
    <a:srgbClr val="008ACE"/>
    <a:srgbClr val="EEEDE6"/>
    <a:srgbClr val="E5E4D9"/>
    <a:srgbClr val="88C2E6"/>
    <a:srgbClr val="AEAB93"/>
    <a:srgbClr val="DAAC00"/>
    <a:srgbClr val="AFAD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FC92AE-3D7B-4E7A-92C2-30187E113880}" v="2" dt="2023-11-14T08:27:59.68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77" autoAdjust="0"/>
  </p:normalViewPr>
  <p:slideViewPr>
    <p:cSldViewPr snapToGrid="0">
      <p:cViewPr varScale="1">
        <p:scale>
          <a:sx n="74" d="100"/>
          <a:sy n="74" d="100"/>
        </p:scale>
        <p:origin x="1042" y="67"/>
      </p:cViewPr>
      <p:guideLst>
        <p:guide orient="horz" pos="981"/>
        <p:guide pos="82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aike Verhoeven" userId="28fcc38b-1894-4c51-a234-7431380a3dee" providerId="ADAL" clId="{0AFC92AE-3D7B-4E7A-92C2-30187E113880}"/>
    <pc:docChg chg="modSld">
      <pc:chgData name="Maaike Verhoeven" userId="28fcc38b-1894-4c51-a234-7431380a3dee" providerId="ADAL" clId="{0AFC92AE-3D7B-4E7A-92C2-30187E113880}" dt="2023-11-14T08:27:59.684" v="1"/>
      <pc:docMkLst>
        <pc:docMk/>
      </pc:docMkLst>
      <pc:sldChg chg="modSp">
        <pc:chgData name="Maaike Verhoeven" userId="28fcc38b-1894-4c51-a234-7431380a3dee" providerId="ADAL" clId="{0AFC92AE-3D7B-4E7A-92C2-30187E113880}" dt="2023-11-14T08:27:59.684" v="1"/>
        <pc:sldMkLst>
          <pc:docMk/>
          <pc:sldMk cId="3927162056" sldId="257"/>
        </pc:sldMkLst>
        <pc:graphicFrameChg chg="mod">
          <ac:chgData name="Maaike Verhoeven" userId="28fcc38b-1894-4c51-a234-7431380a3dee" providerId="ADAL" clId="{0AFC92AE-3D7B-4E7A-92C2-30187E113880}" dt="2023-11-14T08:27:59.684" v="1"/>
          <ac:graphicFrameMkLst>
            <pc:docMk/>
            <pc:sldMk cId="3927162056" sldId="257"/>
            <ac:graphicFrameMk id="4" creationId="{1D5243E8-CF6C-574C-59B6-FA81DB8E6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80A1-052A-4A74-A3FF-3103E0AC3AFC}" type="datetimeFigureOut">
              <a:rPr lang="nl-NL" smtClean="0"/>
              <a:t>14-11-2023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B4799E-4E50-400B-AAA8-35B85E9EE7A2}" type="slidenum">
              <a:rPr lang="nl-NL" smtClean="0"/>
              <a:t>‹nr.›</a:t>
            </a:fld>
            <a:endParaRPr lang="nl-NL"/>
          </a:p>
        </p:txBody>
      </p:sp>
    </p:spTree>
    <p:extLst>
      <p:ext uri="{BB962C8B-B14F-4D97-AF65-F5344CB8AC3E}">
        <p14:creationId xmlns:p14="http://schemas.microsoft.com/office/powerpoint/2010/main" val="3494981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a:effectLst/>
                <a:latin typeface="Calibri" panose="020F0502020204030204" pitchFamily="34" charset="0"/>
                <a:ea typeface="Calibri" panose="020F0502020204030204" pitchFamily="34" charset="0"/>
              </a:rPr>
              <a:t>Als je het model in de </a:t>
            </a:r>
            <a:r>
              <a:rPr lang="nl-NL" sz="1800" dirty="0" err="1">
                <a:effectLst/>
                <a:latin typeface="Calibri" panose="020F0502020204030204" pitchFamily="34" charset="0"/>
                <a:ea typeface="Calibri" panose="020F0502020204030204" pitchFamily="34" charset="0"/>
              </a:rPr>
              <a:t>Powerpoint</a:t>
            </a:r>
            <a:r>
              <a:rPr lang="nl-NL" sz="1800" dirty="0">
                <a:effectLst/>
                <a:latin typeface="Calibri" panose="020F0502020204030204" pitchFamily="34" charset="0"/>
                <a:ea typeface="Calibri" panose="020F0502020204030204" pitchFamily="34" charset="0"/>
              </a:rPr>
              <a:t> wilt bewerken dan moet je het model eerst 1x aanklikken om het actief te maken en daarna nog een keer dubbelklikken om het </a:t>
            </a:r>
            <a:r>
              <a:rPr lang="nl-NL" sz="1800">
                <a:effectLst/>
                <a:latin typeface="Calibri" panose="020F0502020204030204" pitchFamily="34" charset="0"/>
                <a:ea typeface="Calibri" panose="020F0502020204030204" pitchFamily="34" charset="0"/>
              </a:rPr>
              <a:t>te bewerken</a:t>
            </a:r>
            <a:r>
              <a:rPr lang="nl-NL" sz="1800" dirty="0">
                <a:effectLst/>
                <a:latin typeface="Calibri" panose="020F0502020204030204" pitchFamily="34" charset="0"/>
                <a:ea typeface="Calibri" panose="020F0502020204030204" pitchFamily="34" charset="0"/>
              </a:rPr>
              <a:t>. </a:t>
            </a:r>
          </a:p>
          <a:p>
            <a:endParaRPr lang="nl-NL" dirty="0"/>
          </a:p>
        </p:txBody>
      </p:sp>
      <p:sp>
        <p:nvSpPr>
          <p:cNvPr id="4" name="Tijdelijke aanduiding voor dianummer 3"/>
          <p:cNvSpPr>
            <a:spLocks noGrp="1"/>
          </p:cNvSpPr>
          <p:nvPr>
            <p:ph type="sldNum" sz="quarter" idx="5"/>
          </p:nvPr>
        </p:nvSpPr>
        <p:spPr/>
        <p:txBody>
          <a:bodyPr/>
          <a:lstStyle/>
          <a:p>
            <a:fld id="{2AB4799E-4E50-400B-AAA8-35B85E9EE7A2}" type="slidenum">
              <a:rPr lang="nl-NL" smtClean="0"/>
              <a:t>6</a:t>
            </a:fld>
            <a:endParaRPr lang="nl-NL"/>
          </a:p>
        </p:txBody>
      </p:sp>
    </p:spTree>
    <p:extLst>
      <p:ext uri="{BB962C8B-B14F-4D97-AF65-F5344CB8AC3E}">
        <p14:creationId xmlns:p14="http://schemas.microsoft.com/office/powerpoint/2010/main" val="220226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AEA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Voeg een titel toe</a:t>
            </a:r>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9" name="Rechthoek 8">
            <a:extLst>
              <a:ext uri="{FF2B5EF4-FFF2-40B4-BE49-F238E27FC236}">
                <a16:creationId xmlns:a16="http://schemas.microsoft.com/office/drawing/2014/main" id="{E5628CB9-20CC-4A66-B228-BE3C3AB657B8}"/>
              </a:ext>
            </a:extLst>
          </p:cNvPr>
          <p:cNvSpPr/>
          <p:nvPr/>
        </p:nvSpPr>
        <p:spPr>
          <a:xfrm>
            <a:off x="8700070" y="4609481"/>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1" name="Rechthoek 10">
            <a:extLst>
              <a:ext uri="{FF2B5EF4-FFF2-40B4-BE49-F238E27FC236}">
                <a16:creationId xmlns:a16="http://schemas.microsoft.com/office/drawing/2014/main" id="{D8A2414E-0510-4767-84E5-698F2D51224A}"/>
              </a:ext>
            </a:extLst>
          </p:cNvPr>
          <p:cNvSpPr/>
          <p:nvPr userDrawn="1"/>
        </p:nvSpPr>
        <p:spPr>
          <a:xfrm>
            <a:off x="10555705" y="5846782"/>
            <a:ext cx="1636295" cy="1011218"/>
          </a:xfrm>
          <a:prstGeom prst="rect">
            <a:avLst/>
          </a:prstGeom>
          <a:solidFill>
            <a:srgbClr val="008ACE">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7" name="Tijdelijke aanduiding voor tekst 16">
            <a:extLst>
              <a:ext uri="{FF2B5EF4-FFF2-40B4-BE49-F238E27FC236}">
                <a16:creationId xmlns:a16="http://schemas.microsoft.com/office/drawing/2014/main" id="{14723C4B-6626-4EF7-99AE-9070A67FB208}"/>
              </a:ext>
            </a:extLst>
          </p:cNvPr>
          <p:cNvSpPr>
            <a:spLocks noGrp="1"/>
          </p:cNvSpPr>
          <p:nvPr>
            <p:ph type="body" sz="quarter" idx="14" hasCustomPrompt="1"/>
          </p:nvPr>
        </p:nvSpPr>
        <p:spPr>
          <a:xfrm>
            <a:off x="3171819" y="4609481"/>
            <a:ext cx="1843200" cy="1843200"/>
          </a:xfrm>
          <a:prstGeom prst="rect">
            <a:avLst/>
          </a:prstGeom>
          <a:solidFill>
            <a:srgbClr val="DAA500"/>
          </a:solidFill>
          <a:ln>
            <a:solidFill>
              <a:srgbClr val="DAA500"/>
            </a:solidFill>
          </a:ln>
        </p:spPr>
        <p:txBody>
          <a:bodyPr/>
          <a:lstStyle>
            <a:lvl1pPr marL="0" indent="0">
              <a:buNone/>
              <a:defRPr sz="1800">
                <a:solidFill>
                  <a:schemeClr val="bg1"/>
                </a:solidFill>
                <a:latin typeface="+mj-lt"/>
              </a:defRPr>
            </a:lvl1pPr>
          </a:lstStyle>
          <a:p>
            <a:pPr lvl="0"/>
            <a:r>
              <a:rPr lang="nl-NL" dirty="0"/>
              <a:t>Klik om een subtitel of naam van de spreker toe te voegen</a:t>
            </a:r>
          </a:p>
        </p:txBody>
      </p:sp>
      <p:sp>
        <p:nvSpPr>
          <p:cNvPr id="19" name="Tijdelijke aanduiding voor tekst 16">
            <a:extLst>
              <a:ext uri="{FF2B5EF4-FFF2-40B4-BE49-F238E27FC236}">
                <a16:creationId xmlns:a16="http://schemas.microsoft.com/office/drawing/2014/main" id="{EC5EB10D-EBFE-4FD7-B075-EA28896B036B}"/>
              </a:ext>
            </a:extLst>
          </p:cNvPr>
          <p:cNvSpPr>
            <a:spLocks noGrp="1"/>
          </p:cNvSpPr>
          <p:nvPr>
            <p:ph type="body" sz="quarter" idx="15" hasCustomPrompt="1"/>
          </p:nvPr>
        </p:nvSpPr>
        <p:spPr>
          <a:xfrm>
            <a:off x="6856869" y="4609481"/>
            <a:ext cx="1843200" cy="1843200"/>
          </a:xfrm>
          <a:prstGeom prst="rect">
            <a:avLst/>
          </a:prstGeom>
          <a:solidFill>
            <a:schemeClr val="bg1"/>
          </a:solidFill>
          <a:ln>
            <a:solidFill>
              <a:schemeClr val="bg1"/>
            </a:solidFill>
          </a:ln>
        </p:spPr>
        <p:txBody>
          <a:bodyPr anchor="b"/>
          <a:lstStyle>
            <a:lvl1pPr marL="0" indent="0">
              <a:buNone/>
              <a:defRPr sz="1800">
                <a:solidFill>
                  <a:srgbClr val="008ACE"/>
                </a:solidFill>
                <a:latin typeface="+mn-lt"/>
              </a:defRPr>
            </a:lvl1pPr>
          </a:lstStyle>
          <a:p>
            <a:pPr lvl="0"/>
            <a:r>
              <a:rPr lang="nl-NL" dirty="0"/>
              <a:t>Klik om een datum toe te voegen</a:t>
            </a:r>
          </a:p>
        </p:txBody>
      </p:sp>
      <p:sp>
        <p:nvSpPr>
          <p:cNvPr id="20" name="Tijdelijke aanduiding voor afbeelding 19">
            <a:extLst>
              <a:ext uri="{FF2B5EF4-FFF2-40B4-BE49-F238E27FC236}">
                <a16:creationId xmlns:a16="http://schemas.microsoft.com/office/drawing/2014/main" id="{D89BC9DB-E44E-4AA5-BCA9-3A526701C5FC}"/>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600" i="1"/>
            </a:lvl1pPr>
          </a:lstStyle>
          <a:p>
            <a:r>
              <a:rPr lang="nl-NL" i="1" dirty="0"/>
              <a:t>Klik om een afbeelding toe te voegen of verwijder dit blokje als je geen foto wil gebruiken</a:t>
            </a:r>
            <a:endParaRPr lang="nl-NL" dirty="0"/>
          </a:p>
        </p:txBody>
      </p:sp>
      <p:sp>
        <p:nvSpPr>
          <p:cNvPr id="10" name="Rechthoek 9">
            <a:extLst>
              <a:ext uri="{FF2B5EF4-FFF2-40B4-BE49-F238E27FC236}">
                <a16:creationId xmlns:a16="http://schemas.microsoft.com/office/drawing/2014/main" id="{3453F741-E2DA-415C-809E-8AEDFE5A6D7F}"/>
              </a:ext>
            </a:extLst>
          </p:cNvPr>
          <p:cNvSpPr/>
          <p:nvPr/>
        </p:nvSpPr>
        <p:spPr>
          <a:xfrm>
            <a:off x="5016031" y="2776162"/>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39253800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ussenslide beige">
    <p:spTree>
      <p:nvGrpSpPr>
        <p:cNvPr id="1" name=""/>
        <p:cNvGrpSpPr/>
        <p:nvPr/>
      </p:nvGrpSpPr>
      <p:grpSpPr>
        <a:xfrm>
          <a:off x="0" y="0"/>
          <a:ext cx="0" cy="0"/>
          <a:chOff x="0" y="0"/>
          <a:chExt cx="0" cy="0"/>
        </a:xfrm>
      </p:grpSpPr>
      <p:sp>
        <p:nvSpPr>
          <p:cNvPr id="5" name="Vrije vorm: vorm 4">
            <a:extLst>
              <a:ext uri="{FF2B5EF4-FFF2-40B4-BE49-F238E27FC236}">
                <a16:creationId xmlns:a16="http://schemas.microsoft.com/office/drawing/2014/main" id="{4E890974-218E-4DA0-9D5E-8F60D917B74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rgbClr val="EEE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2622884"/>
            <a:ext cx="9144000" cy="2069432"/>
          </a:xfrm>
          <a:prstGeom prst="rect">
            <a:avLst/>
          </a:prstGeom>
        </p:spPr>
        <p:txBody>
          <a:bodyPr lIns="0" tIns="0" rIns="0" bIns="0" anchor="t"/>
          <a:lstStyle>
            <a:lvl1pPr algn="l">
              <a:defRPr sz="4800" b="1">
                <a:solidFill>
                  <a:srgbClr val="008ACE"/>
                </a:solidFill>
                <a:latin typeface="+mn-lt"/>
              </a:defRPr>
            </a:lvl1pPr>
          </a:lstStyle>
          <a:p>
            <a:r>
              <a:rPr lang="nl-NL" dirty="0"/>
              <a:t>Tussenslide</a:t>
            </a:r>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Tree>
    <p:extLst>
      <p:ext uri="{BB962C8B-B14F-4D97-AF65-F5344CB8AC3E}">
        <p14:creationId xmlns:p14="http://schemas.microsoft.com/office/powerpoint/2010/main" val="1528395118"/>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ekstslide beige">
    <p:bg>
      <p:bgPr>
        <a:solidFill>
          <a:srgbClr val="EEEDE6"/>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1112B9C4-DC61-4583-A280-16B579C7BB8C}"/>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0" name="Slide Number Placeholder 5">
            <a:extLst>
              <a:ext uri="{FF2B5EF4-FFF2-40B4-BE49-F238E27FC236}">
                <a16:creationId xmlns:a16="http://schemas.microsoft.com/office/drawing/2014/main" id="{79C79716-D6C7-4F5E-963C-973EE65C6422}"/>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15" name="Titel 5">
            <a:extLst>
              <a:ext uri="{FF2B5EF4-FFF2-40B4-BE49-F238E27FC236}">
                <a16:creationId xmlns:a16="http://schemas.microsoft.com/office/drawing/2014/main" id="{8CA333DB-F9DA-4F84-A909-554CB1D7E67B}"/>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
        <p:nvSpPr>
          <p:cNvPr id="11" name="Tijdelijke aanduiding voor tekst 2">
            <a:extLst>
              <a:ext uri="{FF2B5EF4-FFF2-40B4-BE49-F238E27FC236}">
                <a16:creationId xmlns:a16="http://schemas.microsoft.com/office/drawing/2014/main" id="{2809C462-3A96-4295-8C9E-313CFFD9DB60}"/>
              </a:ext>
            </a:extLst>
          </p:cNvPr>
          <p:cNvSpPr>
            <a:spLocks noGrp="1"/>
          </p:cNvSpPr>
          <p:nvPr>
            <p:ph type="body" sz="quarter" idx="13"/>
          </p:nvPr>
        </p:nvSpPr>
        <p:spPr>
          <a:xfrm>
            <a:off x="1275813" y="2068025"/>
            <a:ext cx="7212203"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Tree>
    <p:extLst>
      <p:ext uri="{BB962C8B-B14F-4D97-AF65-F5344CB8AC3E}">
        <p14:creationId xmlns:p14="http://schemas.microsoft.com/office/powerpoint/2010/main" val="3338921177"/>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ekstslide beige">
    <p:bg>
      <p:bgPr>
        <a:solidFill>
          <a:srgbClr val="EEEDE6"/>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1112B9C4-DC61-4583-A280-16B579C7BB8C}"/>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5" name="Titel 5">
            <a:extLst>
              <a:ext uri="{FF2B5EF4-FFF2-40B4-BE49-F238E27FC236}">
                <a16:creationId xmlns:a16="http://schemas.microsoft.com/office/drawing/2014/main" id="{503687D4-E75C-41FE-95D8-290B01C1D056}"/>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
        <p:nvSpPr>
          <p:cNvPr id="10" name="Slide Number Placeholder 5">
            <a:extLst>
              <a:ext uri="{FF2B5EF4-FFF2-40B4-BE49-F238E27FC236}">
                <a16:creationId xmlns:a16="http://schemas.microsoft.com/office/drawing/2014/main" id="{79C79716-D6C7-4F5E-963C-973EE65C6422}"/>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8" name="Tijdelijke aanduiding voor afbeelding 19">
            <a:extLst>
              <a:ext uri="{FF2B5EF4-FFF2-40B4-BE49-F238E27FC236}">
                <a16:creationId xmlns:a16="http://schemas.microsoft.com/office/drawing/2014/main" id="{C94F9523-4D71-48FD-843F-205897C39B5D}"/>
              </a:ext>
            </a:extLst>
          </p:cNvPr>
          <p:cNvSpPr>
            <a:spLocks noGrp="1"/>
          </p:cNvSpPr>
          <p:nvPr>
            <p:ph type="pic" sz="quarter" idx="11"/>
          </p:nvPr>
        </p:nvSpPr>
        <p:spPr>
          <a:xfrm>
            <a:off x="6095999" y="2063697"/>
            <a:ext cx="4503821" cy="3783083"/>
          </a:xfrm>
          <a:prstGeom prst="rect">
            <a:avLst/>
          </a:prstGeom>
        </p:spPr>
        <p:txBody>
          <a:bodyPr anchor="ctr"/>
          <a:lstStyle>
            <a:lvl1pPr marL="0" indent="0" algn="ctr">
              <a:buNone/>
              <a:defRPr i="1">
                <a:solidFill>
                  <a:schemeClr val="tx1"/>
                </a:solidFill>
              </a:defRPr>
            </a:lvl1pPr>
          </a:lstStyle>
          <a:p>
            <a:r>
              <a:rPr lang="nl-NL"/>
              <a:t>Klik op het pictogram als u een afbeelding wilt toevoegen</a:t>
            </a:r>
            <a:endParaRPr lang="nl-NL" dirty="0"/>
          </a:p>
        </p:txBody>
      </p:sp>
      <p:sp>
        <p:nvSpPr>
          <p:cNvPr id="13" name="Tijdelijke aanduiding voor tekst 2">
            <a:extLst>
              <a:ext uri="{FF2B5EF4-FFF2-40B4-BE49-F238E27FC236}">
                <a16:creationId xmlns:a16="http://schemas.microsoft.com/office/drawing/2014/main" id="{97EC66E4-75B6-45ED-B7F4-21846D5A6D1F}"/>
              </a:ext>
            </a:extLst>
          </p:cNvPr>
          <p:cNvSpPr>
            <a:spLocks noGrp="1"/>
          </p:cNvSpPr>
          <p:nvPr>
            <p:ph type="body" sz="quarter" idx="13"/>
          </p:nvPr>
        </p:nvSpPr>
        <p:spPr>
          <a:xfrm>
            <a:off x="1275814" y="2068025"/>
            <a:ext cx="4535440"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Tree>
    <p:extLst>
      <p:ext uri="{BB962C8B-B14F-4D97-AF65-F5344CB8AC3E}">
        <p14:creationId xmlns:p14="http://schemas.microsoft.com/office/powerpoint/2010/main" val="4259108720"/>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AEA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4" name="Tijdelijke aanduiding voor afbeelding 3">
            <a:extLst>
              <a:ext uri="{FF2B5EF4-FFF2-40B4-BE49-F238E27FC236}">
                <a16:creationId xmlns:a16="http://schemas.microsoft.com/office/drawing/2014/main" id="{71D8557B-000D-4B55-93AF-2FCEB307AF45}"/>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600" i="1"/>
            </a:lvl1pPr>
          </a:lstStyle>
          <a:p>
            <a:r>
              <a:rPr lang="nl-NL" dirty="0"/>
              <a:t>Klik om een (pas)foto toe te voegen of verwijder dit blokje als je geen foto wil toevoegen</a:t>
            </a:r>
          </a:p>
        </p:txBody>
      </p:sp>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5" y="4608469"/>
            <a:ext cx="3686401" cy="1843200"/>
          </a:xfrm>
          <a:prstGeom prst="rect">
            <a:avLst/>
          </a:prstGeom>
          <a:solidFill>
            <a:schemeClr val="bg1"/>
          </a:solidFill>
        </p:spPr>
        <p:txBody>
          <a:bodyPr lIns="180000" tIns="180000" rIns="180000" bIns="180000" anchor="t"/>
          <a:lstStyle>
            <a:lvl1pPr marL="0" indent="0" algn="l">
              <a:buNone/>
              <a:defRPr sz="16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20" name="Rechthoek 19">
            <a:extLst>
              <a:ext uri="{FF2B5EF4-FFF2-40B4-BE49-F238E27FC236}">
                <a16:creationId xmlns:a16="http://schemas.microsoft.com/office/drawing/2014/main" id="{531A17D9-F0AE-419F-8754-7431CCC05E3F}"/>
              </a:ext>
            </a:extLst>
          </p:cNvPr>
          <p:cNvSpPr/>
          <p:nvPr userDrawn="1"/>
        </p:nvSpPr>
        <p:spPr>
          <a:xfrm>
            <a:off x="10555705" y="5846782"/>
            <a:ext cx="1636295" cy="1011218"/>
          </a:xfrm>
          <a:prstGeom prst="rect">
            <a:avLst/>
          </a:prstGeom>
          <a:solidFill>
            <a:srgbClr val="008ACE">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1050160922"/>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88C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5" y="4608469"/>
            <a:ext cx="3686401" cy="1843200"/>
          </a:xfrm>
          <a:prstGeom prst="rect">
            <a:avLst/>
          </a:prstGeom>
          <a:solidFill>
            <a:schemeClr val="bg1"/>
          </a:solidFill>
        </p:spPr>
        <p:txBody>
          <a:bodyPr lIns="180000" tIns="180000" rIns="180000" bIns="180000" anchor="t"/>
          <a:lstStyle>
            <a:lvl1pPr marL="0" indent="0" algn="l">
              <a:buNone/>
              <a:defRPr sz="16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8" name="Rechthoek 7">
            <a:extLst>
              <a:ext uri="{FF2B5EF4-FFF2-40B4-BE49-F238E27FC236}">
                <a16:creationId xmlns:a16="http://schemas.microsoft.com/office/drawing/2014/main" id="{24234A86-22FE-4C4D-96A3-AE38FEEE93DD}"/>
              </a:ext>
            </a:extLst>
          </p:cNvPr>
          <p:cNvSpPr/>
          <p:nvPr userDrawn="1"/>
        </p:nvSpPr>
        <p:spPr>
          <a:xfrm>
            <a:off x="10555705" y="5846782"/>
            <a:ext cx="1636295" cy="1011218"/>
          </a:xfrm>
          <a:prstGeom prst="rect">
            <a:avLst/>
          </a:prstGeom>
          <a:solidFill>
            <a:srgbClr val="AFAD94">
              <a:alpha val="6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9" name="Tijdelijke aanduiding voor afbeelding 3">
            <a:extLst>
              <a:ext uri="{FF2B5EF4-FFF2-40B4-BE49-F238E27FC236}">
                <a16:creationId xmlns:a16="http://schemas.microsoft.com/office/drawing/2014/main" id="{84C7DFF0-DB05-4F8C-81D6-D7543B3863F9}"/>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600" i="1"/>
            </a:lvl1pPr>
          </a:lstStyle>
          <a:p>
            <a:r>
              <a:rPr lang="nl-NL" dirty="0"/>
              <a:t>Klik om een (pas)foto toe te voegen of verwijder dit blokje als je geen foto wil toevoegen</a:t>
            </a:r>
          </a:p>
        </p:txBody>
      </p:sp>
    </p:spTree>
    <p:extLst>
      <p:ext uri="{BB962C8B-B14F-4D97-AF65-F5344CB8AC3E}">
        <p14:creationId xmlns:p14="http://schemas.microsoft.com/office/powerpoint/2010/main" val="300105967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EEE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5" y="4608469"/>
            <a:ext cx="3686401" cy="1843200"/>
          </a:xfrm>
          <a:prstGeom prst="rect">
            <a:avLst/>
          </a:prstGeom>
          <a:solidFill>
            <a:schemeClr val="bg1"/>
          </a:solidFill>
        </p:spPr>
        <p:txBody>
          <a:bodyPr lIns="180000" tIns="180000" rIns="180000" bIns="180000" anchor="t"/>
          <a:lstStyle>
            <a:lvl1pPr marL="0" indent="0" algn="l">
              <a:buNone/>
              <a:defRPr sz="16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rgbClr val="008ACE"/>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8" name="Rechthoek 7">
            <a:extLst>
              <a:ext uri="{FF2B5EF4-FFF2-40B4-BE49-F238E27FC236}">
                <a16:creationId xmlns:a16="http://schemas.microsoft.com/office/drawing/2014/main" id="{4B595E83-1220-4055-815A-91C479F78C87}"/>
              </a:ext>
            </a:extLst>
          </p:cNvPr>
          <p:cNvSpPr/>
          <p:nvPr userDrawn="1"/>
        </p:nvSpPr>
        <p:spPr>
          <a:xfrm>
            <a:off x="10555705" y="5846782"/>
            <a:ext cx="1636295" cy="1011218"/>
          </a:xfrm>
          <a:prstGeom prst="rect">
            <a:avLst/>
          </a:prstGeom>
          <a:solidFill>
            <a:srgbClr val="AEAB93">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9" name="Tijdelijke aanduiding voor afbeelding 3">
            <a:extLst>
              <a:ext uri="{FF2B5EF4-FFF2-40B4-BE49-F238E27FC236}">
                <a16:creationId xmlns:a16="http://schemas.microsoft.com/office/drawing/2014/main" id="{B6109FE3-5B1C-40B4-9FAB-474597BF4D80}"/>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600" i="1"/>
            </a:lvl1pPr>
          </a:lstStyle>
          <a:p>
            <a:r>
              <a:rPr lang="nl-NL" dirty="0"/>
              <a:t>Klik om een (pas)foto toe te voegen of verwijder dit blokje als je geen foto wil toevoegen</a:t>
            </a:r>
          </a:p>
        </p:txBody>
      </p:sp>
    </p:spTree>
    <p:extLst>
      <p:ext uri="{BB962C8B-B14F-4D97-AF65-F5344CB8AC3E}">
        <p14:creationId xmlns:p14="http://schemas.microsoft.com/office/powerpoint/2010/main" val="3577710013"/>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9A505-FC5E-C387-99D8-509E4D9F17D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6BCCE0D-4F48-84EA-717F-11A0B40BCC7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8458CB4-07ED-9B31-E7BC-2EAC4EFD4CC7}"/>
              </a:ext>
            </a:extLst>
          </p:cNvPr>
          <p:cNvSpPr>
            <a:spLocks noGrp="1"/>
          </p:cNvSpPr>
          <p:nvPr>
            <p:ph type="dt" sz="half" idx="10"/>
          </p:nvPr>
        </p:nvSpPr>
        <p:spPr/>
        <p:txBody>
          <a:bodyPr/>
          <a:lstStyle/>
          <a:p>
            <a:fld id="{BF244198-EA0F-4F92-9573-3B191B5ABC44}" type="datetimeFigureOut">
              <a:rPr lang="nl-NL" smtClean="0"/>
              <a:t>14-11-2023</a:t>
            </a:fld>
            <a:endParaRPr lang="nl-NL"/>
          </a:p>
        </p:txBody>
      </p:sp>
      <p:sp>
        <p:nvSpPr>
          <p:cNvPr id="5" name="Tijdelijke aanduiding voor voettekst 4">
            <a:extLst>
              <a:ext uri="{FF2B5EF4-FFF2-40B4-BE49-F238E27FC236}">
                <a16:creationId xmlns:a16="http://schemas.microsoft.com/office/drawing/2014/main" id="{59931978-6AE5-16D9-472D-3A85EE9194E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F8EC605-3249-5503-5FE2-E79162430B98}"/>
              </a:ext>
            </a:extLst>
          </p:cNvPr>
          <p:cNvSpPr>
            <a:spLocks noGrp="1"/>
          </p:cNvSpPr>
          <p:nvPr>
            <p:ph type="sldNum" sz="quarter" idx="12"/>
          </p:nvPr>
        </p:nvSpPr>
        <p:spPr/>
        <p:txBody>
          <a:bodyPr/>
          <a:lstStyle/>
          <a:p>
            <a:fld id="{11B6DF1D-1D28-4D95-8421-0D4FE1E90F16}" type="slidenum">
              <a:rPr lang="nl-NL" smtClean="0"/>
              <a:t>‹nr.›</a:t>
            </a:fld>
            <a:endParaRPr lang="nl-NL"/>
          </a:p>
        </p:txBody>
      </p:sp>
    </p:spTree>
    <p:extLst>
      <p:ext uri="{BB962C8B-B14F-4D97-AF65-F5344CB8AC3E}">
        <p14:creationId xmlns:p14="http://schemas.microsoft.com/office/powerpoint/2010/main" val="222158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beginslide blauw">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87C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3" name="Rechthoek 12">
            <a:extLst>
              <a:ext uri="{FF2B5EF4-FFF2-40B4-BE49-F238E27FC236}">
                <a16:creationId xmlns:a16="http://schemas.microsoft.com/office/drawing/2014/main" id="{ED444A1E-FCA6-4E54-A9D2-993E69AA5A07}"/>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4" name="Rechthoek 13">
            <a:extLst>
              <a:ext uri="{FF2B5EF4-FFF2-40B4-BE49-F238E27FC236}">
                <a16:creationId xmlns:a16="http://schemas.microsoft.com/office/drawing/2014/main" id="{FD0601EB-8525-4484-BE2E-BF5AD3E27415}"/>
              </a:ext>
            </a:extLst>
          </p:cNvPr>
          <p:cNvSpPr/>
          <p:nvPr userDrawn="1"/>
        </p:nvSpPr>
        <p:spPr>
          <a:xfrm>
            <a:off x="10555705" y="5846782"/>
            <a:ext cx="1636295" cy="1011218"/>
          </a:xfrm>
          <a:prstGeom prst="rect">
            <a:avLst/>
          </a:prstGeom>
          <a:solidFill>
            <a:srgbClr val="AFAD94">
              <a:alpha val="6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17" name="Rechthoek 16">
            <a:extLst>
              <a:ext uri="{FF2B5EF4-FFF2-40B4-BE49-F238E27FC236}">
                <a16:creationId xmlns:a16="http://schemas.microsoft.com/office/drawing/2014/main" id="{C5E1D48A-4CC9-4630-B92D-1D48D3F6471B}"/>
              </a:ext>
            </a:extLst>
          </p:cNvPr>
          <p:cNvSpPr/>
          <p:nvPr userDrawn="1"/>
        </p:nvSpPr>
        <p:spPr>
          <a:xfrm>
            <a:off x="8700070" y="4609481"/>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9" name="Tijdelijke aanduiding voor tekst 16">
            <a:extLst>
              <a:ext uri="{FF2B5EF4-FFF2-40B4-BE49-F238E27FC236}">
                <a16:creationId xmlns:a16="http://schemas.microsoft.com/office/drawing/2014/main" id="{E6E32536-F841-477C-80BA-FADC319E756D}"/>
              </a:ext>
            </a:extLst>
          </p:cNvPr>
          <p:cNvSpPr>
            <a:spLocks noGrp="1"/>
          </p:cNvSpPr>
          <p:nvPr>
            <p:ph type="body" sz="quarter" idx="14" hasCustomPrompt="1"/>
          </p:nvPr>
        </p:nvSpPr>
        <p:spPr>
          <a:xfrm>
            <a:off x="3171819" y="4609481"/>
            <a:ext cx="1843200" cy="1843200"/>
          </a:xfrm>
          <a:prstGeom prst="rect">
            <a:avLst/>
          </a:prstGeom>
          <a:solidFill>
            <a:schemeClr val="bg1"/>
          </a:solidFill>
          <a:ln>
            <a:solidFill>
              <a:schemeClr val="bg1"/>
            </a:solidFill>
          </a:ln>
        </p:spPr>
        <p:txBody>
          <a:bodyPr/>
          <a:lstStyle>
            <a:lvl1pPr marL="0" indent="0">
              <a:buNone/>
              <a:defRPr sz="1800">
                <a:solidFill>
                  <a:srgbClr val="008ACE"/>
                </a:solidFill>
                <a:latin typeface="+mj-lt"/>
              </a:defRPr>
            </a:lvl1pPr>
          </a:lstStyle>
          <a:p>
            <a:pPr lvl="0"/>
            <a:r>
              <a:rPr lang="nl-NL" dirty="0"/>
              <a:t>Klik om een subtitel of naam van de spreker toe te voegen</a:t>
            </a:r>
          </a:p>
        </p:txBody>
      </p:sp>
      <p:sp>
        <p:nvSpPr>
          <p:cNvPr id="23" name="Titel 1">
            <a:extLst>
              <a:ext uri="{FF2B5EF4-FFF2-40B4-BE49-F238E27FC236}">
                <a16:creationId xmlns:a16="http://schemas.microsoft.com/office/drawing/2014/main" id="{739943ED-3EC6-4B1D-A5E4-25CCBFBB145B}"/>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Voeg een titel toe</a:t>
            </a:r>
          </a:p>
        </p:txBody>
      </p:sp>
      <p:sp>
        <p:nvSpPr>
          <p:cNvPr id="24" name="Tijdelijke aanduiding voor afbeelding 19">
            <a:extLst>
              <a:ext uri="{FF2B5EF4-FFF2-40B4-BE49-F238E27FC236}">
                <a16:creationId xmlns:a16="http://schemas.microsoft.com/office/drawing/2014/main" id="{C3C2C79C-76BF-42D5-B0B4-6225D21EDED1}"/>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600" i="1"/>
            </a:lvl1pPr>
          </a:lstStyle>
          <a:p>
            <a:r>
              <a:rPr lang="nl-NL" i="1" dirty="0"/>
              <a:t>Klik om een afbeelding toe te voegen of verwijder dit blokje als je geen foto wil gebruiken</a:t>
            </a:r>
            <a:endParaRPr lang="nl-NL" dirty="0"/>
          </a:p>
        </p:txBody>
      </p:sp>
      <p:sp>
        <p:nvSpPr>
          <p:cNvPr id="20" name="Tijdelijke aanduiding voor tekst 16">
            <a:extLst>
              <a:ext uri="{FF2B5EF4-FFF2-40B4-BE49-F238E27FC236}">
                <a16:creationId xmlns:a16="http://schemas.microsoft.com/office/drawing/2014/main" id="{FAF6CA45-46E0-4E35-B299-FDE0A26A6F87}"/>
              </a:ext>
            </a:extLst>
          </p:cNvPr>
          <p:cNvSpPr>
            <a:spLocks noGrp="1"/>
          </p:cNvSpPr>
          <p:nvPr>
            <p:ph type="body" sz="quarter" idx="15" hasCustomPrompt="1"/>
          </p:nvPr>
        </p:nvSpPr>
        <p:spPr>
          <a:xfrm>
            <a:off x="6856869" y="4609481"/>
            <a:ext cx="1843200" cy="1843200"/>
          </a:xfrm>
          <a:prstGeom prst="rect">
            <a:avLst/>
          </a:prstGeom>
          <a:solidFill>
            <a:srgbClr val="DAA500"/>
          </a:solidFill>
          <a:ln>
            <a:solidFill>
              <a:srgbClr val="DAA500"/>
            </a:solidFill>
          </a:ln>
        </p:spPr>
        <p:txBody>
          <a:bodyPr anchor="b"/>
          <a:lstStyle>
            <a:lvl1pPr marL="0" indent="0">
              <a:buNone/>
              <a:defRPr sz="1800" b="0">
                <a:solidFill>
                  <a:schemeClr val="bg1"/>
                </a:solidFill>
                <a:latin typeface="+mn-lt"/>
              </a:defRPr>
            </a:lvl1pPr>
          </a:lstStyle>
          <a:p>
            <a:pPr lvl="0"/>
            <a:r>
              <a:rPr lang="nl-NL" dirty="0"/>
              <a:t>Klik om een datum toe te voegen</a:t>
            </a:r>
          </a:p>
        </p:txBody>
      </p:sp>
      <p:sp>
        <p:nvSpPr>
          <p:cNvPr id="18" name="Rechthoek 17">
            <a:extLst>
              <a:ext uri="{FF2B5EF4-FFF2-40B4-BE49-F238E27FC236}">
                <a16:creationId xmlns:a16="http://schemas.microsoft.com/office/drawing/2014/main" id="{6F386FC7-8C11-4299-BBF3-D3BDA9D5A7B3}"/>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67597058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eginslide beige">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EEE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4" name="Rechthoek 13">
            <a:extLst>
              <a:ext uri="{FF2B5EF4-FFF2-40B4-BE49-F238E27FC236}">
                <a16:creationId xmlns:a16="http://schemas.microsoft.com/office/drawing/2014/main" id="{AB4B24AA-FBCA-4C80-95C3-560BBB8B4252}"/>
              </a:ext>
            </a:extLst>
          </p:cNvPr>
          <p:cNvSpPr/>
          <p:nvPr userDrawn="1"/>
        </p:nvSpPr>
        <p:spPr>
          <a:xfrm>
            <a:off x="10555705" y="5846782"/>
            <a:ext cx="1636295" cy="1011218"/>
          </a:xfrm>
          <a:prstGeom prst="rect">
            <a:avLst/>
          </a:prstGeom>
          <a:solidFill>
            <a:srgbClr val="AEAB93">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17" name="Rechthoek 16">
            <a:extLst>
              <a:ext uri="{FF2B5EF4-FFF2-40B4-BE49-F238E27FC236}">
                <a16:creationId xmlns:a16="http://schemas.microsoft.com/office/drawing/2014/main" id="{C6AF076A-5080-4B27-9D77-17DF201E3DDC}"/>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8" name="Rechthoek 17">
            <a:extLst>
              <a:ext uri="{FF2B5EF4-FFF2-40B4-BE49-F238E27FC236}">
                <a16:creationId xmlns:a16="http://schemas.microsoft.com/office/drawing/2014/main" id="{68ED154B-4BEE-4B31-8906-CEE5D2573EAA}"/>
              </a:ext>
            </a:extLst>
          </p:cNvPr>
          <p:cNvSpPr/>
          <p:nvPr userDrawn="1"/>
        </p:nvSpPr>
        <p:spPr>
          <a:xfrm>
            <a:off x="8700070" y="4609481"/>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24" name="Titel 1">
            <a:extLst>
              <a:ext uri="{FF2B5EF4-FFF2-40B4-BE49-F238E27FC236}">
                <a16:creationId xmlns:a16="http://schemas.microsoft.com/office/drawing/2014/main" id="{2FC275D3-0919-41EE-8F96-792E80C29785}"/>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rgbClr val="008ACE"/>
                </a:solidFill>
                <a:latin typeface="+mn-lt"/>
              </a:defRPr>
            </a:lvl1pPr>
          </a:lstStyle>
          <a:p>
            <a:r>
              <a:rPr lang="nl-NL" dirty="0"/>
              <a:t>Voeg een titel toe</a:t>
            </a:r>
          </a:p>
        </p:txBody>
      </p:sp>
      <p:sp>
        <p:nvSpPr>
          <p:cNvPr id="25" name="Tijdelijke aanduiding voor afbeelding 19">
            <a:extLst>
              <a:ext uri="{FF2B5EF4-FFF2-40B4-BE49-F238E27FC236}">
                <a16:creationId xmlns:a16="http://schemas.microsoft.com/office/drawing/2014/main" id="{EF6ECB59-40CF-4FB5-915E-2D19ABD450E8}"/>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600" i="1"/>
            </a:lvl1pPr>
          </a:lstStyle>
          <a:p>
            <a:r>
              <a:rPr lang="nl-NL" i="1" dirty="0"/>
              <a:t>Klik om een afbeelding toe te voegen of verwijder dit blokje als je geen foto wil gebruiken</a:t>
            </a:r>
            <a:endParaRPr lang="nl-NL" dirty="0"/>
          </a:p>
        </p:txBody>
      </p:sp>
      <p:sp>
        <p:nvSpPr>
          <p:cNvPr id="20" name="Tijdelijke aanduiding voor tekst 16">
            <a:extLst>
              <a:ext uri="{FF2B5EF4-FFF2-40B4-BE49-F238E27FC236}">
                <a16:creationId xmlns:a16="http://schemas.microsoft.com/office/drawing/2014/main" id="{4C85DC9D-3508-4197-9A93-A6EB0808EB4D}"/>
              </a:ext>
            </a:extLst>
          </p:cNvPr>
          <p:cNvSpPr>
            <a:spLocks noGrp="1"/>
          </p:cNvSpPr>
          <p:nvPr>
            <p:ph type="body" sz="quarter" idx="14" hasCustomPrompt="1"/>
          </p:nvPr>
        </p:nvSpPr>
        <p:spPr>
          <a:xfrm>
            <a:off x="3171819" y="4609481"/>
            <a:ext cx="1843200" cy="1843200"/>
          </a:xfrm>
          <a:prstGeom prst="rect">
            <a:avLst/>
          </a:prstGeom>
          <a:solidFill>
            <a:srgbClr val="DAA500"/>
          </a:solidFill>
          <a:ln>
            <a:solidFill>
              <a:srgbClr val="DAA500"/>
            </a:solidFill>
          </a:ln>
        </p:spPr>
        <p:txBody>
          <a:bodyPr/>
          <a:lstStyle>
            <a:lvl1pPr marL="0" indent="0">
              <a:buNone/>
              <a:defRPr sz="1800" b="0">
                <a:solidFill>
                  <a:schemeClr val="bg1"/>
                </a:solidFill>
                <a:latin typeface="+mj-lt"/>
              </a:defRPr>
            </a:lvl1pPr>
          </a:lstStyle>
          <a:p>
            <a:pPr lvl="0"/>
            <a:r>
              <a:rPr lang="nl-NL" dirty="0"/>
              <a:t>Klik om een subtitel of naam van de spreker toe te voegen</a:t>
            </a:r>
          </a:p>
        </p:txBody>
      </p:sp>
      <p:sp>
        <p:nvSpPr>
          <p:cNvPr id="21" name="Tijdelijke aanduiding voor tekst 16">
            <a:extLst>
              <a:ext uri="{FF2B5EF4-FFF2-40B4-BE49-F238E27FC236}">
                <a16:creationId xmlns:a16="http://schemas.microsoft.com/office/drawing/2014/main" id="{E1C42DF0-B5D2-4DDC-90FA-3CCF7AD2530B}"/>
              </a:ext>
            </a:extLst>
          </p:cNvPr>
          <p:cNvSpPr>
            <a:spLocks noGrp="1"/>
          </p:cNvSpPr>
          <p:nvPr>
            <p:ph type="body" sz="quarter" idx="15" hasCustomPrompt="1"/>
          </p:nvPr>
        </p:nvSpPr>
        <p:spPr>
          <a:xfrm>
            <a:off x="6856869" y="4609481"/>
            <a:ext cx="1843200" cy="1843200"/>
          </a:xfrm>
          <a:prstGeom prst="rect">
            <a:avLst/>
          </a:prstGeom>
          <a:solidFill>
            <a:srgbClr val="A09E85"/>
          </a:solidFill>
          <a:ln>
            <a:solidFill>
              <a:srgbClr val="A09E85"/>
            </a:solidFill>
          </a:ln>
        </p:spPr>
        <p:txBody>
          <a:bodyPr anchor="b"/>
          <a:lstStyle>
            <a:lvl1pPr marL="0" indent="0">
              <a:buNone/>
              <a:defRPr sz="1800" b="0">
                <a:solidFill>
                  <a:schemeClr val="bg1"/>
                </a:solidFill>
                <a:latin typeface="+mn-lt"/>
              </a:defRPr>
            </a:lvl1pPr>
          </a:lstStyle>
          <a:p>
            <a:pPr lvl="0"/>
            <a:r>
              <a:rPr lang="nl-NL" dirty="0"/>
              <a:t>Klik om een datum toe te voegen</a:t>
            </a:r>
          </a:p>
        </p:txBody>
      </p:sp>
      <p:sp>
        <p:nvSpPr>
          <p:cNvPr id="19" name="Rechthoek 18">
            <a:extLst>
              <a:ext uri="{FF2B5EF4-FFF2-40B4-BE49-F238E27FC236}">
                <a16:creationId xmlns:a16="http://schemas.microsoft.com/office/drawing/2014/main" id="{E94BCB6A-36C5-448F-8DA7-266CB11195A7}"/>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203902726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ussenslide bruin">
    <p:spTree>
      <p:nvGrpSpPr>
        <p:cNvPr id="1" name=""/>
        <p:cNvGrpSpPr/>
        <p:nvPr/>
      </p:nvGrpSpPr>
      <p:grpSpPr>
        <a:xfrm>
          <a:off x="0" y="0"/>
          <a:ext cx="0" cy="0"/>
          <a:chOff x="0" y="0"/>
          <a:chExt cx="0" cy="0"/>
        </a:xfrm>
      </p:grpSpPr>
      <p:sp>
        <p:nvSpPr>
          <p:cNvPr id="13" name="Vrije vorm: vorm 12">
            <a:extLst>
              <a:ext uri="{FF2B5EF4-FFF2-40B4-BE49-F238E27FC236}">
                <a16:creationId xmlns:a16="http://schemas.microsoft.com/office/drawing/2014/main" id="{773AB57F-5554-4E0F-A722-8F590F7C314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rgbClr val="AEA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2622884"/>
            <a:ext cx="9144000" cy="2069432"/>
          </a:xfrm>
          <a:prstGeom prst="rect">
            <a:avLst/>
          </a:prstGeom>
        </p:spPr>
        <p:txBody>
          <a:bodyPr lIns="0" tIns="0" rIns="0" bIns="0" anchor="t"/>
          <a:lstStyle>
            <a:lvl1pPr algn="l">
              <a:defRPr sz="4800" b="1">
                <a:solidFill>
                  <a:schemeClr val="bg1"/>
                </a:solidFill>
                <a:latin typeface="+mn-lt"/>
              </a:defRPr>
            </a:lvl1pPr>
          </a:lstStyle>
          <a:p>
            <a:r>
              <a:rPr lang="nl-NL" dirty="0"/>
              <a:t>Tussenslide</a:t>
            </a:r>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Tree>
    <p:extLst>
      <p:ext uri="{BB962C8B-B14F-4D97-AF65-F5344CB8AC3E}">
        <p14:creationId xmlns:p14="http://schemas.microsoft.com/office/powerpoint/2010/main" val="98278850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kstslide bruin">
    <p:bg>
      <p:bgPr>
        <a:solidFill>
          <a:srgbClr val="AFAD94"/>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E88D05A7-EBF6-4239-86A9-7602DA9232B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0" name="Slide Number Placeholder 5">
            <a:extLst>
              <a:ext uri="{FF2B5EF4-FFF2-40B4-BE49-F238E27FC236}">
                <a16:creationId xmlns:a16="http://schemas.microsoft.com/office/drawing/2014/main" id="{FA7577E3-8233-4F2E-8D96-55433BC2271A}"/>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3" name="Tijdelijke aanduiding voor tekst 2">
            <a:extLst>
              <a:ext uri="{FF2B5EF4-FFF2-40B4-BE49-F238E27FC236}">
                <a16:creationId xmlns:a16="http://schemas.microsoft.com/office/drawing/2014/main" id="{D9765294-2641-4FE5-9C1F-355BFCBACDE0}"/>
              </a:ext>
            </a:extLst>
          </p:cNvPr>
          <p:cNvSpPr>
            <a:spLocks noGrp="1"/>
          </p:cNvSpPr>
          <p:nvPr>
            <p:ph type="body" sz="quarter" idx="13"/>
          </p:nvPr>
        </p:nvSpPr>
        <p:spPr>
          <a:xfrm>
            <a:off x="1275813" y="2068025"/>
            <a:ext cx="7212203"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
        <p:nvSpPr>
          <p:cNvPr id="16" name="Titel 5">
            <a:extLst>
              <a:ext uri="{FF2B5EF4-FFF2-40B4-BE49-F238E27FC236}">
                <a16:creationId xmlns:a16="http://schemas.microsoft.com/office/drawing/2014/main" id="{18825F56-4795-4484-8EC1-411B41580B48}"/>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3707967362"/>
      </p:ext>
    </p:extLst>
  </p:cSld>
  <p:clrMapOvr>
    <a:masterClrMapping/>
  </p:clrMapOvr>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ekstslide bruin">
    <p:bg>
      <p:bgPr>
        <a:solidFill>
          <a:srgbClr val="AFAD94"/>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E88D05A7-EBF6-4239-86A9-7602DA9232B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0" name="Slide Number Placeholder 5">
            <a:extLst>
              <a:ext uri="{FF2B5EF4-FFF2-40B4-BE49-F238E27FC236}">
                <a16:creationId xmlns:a16="http://schemas.microsoft.com/office/drawing/2014/main" id="{FA7577E3-8233-4F2E-8D96-55433BC2271A}"/>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12" name="Tijdelijke aanduiding voor afbeelding 19">
            <a:extLst>
              <a:ext uri="{FF2B5EF4-FFF2-40B4-BE49-F238E27FC236}">
                <a16:creationId xmlns:a16="http://schemas.microsoft.com/office/drawing/2014/main" id="{FE02E91D-7EFC-41FA-8FB2-BB503D7FD740}"/>
              </a:ext>
            </a:extLst>
          </p:cNvPr>
          <p:cNvSpPr>
            <a:spLocks noGrp="1"/>
          </p:cNvSpPr>
          <p:nvPr>
            <p:ph type="pic" sz="quarter" idx="11"/>
          </p:nvPr>
        </p:nvSpPr>
        <p:spPr>
          <a:xfrm>
            <a:off x="6095999" y="2063697"/>
            <a:ext cx="4503821" cy="3783083"/>
          </a:xfrm>
          <a:prstGeom prst="rect">
            <a:avLst/>
          </a:prstGeom>
        </p:spPr>
        <p:txBody>
          <a:bodyPr anchor="ctr"/>
          <a:lstStyle>
            <a:lvl1pPr marL="0" indent="0" algn="ctr">
              <a:buNone/>
              <a:defRPr i="1">
                <a:solidFill>
                  <a:schemeClr val="tx1"/>
                </a:solidFill>
              </a:defRPr>
            </a:lvl1pPr>
          </a:lstStyle>
          <a:p>
            <a:r>
              <a:rPr lang="nl-NL"/>
              <a:t>Klik op het pictogram als u een afbeelding wilt toevoegen</a:t>
            </a:r>
            <a:endParaRPr lang="nl-NL" dirty="0"/>
          </a:p>
        </p:txBody>
      </p:sp>
      <p:sp>
        <p:nvSpPr>
          <p:cNvPr id="8" name="Tijdelijke aanduiding voor tekst 2">
            <a:extLst>
              <a:ext uri="{FF2B5EF4-FFF2-40B4-BE49-F238E27FC236}">
                <a16:creationId xmlns:a16="http://schemas.microsoft.com/office/drawing/2014/main" id="{7750A092-911B-4616-B41C-6CAE33D321F1}"/>
              </a:ext>
            </a:extLst>
          </p:cNvPr>
          <p:cNvSpPr>
            <a:spLocks noGrp="1"/>
          </p:cNvSpPr>
          <p:nvPr>
            <p:ph type="body" sz="quarter" idx="13"/>
          </p:nvPr>
        </p:nvSpPr>
        <p:spPr>
          <a:xfrm>
            <a:off x="1275814" y="2068025"/>
            <a:ext cx="4535440"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
        <p:nvSpPr>
          <p:cNvPr id="13" name="Titel 5">
            <a:extLst>
              <a:ext uri="{FF2B5EF4-FFF2-40B4-BE49-F238E27FC236}">
                <a16:creationId xmlns:a16="http://schemas.microsoft.com/office/drawing/2014/main" id="{8A53C297-AAC2-4992-BC91-D9ACBC85AE1D}"/>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593818789"/>
      </p:ext>
    </p:extLst>
  </p:cSld>
  <p:clrMapOvr>
    <a:masterClrMapping/>
  </p:clrMapOvr>
  <p:hf hdr="0" ftr="0" dt="0"/>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ussenslide blauw">
    <p:spTree>
      <p:nvGrpSpPr>
        <p:cNvPr id="1" name=""/>
        <p:cNvGrpSpPr/>
        <p:nvPr/>
      </p:nvGrpSpPr>
      <p:grpSpPr>
        <a:xfrm>
          <a:off x="0" y="0"/>
          <a:ext cx="0" cy="0"/>
          <a:chOff x="0" y="0"/>
          <a:chExt cx="0" cy="0"/>
        </a:xfrm>
      </p:grpSpPr>
      <p:sp>
        <p:nvSpPr>
          <p:cNvPr id="6" name="Vrije vorm: vorm 5">
            <a:extLst>
              <a:ext uri="{FF2B5EF4-FFF2-40B4-BE49-F238E27FC236}">
                <a16:creationId xmlns:a16="http://schemas.microsoft.com/office/drawing/2014/main" id="{5F353BE0-F11C-47B8-900B-E326930C94EF}"/>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rgbClr val="88C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2622884"/>
            <a:ext cx="9144000" cy="2069432"/>
          </a:xfrm>
          <a:prstGeom prst="rect">
            <a:avLst/>
          </a:prstGeom>
        </p:spPr>
        <p:txBody>
          <a:bodyPr lIns="0" tIns="0" rIns="0" bIns="0" anchor="t"/>
          <a:lstStyle>
            <a:lvl1pPr algn="l">
              <a:defRPr sz="4800" b="1">
                <a:solidFill>
                  <a:schemeClr val="bg1"/>
                </a:solidFill>
                <a:latin typeface="+mn-lt"/>
              </a:defRPr>
            </a:lvl1pPr>
          </a:lstStyle>
          <a:p>
            <a:r>
              <a:rPr lang="nl-NL" dirty="0"/>
              <a:t>Tussenslide</a:t>
            </a:r>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Tree>
    <p:extLst>
      <p:ext uri="{BB962C8B-B14F-4D97-AF65-F5344CB8AC3E}">
        <p14:creationId xmlns:p14="http://schemas.microsoft.com/office/powerpoint/2010/main" val="257585578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kstslide blauw">
    <p:bg>
      <p:bgPr>
        <a:solidFill>
          <a:srgbClr val="87C3E7"/>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7CF97FAF-0EAE-45F6-B0EC-5351EECDE843}"/>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1" name="Slide Number Placeholder 5">
            <a:extLst>
              <a:ext uri="{FF2B5EF4-FFF2-40B4-BE49-F238E27FC236}">
                <a16:creationId xmlns:a16="http://schemas.microsoft.com/office/drawing/2014/main" id="{C44DA298-4412-4CD2-BEEC-15263C1D9D79}"/>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16" name="Titel 5">
            <a:extLst>
              <a:ext uri="{FF2B5EF4-FFF2-40B4-BE49-F238E27FC236}">
                <a16:creationId xmlns:a16="http://schemas.microsoft.com/office/drawing/2014/main" id="{D0C4E983-847A-44AD-81E5-7F11F1CE8CAF}"/>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
        <p:nvSpPr>
          <p:cNvPr id="10" name="Tijdelijke aanduiding voor tekst 2">
            <a:extLst>
              <a:ext uri="{FF2B5EF4-FFF2-40B4-BE49-F238E27FC236}">
                <a16:creationId xmlns:a16="http://schemas.microsoft.com/office/drawing/2014/main" id="{8F8DF08B-74D9-4B54-98A4-5CCF760189B5}"/>
              </a:ext>
            </a:extLst>
          </p:cNvPr>
          <p:cNvSpPr>
            <a:spLocks noGrp="1"/>
          </p:cNvSpPr>
          <p:nvPr>
            <p:ph type="body" sz="quarter" idx="13"/>
          </p:nvPr>
        </p:nvSpPr>
        <p:spPr>
          <a:xfrm>
            <a:off x="1275813" y="2068025"/>
            <a:ext cx="7212203"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Tree>
    <p:extLst>
      <p:ext uri="{BB962C8B-B14F-4D97-AF65-F5344CB8AC3E}">
        <p14:creationId xmlns:p14="http://schemas.microsoft.com/office/powerpoint/2010/main" val="200415017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kstslide blauw">
    <p:bg>
      <p:bgPr>
        <a:solidFill>
          <a:srgbClr val="87C3E7"/>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7CF97FAF-0EAE-45F6-B0EC-5351EECDE843}"/>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1" name="Slide Number Placeholder 5">
            <a:extLst>
              <a:ext uri="{FF2B5EF4-FFF2-40B4-BE49-F238E27FC236}">
                <a16:creationId xmlns:a16="http://schemas.microsoft.com/office/drawing/2014/main" id="{C44DA298-4412-4CD2-BEEC-15263C1D9D79}"/>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8" name="Tijdelijke aanduiding voor afbeelding 19">
            <a:extLst>
              <a:ext uri="{FF2B5EF4-FFF2-40B4-BE49-F238E27FC236}">
                <a16:creationId xmlns:a16="http://schemas.microsoft.com/office/drawing/2014/main" id="{66351EE6-1C18-436B-9564-A00F397E822D}"/>
              </a:ext>
            </a:extLst>
          </p:cNvPr>
          <p:cNvSpPr>
            <a:spLocks noGrp="1"/>
          </p:cNvSpPr>
          <p:nvPr>
            <p:ph type="pic" sz="quarter" idx="11"/>
          </p:nvPr>
        </p:nvSpPr>
        <p:spPr>
          <a:xfrm>
            <a:off x="6095999" y="2063697"/>
            <a:ext cx="4503821" cy="3783083"/>
          </a:xfrm>
          <a:prstGeom prst="rect">
            <a:avLst/>
          </a:prstGeom>
        </p:spPr>
        <p:txBody>
          <a:bodyPr anchor="ctr"/>
          <a:lstStyle>
            <a:lvl1pPr marL="0" indent="0" algn="ctr">
              <a:buNone/>
              <a:defRPr i="1">
                <a:solidFill>
                  <a:schemeClr val="tx1"/>
                </a:solidFill>
              </a:defRPr>
            </a:lvl1pPr>
          </a:lstStyle>
          <a:p>
            <a:r>
              <a:rPr lang="nl-NL"/>
              <a:t>Klik op het pictogram als u een afbeelding wilt toevoegen</a:t>
            </a:r>
            <a:endParaRPr lang="nl-NL" dirty="0"/>
          </a:p>
        </p:txBody>
      </p:sp>
      <p:sp>
        <p:nvSpPr>
          <p:cNvPr id="14" name="Tijdelijke aanduiding voor tekst 2">
            <a:extLst>
              <a:ext uri="{FF2B5EF4-FFF2-40B4-BE49-F238E27FC236}">
                <a16:creationId xmlns:a16="http://schemas.microsoft.com/office/drawing/2014/main" id="{F74EBC1D-85E3-4E61-8778-6334EA6D8FA5}"/>
              </a:ext>
            </a:extLst>
          </p:cNvPr>
          <p:cNvSpPr>
            <a:spLocks noGrp="1"/>
          </p:cNvSpPr>
          <p:nvPr>
            <p:ph type="body" sz="quarter" idx="13"/>
          </p:nvPr>
        </p:nvSpPr>
        <p:spPr>
          <a:xfrm>
            <a:off x="1275814" y="2068025"/>
            <a:ext cx="4535440"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
        <p:nvSpPr>
          <p:cNvPr id="15" name="Titel 5">
            <a:extLst>
              <a:ext uri="{FF2B5EF4-FFF2-40B4-BE49-F238E27FC236}">
                <a16:creationId xmlns:a16="http://schemas.microsoft.com/office/drawing/2014/main" id="{43CB8CFC-1ADE-4BAF-8D3D-0855D4C52B79}"/>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2233680555"/>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8444642"/>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74" r:id="rId3"/>
    <p:sldLayoutId id="2147483650" r:id="rId4"/>
    <p:sldLayoutId id="2147483665" r:id="rId5"/>
    <p:sldLayoutId id="2147483678" r:id="rId6"/>
    <p:sldLayoutId id="2147483667" r:id="rId7"/>
    <p:sldLayoutId id="2147483671" r:id="rId8"/>
    <p:sldLayoutId id="2147483679" r:id="rId9"/>
    <p:sldLayoutId id="2147483672" r:id="rId10"/>
    <p:sldLayoutId id="2147483670" r:id="rId11"/>
    <p:sldLayoutId id="2147483680" r:id="rId12"/>
    <p:sldLayoutId id="2147483681" r:id="rId13"/>
    <p:sldLayoutId id="2147483682" r:id="rId14"/>
    <p:sldLayoutId id="2147483683" r:id="rId15"/>
    <p:sldLayoutId id="2147483684"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probiblio.nl/toc-verandertheorie-vrijwillige-inzet-voor-de-bibliotheek/"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96B0F99D-F8B4-4944-BA5B-FB21AC1AD05C}"/>
              </a:ext>
            </a:extLst>
          </p:cNvPr>
          <p:cNvSpPr>
            <a:spLocks noGrp="1"/>
          </p:cNvSpPr>
          <p:nvPr>
            <p:ph type="body" sz="quarter" idx="14"/>
          </p:nvPr>
        </p:nvSpPr>
        <p:spPr/>
        <p:txBody>
          <a:bodyPr/>
          <a:lstStyle/>
          <a:p>
            <a:r>
              <a:rPr lang="nl-NL" dirty="0"/>
              <a:t>.</a:t>
            </a:r>
          </a:p>
        </p:txBody>
      </p:sp>
      <p:sp>
        <p:nvSpPr>
          <p:cNvPr id="4" name="Tijdelijke aanduiding voor tekst 3">
            <a:extLst>
              <a:ext uri="{FF2B5EF4-FFF2-40B4-BE49-F238E27FC236}">
                <a16:creationId xmlns:a16="http://schemas.microsoft.com/office/drawing/2014/main" id="{3E1DF8B2-2CCC-42A5-977D-B6A5519738ED}"/>
              </a:ext>
            </a:extLst>
          </p:cNvPr>
          <p:cNvSpPr>
            <a:spLocks noGrp="1"/>
          </p:cNvSpPr>
          <p:nvPr>
            <p:ph type="body" sz="quarter" idx="15"/>
          </p:nvPr>
        </p:nvSpPr>
        <p:spPr/>
        <p:txBody>
          <a:bodyPr/>
          <a:lstStyle/>
          <a:p>
            <a:r>
              <a:rPr lang="nl-NL" dirty="0"/>
              <a:t>7 november 2023</a:t>
            </a:r>
          </a:p>
        </p:txBody>
      </p:sp>
      <p:sp>
        <p:nvSpPr>
          <p:cNvPr id="2" name="Titel 1">
            <a:extLst>
              <a:ext uri="{FF2B5EF4-FFF2-40B4-BE49-F238E27FC236}">
                <a16:creationId xmlns:a16="http://schemas.microsoft.com/office/drawing/2014/main" id="{A8EE4749-87C4-48E4-A26E-C1C3EA65A7F4}"/>
              </a:ext>
            </a:extLst>
          </p:cNvPr>
          <p:cNvSpPr>
            <a:spLocks noGrp="1"/>
          </p:cNvSpPr>
          <p:nvPr>
            <p:ph type="ctrTitle"/>
          </p:nvPr>
        </p:nvSpPr>
        <p:spPr/>
        <p:txBody>
          <a:bodyPr/>
          <a:lstStyle/>
          <a:p>
            <a:r>
              <a:rPr lang="nl-NL" dirty="0"/>
              <a:t>Rekenmodel vrijwilligerskosten</a:t>
            </a:r>
          </a:p>
        </p:txBody>
      </p:sp>
      <p:pic>
        <p:nvPicPr>
          <p:cNvPr id="7" name="Tijdelijke aanduiding voor afbeelding 6" descr="Afbeelding met Kleurrijkheid, hand, Dans&#10;&#10;Automatisch gegenereerde beschrijving">
            <a:extLst>
              <a:ext uri="{FF2B5EF4-FFF2-40B4-BE49-F238E27FC236}">
                <a16:creationId xmlns:a16="http://schemas.microsoft.com/office/drawing/2014/main" id="{E29EF3C6-DD6F-9EA3-C04E-64EA3DF47CD1}"/>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27734" r="27734"/>
          <a:stretch>
            <a:fillRect/>
          </a:stretch>
        </p:blipFill>
        <p:spPr/>
      </p:pic>
    </p:spTree>
    <p:extLst>
      <p:ext uri="{BB962C8B-B14F-4D97-AF65-F5344CB8AC3E}">
        <p14:creationId xmlns:p14="http://schemas.microsoft.com/office/powerpoint/2010/main" val="271084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CDDDF75-19A2-7620-187C-721714BBAF1D}"/>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3" name="Titel 2">
            <a:extLst>
              <a:ext uri="{FF2B5EF4-FFF2-40B4-BE49-F238E27FC236}">
                <a16:creationId xmlns:a16="http://schemas.microsoft.com/office/drawing/2014/main" id="{631438DA-423C-7F4E-087C-E9D37444A9FF}"/>
              </a:ext>
            </a:extLst>
          </p:cNvPr>
          <p:cNvSpPr>
            <a:spLocks noGrp="1"/>
          </p:cNvSpPr>
          <p:nvPr>
            <p:ph type="title"/>
          </p:nvPr>
        </p:nvSpPr>
        <p:spPr/>
        <p:txBody>
          <a:bodyPr/>
          <a:lstStyle/>
          <a:p>
            <a:r>
              <a:rPr lang="nl-NL" dirty="0"/>
              <a:t>Handleiding</a:t>
            </a:r>
          </a:p>
        </p:txBody>
      </p:sp>
      <p:sp>
        <p:nvSpPr>
          <p:cNvPr id="4" name="Tijdelijke aanduiding voor tekst 3">
            <a:extLst>
              <a:ext uri="{FF2B5EF4-FFF2-40B4-BE49-F238E27FC236}">
                <a16:creationId xmlns:a16="http://schemas.microsoft.com/office/drawing/2014/main" id="{E912D442-9623-2851-130C-E8DF54C445B6}"/>
              </a:ext>
            </a:extLst>
          </p:cNvPr>
          <p:cNvSpPr>
            <a:spLocks noGrp="1"/>
          </p:cNvSpPr>
          <p:nvPr>
            <p:ph type="body" sz="quarter" idx="13"/>
          </p:nvPr>
        </p:nvSpPr>
        <p:spPr>
          <a:xfrm>
            <a:off x="1275814" y="1672389"/>
            <a:ext cx="10400152" cy="4415796"/>
          </a:xfrm>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Inleiding</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bestand ‘Model Vrijwilligerskosten.xlsx’ is bedoeld om te inventariseren wat de kosten zijn die gemoeid zijn met de inzet van vrijwilligers. Ook wordt er berekend wat de besparing is ten opzichte van een situatie waar al het vrijwilligerswerk zou moeten worden gedaan door betaalde krachten. Het is niet het doel om de loonwaarde van vrijwilligers te kapitaliseren.</a:t>
            </a:r>
          </a:p>
          <a:p>
            <a:pPr>
              <a:lnSpc>
                <a:spcPct val="107000"/>
              </a:lnSpc>
              <a:spcAft>
                <a:spcPts val="800"/>
              </a:spcAft>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model is puur financieel en doet dus geen uitspraak over de maatschappelijke waarde van de inzet van vrijwilligers. Zo zal meer begeleiding van vrijwilligers door betaalde krachten in het model alleen leiden tot een hogere kostprijs van de vrijwilligersuren, en blijft het effect op de motivatie, de beleving en de ontwikkeling van de vrijwilliger achterwege. Het model is zodoende niet zonder beperkingen. </a:t>
            </a:r>
          </a:p>
          <a:p>
            <a:r>
              <a:rPr lang="nl-NL" sz="1800" dirty="0">
                <a:latin typeface="+mn-lt"/>
              </a:rPr>
              <a:t>We adviseren om dit rekenmodel te gebruiken in samenhang met de Theory of Change voor vrijwilligers. Vrijwilligers brengen hun eigen waarde en dynamiek in de bibliotheek met zich mee. Dit kun je laten zien door de impact van de inzet van vrijwilligers te meten en hoe ze bijdragen aan de maatschappelijke waarde van de bibliotheek.</a:t>
            </a:r>
          </a:p>
          <a:p>
            <a:r>
              <a:rPr lang="nl-NL" sz="1200" dirty="0">
                <a:hlinkClick r:id="rId2"/>
              </a:rPr>
              <a:t>TOC Verandertheorie Vrijwillige inzet voor de bibliotheek (probiblio.nl)</a:t>
            </a:r>
            <a:endParaRPr lang="nl-NL" sz="1800" dirty="0">
              <a:latin typeface="+mn-lt"/>
            </a:endParaRPr>
          </a:p>
          <a:p>
            <a:pPr marL="0" indent="0">
              <a:lnSpc>
                <a:spcPct val="107000"/>
              </a:lnSpc>
              <a:spcAft>
                <a:spcPts val="800"/>
              </a:spcAft>
              <a:buNone/>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53817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4B89E9D7-95BF-4E21-F9D5-EAD8F1DE1E36}"/>
              </a:ext>
            </a:extLst>
          </p:cNvPr>
          <p:cNvSpPr>
            <a:spLocks noGrp="1"/>
          </p:cNvSpPr>
          <p:nvPr>
            <p:ph type="sldNum" sz="quarter" idx="12"/>
          </p:nvPr>
        </p:nvSpPr>
        <p:spPr/>
        <p:txBody>
          <a:bodyPr/>
          <a:lstStyle/>
          <a:p>
            <a:fld id="{8A7A6979-0714-4377-B894-6BE4C2D6E202}" type="slidenum">
              <a:rPr lang="en-US" smtClean="0"/>
              <a:pPr/>
              <a:t>3</a:t>
            </a:fld>
            <a:endParaRPr lang="en-US" dirty="0"/>
          </a:p>
        </p:txBody>
      </p:sp>
      <p:sp>
        <p:nvSpPr>
          <p:cNvPr id="3" name="Titel 2">
            <a:extLst>
              <a:ext uri="{FF2B5EF4-FFF2-40B4-BE49-F238E27FC236}">
                <a16:creationId xmlns:a16="http://schemas.microsoft.com/office/drawing/2014/main" id="{D7D41F8F-B542-4CE9-496A-728A55DB6A39}"/>
              </a:ext>
            </a:extLst>
          </p:cNvPr>
          <p:cNvSpPr>
            <a:spLocks noGrp="1"/>
          </p:cNvSpPr>
          <p:nvPr>
            <p:ph type="title"/>
          </p:nvPr>
        </p:nvSpPr>
        <p:spPr/>
        <p:txBody>
          <a:bodyPr/>
          <a:lstStyle/>
          <a:p>
            <a:r>
              <a:rPr lang="nl-NL" dirty="0"/>
              <a:t>Handleiding</a:t>
            </a:r>
          </a:p>
        </p:txBody>
      </p:sp>
      <p:sp>
        <p:nvSpPr>
          <p:cNvPr id="4" name="Tijdelijke aanduiding voor tekst 3">
            <a:extLst>
              <a:ext uri="{FF2B5EF4-FFF2-40B4-BE49-F238E27FC236}">
                <a16:creationId xmlns:a16="http://schemas.microsoft.com/office/drawing/2014/main" id="{58CB809C-80EE-D369-2FCA-EB023B8CD419}"/>
              </a:ext>
            </a:extLst>
          </p:cNvPr>
          <p:cNvSpPr>
            <a:spLocks noGrp="1"/>
          </p:cNvSpPr>
          <p:nvPr>
            <p:ph type="body" sz="quarter" idx="13"/>
          </p:nvPr>
        </p:nvSpPr>
        <p:spPr>
          <a:xfrm>
            <a:off x="1275813" y="2068025"/>
            <a:ext cx="9439079" cy="3774428"/>
          </a:xfrm>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Beveiliging</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model bestaat uit vier werkbladen. De bladen zijn zoveel mogelijk afgeschermd tegen onbedoelde inbreng om het model zoveel mogelijk in stand te houden. Invoer is in beginsel slechts mogelijk in lichtgrijs gekleurde velden. </a:t>
            </a: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De beveiliging van elk werkblad en van de werkmap is eenvoudig op te heffen met het wachtwoord. De beveiliging is dan ook alleen ter voorkoming van onbedoelde wijzigingen. Omdat beoogde wijzigingen altijd moeten kunnen, is het wachtwoord dat bij de verspreiding gebruikt wordt vermeld op het achterste werkblad, toepasselijk ’Wachtwoord’ genaamd. </a:t>
            </a: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Dat wachtwoord is ‘V0lunt33r’. </a:t>
            </a:r>
          </a:p>
          <a:p>
            <a:endParaRPr lang="nl-NL" dirty="0"/>
          </a:p>
        </p:txBody>
      </p:sp>
    </p:spTree>
    <p:extLst>
      <p:ext uri="{BB962C8B-B14F-4D97-AF65-F5344CB8AC3E}">
        <p14:creationId xmlns:p14="http://schemas.microsoft.com/office/powerpoint/2010/main" val="365137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1F9C690E-BB1A-DE5B-71C5-F283DC2D42E7}"/>
              </a:ext>
            </a:extLst>
          </p:cNvPr>
          <p:cNvSpPr>
            <a:spLocks noGrp="1"/>
          </p:cNvSpPr>
          <p:nvPr>
            <p:ph type="sldNum" sz="quarter" idx="12"/>
          </p:nvPr>
        </p:nvSpPr>
        <p:spPr/>
        <p:txBody>
          <a:bodyPr/>
          <a:lstStyle/>
          <a:p>
            <a:fld id="{8A7A6979-0714-4377-B894-6BE4C2D6E202}" type="slidenum">
              <a:rPr lang="en-US" smtClean="0"/>
              <a:pPr/>
              <a:t>4</a:t>
            </a:fld>
            <a:endParaRPr lang="en-US" dirty="0"/>
          </a:p>
        </p:txBody>
      </p:sp>
      <p:sp>
        <p:nvSpPr>
          <p:cNvPr id="3" name="Titel 2">
            <a:extLst>
              <a:ext uri="{FF2B5EF4-FFF2-40B4-BE49-F238E27FC236}">
                <a16:creationId xmlns:a16="http://schemas.microsoft.com/office/drawing/2014/main" id="{1A983FAD-4A85-56BE-0255-6D088C6B4CCF}"/>
              </a:ext>
            </a:extLst>
          </p:cNvPr>
          <p:cNvSpPr>
            <a:spLocks noGrp="1"/>
          </p:cNvSpPr>
          <p:nvPr>
            <p:ph type="title"/>
          </p:nvPr>
        </p:nvSpPr>
        <p:spPr>
          <a:xfrm>
            <a:off x="1275813" y="487587"/>
            <a:ext cx="9324007" cy="661171"/>
          </a:xfrm>
        </p:spPr>
        <p:txBody>
          <a:bodyPr/>
          <a:lstStyle/>
          <a:p>
            <a:r>
              <a:rPr lang="nl-NL" dirty="0"/>
              <a:t>Handleiding</a:t>
            </a:r>
          </a:p>
        </p:txBody>
      </p:sp>
      <p:sp>
        <p:nvSpPr>
          <p:cNvPr id="4" name="Tijdelijke aanduiding voor tekst 3">
            <a:extLst>
              <a:ext uri="{FF2B5EF4-FFF2-40B4-BE49-F238E27FC236}">
                <a16:creationId xmlns:a16="http://schemas.microsoft.com/office/drawing/2014/main" id="{6D7487F7-C274-9E53-D895-F8F604C93EFE}"/>
              </a:ext>
            </a:extLst>
          </p:cNvPr>
          <p:cNvSpPr>
            <a:spLocks noGrp="1"/>
          </p:cNvSpPr>
          <p:nvPr>
            <p:ph type="body" sz="quarter" idx="13"/>
          </p:nvPr>
        </p:nvSpPr>
        <p:spPr>
          <a:xfrm>
            <a:off x="1275813" y="1375508"/>
            <a:ext cx="10509787" cy="4466945"/>
          </a:xfrm>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Werkbladen</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i="1" u="sng" kern="100" dirty="0" err="1">
                <a:effectLst/>
                <a:latin typeface="Calibri" panose="020F0502020204030204" pitchFamily="34" charset="0"/>
                <a:ea typeface="Calibri" panose="020F0502020204030204" pitchFamily="34" charset="0"/>
                <a:cs typeface="Times New Roman" panose="02020603050405020304" pitchFamily="18" charset="0"/>
              </a:rPr>
              <a:t>Overview</a:t>
            </a: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Op deze pagina wordt een overzicht gegeven van de totale jaarlijkse kosten van de vrijwilligersformatie, het uurtarief dat uit het model volgt, en er wordt een vergelijking gemaakt met de situatie waarin de vrijwilligersinzet vervangen wordt door betaalde inzet. </a:t>
            </a:r>
          </a:p>
          <a:p>
            <a:pPr>
              <a:lnSpc>
                <a:spcPct val="107000"/>
              </a:lnSpc>
              <a:spcAft>
                <a:spcPts val="800"/>
              </a:spcAft>
            </a:pP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Kosten:</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Op deze pagina worden de kosten van de begeleiding door verschillende functionarissen, en de overige uitgaven aan de vrijwilligersformatie gespecificeerd. Voor degenen die het standaardrekeningschema van de VOB gebruiken zal het leeuwendeel van de overige uitgaven vermoedelijk staan op #4277. (Het standaardrekeningschema is hoe de VOB de grootboekrekeningen indeelt, #4277 is de post vrijwilligers).</a:t>
            </a:r>
          </a:p>
          <a:p>
            <a:pPr>
              <a:lnSpc>
                <a:spcPct val="107000"/>
              </a:lnSpc>
              <a:spcAft>
                <a:spcPts val="800"/>
              </a:spcAft>
            </a:pP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Aannames:</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Hier voe</a:t>
            </a:r>
            <a:r>
              <a:rPr lang="nl-NL" sz="1800" kern="100" dirty="0">
                <a:latin typeface="Calibri" panose="020F0502020204030204" pitchFamily="34" charset="0"/>
                <a:ea typeface="Calibri" panose="020F0502020204030204" pitchFamily="34" charset="0"/>
                <a:cs typeface="Times New Roman" panose="02020603050405020304" pitchFamily="18" charset="0"/>
              </a:rPr>
              <a:t>r je</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de parameters in die betrekking hebben op ureninzet van vrijwilligers per jaar, en de tarifering van betaalde medewerkers. </a:t>
            </a:r>
          </a:p>
          <a:p>
            <a:pPr>
              <a:lnSpc>
                <a:spcPct val="107000"/>
              </a:lnSpc>
              <a:spcAft>
                <a:spcPts val="800"/>
              </a:spcAft>
            </a:pP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Wachtwoord:</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Hier vind je het wachtwoord dat bij het opstellen van het bestand gebruikt is.</a:t>
            </a:r>
          </a:p>
          <a:p>
            <a:endParaRPr lang="nl-NL" dirty="0"/>
          </a:p>
        </p:txBody>
      </p:sp>
    </p:spTree>
    <p:extLst>
      <p:ext uri="{BB962C8B-B14F-4D97-AF65-F5344CB8AC3E}">
        <p14:creationId xmlns:p14="http://schemas.microsoft.com/office/powerpoint/2010/main" val="61330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BAFE941B-D4E0-89E0-4BE3-DB2ACC4F2D50}"/>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
        <p:nvSpPr>
          <p:cNvPr id="3" name="Titel 2">
            <a:extLst>
              <a:ext uri="{FF2B5EF4-FFF2-40B4-BE49-F238E27FC236}">
                <a16:creationId xmlns:a16="http://schemas.microsoft.com/office/drawing/2014/main" id="{63E675D4-802B-2B0C-8FC7-F3825F8DCF38}"/>
              </a:ext>
            </a:extLst>
          </p:cNvPr>
          <p:cNvSpPr>
            <a:spLocks noGrp="1"/>
          </p:cNvSpPr>
          <p:nvPr>
            <p:ph type="title"/>
          </p:nvPr>
        </p:nvSpPr>
        <p:spPr/>
        <p:txBody>
          <a:bodyPr/>
          <a:lstStyle/>
          <a:p>
            <a:endParaRPr lang="nl-NL"/>
          </a:p>
        </p:txBody>
      </p:sp>
      <p:sp>
        <p:nvSpPr>
          <p:cNvPr id="4" name="Tijdelijke aanduiding voor tekst 3">
            <a:extLst>
              <a:ext uri="{FF2B5EF4-FFF2-40B4-BE49-F238E27FC236}">
                <a16:creationId xmlns:a16="http://schemas.microsoft.com/office/drawing/2014/main" id="{0C41C030-2A80-3499-1B1F-60C5EF080276}"/>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3728116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34EA2-ED09-B7A8-2CDE-B473EC7FA0A4}"/>
              </a:ext>
            </a:extLst>
          </p:cNvPr>
          <p:cNvSpPr>
            <a:spLocks noGrp="1"/>
          </p:cNvSpPr>
          <p:nvPr>
            <p:ph type="title"/>
          </p:nvPr>
        </p:nvSpPr>
        <p:spPr>
          <a:xfrm>
            <a:off x="838200" y="365125"/>
            <a:ext cx="10515600" cy="666721"/>
          </a:xfrm>
        </p:spPr>
        <p:txBody>
          <a:bodyPr>
            <a:normAutofit fontScale="90000"/>
          </a:bodyPr>
          <a:lstStyle/>
          <a:p>
            <a:r>
              <a:rPr lang="nl-NL" dirty="0"/>
              <a:t>Model Vrijwilligerskosten</a:t>
            </a:r>
          </a:p>
        </p:txBody>
      </p:sp>
      <p:graphicFrame>
        <p:nvGraphicFramePr>
          <p:cNvPr id="4" name="Object 3">
            <a:extLst>
              <a:ext uri="{FF2B5EF4-FFF2-40B4-BE49-F238E27FC236}">
                <a16:creationId xmlns:a16="http://schemas.microsoft.com/office/drawing/2014/main" id="{1D5243E8-CF6C-574C-59B6-FA81DB8E6554}"/>
              </a:ext>
            </a:extLst>
          </p:cNvPr>
          <p:cNvGraphicFramePr>
            <a:graphicFrameLocks noChangeAspect="1"/>
          </p:cNvGraphicFramePr>
          <p:nvPr>
            <p:extLst>
              <p:ext uri="{D42A27DB-BD31-4B8C-83A1-F6EECF244321}">
                <p14:modId xmlns:p14="http://schemas.microsoft.com/office/powerpoint/2010/main" val="1689313345"/>
              </p:ext>
            </p:extLst>
          </p:nvPr>
        </p:nvGraphicFramePr>
        <p:xfrm>
          <a:off x="936625" y="1214438"/>
          <a:ext cx="10417175" cy="4991100"/>
        </p:xfrm>
        <a:graphic>
          <a:graphicData uri="http://schemas.openxmlformats.org/presentationml/2006/ole">
            <mc:AlternateContent xmlns:mc="http://schemas.openxmlformats.org/markup-compatibility/2006">
              <mc:Choice xmlns:v="urn:schemas-microsoft-com:vml" Requires="v">
                <p:oleObj name="Worksheet" r:id="rId3" imgW="8328695" imgH="3665141" progId="Excel.Sheet.12">
                  <p:embed/>
                </p:oleObj>
              </mc:Choice>
              <mc:Fallback>
                <p:oleObj name="Worksheet" r:id="rId3" imgW="8328695" imgH="3665141" progId="Excel.Sheet.12">
                  <p:embed/>
                  <p:pic>
                    <p:nvPicPr>
                      <p:cNvPr id="4" name="Object 3">
                        <a:extLst>
                          <a:ext uri="{FF2B5EF4-FFF2-40B4-BE49-F238E27FC236}">
                            <a16:creationId xmlns:a16="http://schemas.microsoft.com/office/drawing/2014/main" id="{1D5243E8-CF6C-574C-59B6-FA81DB8E6554}"/>
                          </a:ext>
                        </a:extLst>
                      </p:cNvPr>
                      <p:cNvPicPr/>
                      <p:nvPr/>
                    </p:nvPicPr>
                    <p:blipFill>
                      <a:blip r:embed="rId4"/>
                      <a:stretch>
                        <a:fillRect/>
                      </a:stretch>
                    </p:blipFill>
                    <p:spPr>
                      <a:xfrm>
                        <a:off x="936625" y="1214438"/>
                        <a:ext cx="10417175" cy="4991100"/>
                      </a:xfrm>
                      <a:prstGeom prst="rect">
                        <a:avLst/>
                      </a:prstGeom>
                    </p:spPr>
                  </p:pic>
                </p:oleObj>
              </mc:Fallback>
            </mc:AlternateContent>
          </a:graphicData>
        </a:graphic>
      </p:graphicFrame>
    </p:spTree>
    <p:extLst>
      <p:ext uri="{BB962C8B-B14F-4D97-AF65-F5344CB8AC3E}">
        <p14:creationId xmlns:p14="http://schemas.microsoft.com/office/powerpoint/2010/main" val="392716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A5506FF-E5CA-EDA6-2CDC-6EB024356703}"/>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3" name="Titel 2">
            <a:extLst>
              <a:ext uri="{FF2B5EF4-FFF2-40B4-BE49-F238E27FC236}">
                <a16:creationId xmlns:a16="http://schemas.microsoft.com/office/drawing/2014/main" id="{C23CA9D8-240D-252E-F33C-C853A03298E7}"/>
              </a:ext>
            </a:extLst>
          </p:cNvPr>
          <p:cNvSpPr>
            <a:spLocks noGrp="1"/>
          </p:cNvSpPr>
          <p:nvPr>
            <p:ph type="title"/>
          </p:nvPr>
        </p:nvSpPr>
        <p:spPr/>
        <p:txBody>
          <a:bodyPr/>
          <a:lstStyle/>
          <a:p>
            <a:r>
              <a:rPr lang="nl-NL" dirty="0"/>
              <a:t>Dank voor de medewerking!</a:t>
            </a:r>
          </a:p>
        </p:txBody>
      </p:sp>
      <p:sp>
        <p:nvSpPr>
          <p:cNvPr id="4" name="Tijdelijke aanduiding voor tekst 3">
            <a:extLst>
              <a:ext uri="{FF2B5EF4-FFF2-40B4-BE49-F238E27FC236}">
                <a16:creationId xmlns:a16="http://schemas.microsoft.com/office/drawing/2014/main" id="{45F666D7-95A1-F835-A863-6129CDF98BE3}"/>
              </a:ext>
            </a:extLst>
          </p:cNvPr>
          <p:cNvSpPr>
            <a:spLocks noGrp="1"/>
          </p:cNvSpPr>
          <p:nvPr>
            <p:ph type="body" sz="quarter" idx="13"/>
          </p:nvPr>
        </p:nvSpPr>
        <p:spPr>
          <a:xfrm>
            <a:off x="1275813" y="1906954"/>
            <a:ext cx="9509418" cy="3935499"/>
          </a:xfrm>
        </p:spPr>
        <p:txBody>
          <a:bodyPr/>
          <a:lstStyle/>
          <a:p>
            <a:endParaRPr lang="nl-NL" dirty="0"/>
          </a:p>
          <a:p>
            <a:r>
              <a:rPr lang="nl-NL" sz="1800" dirty="0">
                <a:latin typeface="+mn-lt"/>
              </a:rPr>
              <a:t>De adviseurs van Biblionet Groningen, Rijnbrink en Probiblio hebben dit model samen met De Nieuwe Bibliotheek ontwikkeld.</a:t>
            </a:r>
          </a:p>
          <a:p>
            <a:r>
              <a:rPr lang="nl-NL" sz="1800" dirty="0">
                <a:latin typeface="+mn-lt"/>
              </a:rPr>
              <a:t>Het model is getest door bibliotheek Amstelland en Zuid-Kennemerland.</a:t>
            </a:r>
          </a:p>
          <a:p>
            <a:endParaRPr lang="nl-NL" sz="1800" dirty="0">
              <a:latin typeface="+mn-lt"/>
            </a:endParaRPr>
          </a:p>
          <a:p>
            <a:endParaRPr lang="nl-NL" sz="1800" dirty="0">
              <a:latin typeface="+mn-lt"/>
            </a:endParaRPr>
          </a:p>
          <a:p>
            <a:endParaRPr lang="nl-NL" sz="1800" dirty="0">
              <a:latin typeface="+mn-lt"/>
            </a:endParaRPr>
          </a:p>
          <a:p>
            <a:r>
              <a:rPr lang="nl-NL" sz="1800" dirty="0">
                <a:latin typeface="+mn-lt"/>
              </a:rPr>
              <a:t>Heb je vragen of opmerkingen? Dan kun je contact opnemen met Daniel Zegeling of Maaike Verhoeven van Probiblio.</a:t>
            </a:r>
          </a:p>
          <a:p>
            <a:endParaRPr lang="nl-NL" dirty="0"/>
          </a:p>
        </p:txBody>
      </p:sp>
    </p:spTree>
    <p:extLst>
      <p:ext uri="{BB962C8B-B14F-4D97-AF65-F5344CB8AC3E}">
        <p14:creationId xmlns:p14="http://schemas.microsoft.com/office/powerpoint/2010/main" val="3150446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jdelijke aanduiding voor afbeelding 20">
            <a:extLst>
              <a:ext uri="{FF2B5EF4-FFF2-40B4-BE49-F238E27FC236}">
                <a16:creationId xmlns:a16="http://schemas.microsoft.com/office/drawing/2014/main" id="{C8D25168-702A-48C9-B86C-F8F724CA59AE}"/>
              </a:ext>
            </a:extLst>
          </p:cNvPr>
          <p:cNvSpPr>
            <a:spLocks noGrp="1"/>
          </p:cNvSpPr>
          <p:nvPr>
            <p:ph type="pic" sz="quarter" idx="11"/>
          </p:nvPr>
        </p:nvSpPr>
        <p:spPr/>
      </p:sp>
      <p:sp>
        <p:nvSpPr>
          <p:cNvPr id="22" name="Tijdelijke aanduiding voor tekst 21">
            <a:extLst>
              <a:ext uri="{FF2B5EF4-FFF2-40B4-BE49-F238E27FC236}">
                <a16:creationId xmlns:a16="http://schemas.microsoft.com/office/drawing/2014/main" id="{3A44D377-B56C-4A3C-862C-243BC9F72396}"/>
              </a:ext>
            </a:extLst>
          </p:cNvPr>
          <p:cNvSpPr>
            <a:spLocks noGrp="1"/>
          </p:cNvSpPr>
          <p:nvPr>
            <p:ph type="body" sz="quarter" idx="15"/>
          </p:nvPr>
        </p:nvSpPr>
        <p:spPr/>
        <p:txBody>
          <a:bodyPr/>
          <a:lstStyle/>
          <a:p>
            <a:endParaRPr lang="nl-NL" dirty="0"/>
          </a:p>
        </p:txBody>
      </p:sp>
      <p:sp>
        <p:nvSpPr>
          <p:cNvPr id="20" name="Titel 19">
            <a:extLst>
              <a:ext uri="{FF2B5EF4-FFF2-40B4-BE49-F238E27FC236}">
                <a16:creationId xmlns:a16="http://schemas.microsoft.com/office/drawing/2014/main" id="{F19FFD24-B0E3-4579-9A20-32EF34AE6187}"/>
              </a:ext>
            </a:extLst>
          </p:cNvPr>
          <p:cNvSpPr>
            <a:spLocks noGrp="1"/>
          </p:cNvSpPr>
          <p:nvPr>
            <p:ph type="ctrTitle"/>
          </p:nvPr>
        </p:nvSpPr>
        <p:spPr/>
        <p:txBody>
          <a:bodyPr/>
          <a:lstStyle/>
          <a:p>
            <a:endParaRPr lang="nl-NL"/>
          </a:p>
        </p:txBody>
      </p:sp>
    </p:spTree>
    <p:extLst>
      <p:ext uri="{BB962C8B-B14F-4D97-AF65-F5344CB8AC3E}">
        <p14:creationId xmlns:p14="http://schemas.microsoft.com/office/powerpoint/2010/main" val="268414192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ieuwe huisstijl_18 jan.potx" id="{989FCDD5-AC09-456A-A59C-D13E8964F4B9}" vid="{4D0D51D4-0592-47A6-A52A-DFEF9587B06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nieuwe huisstijl_januari 2019_nieuw (28)</Template>
  <TotalTime>0</TotalTime>
  <Words>559</Words>
  <Application>Microsoft Office PowerPoint</Application>
  <PresentationFormat>Breedbeeld</PresentationFormat>
  <Paragraphs>38</Paragraphs>
  <Slides>8</Slides>
  <Notes>1</Notes>
  <HiddenSlides>0</HiddenSlides>
  <MMClips>0</MMClips>
  <ScaleCrop>false</ScaleCrop>
  <HeadingPairs>
    <vt:vector size="8" baseType="variant">
      <vt:variant>
        <vt:lpstr>Gebruikte lettertypen</vt:lpstr>
      </vt:variant>
      <vt:variant>
        <vt:i4>4</vt:i4>
      </vt:variant>
      <vt:variant>
        <vt:lpstr>Thema</vt:lpstr>
      </vt:variant>
      <vt:variant>
        <vt:i4>1</vt:i4>
      </vt:variant>
      <vt:variant>
        <vt:lpstr>Ingesloten OLE-bronprogramma's</vt:lpstr>
      </vt:variant>
      <vt:variant>
        <vt:i4>1</vt:i4>
      </vt:variant>
      <vt:variant>
        <vt:lpstr>Diatitels</vt:lpstr>
      </vt:variant>
      <vt:variant>
        <vt:i4>8</vt:i4>
      </vt:variant>
    </vt:vector>
  </HeadingPairs>
  <TitlesOfParts>
    <vt:vector size="14" baseType="lpstr">
      <vt:lpstr>Arial</vt:lpstr>
      <vt:lpstr>Calibri</vt:lpstr>
      <vt:lpstr>Calibri Light</vt:lpstr>
      <vt:lpstr>Wingdings</vt:lpstr>
      <vt:lpstr>Kantoorthema</vt:lpstr>
      <vt:lpstr>Microsoft Excel-werkblad</vt:lpstr>
      <vt:lpstr>Rekenmodel vrijwilligerskosten</vt:lpstr>
      <vt:lpstr>Handleiding</vt:lpstr>
      <vt:lpstr>Handleiding</vt:lpstr>
      <vt:lpstr>Handleiding</vt:lpstr>
      <vt:lpstr>PowerPoint-presentatie</vt:lpstr>
      <vt:lpstr>Model Vrijwilligerskosten</vt:lpstr>
      <vt:lpstr>Dank voor de medewerking!</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Maaike Verhoeven</dc:creator>
  <cp:lastModifiedBy>Maaike Verhoeven</cp:lastModifiedBy>
  <cp:revision>4</cp:revision>
  <dcterms:created xsi:type="dcterms:W3CDTF">2023-10-31T13:51:05Z</dcterms:created>
  <dcterms:modified xsi:type="dcterms:W3CDTF">2023-11-14T08:28:03Z</dcterms:modified>
</cp:coreProperties>
</file>