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4"/>
    <p:sldMasterId id="2147483674" r:id="rId5"/>
  </p:sldMasterIdLst>
  <p:notesMasterIdLst>
    <p:notesMasterId r:id="rId19"/>
  </p:notesMasterIdLst>
  <p:sldIdLst>
    <p:sldId id="256" r:id="rId6"/>
    <p:sldId id="276" r:id="rId7"/>
    <p:sldId id="258" r:id="rId8"/>
    <p:sldId id="277" r:id="rId9"/>
    <p:sldId id="267" r:id="rId10"/>
    <p:sldId id="275" r:id="rId11"/>
    <p:sldId id="272" r:id="rId12"/>
    <p:sldId id="265" r:id="rId13"/>
    <p:sldId id="271" r:id="rId14"/>
    <p:sldId id="261" r:id="rId15"/>
    <p:sldId id="268" r:id="rId16"/>
    <p:sldId id="273" r:id="rId17"/>
    <p:sldId id="266" r:id="rId18"/>
  </p:sldIdLst>
  <p:sldSz cx="9144000" cy="5143500" type="screen16x9"/>
  <p:notesSz cx="6858000" cy="9144000"/>
  <p:embeddedFontLst>
    <p:embeddedFont>
      <p:font typeface="Black Han Sans" panose="020B0604020202020204" charset="-127"/>
      <p:regular r:id="rId20"/>
    </p:embeddedFont>
    <p:embeddedFont>
      <p:font typeface="Comfortaa" panose="020B0604020202020204" charset="0"/>
      <p:regular r:id="rId21"/>
      <p:bold r:id="rId22"/>
    </p:embeddedFont>
    <p:embeddedFont>
      <p:font typeface="Holtwood One SC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6CA3D03-747C-1781-10AF-41B580995A26}" name="Femke Hofstede" initials="FH" userId="S::f.hofstede@abchuis.nl::00d09310-6d71-435d-8356-9eb83af80a9f" providerId="AD"/>
  <p188:author id="{BD66422D-7520-7363-D195-B91EFFE66DD2}" name="Lisa Hilberts" initials="LH" userId="S::l.hilberts@abchuis.nl::1e263c30-25cd-4ed3-8170-967db131b6ff" providerId="AD"/>
  <p188:author id="{8479106D-1B2B-CCE5-C5B9-0DABC408A8B0}" name="Annemarie Kraaier" initials="AK" userId="S::a.kraaier@abchuis.nl::ba149c95-5f13-4a10-a9a5-465a9e964d9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27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EE039D-AC1F-65EC-D7D6-4FDE181842CA}" v="54" dt="2022-06-29T13:47:33.545"/>
    <p1510:client id="{0B2BD7E3-BC01-5B53-0C5A-91AF086C5536}" v="215" dt="2022-06-27T14:49:05.211"/>
    <p1510:client id="{29771A9E-5F76-25C4-623F-B25571BE0AEE}" v="35" dt="2022-06-27T13:57:24.791"/>
    <p1510:client id="{403DC480-A109-8F3E-F3B6-F1198E3CA4C5}" v="3" dt="2022-07-05T14:41:16.672"/>
    <p1510:client id="{54F093F6-B6DF-8136-B2FE-D2AAB6BC37AC}" v="2" dt="2022-06-28T14:58:56.514"/>
    <p1510:client id="{58EDA5C5-66E4-EB1F-21FA-30D8B3C45472}" v="1" dt="2022-06-29T13:19:42.839"/>
    <p1510:client id="{5EA9AB27-497C-EAC2-8E0F-21E6327D3711}" v="600" dt="2022-06-22T14:48:14.948"/>
    <p1510:client id="{621506F8-550E-0AA5-22C2-0B2B54BDCBDB}" v="229" dt="2022-06-29T14:02:36.017"/>
    <p1510:client id="{6A4D2B35-FAEC-858B-96F8-308F5483DC36}" v="115" dt="2022-06-22T09:10:07.432"/>
    <p1510:client id="{7AD3AE49-1DDE-785D-1993-C04FD7A6D5E2}" v="497" dt="2022-06-24T12:41:17.119"/>
    <p1510:client id="{7BFE80A6-0940-E6E7-692C-2B7A011904C2}" v="8" dt="2022-06-29T18:12:32.158"/>
    <p1510:client id="{E8E2EF27-1F40-8262-1808-B84A571790D7}" v="352" dt="2022-06-22T09:27:06.955"/>
    <p1510:client id="{F15B74D4-F945-C087-B64B-3BA88803D25B}" v="29" dt="2022-06-29T18:35:46.102"/>
    <p1510:client id="{F9F382A5-02EA-40DA-BE38-70C1381B8A30}" v="89" dt="2022-06-29T13:07:26.712"/>
  </p1510:revLst>
</p1510:revInfo>
</file>

<file path=ppt/tableStyles.xml><?xml version="1.0" encoding="utf-8"?>
<a:tblStyleLst xmlns:a="http://schemas.openxmlformats.org/drawingml/2006/main" def="{DF3983E5-8872-45CC-9232-5C471DCC3782}">
  <a:tblStyle styleId="{DF3983E5-8872-45CC-9232-5C471DCC37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Hilberts" userId="S::l.hilberts@abchuis.nl::1e263c30-25cd-4ed3-8170-967db131b6ff" providerId="AD" clId="Web-{7AD3AE49-1DDE-785D-1993-C04FD7A6D5E2}"/>
    <pc:docChg chg="mod modSld sldOrd">
      <pc:chgData name="Lisa Hilberts" userId="S::l.hilberts@abchuis.nl::1e263c30-25cd-4ed3-8170-967db131b6ff" providerId="AD" clId="Web-{7AD3AE49-1DDE-785D-1993-C04FD7A6D5E2}" dt="2022-06-24T12:41:14.822" v="465" actId="20577"/>
      <pc:docMkLst>
        <pc:docMk/>
      </pc:docMkLst>
      <pc:sldChg chg="modSp">
        <pc:chgData name="Lisa Hilberts" userId="S::l.hilberts@abchuis.nl::1e263c30-25cd-4ed3-8170-967db131b6ff" providerId="AD" clId="Web-{7AD3AE49-1DDE-785D-1993-C04FD7A6D5E2}" dt="2022-06-24T12:35:55.109" v="241" actId="1076"/>
        <pc:sldMkLst>
          <pc:docMk/>
          <pc:sldMk cId="0" sldId="258"/>
        </pc:sldMkLst>
        <pc:spChg chg="mod">
          <ac:chgData name="Lisa Hilberts" userId="S::l.hilberts@abchuis.nl::1e263c30-25cd-4ed3-8170-967db131b6ff" providerId="AD" clId="Web-{7AD3AE49-1DDE-785D-1993-C04FD7A6D5E2}" dt="2022-06-24T12:35:55.109" v="241" actId="1076"/>
          <ac:spMkLst>
            <pc:docMk/>
            <pc:sldMk cId="0" sldId="258"/>
            <ac:spMk id="412" creationId="{00000000-0000-0000-0000-000000000000}"/>
          </ac:spMkLst>
        </pc:spChg>
      </pc:sldChg>
      <pc:sldChg chg="modSp addCm">
        <pc:chgData name="Lisa Hilberts" userId="S::l.hilberts@abchuis.nl::1e263c30-25cd-4ed3-8170-967db131b6ff" providerId="AD" clId="Web-{7AD3AE49-1DDE-785D-1993-C04FD7A6D5E2}" dt="2022-06-24T12:30:30.396" v="209" actId="20577"/>
        <pc:sldMkLst>
          <pc:docMk/>
          <pc:sldMk cId="0" sldId="261"/>
        </pc:sldMkLst>
        <pc:spChg chg="mod">
          <ac:chgData name="Lisa Hilberts" userId="S::l.hilberts@abchuis.nl::1e263c30-25cd-4ed3-8170-967db131b6ff" providerId="AD" clId="Web-{7AD3AE49-1DDE-785D-1993-C04FD7A6D5E2}" dt="2022-06-24T12:06:25.055" v="33" actId="20577"/>
          <ac:spMkLst>
            <pc:docMk/>
            <pc:sldMk cId="0" sldId="261"/>
            <ac:spMk id="435" creationId="{00000000-0000-0000-0000-000000000000}"/>
          </ac:spMkLst>
        </pc:spChg>
        <pc:spChg chg="mod">
          <ac:chgData name="Lisa Hilberts" userId="S::l.hilberts@abchuis.nl::1e263c30-25cd-4ed3-8170-967db131b6ff" providerId="AD" clId="Web-{7AD3AE49-1DDE-785D-1993-C04FD7A6D5E2}" dt="2022-06-24T12:30:30.396" v="209" actId="20577"/>
          <ac:spMkLst>
            <pc:docMk/>
            <pc:sldMk cId="0" sldId="261"/>
            <ac:spMk id="436" creationId="{00000000-0000-0000-0000-000000000000}"/>
          </ac:spMkLst>
        </pc:spChg>
      </pc:sldChg>
      <pc:sldChg chg="addSp delSp modSp mod ord setBg addCm">
        <pc:chgData name="Lisa Hilberts" userId="S::l.hilberts@abchuis.nl::1e263c30-25cd-4ed3-8170-967db131b6ff" providerId="AD" clId="Web-{7AD3AE49-1DDE-785D-1993-C04FD7A6D5E2}" dt="2022-06-24T12:29:24.691" v="171"/>
        <pc:sldMkLst>
          <pc:docMk/>
          <pc:sldMk cId="0" sldId="265"/>
        </pc:sldMkLst>
        <pc:spChg chg="mod">
          <ac:chgData name="Lisa Hilberts" userId="S::l.hilberts@abchuis.nl::1e263c30-25cd-4ed3-8170-967db131b6ff" providerId="AD" clId="Web-{7AD3AE49-1DDE-785D-1993-C04FD7A6D5E2}" dt="2022-06-24T12:18:34.468" v="124" actId="20577"/>
          <ac:spMkLst>
            <pc:docMk/>
            <pc:sldMk cId="0" sldId="265"/>
            <ac:spMk id="2" creationId="{20E0F66B-1CA4-5F3A-6745-E2F6C202C21A}"/>
          </ac:spMkLst>
        </pc:spChg>
        <pc:spChg chg="add mod">
          <ac:chgData name="Lisa Hilberts" userId="S::l.hilberts@abchuis.nl::1e263c30-25cd-4ed3-8170-967db131b6ff" providerId="AD" clId="Web-{7AD3AE49-1DDE-785D-1993-C04FD7A6D5E2}" dt="2022-06-24T12:18:12.998" v="119"/>
          <ac:spMkLst>
            <pc:docMk/>
            <pc:sldMk cId="0" sldId="265"/>
            <ac:spMk id="5" creationId="{1234BFF2-A1EA-192B-F937-5948A89B6A72}"/>
          </ac:spMkLst>
        </pc:spChg>
        <pc:spChg chg="del mod">
          <ac:chgData name="Lisa Hilberts" userId="S::l.hilberts@abchuis.nl::1e263c30-25cd-4ed3-8170-967db131b6ff" providerId="AD" clId="Web-{7AD3AE49-1DDE-785D-1993-C04FD7A6D5E2}" dt="2022-06-24T12:18:12.998" v="119"/>
          <ac:spMkLst>
            <pc:docMk/>
            <pc:sldMk cId="0" sldId="265"/>
            <ac:spMk id="468" creationId="{00000000-0000-0000-0000-000000000000}"/>
          </ac:spMkLst>
        </pc:spChg>
        <pc:picChg chg="add mod">
          <ac:chgData name="Lisa Hilberts" userId="S::l.hilberts@abchuis.nl::1e263c30-25cd-4ed3-8170-967db131b6ff" providerId="AD" clId="Web-{7AD3AE49-1DDE-785D-1993-C04FD7A6D5E2}" dt="2022-06-24T12:26:37.826" v="166"/>
          <ac:picMkLst>
            <pc:docMk/>
            <pc:sldMk cId="0" sldId="265"/>
            <ac:picMk id="6" creationId="{B2A80247-B782-02B0-ADA8-92E7D546A81D}"/>
          </ac:picMkLst>
        </pc:picChg>
        <pc:picChg chg="add mod">
          <ac:chgData name="Lisa Hilberts" userId="S::l.hilberts@abchuis.nl::1e263c30-25cd-4ed3-8170-967db131b6ff" providerId="AD" clId="Web-{7AD3AE49-1DDE-785D-1993-C04FD7A6D5E2}" dt="2022-06-24T12:24:20.619" v="158"/>
          <ac:picMkLst>
            <pc:docMk/>
            <pc:sldMk cId="0" sldId="265"/>
            <ac:picMk id="7" creationId="{5BD5989B-7433-4E46-C48A-A069FDF479C0}"/>
          </ac:picMkLst>
        </pc:picChg>
        <pc:picChg chg="add mod">
          <ac:chgData name="Lisa Hilberts" userId="S::l.hilberts@abchuis.nl::1e263c30-25cd-4ed3-8170-967db131b6ff" providerId="AD" clId="Web-{7AD3AE49-1DDE-785D-1993-C04FD7A6D5E2}" dt="2022-06-24T12:25:07.355" v="160"/>
          <ac:picMkLst>
            <pc:docMk/>
            <pc:sldMk cId="0" sldId="265"/>
            <ac:picMk id="8" creationId="{A7461C26-0927-77AC-BF7C-47CB9A56DAEB}"/>
          </ac:picMkLst>
        </pc:picChg>
        <pc:picChg chg="add mod">
          <ac:chgData name="Lisa Hilberts" userId="S::l.hilberts@abchuis.nl::1e263c30-25cd-4ed3-8170-967db131b6ff" providerId="AD" clId="Web-{7AD3AE49-1DDE-785D-1993-C04FD7A6D5E2}" dt="2022-06-24T12:26:50.874" v="167"/>
          <ac:picMkLst>
            <pc:docMk/>
            <pc:sldMk cId="0" sldId="265"/>
            <ac:picMk id="9" creationId="{2F8FB55D-3C0F-A6E3-BFDF-FD797D90CFA5}"/>
          </ac:picMkLst>
        </pc:picChg>
        <pc:picChg chg="add mod">
          <ac:chgData name="Lisa Hilberts" userId="S::l.hilberts@abchuis.nl::1e263c30-25cd-4ed3-8170-967db131b6ff" providerId="AD" clId="Web-{7AD3AE49-1DDE-785D-1993-C04FD7A6D5E2}" dt="2022-06-24T12:26:58.842" v="168"/>
          <ac:picMkLst>
            <pc:docMk/>
            <pc:sldMk cId="0" sldId="265"/>
            <ac:picMk id="10" creationId="{6A73E5C1-FDAC-A79B-8F14-62CABDE9B39A}"/>
          </ac:picMkLst>
        </pc:picChg>
      </pc:sldChg>
      <pc:sldChg chg="modSp ord">
        <pc:chgData name="Lisa Hilberts" userId="S::l.hilberts@abchuis.nl::1e263c30-25cd-4ed3-8170-967db131b6ff" providerId="AD" clId="Web-{7AD3AE49-1DDE-785D-1993-C04FD7A6D5E2}" dt="2022-06-24T12:41:14.822" v="465" actId="20577"/>
        <pc:sldMkLst>
          <pc:docMk/>
          <pc:sldMk cId="0" sldId="266"/>
        </pc:sldMkLst>
        <pc:spChg chg="mod">
          <ac:chgData name="Lisa Hilberts" userId="S::l.hilberts@abchuis.nl::1e263c30-25cd-4ed3-8170-967db131b6ff" providerId="AD" clId="Web-{7AD3AE49-1DDE-785D-1993-C04FD7A6D5E2}" dt="2022-06-24T12:41:05.025" v="456" actId="14100"/>
          <ac:spMkLst>
            <pc:docMk/>
            <pc:sldMk cId="0" sldId="266"/>
            <ac:spMk id="473" creationId="{00000000-0000-0000-0000-000000000000}"/>
          </ac:spMkLst>
        </pc:spChg>
        <pc:spChg chg="mod">
          <ac:chgData name="Lisa Hilberts" userId="S::l.hilberts@abchuis.nl::1e263c30-25cd-4ed3-8170-967db131b6ff" providerId="AD" clId="Web-{7AD3AE49-1DDE-785D-1993-C04FD7A6D5E2}" dt="2022-06-24T12:41:14.822" v="465" actId="20577"/>
          <ac:spMkLst>
            <pc:docMk/>
            <pc:sldMk cId="0" sldId="266"/>
            <ac:spMk id="474" creationId="{00000000-0000-0000-0000-000000000000}"/>
          </ac:spMkLst>
        </pc:spChg>
      </pc:sldChg>
      <pc:sldChg chg="addSp delSp modSp ord">
        <pc:chgData name="Lisa Hilberts" userId="S::l.hilberts@abchuis.nl::1e263c30-25cd-4ed3-8170-967db131b6ff" providerId="AD" clId="Web-{7AD3AE49-1DDE-785D-1993-C04FD7A6D5E2}" dt="2022-06-24T12:18:03.248" v="117"/>
        <pc:sldMkLst>
          <pc:docMk/>
          <pc:sldMk cId="0" sldId="267"/>
        </pc:sldMkLst>
        <pc:spChg chg="add mod">
          <ac:chgData name="Lisa Hilberts" userId="S::l.hilberts@abchuis.nl::1e263c30-25cd-4ed3-8170-967db131b6ff" providerId="AD" clId="Web-{7AD3AE49-1DDE-785D-1993-C04FD7A6D5E2}" dt="2022-06-24T12:17:20.950" v="109"/>
          <ac:spMkLst>
            <pc:docMk/>
            <pc:sldMk cId="0" sldId="267"/>
            <ac:spMk id="3" creationId="{D50795EC-B315-91C9-E1D4-106E744F027D}"/>
          </ac:spMkLst>
        </pc:spChg>
        <pc:spChg chg="add mod">
          <ac:chgData name="Lisa Hilberts" userId="S::l.hilberts@abchuis.nl::1e263c30-25cd-4ed3-8170-967db131b6ff" providerId="AD" clId="Web-{7AD3AE49-1DDE-785D-1993-C04FD7A6D5E2}" dt="2022-06-24T12:17:20.997" v="110"/>
          <ac:spMkLst>
            <pc:docMk/>
            <pc:sldMk cId="0" sldId="267"/>
            <ac:spMk id="5" creationId="{A8FA8B48-F1D2-3122-9599-01781B0DC50A}"/>
          </ac:spMkLst>
        </pc:spChg>
        <pc:spChg chg="add mod">
          <ac:chgData name="Lisa Hilberts" userId="S::l.hilberts@abchuis.nl::1e263c30-25cd-4ed3-8170-967db131b6ff" providerId="AD" clId="Web-{7AD3AE49-1DDE-785D-1993-C04FD7A6D5E2}" dt="2022-06-24T12:17:21.059" v="111"/>
          <ac:spMkLst>
            <pc:docMk/>
            <pc:sldMk cId="0" sldId="267"/>
            <ac:spMk id="7" creationId="{493F8ABE-BB12-ECA7-BF8A-8EB1DB57217C}"/>
          </ac:spMkLst>
        </pc:spChg>
        <pc:spChg chg="add mod">
          <ac:chgData name="Lisa Hilberts" userId="S::l.hilberts@abchuis.nl::1e263c30-25cd-4ed3-8170-967db131b6ff" providerId="AD" clId="Web-{7AD3AE49-1DDE-785D-1993-C04FD7A6D5E2}" dt="2022-06-24T12:17:24.012" v="112"/>
          <ac:spMkLst>
            <pc:docMk/>
            <pc:sldMk cId="0" sldId="267"/>
            <ac:spMk id="9" creationId="{F9F39405-3E58-8473-A7AE-F74276AA4E28}"/>
          </ac:spMkLst>
        </pc:spChg>
        <pc:spChg chg="add mod">
          <ac:chgData name="Lisa Hilberts" userId="S::l.hilberts@abchuis.nl::1e263c30-25cd-4ed3-8170-967db131b6ff" providerId="AD" clId="Web-{7AD3AE49-1DDE-785D-1993-C04FD7A6D5E2}" dt="2022-06-24T12:17:24.059" v="113"/>
          <ac:spMkLst>
            <pc:docMk/>
            <pc:sldMk cId="0" sldId="267"/>
            <ac:spMk id="11" creationId="{1E5562CE-2EA1-0D1B-5CEE-9A83EFA4972D}"/>
          </ac:spMkLst>
        </pc:spChg>
        <pc:spChg chg="add mod">
          <ac:chgData name="Lisa Hilberts" userId="S::l.hilberts@abchuis.nl::1e263c30-25cd-4ed3-8170-967db131b6ff" providerId="AD" clId="Web-{7AD3AE49-1DDE-785D-1993-C04FD7A6D5E2}" dt="2022-06-24T12:17:36.622" v="115"/>
          <ac:spMkLst>
            <pc:docMk/>
            <pc:sldMk cId="0" sldId="267"/>
            <ac:spMk id="13" creationId="{CF35911D-F245-8EF6-FCA6-A4A69CAA3321}"/>
          </ac:spMkLst>
        </pc:spChg>
        <pc:spChg chg="del">
          <ac:chgData name="Lisa Hilberts" userId="S::l.hilberts@abchuis.nl::1e263c30-25cd-4ed3-8170-967db131b6ff" providerId="AD" clId="Web-{7AD3AE49-1DDE-785D-1993-C04FD7A6D5E2}" dt="2022-06-24T12:17:24.059" v="113"/>
          <ac:spMkLst>
            <pc:docMk/>
            <pc:sldMk cId="0" sldId="267"/>
            <ac:spMk id="486" creationId="{00000000-0000-0000-0000-000000000000}"/>
          </ac:spMkLst>
        </pc:spChg>
        <pc:spChg chg="del">
          <ac:chgData name="Lisa Hilberts" userId="S::l.hilberts@abchuis.nl::1e263c30-25cd-4ed3-8170-967db131b6ff" providerId="AD" clId="Web-{7AD3AE49-1DDE-785D-1993-C04FD7A6D5E2}" dt="2022-06-24T12:17:21.059" v="111"/>
          <ac:spMkLst>
            <pc:docMk/>
            <pc:sldMk cId="0" sldId="267"/>
            <ac:spMk id="487" creationId="{00000000-0000-0000-0000-000000000000}"/>
          </ac:spMkLst>
        </pc:spChg>
        <pc:spChg chg="del mod">
          <ac:chgData name="Lisa Hilberts" userId="S::l.hilberts@abchuis.nl::1e263c30-25cd-4ed3-8170-967db131b6ff" providerId="AD" clId="Web-{7AD3AE49-1DDE-785D-1993-C04FD7A6D5E2}" dt="2022-06-24T12:17:36.622" v="115"/>
          <ac:spMkLst>
            <pc:docMk/>
            <pc:sldMk cId="0" sldId="267"/>
            <ac:spMk id="488" creationId="{00000000-0000-0000-0000-000000000000}"/>
          </ac:spMkLst>
        </pc:spChg>
        <pc:spChg chg="del">
          <ac:chgData name="Lisa Hilberts" userId="S::l.hilberts@abchuis.nl::1e263c30-25cd-4ed3-8170-967db131b6ff" providerId="AD" clId="Web-{7AD3AE49-1DDE-785D-1993-C04FD7A6D5E2}" dt="2022-06-24T12:17:20.997" v="110"/>
          <ac:spMkLst>
            <pc:docMk/>
            <pc:sldMk cId="0" sldId="267"/>
            <ac:spMk id="489" creationId="{00000000-0000-0000-0000-000000000000}"/>
          </ac:spMkLst>
        </pc:spChg>
        <pc:spChg chg="del">
          <ac:chgData name="Lisa Hilberts" userId="S::l.hilberts@abchuis.nl::1e263c30-25cd-4ed3-8170-967db131b6ff" providerId="AD" clId="Web-{7AD3AE49-1DDE-785D-1993-C04FD7A6D5E2}" dt="2022-06-24T12:17:24.012" v="112"/>
          <ac:spMkLst>
            <pc:docMk/>
            <pc:sldMk cId="0" sldId="267"/>
            <ac:spMk id="490" creationId="{00000000-0000-0000-0000-000000000000}"/>
          </ac:spMkLst>
        </pc:spChg>
        <pc:spChg chg="del">
          <ac:chgData name="Lisa Hilberts" userId="S::l.hilberts@abchuis.nl::1e263c30-25cd-4ed3-8170-967db131b6ff" providerId="AD" clId="Web-{7AD3AE49-1DDE-785D-1993-C04FD7A6D5E2}" dt="2022-06-24T12:17:20.950" v="109"/>
          <ac:spMkLst>
            <pc:docMk/>
            <pc:sldMk cId="0" sldId="267"/>
            <ac:spMk id="491" creationId="{00000000-0000-0000-0000-000000000000}"/>
          </ac:spMkLst>
        </pc:spChg>
      </pc:sldChg>
      <pc:sldChg chg="ord">
        <pc:chgData name="Lisa Hilberts" userId="S::l.hilberts@abchuis.nl::1e263c30-25cd-4ed3-8170-967db131b6ff" providerId="AD" clId="Web-{7AD3AE49-1DDE-785D-1993-C04FD7A6D5E2}" dt="2022-06-24T12:17:00.809" v="107"/>
        <pc:sldMkLst>
          <pc:docMk/>
          <pc:sldMk cId="0" sldId="268"/>
        </pc:sldMkLst>
      </pc:sldChg>
      <pc:sldChg chg="delSp modSp ord">
        <pc:chgData name="Lisa Hilberts" userId="S::l.hilberts@abchuis.nl::1e263c30-25cd-4ed3-8170-967db131b6ff" providerId="AD" clId="Web-{7AD3AE49-1DDE-785D-1993-C04FD7A6D5E2}" dt="2022-06-24T12:34:58.826" v="240" actId="1076"/>
        <pc:sldMkLst>
          <pc:docMk/>
          <pc:sldMk cId="0" sldId="273"/>
        </pc:sldMkLst>
        <pc:spChg chg="del">
          <ac:chgData name="Lisa Hilberts" userId="S::l.hilberts@abchuis.nl::1e263c30-25cd-4ed3-8170-967db131b6ff" providerId="AD" clId="Web-{7AD3AE49-1DDE-785D-1993-C04FD7A6D5E2}" dt="2022-06-24T12:34:28.200" v="235"/>
          <ac:spMkLst>
            <pc:docMk/>
            <pc:sldMk cId="0" sldId="273"/>
            <ac:spMk id="3" creationId="{DB7576AD-4458-9941-3BE5-8887AE0E7FF9}"/>
          </ac:spMkLst>
        </pc:spChg>
        <pc:spChg chg="mod">
          <ac:chgData name="Lisa Hilberts" userId="S::l.hilberts@abchuis.nl::1e263c30-25cd-4ed3-8170-967db131b6ff" providerId="AD" clId="Web-{7AD3AE49-1DDE-785D-1993-C04FD7A6D5E2}" dt="2022-06-24T12:34:54.998" v="239" actId="1076"/>
          <ac:spMkLst>
            <pc:docMk/>
            <pc:sldMk cId="0" sldId="273"/>
            <ac:spMk id="31" creationId="{3F83A04F-19B2-B38E-2192-4F5C7566DC67}"/>
          </ac:spMkLst>
        </pc:spChg>
        <pc:spChg chg="mod">
          <ac:chgData name="Lisa Hilberts" userId="S::l.hilberts@abchuis.nl::1e263c30-25cd-4ed3-8170-967db131b6ff" providerId="AD" clId="Web-{7AD3AE49-1DDE-785D-1993-C04FD7A6D5E2}" dt="2022-06-24T12:34:58.826" v="240" actId="1076"/>
          <ac:spMkLst>
            <pc:docMk/>
            <pc:sldMk cId="0" sldId="273"/>
            <ac:spMk id="614" creationId="{00000000-0000-0000-0000-000000000000}"/>
          </ac:spMkLst>
        </pc:spChg>
        <pc:grpChg chg="del">
          <ac:chgData name="Lisa Hilberts" userId="S::l.hilberts@abchuis.nl::1e263c30-25cd-4ed3-8170-967db131b6ff" providerId="AD" clId="Web-{7AD3AE49-1DDE-785D-1993-C04FD7A6D5E2}" dt="2022-06-24T12:34:08.543" v="218"/>
          <ac:grpSpMkLst>
            <pc:docMk/>
            <pc:sldMk cId="0" sldId="273"/>
            <ac:grpSpMk id="29" creationId="{57B30E0C-30BA-685A-7E79-9A7EAC962992}"/>
          </ac:grpSpMkLst>
        </pc:grpChg>
      </pc:sldChg>
      <pc:sldChg chg="modSp addCm">
        <pc:chgData name="Lisa Hilberts" userId="S::l.hilberts@abchuis.nl::1e263c30-25cd-4ed3-8170-967db131b6ff" providerId="AD" clId="Web-{7AD3AE49-1DDE-785D-1993-C04FD7A6D5E2}" dt="2022-06-24T12:40:14.273" v="440" actId="20577"/>
        <pc:sldMkLst>
          <pc:docMk/>
          <pc:sldMk cId="3019454083" sldId="302"/>
        </pc:sldMkLst>
        <pc:spChg chg="mod">
          <ac:chgData name="Lisa Hilberts" userId="S::l.hilberts@abchuis.nl::1e263c30-25cd-4ed3-8170-967db131b6ff" providerId="AD" clId="Web-{7AD3AE49-1DDE-785D-1993-C04FD7A6D5E2}" dt="2022-06-24T12:08:48.715" v="104" actId="20577"/>
          <ac:spMkLst>
            <pc:docMk/>
            <pc:sldMk cId="3019454083" sldId="302"/>
            <ac:spMk id="454" creationId="{00000000-0000-0000-0000-000000000000}"/>
          </ac:spMkLst>
        </pc:spChg>
        <pc:spChg chg="mod">
          <ac:chgData name="Lisa Hilberts" userId="S::l.hilberts@abchuis.nl::1e263c30-25cd-4ed3-8170-967db131b6ff" providerId="AD" clId="Web-{7AD3AE49-1DDE-785D-1993-C04FD7A6D5E2}" dt="2022-06-24T12:29:38.426" v="172" actId="20577"/>
          <ac:spMkLst>
            <pc:docMk/>
            <pc:sldMk cId="3019454083" sldId="302"/>
            <ac:spMk id="456" creationId="{00000000-0000-0000-0000-000000000000}"/>
          </ac:spMkLst>
        </pc:spChg>
        <pc:spChg chg="mod">
          <ac:chgData name="Lisa Hilberts" userId="S::l.hilberts@abchuis.nl::1e263c30-25cd-4ed3-8170-967db131b6ff" providerId="AD" clId="Web-{7AD3AE49-1DDE-785D-1993-C04FD7A6D5E2}" dt="2022-06-24T12:04:43.114" v="22" actId="20577"/>
          <ac:spMkLst>
            <pc:docMk/>
            <pc:sldMk cId="3019454083" sldId="302"/>
            <ac:spMk id="457" creationId="{00000000-0000-0000-0000-000000000000}"/>
          </ac:spMkLst>
        </pc:spChg>
        <pc:spChg chg="mod">
          <ac:chgData name="Lisa Hilberts" userId="S::l.hilberts@abchuis.nl::1e263c30-25cd-4ed3-8170-967db131b6ff" providerId="AD" clId="Web-{7AD3AE49-1DDE-785D-1993-C04FD7A6D5E2}" dt="2022-06-24T12:40:06.617" v="438" actId="20577"/>
          <ac:spMkLst>
            <pc:docMk/>
            <pc:sldMk cId="3019454083" sldId="302"/>
            <ac:spMk id="458" creationId="{00000000-0000-0000-0000-000000000000}"/>
          </ac:spMkLst>
        </pc:spChg>
        <pc:spChg chg="mod">
          <ac:chgData name="Lisa Hilberts" userId="S::l.hilberts@abchuis.nl::1e263c30-25cd-4ed3-8170-967db131b6ff" providerId="AD" clId="Web-{7AD3AE49-1DDE-785D-1993-C04FD7A6D5E2}" dt="2022-06-24T12:40:11.820" v="439" actId="20577"/>
          <ac:spMkLst>
            <pc:docMk/>
            <pc:sldMk cId="3019454083" sldId="302"/>
            <ac:spMk id="459" creationId="{00000000-0000-0000-0000-000000000000}"/>
          </ac:spMkLst>
        </pc:spChg>
        <pc:spChg chg="mod">
          <ac:chgData name="Lisa Hilberts" userId="S::l.hilberts@abchuis.nl::1e263c30-25cd-4ed3-8170-967db131b6ff" providerId="AD" clId="Web-{7AD3AE49-1DDE-785D-1993-C04FD7A6D5E2}" dt="2022-06-24T12:40:14.273" v="440" actId="20577"/>
          <ac:spMkLst>
            <pc:docMk/>
            <pc:sldMk cId="3019454083" sldId="302"/>
            <ac:spMk id="460" creationId="{00000000-0000-0000-0000-000000000000}"/>
          </ac:spMkLst>
        </pc:spChg>
        <pc:spChg chg="mod">
          <ac:chgData name="Lisa Hilberts" userId="S::l.hilberts@abchuis.nl::1e263c30-25cd-4ed3-8170-967db131b6ff" providerId="AD" clId="Web-{7AD3AE49-1DDE-785D-1993-C04FD7A6D5E2}" dt="2022-06-24T12:04:13.270" v="18" actId="1076"/>
          <ac:spMkLst>
            <pc:docMk/>
            <pc:sldMk cId="3019454083" sldId="302"/>
            <ac:spMk id="462" creationId="{00000000-0000-0000-0000-000000000000}"/>
          </ac:spMkLst>
        </pc:spChg>
        <pc:spChg chg="mod">
          <ac:chgData name="Lisa Hilberts" userId="S::l.hilberts@abchuis.nl::1e263c30-25cd-4ed3-8170-967db131b6ff" providerId="AD" clId="Web-{7AD3AE49-1DDE-785D-1993-C04FD7A6D5E2}" dt="2022-06-24T12:04:27.801" v="20" actId="1076"/>
          <ac:spMkLst>
            <pc:docMk/>
            <pc:sldMk cId="3019454083" sldId="302"/>
            <ac:spMk id="463" creationId="{00000000-0000-0000-0000-000000000000}"/>
          </ac:spMkLst>
        </pc:spChg>
      </pc:sldChg>
    </pc:docChg>
  </pc:docChgLst>
  <pc:docChgLst>
    <pc:chgData name="Annemarie Kraaier" userId="S::a.kraaier@abchuis.nl::ba149c95-5f13-4a10-a9a5-465a9e964d9f" providerId="AD" clId="Web-{804FC22C-4AF8-63CC-785D-B9E6C45E7897}"/>
    <pc:docChg chg="modSld">
      <pc:chgData name="Annemarie Kraaier" userId="S::a.kraaier@abchuis.nl::ba149c95-5f13-4a10-a9a5-465a9e964d9f" providerId="AD" clId="Web-{804FC22C-4AF8-63CC-785D-B9E6C45E7897}" dt="2022-06-21T10:22:48.494" v="81" actId="20577"/>
      <pc:docMkLst>
        <pc:docMk/>
      </pc:docMkLst>
      <pc:sldChg chg="modSp">
        <pc:chgData name="Annemarie Kraaier" userId="S::a.kraaier@abchuis.nl::ba149c95-5f13-4a10-a9a5-465a9e964d9f" providerId="AD" clId="Web-{804FC22C-4AF8-63CC-785D-B9E6C45E7897}" dt="2022-06-21T10:17:45.109" v="23" actId="20577"/>
        <pc:sldMkLst>
          <pc:docMk/>
          <pc:sldMk cId="0" sldId="261"/>
        </pc:sldMkLst>
        <pc:spChg chg="mod">
          <ac:chgData name="Annemarie Kraaier" userId="S::a.kraaier@abchuis.nl::ba149c95-5f13-4a10-a9a5-465a9e964d9f" providerId="AD" clId="Web-{804FC22C-4AF8-63CC-785D-B9E6C45E7897}" dt="2022-06-21T10:17:45.109" v="23" actId="20577"/>
          <ac:spMkLst>
            <pc:docMk/>
            <pc:sldMk cId="0" sldId="261"/>
            <ac:spMk id="435" creationId="{00000000-0000-0000-0000-000000000000}"/>
          </ac:spMkLst>
        </pc:spChg>
      </pc:sldChg>
      <pc:sldChg chg="modSp">
        <pc:chgData name="Annemarie Kraaier" userId="S::a.kraaier@abchuis.nl::ba149c95-5f13-4a10-a9a5-465a9e964d9f" providerId="AD" clId="Web-{804FC22C-4AF8-63CC-785D-B9E6C45E7897}" dt="2022-06-21T10:17:59.391" v="30" actId="20577"/>
        <pc:sldMkLst>
          <pc:docMk/>
          <pc:sldMk cId="0" sldId="262"/>
        </pc:sldMkLst>
        <pc:spChg chg="mod">
          <ac:chgData name="Annemarie Kraaier" userId="S::a.kraaier@abchuis.nl::ba149c95-5f13-4a10-a9a5-465a9e964d9f" providerId="AD" clId="Web-{804FC22C-4AF8-63CC-785D-B9E6C45E7897}" dt="2022-06-21T10:17:59.391" v="30" actId="20577"/>
          <ac:spMkLst>
            <pc:docMk/>
            <pc:sldMk cId="0" sldId="262"/>
            <ac:spMk id="441" creationId="{00000000-0000-0000-0000-000000000000}"/>
          </ac:spMkLst>
        </pc:spChg>
      </pc:sldChg>
      <pc:sldChg chg="modSp">
        <pc:chgData name="Annemarie Kraaier" userId="S::a.kraaier@abchuis.nl::ba149c95-5f13-4a10-a9a5-465a9e964d9f" providerId="AD" clId="Web-{804FC22C-4AF8-63CC-785D-B9E6C45E7897}" dt="2022-06-21T10:18:13.642" v="35" actId="20577"/>
        <pc:sldMkLst>
          <pc:docMk/>
          <pc:sldMk cId="0" sldId="264"/>
        </pc:sldMkLst>
        <pc:spChg chg="mod">
          <ac:chgData name="Annemarie Kraaier" userId="S::a.kraaier@abchuis.nl::ba149c95-5f13-4a10-a9a5-465a9e964d9f" providerId="AD" clId="Web-{804FC22C-4AF8-63CC-785D-B9E6C45E7897}" dt="2022-06-21T10:18:13.642" v="35" actId="20577"/>
          <ac:spMkLst>
            <pc:docMk/>
            <pc:sldMk cId="0" sldId="264"/>
            <ac:spMk id="455" creationId="{00000000-0000-0000-0000-000000000000}"/>
          </ac:spMkLst>
        </pc:spChg>
      </pc:sldChg>
      <pc:sldChg chg="addSp delSp modSp">
        <pc:chgData name="Annemarie Kraaier" userId="S::a.kraaier@abchuis.nl::ba149c95-5f13-4a10-a9a5-465a9e964d9f" providerId="AD" clId="Web-{804FC22C-4AF8-63CC-785D-B9E6C45E7897}" dt="2022-06-21T10:18:53.690" v="62" actId="20577"/>
        <pc:sldMkLst>
          <pc:docMk/>
          <pc:sldMk cId="0" sldId="265"/>
        </pc:sldMkLst>
        <pc:spChg chg="add mod">
          <ac:chgData name="Annemarie Kraaier" userId="S::a.kraaier@abchuis.nl::ba149c95-5f13-4a10-a9a5-465a9e964d9f" providerId="AD" clId="Web-{804FC22C-4AF8-63CC-785D-B9E6C45E7897}" dt="2022-06-21T10:18:43.486" v="55" actId="20577"/>
          <ac:spMkLst>
            <pc:docMk/>
            <pc:sldMk cId="0" sldId="265"/>
            <ac:spMk id="2" creationId="{20E0F66B-1CA4-5F3A-6745-E2F6C202C21A}"/>
          </ac:spMkLst>
        </pc:spChg>
        <pc:spChg chg="add del mod">
          <ac:chgData name="Annemarie Kraaier" userId="S::a.kraaier@abchuis.nl::ba149c95-5f13-4a10-a9a5-465a9e964d9f" providerId="AD" clId="Web-{804FC22C-4AF8-63CC-785D-B9E6C45E7897}" dt="2022-06-21T10:18:34.330" v="45"/>
          <ac:spMkLst>
            <pc:docMk/>
            <pc:sldMk cId="0" sldId="265"/>
            <ac:spMk id="3" creationId="{3BABD81A-8AB4-44F4-C7DD-98EE842E0A12}"/>
          </ac:spMkLst>
        </pc:spChg>
        <pc:spChg chg="add mod">
          <ac:chgData name="Annemarie Kraaier" userId="S::a.kraaier@abchuis.nl::ba149c95-5f13-4a10-a9a5-465a9e964d9f" providerId="AD" clId="Web-{804FC22C-4AF8-63CC-785D-B9E6C45E7897}" dt="2022-06-21T10:18:53.690" v="62" actId="20577"/>
          <ac:spMkLst>
            <pc:docMk/>
            <pc:sldMk cId="0" sldId="265"/>
            <ac:spMk id="4" creationId="{7CF575C4-EE2D-C3E2-AB2C-D12D9447A400}"/>
          </ac:spMkLst>
        </pc:spChg>
        <pc:spChg chg="add del mod">
          <ac:chgData name="Annemarie Kraaier" userId="S::a.kraaier@abchuis.nl::ba149c95-5f13-4a10-a9a5-465a9e964d9f" providerId="AD" clId="Web-{804FC22C-4AF8-63CC-785D-B9E6C45E7897}" dt="2022-06-21T10:18:47.346" v="56"/>
          <ac:spMkLst>
            <pc:docMk/>
            <pc:sldMk cId="0" sldId="265"/>
            <ac:spMk id="5" creationId="{5D3A70B8-A6B2-45D9-00B6-AE7CEFC332E8}"/>
          </ac:spMkLst>
        </pc:spChg>
      </pc:sldChg>
      <pc:sldChg chg="modSp">
        <pc:chgData name="Annemarie Kraaier" userId="S::a.kraaier@abchuis.nl::ba149c95-5f13-4a10-a9a5-465a9e964d9f" providerId="AD" clId="Web-{804FC22C-4AF8-63CC-785D-B9E6C45E7897}" dt="2022-06-21T10:19:32.253" v="70" actId="20577"/>
        <pc:sldMkLst>
          <pc:docMk/>
          <pc:sldMk cId="0" sldId="266"/>
        </pc:sldMkLst>
        <pc:spChg chg="mod">
          <ac:chgData name="Annemarie Kraaier" userId="S::a.kraaier@abchuis.nl::ba149c95-5f13-4a10-a9a5-465a9e964d9f" providerId="AD" clId="Web-{804FC22C-4AF8-63CC-785D-B9E6C45E7897}" dt="2022-06-21T10:19:32.253" v="70" actId="20577"/>
          <ac:spMkLst>
            <pc:docMk/>
            <pc:sldMk cId="0" sldId="266"/>
            <ac:spMk id="474" creationId="{00000000-0000-0000-0000-000000000000}"/>
          </ac:spMkLst>
        </pc:spChg>
      </pc:sldChg>
      <pc:sldChg chg="modSp">
        <pc:chgData name="Annemarie Kraaier" userId="S::a.kraaier@abchuis.nl::ba149c95-5f13-4a10-a9a5-465a9e964d9f" providerId="AD" clId="Web-{804FC22C-4AF8-63CC-785D-B9E6C45E7897}" dt="2022-06-21T10:22:48.494" v="81" actId="20577"/>
        <pc:sldMkLst>
          <pc:docMk/>
          <pc:sldMk cId="0" sldId="268"/>
        </pc:sldMkLst>
        <pc:spChg chg="mod">
          <ac:chgData name="Annemarie Kraaier" userId="S::a.kraaier@abchuis.nl::ba149c95-5f13-4a10-a9a5-465a9e964d9f" providerId="AD" clId="Web-{804FC22C-4AF8-63CC-785D-B9E6C45E7897}" dt="2022-06-21T10:22:48.494" v="81" actId="20577"/>
          <ac:spMkLst>
            <pc:docMk/>
            <pc:sldMk cId="0" sldId="268"/>
            <ac:spMk id="508" creationId="{00000000-0000-0000-0000-000000000000}"/>
          </ac:spMkLst>
        </pc:spChg>
      </pc:sldChg>
    </pc:docChg>
  </pc:docChgLst>
  <pc:docChgLst>
    <pc:chgData name="Femke Hofstede" userId="S::f.hofstede@abchuis.nl::00d09310-6d71-435d-8356-9eb83af80a9f" providerId="AD" clId="Web-{F9F382A5-02EA-40DA-BE38-70C1381B8A30}"/>
    <pc:docChg chg="mod modSld">
      <pc:chgData name="Femke Hofstede" userId="S::f.hofstede@abchuis.nl::00d09310-6d71-435d-8356-9eb83af80a9f" providerId="AD" clId="Web-{F9F382A5-02EA-40DA-BE38-70C1381B8A30}" dt="2022-06-29T13:07:26.712" v="80" actId="20577"/>
      <pc:docMkLst>
        <pc:docMk/>
      </pc:docMkLst>
      <pc:sldChg chg="modSp">
        <pc:chgData name="Femke Hofstede" userId="S::f.hofstede@abchuis.nl::00d09310-6d71-435d-8356-9eb83af80a9f" providerId="AD" clId="Web-{F9F382A5-02EA-40DA-BE38-70C1381B8A30}" dt="2022-06-29T12:53:09.465" v="6" actId="1076"/>
        <pc:sldMkLst>
          <pc:docMk/>
          <pc:sldMk cId="0" sldId="258"/>
        </pc:sldMkLst>
        <pc:spChg chg="mod">
          <ac:chgData name="Femke Hofstede" userId="S::f.hofstede@abchuis.nl::00d09310-6d71-435d-8356-9eb83af80a9f" providerId="AD" clId="Web-{F9F382A5-02EA-40DA-BE38-70C1381B8A30}" dt="2022-06-29T12:53:02.700" v="5" actId="1076"/>
          <ac:spMkLst>
            <pc:docMk/>
            <pc:sldMk cId="0" sldId="258"/>
            <ac:spMk id="408" creationId="{00000000-0000-0000-0000-000000000000}"/>
          </ac:spMkLst>
        </pc:spChg>
        <pc:spChg chg="mod">
          <ac:chgData name="Femke Hofstede" userId="S::f.hofstede@abchuis.nl::00d09310-6d71-435d-8356-9eb83af80a9f" providerId="AD" clId="Web-{F9F382A5-02EA-40DA-BE38-70C1381B8A30}" dt="2022-06-29T12:53:09.465" v="6" actId="1076"/>
          <ac:spMkLst>
            <pc:docMk/>
            <pc:sldMk cId="0" sldId="258"/>
            <ac:spMk id="412" creationId="{00000000-0000-0000-0000-000000000000}"/>
          </ac:spMkLst>
        </pc:spChg>
      </pc:sldChg>
      <pc:sldChg chg="modCm">
        <pc:chgData name="Femke Hofstede" userId="S::f.hofstede@abchuis.nl::00d09310-6d71-435d-8356-9eb83af80a9f" providerId="AD" clId="Web-{F9F382A5-02EA-40DA-BE38-70C1381B8A30}" dt="2022-06-29T12:54:09.452" v="9"/>
        <pc:sldMkLst>
          <pc:docMk/>
          <pc:sldMk cId="0" sldId="265"/>
        </pc:sldMkLst>
      </pc:sldChg>
      <pc:sldChg chg="addSp delSp modSp">
        <pc:chgData name="Femke Hofstede" userId="S::f.hofstede@abchuis.nl::00d09310-6d71-435d-8356-9eb83af80a9f" providerId="AD" clId="Web-{F9F382A5-02EA-40DA-BE38-70C1381B8A30}" dt="2022-06-29T12:57:21.848" v="75" actId="20577"/>
        <pc:sldMkLst>
          <pc:docMk/>
          <pc:sldMk cId="0" sldId="266"/>
        </pc:sldMkLst>
        <pc:spChg chg="add del mod">
          <ac:chgData name="Femke Hofstede" userId="S::f.hofstede@abchuis.nl::00d09310-6d71-435d-8356-9eb83af80a9f" providerId="AD" clId="Web-{F9F382A5-02EA-40DA-BE38-70C1381B8A30}" dt="2022-06-29T12:55:18.016" v="20"/>
          <ac:spMkLst>
            <pc:docMk/>
            <pc:sldMk cId="0" sldId="266"/>
            <ac:spMk id="3" creationId="{1E5B9A0F-D68D-64B7-DC8D-5E07E91EAAFF}"/>
          </ac:spMkLst>
        </pc:spChg>
        <pc:spChg chg="mod">
          <ac:chgData name="Femke Hofstede" userId="S::f.hofstede@abchuis.nl::00d09310-6d71-435d-8356-9eb83af80a9f" providerId="AD" clId="Web-{F9F382A5-02EA-40DA-BE38-70C1381B8A30}" dt="2022-06-29T12:55:24.751" v="21" actId="1076"/>
          <ac:spMkLst>
            <pc:docMk/>
            <pc:sldMk cId="0" sldId="266"/>
            <ac:spMk id="473" creationId="{00000000-0000-0000-0000-000000000000}"/>
          </ac:spMkLst>
        </pc:spChg>
        <pc:spChg chg="mod">
          <ac:chgData name="Femke Hofstede" userId="S::f.hofstede@abchuis.nl::00d09310-6d71-435d-8356-9eb83af80a9f" providerId="AD" clId="Web-{F9F382A5-02EA-40DA-BE38-70C1381B8A30}" dt="2022-06-29T12:57:21.848" v="75" actId="20577"/>
          <ac:spMkLst>
            <pc:docMk/>
            <pc:sldMk cId="0" sldId="266"/>
            <ac:spMk id="474" creationId="{00000000-0000-0000-0000-000000000000}"/>
          </ac:spMkLst>
        </pc:spChg>
        <pc:spChg chg="mod">
          <ac:chgData name="Femke Hofstede" userId="S::f.hofstede@abchuis.nl::00d09310-6d71-435d-8356-9eb83af80a9f" providerId="AD" clId="Web-{F9F382A5-02EA-40DA-BE38-70C1381B8A30}" dt="2022-06-29T12:57:08.067" v="67"/>
          <ac:spMkLst>
            <pc:docMk/>
            <pc:sldMk cId="0" sldId="266"/>
            <ac:spMk id="475" creationId="{00000000-0000-0000-0000-000000000000}"/>
          </ac:spMkLst>
        </pc:spChg>
        <pc:spChg chg="mod">
          <ac:chgData name="Femke Hofstede" userId="S::f.hofstede@abchuis.nl::00d09310-6d71-435d-8356-9eb83af80a9f" providerId="AD" clId="Web-{F9F382A5-02EA-40DA-BE38-70C1381B8A30}" dt="2022-06-29T12:57:10.301" v="68" actId="20577"/>
          <ac:spMkLst>
            <pc:docMk/>
            <pc:sldMk cId="0" sldId="266"/>
            <ac:spMk id="476" creationId="{00000000-0000-0000-0000-000000000000}"/>
          </ac:spMkLst>
        </pc:spChg>
        <pc:spChg chg="del">
          <ac:chgData name="Femke Hofstede" userId="S::f.hofstede@abchuis.nl::00d09310-6d71-435d-8356-9eb83af80a9f" providerId="AD" clId="Web-{F9F382A5-02EA-40DA-BE38-70C1381B8A30}" dt="2022-06-29T12:55:11.407" v="18"/>
          <ac:spMkLst>
            <pc:docMk/>
            <pc:sldMk cId="0" sldId="266"/>
            <ac:spMk id="477" creationId="{00000000-0000-0000-0000-000000000000}"/>
          </ac:spMkLst>
        </pc:spChg>
        <pc:spChg chg="mod">
          <ac:chgData name="Femke Hofstede" userId="S::f.hofstede@abchuis.nl::00d09310-6d71-435d-8356-9eb83af80a9f" providerId="AD" clId="Web-{F9F382A5-02EA-40DA-BE38-70C1381B8A30}" dt="2022-06-29T12:55:38.455" v="37" actId="20577"/>
          <ac:spMkLst>
            <pc:docMk/>
            <pc:sldMk cId="0" sldId="266"/>
            <ac:spMk id="478" creationId="{00000000-0000-0000-0000-000000000000}"/>
          </ac:spMkLst>
        </pc:spChg>
        <pc:spChg chg="mod">
          <ac:chgData name="Femke Hofstede" userId="S::f.hofstede@abchuis.nl::00d09310-6d71-435d-8356-9eb83af80a9f" providerId="AD" clId="Web-{F9F382A5-02EA-40DA-BE38-70C1381B8A30}" dt="2022-06-29T12:56:48.457" v="64" actId="20577"/>
          <ac:spMkLst>
            <pc:docMk/>
            <pc:sldMk cId="0" sldId="266"/>
            <ac:spMk id="479" creationId="{00000000-0000-0000-0000-000000000000}"/>
          </ac:spMkLst>
        </pc:spChg>
        <pc:spChg chg="mod">
          <ac:chgData name="Femke Hofstede" userId="S::f.hofstede@abchuis.nl::00d09310-6d71-435d-8356-9eb83af80a9f" providerId="AD" clId="Web-{F9F382A5-02EA-40DA-BE38-70C1381B8A30}" dt="2022-06-29T12:57:03.926" v="66"/>
          <ac:spMkLst>
            <pc:docMk/>
            <pc:sldMk cId="0" sldId="266"/>
            <ac:spMk id="480" creationId="{00000000-0000-0000-0000-000000000000}"/>
          </ac:spMkLst>
        </pc:spChg>
        <pc:spChg chg="mod">
          <ac:chgData name="Femke Hofstede" userId="S::f.hofstede@abchuis.nl::00d09310-6d71-435d-8356-9eb83af80a9f" providerId="AD" clId="Web-{F9F382A5-02EA-40DA-BE38-70C1381B8A30}" dt="2022-06-29T12:56:09.346" v="51" actId="20577"/>
          <ac:spMkLst>
            <pc:docMk/>
            <pc:sldMk cId="0" sldId="266"/>
            <ac:spMk id="481" creationId="{00000000-0000-0000-0000-000000000000}"/>
          </ac:spMkLst>
        </pc:spChg>
      </pc:sldChg>
      <pc:sldChg chg="modSp">
        <pc:chgData name="Femke Hofstede" userId="S::f.hofstede@abchuis.nl::00d09310-6d71-435d-8356-9eb83af80a9f" providerId="AD" clId="Web-{F9F382A5-02EA-40DA-BE38-70C1381B8A30}" dt="2022-06-29T13:07:26.712" v="80" actId="20577"/>
        <pc:sldMkLst>
          <pc:docMk/>
          <pc:sldMk cId="0" sldId="276"/>
        </pc:sldMkLst>
        <pc:spChg chg="mod">
          <ac:chgData name="Femke Hofstede" userId="S::f.hofstede@abchuis.nl::00d09310-6d71-435d-8356-9eb83af80a9f" providerId="AD" clId="Web-{F9F382A5-02EA-40DA-BE38-70C1381B8A30}" dt="2022-06-29T13:07:26.712" v="80" actId="20577"/>
          <ac:spMkLst>
            <pc:docMk/>
            <pc:sldMk cId="0" sldId="276"/>
            <ac:spMk id="759" creationId="{00000000-0000-0000-0000-000000000000}"/>
          </ac:spMkLst>
        </pc:spChg>
      </pc:sldChg>
      <pc:sldChg chg="modCm">
        <pc:chgData name="Femke Hofstede" userId="S::f.hofstede@abchuis.nl::00d09310-6d71-435d-8356-9eb83af80a9f" providerId="AD" clId="Web-{F9F382A5-02EA-40DA-BE38-70C1381B8A30}" dt="2022-06-29T12:53:54.607" v="8"/>
        <pc:sldMkLst>
          <pc:docMk/>
          <pc:sldMk cId="3019454083" sldId="302"/>
        </pc:sldMkLst>
      </pc:sldChg>
    </pc:docChg>
  </pc:docChgLst>
  <pc:docChgLst>
    <pc:chgData name="Annemarie Kraaier" userId="S::a.kraaier@abchuis.nl::ba149c95-5f13-4a10-a9a5-465a9e964d9f" providerId="AD" clId="Web-{29771A9E-5F76-25C4-623F-B25571BE0AEE}"/>
    <pc:docChg chg="modSld">
      <pc:chgData name="Annemarie Kraaier" userId="S::a.kraaier@abchuis.nl::ba149c95-5f13-4a10-a9a5-465a9e964d9f" providerId="AD" clId="Web-{29771A9E-5F76-25C4-623F-B25571BE0AEE}" dt="2022-06-27T13:57:24.791" v="30" actId="20577"/>
      <pc:docMkLst>
        <pc:docMk/>
      </pc:docMkLst>
      <pc:sldChg chg="addSp delSp modSp">
        <pc:chgData name="Annemarie Kraaier" userId="S::a.kraaier@abchuis.nl::ba149c95-5f13-4a10-a9a5-465a9e964d9f" providerId="AD" clId="Web-{29771A9E-5F76-25C4-623F-B25571BE0AEE}" dt="2022-06-27T13:57:24.791" v="30" actId="20577"/>
        <pc:sldMkLst>
          <pc:docMk/>
          <pc:sldMk cId="0" sldId="268"/>
        </pc:sldMkLst>
        <pc:spChg chg="del">
          <ac:chgData name="Annemarie Kraaier" userId="S::a.kraaier@abchuis.nl::ba149c95-5f13-4a10-a9a5-465a9e964d9f" providerId="AD" clId="Web-{29771A9E-5F76-25C4-623F-B25571BE0AEE}" dt="2022-06-27T13:55:25.881" v="10"/>
          <ac:spMkLst>
            <pc:docMk/>
            <pc:sldMk cId="0" sldId="268"/>
            <ac:spMk id="3" creationId="{2177D93C-61BA-F97B-B125-1BF2E3F3380B}"/>
          </ac:spMkLst>
        </pc:spChg>
        <pc:spChg chg="add del mod">
          <ac:chgData name="Annemarie Kraaier" userId="S::a.kraaier@abchuis.nl::ba149c95-5f13-4a10-a9a5-465a9e964d9f" providerId="AD" clId="Web-{29771A9E-5F76-25C4-623F-B25571BE0AEE}" dt="2022-06-27T13:56:31.008" v="18"/>
          <ac:spMkLst>
            <pc:docMk/>
            <pc:sldMk cId="0" sldId="268"/>
            <ac:spMk id="4" creationId="{069CE664-9033-3CD7-2DA1-6E546D0C7944}"/>
          </ac:spMkLst>
        </pc:spChg>
        <pc:spChg chg="add del mod">
          <ac:chgData name="Annemarie Kraaier" userId="S::a.kraaier@abchuis.nl::ba149c95-5f13-4a10-a9a5-465a9e964d9f" providerId="AD" clId="Web-{29771A9E-5F76-25C4-623F-B25571BE0AEE}" dt="2022-06-27T13:57:16.322" v="27"/>
          <ac:spMkLst>
            <pc:docMk/>
            <pc:sldMk cId="0" sldId="268"/>
            <ac:spMk id="6" creationId="{EF512AE9-8C1D-3F69-F89A-3BB59BDD8F89}"/>
          </ac:spMkLst>
        </pc:spChg>
        <pc:spChg chg="mod">
          <ac:chgData name="Annemarie Kraaier" userId="S::a.kraaier@abchuis.nl::ba149c95-5f13-4a10-a9a5-465a9e964d9f" providerId="AD" clId="Web-{29771A9E-5F76-25C4-623F-B25571BE0AEE}" dt="2022-06-27T13:56:00.836" v="14" actId="14100"/>
          <ac:spMkLst>
            <pc:docMk/>
            <pc:sldMk cId="0" sldId="268"/>
            <ac:spMk id="497" creationId="{00000000-0000-0000-0000-000000000000}"/>
          </ac:spMkLst>
        </pc:spChg>
        <pc:spChg chg="mod">
          <ac:chgData name="Annemarie Kraaier" userId="S::a.kraaier@abchuis.nl::ba149c95-5f13-4a10-a9a5-465a9e964d9f" providerId="AD" clId="Web-{29771A9E-5F76-25C4-623F-B25571BE0AEE}" dt="2022-06-27T13:56:37.587" v="19" actId="20577"/>
          <ac:spMkLst>
            <pc:docMk/>
            <pc:sldMk cId="0" sldId="268"/>
            <ac:spMk id="498" creationId="{00000000-0000-0000-0000-000000000000}"/>
          </ac:spMkLst>
        </pc:spChg>
        <pc:spChg chg="del mod">
          <ac:chgData name="Annemarie Kraaier" userId="S::a.kraaier@abchuis.nl::ba149c95-5f13-4a10-a9a5-465a9e964d9f" providerId="AD" clId="Web-{29771A9E-5F76-25C4-623F-B25571BE0AEE}" dt="2022-06-27T13:55:05.896" v="7"/>
          <ac:spMkLst>
            <pc:docMk/>
            <pc:sldMk cId="0" sldId="268"/>
            <ac:spMk id="499" creationId="{00000000-0000-0000-0000-000000000000}"/>
          </ac:spMkLst>
        </pc:spChg>
        <pc:spChg chg="del mod">
          <ac:chgData name="Annemarie Kraaier" userId="S::a.kraaier@abchuis.nl::ba149c95-5f13-4a10-a9a5-465a9e964d9f" providerId="AD" clId="Web-{29771A9E-5F76-25C4-623F-B25571BE0AEE}" dt="2022-06-27T13:55:19.225" v="9"/>
          <ac:spMkLst>
            <pc:docMk/>
            <pc:sldMk cId="0" sldId="268"/>
            <ac:spMk id="500" creationId="{00000000-0000-0000-0000-000000000000}"/>
          </ac:spMkLst>
        </pc:spChg>
        <pc:spChg chg="mod">
          <ac:chgData name="Annemarie Kraaier" userId="S::a.kraaier@abchuis.nl::ba149c95-5f13-4a10-a9a5-465a9e964d9f" providerId="AD" clId="Web-{29771A9E-5F76-25C4-623F-B25571BE0AEE}" dt="2022-06-27T13:57:24.791" v="30" actId="20577"/>
          <ac:spMkLst>
            <pc:docMk/>
            <pc:sldMk cId="0" sldId="268"/>
            <ac:spMk id="504" creationId="{00000000-0000-0000-0000-000000000000}"/>
          </ac:spMkLst>
        </pc:spChg>
        <pc:spChg chg="del mod">
          <ac:chgData name="Annemarie Kraaier" userId="S::a.kraaier@abchuis.nl::ba149c95-5f13-4a10-a9a5-465a9e964d9f" providerId="AD" clId="Web-{29771A9E-5F76-25C4-623F-B25571BE0AEE}" dt="2022-06-27T13:56:21.930" v="16"/>
          <ac:spMkLst>
            <pc:docMk/>
            <pc:sldMk cId="0" sldId="268"/>
            <ac:spMk id="505" creationId="{00000000-0000-0000-0000-000000000000}"/>
          </ac:spMkLst>
        </pc:spChg>
        <pc:spChg chg="del mod">
          <ac:chgData name="Annemarie Kraaier" userId="S::a.kraaier@abchuis.nl::ba149c95-5f13-4a10-a9a5-465a9e964d9f" providerId="AD" clId="Web-{29771A9E-5F76-25C4-623F-B25571BE0AEE}" dt="2022-06-27T13:56:52.072" v="24"/>
          <ac:spMkLst>
            <pc:docMk/>
            <pc:sldMk cId="0" sldId="268"/>
            <ac:spMk id="506" creationId="{00000000-0000-0000-0000-000000000000}"/>
          </ac:spMkLst>
        </pc:spChg>
        <pc:spChg chg="del">
          <ac:chgData name="Annemarie Kraaier" userId="S::a.kraaier@abchuis.nl::ba149c95-5f13-4a10-a9a5-465a9e964d9f" providerId="AD" clId="Web-{29771A9E-5F76-25C4-623F-B25571BE0AEE}" dt="2022-06-27T13:57:07.041" v="25"/>
          <ac:spMkLst>
            <pc:docMk/>
            <pc:sldMk cId="0" sldId="268"/>
            <ac:spMk id="507" creationId="{00000000-0000-0000-0000-000000000000}"/>
          </ac:spMkLst>
        </pc:spChg>
        <pc:spChg chg="mod">
          <ac:chgData name="Annemarie Kraaier" userId="S::a.kraaier@abchuis.nl::ba149c95-5f13-4a10-a9a5-465a9e964d9f" providerId="AD" clId="Web-{29771A9E-5F76-25C4-623F-B25571BE0AEE}" dt="2022-06-27T13:54:56.005" v="4" actId="20577"/>
          <ac:spMkLst>
            <pc:docMk/>
            <pc:sldMk cId="0" sldId="268"/>
            <ac:spMk id="508" creationId="{00000000-0000-0000-0000-000000000000}"/>
          </ac:spMkLst>
        </pc:spChg>
      </pc:sldChg>
    </pc:docChg>
  </pc:docChgLst>
  <pc:docChgLst>
    <pc:chgData name="Femke Hofstede" userId="S::f.hofstede@abchuis.nl::00d09310-6d71-435d-8356-9eb83af80a9f" providerId="AD" clId="Web-{D63B0D4A-AD6A-01A1-CF64-E31BA374E630}"/>
    <pc:docChg chg="delSld sldOrd">
      <pc:chgData name="Femke Hofstede" userId="S::f.hofstede@abchuis.nl::00d09310-6d71-435d-8356-9eb83af80a9f" providerId="AD" clId="Web-{D63B0D4A-AD6A-01A1-CF64-E31BA374E630}" dt="2022-06-15T14:46:25.997" v="3"/>
      <pc:docMkLst>
        <pc:docMk/>
      </pc:docMkLst>
      <pc:sldChg chg="del">
        <pc:chgData name="Femke Hofstede" userId="S::f.hofstede@abchuis.nl::00d09310-6d71-435d-8356-9eb83af80a9f" providerId="AD" clId="Web-{D63B0D4A-AD6A-01A1-CF64-E31BA374E630}" dt="2022-06-15T14:45:50.682" v="0"/>
        <pc:sldMkLst>
          <pc:docMk/>
          <pc:sldMk cId="0" sldId="257"/>
        </pc:sldMkLst>
      </pc:sldChg>
      <pc:sldChg chg="ord">
        <pc:chgData name="Femke Hofstede" userId="S::f.hofstede@abchuis.nl::00d09310-6d71-435d-8356-9eb83af80a9f" providerId="AD" clId="Web-{D63B0D4A-AD6A-01A1-CF64-E31BA374E630}" dt="2022-06-15T14:46:25.997" v="3"/>
        <pc:sldMkLst>
          <pc:docMk/>
          <pc:sldMk cId="0" sldId="263"/>
        </pc:sldMkLst>
      </pc:sldChg>
    </pc:docChg>
  </pc:docChgLst>
  <pc:docChgLst>
    <pc:chgData name="Lisa Hilberts" userId="S::l.hilberts@abchuis.nl::1e263c30-25cd-4ed3-8170-967db131b6ff" providerId="AD" clId="Web-{08EE039D-AC1F-65EC-D7D6-4FDE181842CA}"/>
    <pc:docChg chg="delSld modSld">
      <pc:chgData name="Lisa Hilberts" userId="S::l.hilberts@abchuis.nl::1e263c30-25cd-4ed3-8170-967db131b6ff" providerId="AD" clId="Web-{08EE039D-AC1F-65EC-D7D6-4FDE181842CA}" dt="2022-06-29T13:47:33.545" v="49"/>
      <pc:docMkLst>
        <pc:docMk/>
      </pc:docMkLst>
      <pc:sldChg chg="addSp modSp">
        <pc:chgData name="Lisa Hilberts" userId="S::l.hilberts@abchuis.nl::1e263c30-25cd-4ed3-8170-967db131b6ff" providerId="AD" clId="Web-{08EE039D-AC1F-65EC-D7D6-4FDE181842CA}" dt="2022-06-29T13:47:13.295" v="48"/>
        <pc:sldMkLst>
          <pc:docMk/>
          <pc:sldMk cId="0" sldId="272"/>
        </pc:sldMkLst>
        <pc:spChg chg="add mod">
          <ac:chgData name="Lisa Hilberts" userId="S::l.hilberts@abchuis.nl::1e263c30-25cd-4ed3-8170-967db131b6ff" providerId="AD" clId="Web-{08EE039D-AC1F-65EC-D7D6-4FDE181842CA}" dt="2022-06-29T13:46:11.574" v="40" actId="1076"/>
          <ac:spMkLst>
            <pc:docMk/>
            <pc:sldMk cId="0" sldId="272"/>
            <ac:spMk id="3" creationId="{D6331A88-B5DE-ECE9-C1D9-AD2663FC80E2}"/>
          </ac:spMkLst>
        </pc:spChg>
        <pc:spChg chg="add mod">
          <ac:chgData name="Lisa Hilberts" userId="S::l.hilberts@abchuis.nl::1e263c30-25cd-4ed3-8170-967db131b6ff" providerId="AD" clId="Web-{08EE039D-AC1F-65EC-D7D6-4FDE181842CA}" dt="2022-06-29T13:46:24.231" v="42" actId="1076"/>
          <ac:spMkLst>
            <pc:docMk/>
            <pc:sldMk cId="0" sldId="272"/>
            <ac:spMk id="5" creationId="{AE5E4EB5-3CD9-10B1-BA1C-9E0EA4A2B02E}"/>
          </ac:spMkLst>
        </pc:spChg>
        <pc:spChg chg="add mod">
          <ac:chgData name="Lisa Hilberts" userId="S::l.hilberts@abchuis.nl::1e263c30-25cd-4ed3-8170-967db131b6ff" providerId="AD" clId="Web-{08EE039D-AC1F-65EC-D7D6-4FDE181842CA}" dt="2022-06-29T13:46:45.028" v="44" actId="1076"/>
          <ac:spMkLst>
            <pc:docMk/>
            <pc:sldMk cId="0" sldId="272"/>
            <ac:spMk id="7" creationId="{92965ED0-5B96-5B42-C30A-BC8ADE155AED}"/>
          </ac:spMkLst>
        </pc:spChg>
        <pc:spChg chg="mod">
          <ac:chgData name="Lisa Hilberts" userId="S::l.hilberts@abchuis.nl::1e263c30-25cd-4ed3-8170-967db131b6ff" providerId="AD" clId="Web-{08EE039D-AC1F-65EC-D7D6-4FDE181842CA}" dt="2022-06-29T13:47:13.295" v="48"/>
          <ac:spMkLst>
            <pc:docMk/>
            <pc:sldMk cId="0" sldId="272"/>
            <ac:spMk id="569" creationId="{00000000-0000-0000-0000-000000000000}"/>
          </ac:spMkLst>
        </pc:spChg>
        <pc:spChg chg="mod">
          <ac:chgData name="Lisa Hilberts" userId="S::l.hilberts@abchuis.nl::1e263c30-25cd-4ed3-8170-967db131b6ff" providerId="AD" clId="Web-{08EE039D-AC1F-65EC-D7D6-4FDE181842CA}" dt="2022-06-29T13:37:20.010" v="23" actId="20577"/>
          <ac:spMkLst>
            <pc:docMk/>
            <pc:sldMk cId="0" sldId="272"/>
            <ac:spMk id="570" creationId="{00000000-0000-0000-0000-000000000000}"/>
          </ac:spMkLst>
        </pc:spChg>
        <pc:spChg chg="mod">
          <ac:chgData name="Lisa Hilberts" userId="S::l.hilberts@abchuis.nl::1e263c30-25cd-4ed3-8170-967db131b6ff" providerId="AD" clId="Web-{08EE039D-AC1F-65EC-D7D6-4FDE181842CA}" dt="2022-06-29T13:46:05.918" v="39" actId="1076"/>
          <ac:spMkLst>
            <pc:docMk/>
            <pc:sldMk cId="0" sldId="272"/>
            <ac:spMk id="571" creationId="{00000000-0000-0000-0000-000000000000}"/>
          </ac:spMkLst>
        </pc:spChg>
        <pc:spChg chg="mod">
          <ac:chgData name="Lisa Hilberts" userId="S::l.hilberts@abchuis.nl::1e263c30-25cd-4ed3-8170-967db131b6ff" providerId="AD" clId="Web-{08EE039D-AC1F-65EC-D7D6-4FDE181842CA}" dt="2022-06-29T13:44:17.977" v="35" actId="20577"/>
          <ac:spMkLst>
            <pc:docMk/>
            <pc:sldMk cId="0" sldId="272"/>
            <ac:spMk id="572" creationId="{00000000-0000-0000-0000-000000000000}"/>
          </ac:spMkLst>
        </pc:spChg>
        <pc:grpChg chg="mod">
          <ac:chgData name="Lisa Hilberts" userId="S::l.hilberts@abchuis.nl::1e263c30-25cd-4ed3-8170-967db131b6ff" providerId="AD" clId="Web-{08EE039D-AC1F-65EC-D7D6-4FDE181842CA}" dt="2022-06-29T13:46:50.263" v="45" actId="1076"/>
          <ac:grpSpMkLst>
            <pc:docMk/>
            <pc:sldMk cId="0" sldId="272"/>
            <ac:grpSpMk id="587" creationId="{00000000-0000-0000-0000-000000000000}"/>
          </ac:grpSpMkLst>
        </pc:grpChg>
        <pc:grpChg chg="mod">
          <ac:chgData name="Lisa Hilberts" userId="S::l.hilberts@abchuis.nl::1e263c30-25cd-4ed3-8170-967db131b6ff" providerId="AD" clId="Web-{08EE039D-AC1F-65EC-D7D6-4FDE181842CA}" dt="2022-06-29T13:46:53.341" v="46" actId="1076"/>
          <ac:grpSpMkLst>
            <pc:docMk/>
            <pc:sldMk cId="0" sldId="272"/>
            <ac:grpSpMk id="601" creationId="{00000000-0000-0000-0000-000000000000}"/>
          </ac:grpSpMkLst>
        </pc:grpChg>
      </pc:sldChg>
      <pc:sldChg chg="modSp del">
        <pc:chgData name="Lisa Hilberts" userId="S::l.hilberts@abchuis.nl::1e263c30-25cd-4ed3-8170-967db131b6ff" providerId="AD" clId="Web-{08EE039D-AC1F-65EC-D7D6-4FDE181842CA}" dt="2022-06-29T13:47:33.545" v="49"/>
        <pc:sldMkLst>
          <pc:docMk/>
          <pc:sldMk cId="3019454083" sldId="302"/>
        </pc:sldMkLst>
        <pc:spChg chg="mod">
          <ac:chgData name="Lisa Hilberts" userId="S::l.hilberts@abchuis.nl::1e263c30-25cd-4ed3-8170-967db131b6ff" providerId="AD" clId="Web-{08EE039D-AC1F-65EC-D7D6-4FDE181842CA}" dt="2022-06-29T13:45:53.323" v="36" actId="1076"/>
          <ac:spMkLst>
            <pc:docMk/>
            <pc:sldMk cId="3019454083" sldId="302"/>
            <ac:spMk id="459" creationId="{00000000-0000-0000-0000-000000000000}"/>
          </ac:spMkLst>
        </pc:spChg>
      </pc:sldChg>
    </pc:docChg>
  </pc:docChgLst>
  <pc:docChgLst>
    <pc:chgData name="Femke Hofstede" userId="00d09310-6d71-435d-8356-9eb83af80a9f" providerId="ADAL" clId="{C27C5B5A-6D1E-448A-A077-7AF43B8C5E8C}"/>
    <pc:docChg chg="modSld sldOrd">
      <pc:chgData name="Femke Hofstede" userId="00d09310-6d71-435d-8356-9eb83af80a9f" providerId="ADAL" clId="{C27C5B5A-6D1E-448A-A077-7AF43B8C5E8C}" dt="2022-06-22T14:12:35.166" v="3" actId="1076"/>
      <pc:docMkLst>
        <pc:docMk/>
      </pc:docMkLst>
      <pc:sldChg chg="modSp mod ord">
        <pc:chgData name="Femke Hofstede" userId="00d09310-6d71-435d-8356-9eb83af80a9f" providerId="ADAL" clId="{C27C5B5A-6D1E-448A-A077-7AF43B8C5E8C}" dt="2022-06-22T14:12:35.166" v="3" actId="1076"/>
        <pc:sldMkLst>
          <pc:docMk/>
          <pc:sldMk cId="0" sldId="273"/>
        </pc:sldMkLst>
        <pc:spChg chg="mod">
          <ac:chgData name="Femke Hofstede" userId="00d09310-6d71-435d-8356-9eb83af80a9f" providerId="ADAL" clId="{C27C5B5A-6D1E-448A-A077-7AF43B8C5E8C}" dt="2022-06-22T14:12:35.166" v="3" actId="1076"/>
          <ac:spMkLst>
            <pc:docMk/>
            <pc:sldMk cId="0" sldId="273"/>
            <ac:spMk id="613" creationId="{00000000-0000-0000-0000-000000000000}"/>
          </ac:spMkLst>
        </pc:spChg>
        <pc:spChg chg="mod">
          <ac:chgData name="Femke Hofstede" userId="00d09310-6d71-435d-8356-9eb83af80a9f" providerId="ADAL" clId="{C27C5B5A-6D1E-448A-A077-7AF43B8C5E8C}" dt="2022-06-22T14:12:32.399" v="2" actId="1076"/>
          <ac:spMkLst>
            <pc:docMk/>
            <pc:sldMk cId="0" sldId="273"/>
            <ac:spMk id="614" creationId="{00000000-0000-0000-0000-000000000000}"/>
          </ac:spMkLst>
        </pc:spChg>
      </pc:sldChg>
    </pc:docChg>
  </pc:docChgLst>
  <pc:docChgLst>
    <pc:chgData name="Femke Hofstede" userId="S::f.hofstede@abchuis.nl::00d09310-6d71-435d-8356-9eb83af80a9f" providerId="AD" clId="Web-{E8E2EF27-1F40-8262-1808-B84A571790D7}"/>
    <pc:docChg chg="delSld modSld sldOrd">
      <pc:chgData name="Femke Hofstede" userId="S::f.hofstede@abchuis.nl::00d09310-6d71-435d-8356-9eb83af80a9f" providerId="AD" clId="Web-{E8E2EF27-1F40-8262-1808-B84A571790D7}" dt="2022-06-22T09:27:06.955" v="335"/>
      <pc:docMkLst>
        <pc:docMk/>
      </pc:docMkLst>
      <pc:sldChg chg="addSp delSp modSp mod setBg">
        <pc:chgData name="Femke Hofstede" userId="S::f.hofstede@abchuis.nl::00d09310-6d71-435d-8356-9eb83af80a9f" providerId="AD" clId="Web-{E8E2EF27-1F40-8262-1808-B84A571790D7}" dt="2022-06-22T09:26:55.642" v="333" actId="14100"/>
        <pc:sldMkLst>
          <pc:docMk/>
          <pc:sldMk cId="0" sldId="256"/>
        </pc:sldMkLst>
        <pc:spChg chg="add del mod">
          <ac:chgData name="Femke Hofstede" userId="S::f.hofstede@abchuis.nl::00d09310-6d71-435d-8356-9eb83af80a9f" providerId="AD" clId="Web-{E8E2EF27-1F40-8262-1808-B84A571790D7}" dt="2022-06-22T09:16:35.588" v="251"/>
          <ac:spMkLst>
            <pc:docMk/>
            <pc:sldMk cId="0" sldId="256"/>
            <ac:spMk id="6" creationId="{17389B07-9EF7-0ECE-AD4A-EBBB34C3AD07}"/>
          </ac:spMkLst>
        </pc:spChg>
        <pc:spChg chg="add mod">
          <ac:chgData name="Femke Hofstede" userId="S::f.hofstede@abchuis.nl::00d09310-6d71-435d-8356-9eb83af80a9f" providerId="AD" clId="Web-{E8E2EF27-1F40-8262-1808-B84A571790D7}" dt="2022-06-22T09:23:42.494" v="304" actId="14100"/>
          <ac:spMkLst>
            <pc:docMk/>
            <pc:sldMk cId="0" sldId="256"/>
            <ac:spMk id="8" creationId="{B61E58CE-1EBA-9AF6-7F57-DB839FCCB627}"/>
          </ac:spMkLst>
        </pc:spChg>
        <pc:spChg chg="add mod ord">
          <ac:chgData name="Femke Hofstede" userId="S::f.hofstede@abchuis.nl::00d09310-6d71-435d-8356-9eb83af80a9f" providerId="AD" clId="Web-{E8E2EF27-1F40-8262-1808-B84A571790D7}" dt="2022-06-22T09:24:51.309" v="317" actId="14100"/>
          <ac:spMkLst>
            <pc:docMk/>
            <pc:sldMk cId="0" sldId="256"/>
            <ac:spMk id="9" creationId="{A02C23F5-1C9B-6C90-D9E4-5BDD4D8C65C6}"/>
          </ac:spMkLst>
        </pc:spChg>
        <pc:spChg chg="mod">
          <ac:chgData name="Femke Hofstede" userId="S::f.hofstede@abchuis.nl::00d09310-6d71-435d-8356-9eb83af80a9f" providerId="AD" clId="Web-{E8E2EF27-1F40-8262-1808-B84A571790D7}" dt="2022-06-22T09:25:16.607" v="323" actId="1076"/>
          <ac:spMkLst>
            <pc:docMk/>
            <pc:sldMk cId="0" sldId="256"/>
            <ac:spMk id="306" creationId="{00000000-0000-0000-0000-000000000000}"/>
          </ac:spMkLst>
        </pc:spChg>
        <pc:spChg chg="mod">
          <ac:chgData name="Femke Hofstede" userId="S::f.hofstede@abchuis.nl::00d09310-6d71-435d-8356-9eb83af80a9f" providerId="AD" clId="Web-{E8E2EF27-1F40-8262-1808-B84A571790D7}" dt="2022-06-22T09:25:44.905" v="328" actId="14100"/>
          <ac:spMkLst>
            <pc:docMk/>
            <pc:sldMk cId="0" sldId="256"/>
            <ac:spMk id="380" creationId="{00000000-0000-0000-0000-000000000000}"/>
          </ac:spMkLst>
        </pc:spChg>
        <pc:spChg chg="mod">
          <ac:chgData name="Femke Hofstede" userId="S::f.hofstede@abchuis.nl::00d09310-6d71-435d-8356-9eb83af80a9f" providerId="AD" clId="Web-{E8E2EF27-1F40-8262-1808-B84A571790D7}" dt="2022-06-22T09:24:42.778" v="315" actId="1076"/>
          <ac:spMkLst>
            <pc:docMk/>
            <pc:sldMk cId="0" sldId="256"/>
            <ac:spMk id="381" creationId="{00000000-0000-0000-0000-000000000000}"/>
          </ac:spMkLst>
        </pc:spChg>
        <pc:spChg chg="del">
          <ac:chgData name="Femke Hofstede" userId="S::f.hofstede@abchuis.nl::00d09310-6d71-435d-8356-9eb83af80a9f" providerId="AD" clId="Web-{E8E2EF27-1F40-8262-1808-B84A571790D7}" dt="2022-06-22T09:16:30.995" v="250"/>
          <ac:spMkLst>
            <pc:docMk/>
            <pc:sldMk cId="0" sldId="256"/>
            <ac:spMk id="382" creationId="{00000000-0000-0000-0000-000000000000}"/>
          </ac:spMkLst>
        </pc:spChg>
        <pc:spChg chg="mod">
          <ac:chgData name="Femke Hofstede" userId="S::f.hofstede@abchuis.nl::00d09310-6d71-435d-8356-9eb83af80a9f" providerId="AD" clId="Web-{E8E2EF27-1F40-8262-1808-B84A571790D7}" dt="2022-06-22T09:19:01.219" v="279" actId="1076"/>
          <ac:spMkLst>
            <pc:docMk/>
            <pc:sldMk cId="0" sldId="256"/>
            <ac:spMk id="383" creationId="{00000000-0000-0000-0000-000000000000}"/>
          </ac:spMkLst>
        </pc:spChg>
        <pc:spChg chg="mod">
          <ac:chgData name="Femke Hofstede" userId="S::f.hofstede@abchuis.nl::00d09310-6d71-435d-8356-9eb83af80a9f" providerId="AD" clId="Web-{E8E2EF27-1F40-8262-1808-B84A571790D7}" dt="2022-06-22T09:18:48.406" v="275" actId="1076"/>
          <ac:spMkLst>
            <pc:docMk/>
            <pc:sldMk cId="0" sldId="256"/>
            <ac:spMk id="384" creationId="{00000000-0000-0000-0000-000000000000}"/>
          </ac:spMkLst>
        </pc:spChg>
        <pc:spChg chg="mod">
          <ac:chgData name="Femke Hofstede" userId="S::f.hofstede@abchuis.nl::00d09310-6d71-435d-8356-9eb83af80a9f" providerId="AD" clId="Web-{E8E2EF27-1F40-8262-1808-B84A571790D7}" dt="2022-06-22T09:18:51.687" v="276" actId="1076"/>
          <ac:spMkLst>
            <pc:docMk/>
            <pc:sldMk cId="0" sldId="256"/>
            <ac:spMk id="385" creationId="{00000000-0000-0000-0000-000000000000}"/>
          </ac:spMkLst>
        </pc:spChg>
        <pc:spChg chg="mod">
          <ac:chgData name="Femke Hofstede" userId="S::f.hofstede@abchuis.nl::00d09310-6d71-435d-8356-9eb83af80a9f" providerId="AD" clId="Web-{E8E2EF27-1F40-8262-1808-B84A571790D7}" dt="2022-06-22T09:25:34.092" v="327" actId="1076"/>
          <ac:spMkLst>
            <pc:docMk/>
            <pc:sldMk cId="0" sldId="256"/>
            <ac:spMk id="386" creationId="{00000000-0000-0000-0000-000000000000}"/>
          </ac:spMkLst>
        </pc:spChg>
        <pc:spChg chg="mod">
          <ac:chgData name="Femke Hofstede" userId="S::f.hofstede@abchuis.nl::00d09310-6d71-435d-8356-9eb83af80a9f" providerId="AD" clId="Web-{E8E2EF27-1F40-8262-1808-B84A571790D7}" dt="2022-06-22T09:25:29.764" v="326" actId="1076"/>
          <ac:spMkLst>
            <pc:docMk/>
            <pc:sldMk cId="0" sldId="256"/>
            <ac:spMk id="387" creationId="{00000000-0000-0000-0000-000000000000}"/>
          </ac:spMkLst>
        </pc:spChg>
        <pc:spChg chg="mod">
          <ac:chgData name="Femke Hofstede" userId="S::f.hofstede@abchuis.nl::00d09310-6d71-435d-8356-9eb83af80a9f" providerId="AD" clId="Web-{E8E2EF27-1F40-8262-1808-B84A571790D7}" dt="2022-06-22T09:23:46.073" v="305" actId="14100"/>
          <ac:spMkLst>
            <pc:docMk/>
            <pc:sldMk cId="0" sldId="256"/>
            <ac:spMk id="388" creationId="{00000000-0000-0000-0000-000000000000}"/>
          </ac:spMkLst>
        </pc:spChg>
        <pc:grpChg chg="mod">
          <ac:chgData name="Femke Hofstede" userId="S::f.hofstede@abchuis.nl::00d09310-6d71-435d-8356-9eb83af80a9f" providerId="AD" clId="Web-{E8E2EF27-1F40-8262-1808-B84A571790D7}" dt="2022-06-22T09:25:23.857" v="324" actId="1076"/>
          <ac:grpSpMkLst>
            <pc:docMk/>
            <pc:sldMk cId="0" sldId="256"/>
            <ac:grpSpMk id="307" creationId="{00000000-0000-0000-0000-000000000000}"/>
          </ac:grpSpMkLst>
        </pc:grpChg>
        <pc:picChg chg="add del mod">
          <ac:chgData name="Femke Hofstede" userId="S::f.hofstede@abchuis.nl::00d09310-6d71-435d-8356-9eb83af80a9f" providerId="AD" clId="Web-{E8E2EF27-1F40-8262-1808-B84A571790D7}" dt="2022-06-22T09:14:35.506" v="233"/>
          <ac:picMkLst>
            <pc:docMk/>
            <pc:sldMk cId="0" sldId="256"/>
            <ac:picMk id="2" creationId="{EB7EEEED-1C36-54B9-1306-90D7F8E1CC34}"/>
          </ac:picMkLst>
        </pc:picChg>
        <pc:picChg chg="add mod ord">
          <ac:chgData name="Femke Hofstede" userId="S::f.hofstede@abchuis.nl::00d09310-6d71-435d-8356-9eb83af80a9f" providerId="AD" clId="Web-{E8E2EF27-1F40-8262-1808-B84A571790D7}" dt="2022-06-22T09:26:31.141" v="330"/>
          <ac:picMkLst>
            <pc:docMk/>
            <pc:sldMk cId="0" sldId="256"/>
            <ac:picMk id="3" creationId="{6D468A74-18E1-3106-6AEA-6ECA71DAE29B}"/>
          </ac:picMkLst>
        </pc:picChg>
        <pc:picChg chg="add del mod">
          <ac:chgData name="Femke Hofstede" userId="S::f.hofstede@abchuis.nl::00d09310-6d71-435d-8356-9eb83af80a9f" providerId="AD" clId="Web-{E8E2EF27-1F40-8262-1808-B84A571790D7}" dt="2022-06-22T09:15:04.976" v="238"/>
          <ac:picMkLst>
            <pc:docMk/>
            <pc:sldMk cId="0" sldId="256"/>
            <ac:picMk id="4" creationId="{8BD56044-E4A3-EE38-F29A-8CE2AA51545D}"/>
          </ac:picMkLst>
        </pc:picChg>
        <pc:picChg chg="add mod">
          <ac:chgData name="Femke Hofstede" userId="S::f.hofstede@abchuis.nl::00d09310-6d71-435d-8356-9eb83af80a9f" providerId="AD" clId="Web-{E8E2EF27-1F40-8262-1808-B84A571790D7}" dt="2022-06-22T09:26:55.642" v="333" actId="14100"/>
          <ac:picMkLst>
            <pc:docMk/>
            <pc:sldMk cId="0" sldId="256"/>
            <ac:picMk id="7" creationId="{62562C30-BA91-B30B-7461-36DCFCFFF699}"/>
          </ac:picMkLst>
        </pc:picChg>
      </pc:sldChg>
      <pc:sldChg chg="modSp">
        <pc:chgData name="Femke Hofstede" userId="S::f.hofstede@abchuis.nl::00d09310-6d71-435d-8356-9eb83af80a9f" providerId="AD" clId="Web-{E8E2EF27-1F40-8262-1808-B84A571790D7}" dt="2022-06-22T08:39:07.211" v="35" actId="1076"/>
        <pc:sldMkLst>
          <pc:docMk/>
          <pc:sldMk cId="0" sldId="258"/>
        </pc:sldMkLst>
        <pc:spChg chg="mod">
          <ac:chgData name="Femke Hofstede" userId="S::f.hofstede@abchuis.nl::00d09310-6d71-435d-8356-9eb83af80a9f" providerId="AD" clId="Web-{E8E2EF27-1F40-8262-1808-B84A571790D7}" dt="2022-06-22T08:39:07.211" v="35" actId="1076"/>
          <ac:spMkLst>
            <pc:docMk/>
            <pc:sldMk cId="0" sldId="258"/>
            <ac:spMk id="408" creationId="{00000000-0000-0000-0000-000000000000}"/>
          </ac:spMkLst>
        </pc:spChg>
      </pc:sldChg>
      <pc:sldChg chg="del">
        <pc:chgData name="Femke Hofstede" userId="S::f.hofstede@abchuis.nl::00d09310-6d71-435d-8356-9eb83af80a9f" providerId="AD" clId="Web-{E8E2EF27-1F40-8262-1808-B84A571790D7}" dt="2022-06-22T08:38:12.865" v="27"/>
        <pc:sldMkLst>
          <pc:docMk/>
          <pc:sldMk cId="0" sldId="260"/>
        </pc:sldMkLst>
      </pc:sldChg>
      <pc:sldChg chg="addSp delSp">
        <pc:chgData name="Femke Hofstede" userId="S::f.hofstede@abchuis.nl::00d09310-6d71-435d-8356-9eb83af80a9f" providerId="AD" clId="Web-{E8E2EF27-1F40-8262-1808-B84A571790D7}" dt="2022-06-22T08:45:28.818" v="44"/>
        <pc:sldMkLst>
          <pc:docMk/>
          <pc:sldMk cId="0" sldId="263"/>
        </pc:sldMkLst>
        <pc:spChg chg="add del">
          <ac:chgData name="Femke Hofstede" userId="S::f.hofstede@abchuis.nl::00d09310-6d71-435d-8356-9eb83af80a9f" providerId="AD" clId="Web-{E8E2EF27-1F40-8262-1808-B84A571790D7}" dt="2022-06-22T08:44:50.536" v="41"/>
          <ac:spMkLst>
            <pc:docMk/>
            <pc:sldMk cId="0" sldId="263"/>
            <ac:spMk id="2" creationId="{0392FBCE-AE2F-FA62-6661-78C0F3990092}"/>
          </ac:spMkLst>
        </pc:spChg>
        <pc:spChg chg="add del">
          <ac:chgData name="Femke Hofstede" userId="S::f.hofstede@abchuis.nl::00d09310-6d71-435d-8356-9eb83af80a9f" providerId="AD" clId="Web-{E8E2EF27-1F40-8262-1808-B84A571790D7}" dt="2022-06-22T08:44:55.630" v="43"/>
          <ac:spMkLst>
            <pc:docMk/>
            <pc:sldMk cId="0" sldId="263"/>
            <ac:spMk id="3" creationId="{93F30DD2-0FD6-699B-C59A-64DFFCFA2AAD}"/>
          </ac:spMkLst>
        </pc:spChg>
        <pc:spChg chg="add">
          <ac:chgData name="Femke Hofstede" userId="S::f.hofstede@abchuis.nl::00d09310-6d71-435d-8356-9eb83af80a9f" providerId="AD" clId="Web-{E8E2EF27-1F40-8262-1808-B84A571790D7}" dt="2022-06-22T08:45:28.818" v="44"/>
          <ac:spMkLst>
            <pc:docMk/>
            <pc:sldMk cId="0" sldId="263"/>
            <ac:spMk id="4" creationId="{E9FE4339-1A23-20CF-297B-A347760A42F9}"/>
          </ac:spMkLst>
        </pc:spChg>
      </pc:sldChg>
      <pc:sldChg chg="addSp delSp modSp ord">
        <pc:chgData name="Femke Hofstede" userId="S::f.hofstede@abchuis.nl::00d09310-6d71-435d-8356-9eb83af80a9f" providerId="AD" clId="Web-{E8E2EF27-1F40-8262-1808-B84A571790D7}" dt="2022-06-22T08:38:25.944" v="33" actId="20577"/>
        <pc:sldMkLst>
          <pc:docMk/>
          <pc:sldMk cId="0" sldId="271"/>
        </pc:sldMkLst>
        <pc:spChg chg="add del mod">
          <ac:chgData name="Femke Hofstede" userId="S::f.hofstede@abchuis.nl::00d09310-6d71-435d-8356-9eb83af80a9f" providerId="AD" clId="Web-{E8E2EF27-1F40-8262-1808-B84A571790D7}" dt="2022-06-22T08:37:31.489" v="25"/>
          <ac:spMkLst>
            <pc:docMk/>
            <pc:sldMk cId="0" sldId="271"/>
            <ac:spMk id="4" creationId="{1015952F-D311-E20D-AA68-9F307642ED5A}"/>
          </ac:spMkLst>
        </pc:spChg>
        <pc:spChg chg="mod">
          <ac:chgData name="Femke Hofstede" userId="S::f.hofstede@abchuis.nl::00d09310-6d71-435d-8356-9eb83af80a9f" providerId="AD" clId="Web-{E8E2EF27-1F40-8262-1808-B84A571790D7}" dt="2022-06-22T08:38:25.944" v="33" actId="20577"/>
          <ac:spMkLst>
            <pc:docMk/>
            <pc:sldMk cId="0" sldId="271"/>
            <ac:spMk id="560" creationId="{00000000-0000-0000-0000-000000000000}"/>
          </ac:spMkLst>
        </pc:spChg>
        <pc:spChg chg="del">
          <ac:chgData name="Femke Hofstede" userId="S::f.hofstede@abchuis.nl::00d09310-6d71-435d-8356-9eb83af80a9f" providerId="AD" clId="Web-{E8E2EF27-1F40-8262-1808-B84A571790D7}" dt="2022-06-22T08:36:09.908" v="15"/>
          <ac:spMkLst>
            <pc:docMk/>
            <pc:sldMk cId="0" sldId="271"/>
            <ac:spMk id="561" creationId="{00000000-0000-0000-0000-000000000000}"/>
          </ac:spMkLst>
        </pc:spChg>
        <pc:spChg chg="del">
          <ac:chgData name="Femke Hofstede" userId="S::f.hofstede@abchuis.nl::00d09310-6d71-435d-8356-9eb83af80a9f" providerId="AD" clId="Web-{E8E2EF27-1F40-8262-1808-B84A571790D7}" dt="2022-06-22T08:37:44.192" v="26"/>
          <ac:spMkLst>
            <pc:docMk/>
            <pc:sldMk cId="0" sldId="271"/>
            <ac:spMk id="562" creationId="{00000000-0000-0000-0000-000000000000}"/>
          </ac:spMkLst>
        </pc:spChg>
        <pc:grpChg chg="mod">
          <ac:chgData name="Femke Hofstede" userId="S::f.hofstede@abchuis.nl::00d09310-6d71-435d-8356-9eb83af80a9f" providerId="AD" clId="Web-{E8E2EF27-1F40-8262-1808-B84A571790D7}" dt="2022-06-22T08:37:08.394" v="19" actId="14100"/>
          <ac:grpSpMkLst>
            <pc:docMk/>
            <pc:sldMk cId="0" sldId="271"/>
            <ac:grpSpMk id="550" creationId="{00000000-0000-0000-0000-000000000000}"/>
          </ac:grpSpMkLst>
        </pc:grpChg>
        <pc:picChg chg="add mod">
          <ac:chgData name="Femke Hofstede" userId="S::f.hofstede@abchuis.nl::00d09310-6d71-435d-8356-9eb83af80a9f" providerId="AD" clId="Web-{E8E2EF27-1F40-8262-1808-B84A571790D7}" dt="2022-06-22T08:37:23.191" v="23" actId="1076"/>
          <ac:picMkLst>
            <pc:docMk/>
            <pc:sldMk cId="0" sldId="271"/>
            <ac:picMk id="2" creationId="{6ECD506F-BBA9-B630-C962-C2C023DF13C3}"/>
          </ac:picMkLst>
        </pc:picChg>
        <pc:picChg chg="del mod">
          <ac:chgData name="Femke Hofstede" userId="S::f.hofstede@abchuis.nl::00d09310-6d71-435d-8356-9eb83af80a9f" providerId="AD" clId="Web-{E8E2EF27-1F40-8262-1808-B84A571790D7}" dt="2022-06-22T08:37:27.223" v="24"/>
          <ac:picMkLst>
            <pc:docMk/>
            <pc:sldMk cId="0" sldId="271"/>
            <ac:picMk id="563" creationId="{00000000-0000-0000-0000-000000000000}"/>
          </ac:picMkLst>
        </pc:picChg>
      </pc:sldChg>
      <pc:sldChg chg="addSp delSp modSp ord">
        <pc:chgData name="Femke Hofstede" userId="S::f.hofstede@abchuis.nl::00d09310-6d71-435d-8356-9eb83af80a9f" providerId="AD" clId="Web-{E8E2EF27-1F40-8262-1808-B84A571790D7}" dt="2022-06-22T09:27:06.955" v="335"/>
        <pc:sldMkLst>
          <pc:docMk/>
          <pc:sldMk cId="0" sldId="276"/>
        </pc:sldMkLst>
        <pc:spChg chg="add del">
          <ac:chgData name="Femke Hofstede" userId="S::f.hofstede@abchuis.nl::00d09310-6d71-435d-8356-9eb83af80a9f" providerId="AD" clId="Web-{E8E2EF27-1F40-8262-1808-B84A571790D7}" dt="2022-06-22T09:27:06.955" v="335"/>
          <ac:spMkLst>
            <pc:docMk/>
            <pc:sldMk cId="0" sldId="276"/>
            <ac:spMk id="2" creationId="{16AB6429-9441-DC02-F7A7-1D5CCD4B3009}"/>
          </ac:spMkLst>
        </pc:spChg>
        <pc:spChg chg="mod">
          <ac:chgData name="Femke Hofstede" userId="S::f.hofstede@abchuis.nl::00d09310-6d71-435d-8356-9eb83af80a9f" providerId="AD" clId="Web-{E8E2EF27-1F40-8262-1808-B84A571790D7}" dt="2022-06-22T08:45:57.507" v="55" actId="20577"/>
          <ac:spMkLst>
            <pc:docMk/>
            <pc:sldMk cId="0" sldId="276"/>
            <ac:spMk id="743" creationId="{00000000-0000-0000-0000-000000000000}"/>
          </ac:spMkLst>
        </pc:spChg>
        <pc:spChg chg="mod">
          <ac:chgData name="Femke Hofstede" userId="S::f.hofstede@abchuis.nl::00d09310-6d71-435d-8356-9eb83af80a9f" providerId="AD" clId="Web-{E8E2EF27-1F40-8262-1808-B84A571790D7}" dt="2022-06-22T08:46:13.039" v="59" actId="14100"/>
          <ac:spMkLst>
            <pc:docMk/>
            <pc:sldMk cId="0" sldId="276"/>
            <ac:spMk id="756" creationId="{00000000-0000-0000-0000-000000000000}"/>
          </ac:spMkLst>
        </pc:spChg>
        <pc:spChg chg="mod">
          <ac:chgData name="Femke Hofstede" userId="S::f.hofstede@abchuis.nl::00d09310-6d71-435d-8356-9eb83af80a9f" providerId="AD" clId="Web-{E8E2EF27-1F40-8262-1808-B84A571790D7}" dt="2022-06-22T08:46:16.679" v="63" actId="20577"/>
          <ac:spMkLst>
            <pc:docMk/>
            <pc:sldMk cId="0" sldId="276"/>
            <ac:spMk id="757" creationId="{00000000-0000-0000-0000-000000000000}"/>
          </ac:spMkLst>
        </pc:spChg>
        <pc:spChg chg="mod">
          <ac:chgData name="Femke Hofstede" userId="S::f.hofstede@abchuis.nl::00d09310-6d71-435d-8356-9eb83af80a9f" providerId="AD" clId="Web-{E8E2EF27-1F40-8262-1808-B84A571790D7}" dt="2022-06-22T08:46:22.445" v="69" actId="20577"/>
          <ac:spMkLst>
            <pc:docMk/>
            <pc:sldMk cId="0" sldId="276"/>
            <ac:spMk id="758" creationId="{00000000-0000-0000-0000-000000000000}"/>
          </ac:spMkLst>
        </pc:spChg>
        <pc:spChg chg="mod">
          <ac:chgData name="Femke Hofstede" userId="S::f.hofstede@abchuis.nl::00d09310-6d71-435d-8356-9eb83af80a9f" providerId="AD" clId="Web-{E8E2EF27-1F40-8262-1808-B84A571790D7}" dt="2022-06-22T09:02:23.792" v="200" actId="20577"/>
          <ac:spMkLst>
            <pc:docMk/>
            <pc:sldMk cId="0" sldId="276"/>
            <ac:spMk id="759" creationId="{00000000-0000-0000-0000-000000000000}"/>
          </ac:spMkLst>
        </pc:spChg>
        <pc:spChg chg="mod">
          <ac:chgData name="Femke Hofstede" userId="S::f.hofstede@abchuis.nl::00d09310-6d71-435d-8356-9eb83af80a9f" providerId="AD" clId="Web-{E8E2EF27-1F40-8262-1808-B84A571790D7}" dt="2022-06-22T08:48:36.684" v="133" actId="14100"/>
          <ac:spMkLst>
            <pc:docMk/>
            <pc:sldMk cId="0" sldId="276"/>
            <ac:spMk id="760" creationId="{00000000-0000-0000-0000-000000000000}"/>
          </ac:spMkLst>
        </pc:spChg>
        <pc:spChg chg="mod">
          <ac:chgData name="Femke Hofstede" userId="S::f.hofstede@abchuis.nl::00d09310-6d71-435d-8356-9eb83af80a9f" providerId="AD" clId="Web-{E8E2EF27-1F40-8262-1808-B84A571790D7}" dt="2022-06-22T09:02:12.573" v="198" actId="20577"/>
          <ac:spMkLst>
            <pc:docMk/>
            <pc:sldMk cId="0" sldId="276"/>
            <ac:spMk id="761" creationId="{00000000-0000-0000-0000-000000000000}"/>
          </ac:spMkLst>
        </pc:spChg>
      </pc:sldChg>
      <pc:sldChg chg="addSp">
        <pc:chgData name="Femke Hofstede" userId="S::f.hofstede@abchuis.nl::00d09310-6d71-435d-8356-9eb83af80a9f" providerId="AD" clId="Web-{E8E2EF27-1F40-8262-1808-B84A571790D7}" dt="2022-06-22T08:42:28.390" v="38"/>
        <pc:sldMkLst>
          <pc:docMk/>
          <pc:sldMk cId="0" sldId="297"/>
        </pc:sldMkLst>
        <pc:spChg chg="add">
          <ac:chgData name="Femke Hofstede" userId="S::f.hofstede@abchuis.nl::00d09310-6d71-435d-8356-9eb83af80a9f" providerId="AD" clId="Web-{E8E2EF27-1F40-8262-1808-B84A571790D7}" dt="2022-06-22T08:41:26.106" v="36"/>
          <ac:spMkLst>
            <pc:docMk/>
            <pc:sldMk cId="0" sldId="297"/>
            <ac:spMk id="2" creationId="{B41E6816-112F-6FB3-8B78-3D9783853B3D}"/>
          </ac:spMkLst>
        </pc:spChg>
        <pc:spChg chg="add">
          <ac:chgData name="Femke Hofstede" userId="S::f.hofstede@abchuis.nl::00d09310-6d71-435d-8356-9eb83af80a9f" providerId="AD" clId="Web-{E8E2EF27-1F40-8262-1808-B84A571790D7}" dt="2022-06-22T08:41:30.841" v="37"/>
          <ac:spMkLst>
            <pc:docMk/>
            <pc:sldMk cId="0" sldId="297"/>
            <ac:spMk id="3" creationId="{F078AE87-9CED-E3B9-AB01-EFF68CF1F263}"/>
          </ac:spMkLst>
        </pc:spChg>
        <pc:spChg chg="add">
          <ac:chgData name="Femke Hofstede" userId="S::f.hofstede@abchuis.nl::00d09310-6d71-435d-8356-9eb83af80a9f" providerId="AD" clId="Web-{E8E2EF27-1F40-8262-1808-B84A571790D7}" dt="2022-06-22T08:42:28.390" v="38"/>
          <ac:spMkLst>
            <pc:docMk/>
            <pc:sldMk cId="0" sldId="297"/>
            <ac:spMk id="4" creationId="{400DD5DE-424C-1FD2-2CCC-CBA8C650BD49}"/>
          </ac:spMkLst>
        </pc:spChg>
      </pc:sldChg>
    </pc:docChg>
  </pc:docChgLst>
  <pc:docChgLst>
    <pc:chgData clId="Web-{1E0BDE80-8AC6-8E63-6691-068986DFC2B8}"/>
    <pc:docChg chg="modSld">
      <pc:chgData name="" userId="" providerId="" clId="Web-{1E0BDE80-8AC6-8E63-6691-068986DFC2B8}" dt="2022-06-21T10:09:07.723" v="2" actId="20577"/>
      <pc:docMkLst>
        <pc:docMk/>
      </pc:docMkLst>
      <pc:sldChg chg="modSp">
        <pc:chgData name="" userId="" providerId="" clId="Web-{1E0BDE80-8AC6-8E63-6691-068986DFC2B8}" dt="2022-06-21T10:09:07.723" v="2" actId="20577"/>
        <pc:sldMkLst>
          <pc:docMk/>
          <pc:sldMk cId="0" sldId="263"/>
        </pc:sldMkLst>
        <pc:spChg chg="mod">
          <ac:chgData name="" userId="" providerId="" clId="Web-{1E0BDE80-8AC6-8E63-6691-068986DFC2B8}" dt="2022-06-21T10:09:07.723" v="2" actId="20577"/>
          <ac:spMkLst>
            <pc:docMk/>
            <pc:sldMk cId="0" sldId="263"/>
            <ac:spMk id="448" creationId="{00000000-0000-0000-0000-000000000000}"/>
          </ac:spMkLst>
        </pc:spChg>
      </pc:sldChg>
    </pc:docChg>
  </pc:docChgLst>
  <pc:docChgLst>
    <pc:chgData name="Femke Hofstede" userId="S::f.hofstede@abchuis.nl::00d09310-6d71-435d-8356-9eb83af80a9f" providerId="AD" clId="Web-{9844239B-FCE6-6FB3-3906-1202AD6AE5D7}"/>
    <pc:docChg chg="modSld">
      <pc:chgData name="Femke Hofstede" userId="S::f.hofstede@abchuis.nl::00d09310-6d71-435d-8356-9eb83af80a9f" providerId="AD" clId="Web-{9844239B-FCE6-6FB3-3906-1202AD6AE5D7}" dt="2022-06-13T11:32:23.416" v="46"/>
      <pc:docMkLst>
        <pc:docMk/>
      </pc:docMkLst>
      <pc:sldChg chg="mod setBg">
        <pc:chgData name="Femke Hofstede" userId="S::f.hofstede@abchuis.nl::00d09310-6d71-435d-8356-9eb83af80a9f" providerId="AD" clId="Web-{9844239B-FCE6-6FB3-3906-1202AD6AE5D7}" dt="2022-06-13T11:32:23.416" v="46"/>
        <pc:sldMkLst>
          <pc:docMk/>
          <pc:sldMk cId="0" sldId="256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0.104" v="1"/>
        <pc:sldMkLst>
          <pc:docMk/>
          <pc:sldMk cId="0" sldId="257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0.213" v="2"/>
        <pc:sldMkLst>
          <pc:docMk/>
          <pc:sldMk cId="0" sldId="258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0.229" v="3"/>
        <pc:sldMkLst>
          <pc:docMk/>
          <pc:sldMk cId="0" sldId="259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0.291" v="4"/>
        <pc:sldMkLst>
          <pc:docMk/>
          <pc:sldMk cId="0" sldId="260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0.323" v="5"/>
        <pc:sldMkLst>
          <pc:docMk/>
          <pc:sldMk cId="0" sldId="261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0.369" v="6"/>
        <pc:sldMkLst>
          <pc:docMk/>
          <pc:sldMk cId="0" sldId="262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0.401" v="7"/>
        <pc:sldMkLst>
          <pc:docMk/>
          <pc:sldMk cId="0" sldId="263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3.198" v="44"/>
        <pc:sldMkLst>
          <pc:docMk/>
          <pc:sldMk cId="0" sldId="264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0.416" v="8"/>
        <pc:sldMkLst>
          <pc:docMk/>
          <pc:sldMk cId="0" sldId="265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3.276" v="45"/>
        <pc:sldMkLst>
          <pc:docMk/>
          <pc:sldMk cId="0" sldId="266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0.463" v="9"/>
        <pc:sldMkLst>
          <pc:docMk/>
          <pc:sldMk cId="0" sldId="267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0.573" v="10"/>
        <pc:sldMkLst>
          <pc:docMk/>
          <pc:sldMk cId="0" sldId="268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0.713" v="11"/>
        <pc:sldMkLst>
          <pc:docMk/>
          <pc:sldMk cId="0" sldId="269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0.807" v="12"/>
        <pc:sldMkLst>
          <pc:docMk/>
          <pc:sldMk cId="0" sldId="270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0.869" v="13"/>
        <pc:sldMkLst>
          <pc:docMk/>
          <pc:sldMk cId="0" sldId="271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0.979" v="14"/>
        <pc:sldMkLst>
          <pc:docMk/>
          <pc:sldMk cId="0" sldId="272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0.994" v="15"/>
        <pc:sldMkLst>
          <pc:docMk/>
          <pc:sldMk cId="0" sldId="273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1.088" v="16"/>
        <pc:sldMkLst>
          <pc:docMk/>
          <pc:sldMk cId="0" sldId="274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1.260" v="17"/>
        <pc:sldMkLst>
          <pc:docMk/>
          <pc:sldMk cId="0" sldId="275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1.385" v="18"/>
        <pc:sldMkLst>
          <pc:docMk/>
          <pc:sldMk cId="0" sldId="276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1.432" v="19"/>
        <pc:sldMkLst>
          <pc:docMk/>
          <pc:sldMk cId="0" sldId="277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1.494" v="20"/>
        <pc:sldMkLst>
          <pc:docMk/>
          <pc:sldMk cId="0" sldId="278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1.604" v="21"/>
        <pc:sldMkLst>
          <pc:docMk/>
          <pc:sldMk cId="0" sldId="279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1.666" v="22"/>
        <pc:sldMkLst>
          <pc:docMk/>
          <pc:sldMk cId="0" sldId="280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1.729" v="23"/>
        <pc:sldMkLst>
          <pc:docMk/>
          <pc:sldMk cId="0" sldId="281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1.791" v="24"/>
        <pc:sldMkLst>
          <pc:docMk/>
          <pc:sldMk cId="0" sldId="282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1.854" v="25"/>
        <pc:sldMkLst>
          <pc:docMk/>
          <pc:sldMk cId="0" sldId="283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1.885" v="26"/>
        <pc:sldMkLst>
          <pc:docMk/>
          <pc:sldMk cId="0" sldId="284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1.932" v="27"/>
        <pc:sldMkLst>
          <pc:docMk/>
          <pc:sldMk cId="0" sldId="285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1.979" v="28"/>
        <pc:sldMkLst>
          <pc:docMk/>
          <pc:sldMk cId="0" sldId="286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2.041" v="29"/>
        <pc:sldMkLst>
          <pc:docMk/>
          <pc:sldMk cId="0" sldId="287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2.088" v="30"/>
        <pc:sldMkLst>
          <pc:docMk/>
          <pc:sldMk cId="0" sldId="288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2.276" v="31"/>
        <pc:sldMkLst>
          <pc:docMk/>
          <pc:sldMk cId="0" sldId="289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2.307" v="32"/>
        <pc:sldMkLst>
          <pc:docMk/>
          <pc:sldMk cId="0" sldId="290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2.698" v="33"/>
        <pc:sldMkLst>
          <pc:docMk/>
          <pc:sldMk cId="0" sldId="291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2.744" v="34"/>
        <pc:sldMkLst>
          <pc:docMk/>
          <pc:sldMk cId="0" sldId="292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2.776" v="35"/>
        <pc:sldMkLst>
          <pc:docMk/>
          <pc:sldMk cId="0" sldId="293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2.838" v="36"/>
        <pc:sldMkLst>
          <pc:docMk/>
          <pc:sldMk cId="0" sldId="294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2.885" v="37"/>
        <pc:sldMkLst>
          <pc:docMk/>
          <pc:sldMk cId="0" sldId="295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2.932" v="38"/>
        <pc:sldMkLst>
          <pc:docMk/>
          <pc:sldMk cId="0" sldId="296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2.994" v="39"/>
        <pc:sldMkLst>
          <pc:docMk/>
          <pc:sldMk cId="0" sldId="297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3.057" v="40"/>
        <pc:sldMkLst>
          <pc:docMk/>
          <pc:sldMk cId="0" sldId="298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3.088" v="41"/>
        <pc:sldMkLst>
          <pc:docMk/>
          <pc:sldMk cId="0" sldId="299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3.135" v="42"/>
        <pc:sldMkLst>
          <pc:docMk/>
          <pc:sldMk cId="0" sldId="300"/>
        </pc:sldMkLst>
      </pc:sldChg>
      <pc:sldChg chg="mod setBg">
        <pc:chgData name="Femke Hofstede" userId="S::f.hofstede@abchuis.nl::00d09310-6d71-435d-8356-9eb83af80a9f" providerId="AD" clId="Web-{9844239B-FCE6-6FB3-3906-1202AD6AE5D7}" dt="2022-06-13T11:32:23.135" v="43"/>
        <pc:sldMkLst>
          <pc:docMk/>
          <pc:sldMk cId="0" sldId="301"/>
        </pc:sldMkLst>
      </pc:sldChg>
    </pc:docChg>
  </pc:docChgLst>
  <pc:docChgLst>
    <pc:chgData name="Annemarie Kraaier" userId="S::a.kraaier@abchuis.nl::ba149c95-5f13-4a10-a9a5-465a9e964d9f" providerId="AD" clId="Web-{58EDA5C5-66E4-EB1F-21FA-30D8B3C45472}"/>
    <pc:docChg chg="sldOrd">
      <pc:chgData name="Annemarie Kraaier" userId="S::a.kraaier@abchuis.nl::ba149c95-5f13-4a10-a9a5-465a9e964d9f" providerId="AD" clId="Web-{58EDA5C5-66E4-EB1F-21FA-30D8B3C45472}" dt="2022-06-29T13:19:42.839" v="0"/>
      <pc:docMkLst>
        <pc:docMk/>
      </pc:docMkLst>
      <pc:sldChg chg="ord">
        <pc:chgData name="Annemarie Kraaier" userId="S::a.kraaier@abchuis.nl::ba149c95-5f13-4a10-a9a5-465a9e964d9f" providerId="AD" clId="Web-{58EDA5C5-66E4-EB1F-21FA-30D8B3C45472}" dt="2022-06-29T13:19:42.839" v="0"/>
        <pc:sldMkLst>
          <pc:docMk/>
          <pc:sldMk cId="0" sldId="268"/>
        </pc:sldMkLst>
      </pc:sldChg>
    </pc:docChg>
  </pc:docChgLst>
  <pc:docChgLst>
    <pc:chgData name="Annemarie Kraaier" userId="S::a.kraaier@abchuis.nl::ba149c95-5f13-4a10-a9a5-465a9e964d9f" providerId="AD" clId="Web-{6A4D2B35-FAEC-858B-96F8-308F5483DC36}"/>
    <pc:docChg chg="modSld">
      <pc:chgData name="Annemarie Kraaier" userId="S::a.kraaier@abchuis.nl::ba149c95-5f13-4a10-a9a5-465a9e964d9f" providerId="AD" clId="Web-{6A4D2B35-FAEC-858B-96F8-308F5483DC36}" dt="2022-06-22T09:10:03.385" v="105" actId="20577"/>
      <pc:docMkLst>
        <pc:docMk/>
      </pc:docMkLst>
      <pc:sldChg chg="addSp delSp modSp">
        <pc:chgData name="Annemarie Kraaier" userId="S::a.kraaier@abchuis.nl::ba149c95-5f13-4a10-a9a5-465a9e964d9f" providerId="AD" clId="Web-{6A4D2B35-FAEC-858B-96F8-308F5483DC36}" dt="2022-06-22T09:10:03.385" v="105" actId="20577"/>
        <pc:sldMkLst>
          <pc:docMk/>
          <pc:sldMk cId="0" sldId="268"/>
        </pc:sldMkLst>
        <pc:spChg chg="add mod">
          <ac:chgData name="Annemarie Kraaier" userId="S::a.kraaier@abchuis.nl::ba149c95-5f13-4a10-a9a5-465a9e964d9f" providerId="AD" clId="Web-{6A4D2B35-FAEC-858B-96F8-308F5483DC36}" dt="2022-06-22T08:43:13.576" v="15"/>
          <ac:spMkLst>
            <pc:docMk/>
            <pc:sldMk cId="0" sldId="268"/>
            <ac:spMk id="3" creationId="{2177D93C-61BA-F97B-B125-1BF2E3F3380B}"/>
          </ac:spMkLst>
        </pc:spChg>
        <pc:spChg chg="add del mod">
          <ac:chgData name="Annemarie Kraaier" userId="S::a.kraaier@abchuis.nl::ba149c95-5f13-4a10-a9a5-465a9e964d9f" providerId="AD" clId="Web-{6A4D2B35-FAEC-858B-96F8-308F5483DC36}" dt="2022-06-22T09:09:06.883" v="63"/>
          <ac:spMkLst>
            <pc:docMk/>
            <pc:sldMk cId="0" sldId="268"/>
            <ac:spMk id="5" creationId="{01374F09-EF5E-2F4B-A6D7-AEF0D8AD4879}"/>
          </ac:spMkLst>
        </pc:spChg>
        <pc:spChg chg="mod">
          <ac:chgData name="Annemarie Kraaier" userId="S::a.kraaier@abchuis.nl::ba149c95-5f13-4a10-a9a5-465a9e964d9f" providerId="AD" clId="Web-{6A4D2B35-FAEC-858B-96F8-308F5483DC36}" dt="2022-06-22T08:42:55.388" v="8" actId="20577"/>
          <ac:spMkLst>
            <pc:docMk/>
            <pc:sldMk cId="0" sldId="268"/>
            <ac:spMk id="496" creationId="{00000000-0000-0000-0000-000000000000}"/>
          </ac:spMkLst>
        </pc:spChg>
        <pc:spChg chg="mod">
          <ac:chgData name="Annemarie Kraaier" userId="S::a.kraaier@abchuis.nl::ba149c95-5f13-4a10-a9a5-465a9e964d9f" providerId="AD" clId="Web-{6A4D2B35-FAEC-858B-96F8-308F5483DC36}" dt="2022-06-22T08:43:02.951" v="12" actId="20577"/>
          <ac:spMkLst>
            <pc:docMk/>
            <pc:sldMk cId="0" sldId="268"/>
            <ac:spMk id="497" creationId="{00000000-0000-0000-0000-000000000000}"/>
          </ac:spMkLst>
        </pc:spChg>
        <pc:spChg chg="mod">
          <ac:chgData name="Annemarie Kraaier" userId="S::a.kraaier@abchuis.nl::ba149c95-5f13-4a10-a9a5-465a9e964d9f" providerId="AD" clId="Web-{6A4D2B35-FAEC-858B-96F8-308F5483DC36}" dt="2022-06-22T09:09:44.025" v="96" actId="20577"/>
          <ac:spMkLst>
            <pc:docMk/>
            <pc:sldMk cId="0" sldId="268"/>
            <ac:spMk id="498" creationId="{00000000-0000-0000-0000-000000000000}"/>
          </ac:spMkLst>
        </pc:spChg>
        <pc:spChg chg="del">
          <ac:chgData name="Annemarie Kraaier" userId="S::a.kraaier@abchuis.nl::ba149c95-5f13-4a10-a9a5-465a9e964d9f" providerId="AD" clId="Web-{6A4D2B35-FAEC-858B-96F8-308F5483DC36}" dt="2022-06-22T08:43:13.576" v="15"/>
          <ac:spMkLst>
            <pc:docMk/>
            <pc:sldMk cId="0" sldId="268"/>
            <ac:spMk id="501" creationId="{00000000-0000-0000-0000-000000000000}"/>
          </ac:spMkLst>
        </pc:spChg>
        <pc:spChg chg="mod">
          <ac:chgData name="Annemarie Kraaier" userId="S::a.kraaier@abchuis.nl::ba149c95-5f13-4a10-a9a5-465a9e964d9f" providerId="AD" clId="Web-{6A4D2B35-FAEC-858B-96F8-308F5483DC36}" dt="2022-06-22T08:43:49.296" v="32" actId="20577"/>
          <ac:spMkLst>
            <pc:docMk/>
            <pc:sldMk cId="0" sldId="268"/>
            <ac:spMk id="502" creationId="{00000000-0000-0000-0000-000000000000}"/>
          </ac:spMkLst>
        </pc:spChg>
        <pc:spChg chg="mod">
          <ac:chgData name="Annemarie Kraaier" userId="S::a.kraaier@abchuis.nl::ba149c95-5f13-4a10-a9a5-465a9e964d9f" providerId="AD" clId="Web-{6A4D2B35-FAEC-858B-96F8-308F5483DC36}" dt="2022-06-22T09:10:03.385" v="105" actId="20577"/>
          <ac:spMkLst>
            <pc:docMk/>
            <pc:sldMk cId="0" sldId="268"/>
            <ac:spMk id="503" creationId="{00000000-0000-0000-0000-000000000000}"/>
          </ac:spMkLst>
        </pc:spChg>
        <pc:spChg chg="add del">
          <ac:chgData name="Annemarie Kraaier" userId="S::a.kraaier@abchuis.nl::ba149c95-5f13-4a10-a9a5-465a9e964d9f" providerId="AD" clId="Web-{6A4D2B35-FAEC-858B-96F8-308F5483DC36}" dt="2022-06-22T09:09:06.883" v="63"/>
          <ac:spMkLst>
            <pc:docMk/>
            <pc:sldMk cId="0" sldId="268"/>
            <ac:spMk id="506" creationId="{00000000-0000-0000-0000-000000000000}"/>
          </ac:spMkLst>
        </pc:spChg>
      </pc:sldChg>
    </pc:docChg>
  </pc:docChgLst>
  <pc:docChgLst>
    <pc:chgData name="Femke Hofstede" userId="S::f.hofstede@abchuis.nl::00d09310-6d71-435d-8356-9eb83af80a9f" providerId="AD" clId="Web-{5EA9AB27-497C-EAC2-8E0F-21E6327D3711}"/>
    <pc:docChg chg="addSld delSld modSld sldOrd">
      <pc:chgData name="Femke Hofstede" userId="S::f.hofstede@abchuis.nl::00d09310-6d71-435d-8356-9eb83af80a9f" providerId="AD" clId="Web-{5EA9AB27-497C-EAC2-8E0F-21E6327D3711}" dt="2022-06-22T14:48:14.948" v="574" actId="20577"/>
      <pc:docMkLst>
        <pc:docMk/>
      </pc:docMkLst>
      <pc:sldChg chg="addSp delSp modSp">
        <pc:chgData name="Femke Hofstede" userId="S::f.hofstede@abchuis.nl::00d09310-6d71-435d-8356-9eb83af80a9f" providerId="AD" clId="Web-{5EA9AB27-497C-EAC2-8E0F-21E6327D3711}" dt="2022-06-22T14:44:31.122" v="531" actId="1076"/>
        <pc:sldMkLst>
          <pc:docMk/>
          <pc:sldMk cId="0" sldId="258"/>
        </pc:sldMkLst>
        <pc:spChg chg="add del mod">
          <ac:chgData name="Femke Hofstede" userId="S::f.hofstede@abchuis.nl::00d09310-6d71-435d-8356-9eb83af80a9f" providerId="AD" clId="Web-{5EA9AB27-497C-EAC2-8E0F-21E6327D3711}" dt="2022-06-22T14:32:52.535" v="219"/>
          <ac:spMkLst>
            <pc:docMk/>
            <pc:sldMk cId="0" sldId="258"/>
            <ac:spMk id="3" creationId="{AD4023BD-464A-0914-A7CE-4844288EC1B8}"/>
          </ac:spMkLst>
        </pc:spChg>
        <pc:spChg chg="add del mod">
          <ac:chgData name="Femke Hofstede" userId="S::f.hofstede@abchuis.nl::00d09310-6d71-435d-8356-9eb83af80a9f" providerId="AD" clId="Web-{5EA9AB27-497C-EAC2-8E0F-21E6327D3711}" dt="2022-06-22T14:33:23.302" v="229"/>
          <ac:spMkLst>
            <pc:docMk/>
            <pc:sldMk cId="0" sldId="258"/>
            <ac:spMk id="5" creationId="{EDB406E1-60EB-5B09-03B4-0C1C925E2035}"/>
          </ac:spMkLst>
        </pc:spChg>
        <pc:spChg chg="add del mod">
          <ac:chgData name="Femke Hofstede" userId="S::f.hofstede@abchuis.nl::00d09310-6d71-435d-8356-9eb83af80a9f" providerId="AD" clId="Web-{5EA9AB27-497C-EAC2-8E0F-21E6327D3711}" dt="2022-06-22T14:34:29.478" v="273"/>
          <ac:spMkLst>
            <pc:docMk/>
            <pc:sldMk cId="0" sldId="258"/>
            <ac:spMk id="7" creationId="{B437CC08-13B4-13B0-1D6A-3132A2A5F0A8}"/>
          </ac:spMkLst>
        </pc:spChg>
        <pc:spChg chg="add del mod">
          <ac:chgData name="Femke Hofstede" userId="S::f.hofstede@abchuis.nl::00d09310-6d71-435d-8356-9eb83af80a9f" providerId="AD" clId="Web-{5EA9AB27-497C-EAC2-8E0F-21E6327D3711}" dt="2022-06-22T14:34:54.886" v="278"/>
          <ac:spMkLst>
            <pc:docMk/>
            <pc:sldMk cId="0" sldId="258"/>
            <ac:spMk id="9" creationId="{29BF7DF3-F7D3-4A9A-FE8C-A1BB9DC92520}"/>
          </ac:spMkLst>
        </pc:spChg>
        <pc:spChg chg="add del mod">
          <ac:chgData name="Femke Hofstede" userId="S::f.hofstede@abchuis.nl::00d09310-6d71-435d-8356-9eb83af80a9f" providerId="AD" clId="Web-{5EA9AB27-497C-EAC2-8E0F-21E6327D3711}" dt="2022-06-22T14:36:03.515" v="330"/>
          <ac:spMkLst>
            <pc:docMk/>
            <pc:sldMk cId="0" sldId="258"/>
            <ac:spMk id="11" creationId="{A4034F71-64D2-F4BA-AB04-CF02D04E3C2E}"/>
          </ac:spMkLst>
        </pc:spChg>
        <pc:spChg chg="add del mod">
          <ac:chgData name="Femke Hofstede" userId="S::f.hofstede@abchuis.nl::00d09310-6d71-435d-8356-9eb83af80a9f" providerId="AD" clId="Web-{5EA9AB27-497C-EAC2-8E0F-21E6327D3711}" dt="2022-06-22T14:35:59.390" v="329"/>
          <ac:spMkLst>
            <pc:docMk/>
            <pc:sldMk cId="0" sldId="258"/>
            <ac:spMk id="13" creationId="{031F00D4-9DB5-DD9F-7689-D89057606430}"/>
          </ac:spMkLst>
        </pc:spChg>
        <pc:spChg chg="add del mod">
          <ac:chgData name="Femke Hofstede" userId="S::f.hofstede@abchuis.nl::00d09310-6d71-435d-8356-9eb83af80a9f" providerId="AD" clId="Web-{5EA9AB27-497C-EAC2-8E0F-21E6327D3711}" dt="2022-06-22T14:39:01.806" v="357"/>
          <ac:spMkLst>
            <pc:docMk/>
            <pc:sldMk cId="0" sldId="258"/>
            <ac:spMk id="15" creationId="{569264A6-3B2A-EC90-D9F9-ECF0FE0ED3FC}"/>
          </ac:spMkLst>
        </pc:spChg>
        <pc:spChg chg="add del mod">
          <ac:chgData name="Femke Hofstede" userId="S::f.hofstede@abchuis.nl::00d09310-6d71-435d-8356-9eb83af80a9f" providerId="AD" clId="Web-{5EA9AB27-497C-EAC2-8E0F-21E6327D3711}" dt="2022-06-22T14:44:23.513" v="528"/>
          <ac:spMkLst>
            <pc:docMk/>
            <pc:sldMk cId="0" sldId="258"/>
            <ac:spMk id="17" creationId="{FFAFD546-3274-4116-D1BB-B0EB9B7E5F1A}"/>
          </ac:spMkLst>
        </pc:spChg>
        <pc:spChg chg="mod">
          <ac:chgData name="Femke Hofstede" userId="S::f.hofstede@abchuis.nl::00d09310-6d71-435d-8356-9eb83af80a9f" providerId="AD" clId="Web-{5EA9AB27-497C-EAC2-8E0F-21E6327D3711}" dt="2022-06-22T14:44:31.122" v="531" actId="1076"/>
          <ac:spMkLst>
            <pc:docMk/>
            <pc:sldMk cId="0" sldId="258"/>
            <ac:spMk id="400" creationId="{00000000-0000-0000-0000-000000000000}"/>
          </ac:spMkLst>
        </pc:spChg>
        <pc:spChg chg="del mod">
          <ac:chgData name="Femke Hofstede" userId="S::f.hofstede@abchuis.nl::00d09310-6d71-435d-8356-9eb83af80a9f" providerId="AD" clId="Web-{5EA9AB27-497C-EAC2-8E0F-21E6327D3711}" dt="2022-06-22T14:43:11.821" v="490"/>
          <ac:spMkLst>
            <pc:docMk/>
            <pc:sldMk cId="0" sldId="258"/>
            <ac:spMk id="401" creationId="{00000000-0000-0000-0000-000000000000}"/>
          </ac:spMkLst>
        </pc:spChg>
        <pc:spChg chg="mod">
          <ac:chgData name="Femke Hofstede" userId="S::f.hofstede@abchuis.nl::00d09310-6d71-435d-8356-9eb83af80a9f" providerId="AD" clId="Web-{5EA9AB27-497C-EAC2-8E0F-21E6327D3711}" dt="2022-06-22T14:44:26.747" v="529" actId="1076"/>
          <ac:spMkLst>
            <pc:docMk/>
            <pc:sldMk cId="0" sldId="258"/>
            <ac:spMk id="402" creationId="{00000000-0000-0000-0000-000000000000}"/>
          </ac:spMkLst>
        </pc:spChg>
        <pc:spChg chg="del mod">
          <ac:chgData name="Femke Hofstede" userId="S::f.hofstede@abchuis.nl::00d09310-6d71-435d-8356-9eb83af80a9f" providerId="AD" clId="Web-{5EA9AB27-497C-EAC2-8E0F-21E6327D3711}" dt="2022-06-22T14:32:34.565" v="215"/>
          <ac:spMkLst>
            <pc:docMk/>
            <pc:sldMk cId="0" sldId="258"/>
            <ac:spMk id="403" creationId="{00000000-0000-0000-0000-000000000000}"/>
          </ac:spMkLst>
        </pc:spChg>
        <pc:spChg chg="del">
          <ac:chgData name="Femke Hofstede" userId="S::f.hofstede@abchuis.nl::00d09310-6d71-435d-8356-9eb83af80a9f" providerId="AD" clId="Web-{5EA9AB27-497C-EAC2-8E0F-21E6327D3711}" dt="2022-06-22T14:34:50.964" v="277"/>
          <ac:spMkLst>
            <pc:docMk/>
            <pc:sldMk cId="0" sldId="258"/>
            <ac:spMk id="404" creationId="{00000000-0000-0000-0000-000000000000}"/>
          </ac:spMkLst>
        </pc:spChg>
        <pc:spChg chg="del">
          <ac:chgData name="Femke Hofstede" userId="S::f.hofstede@abchuis.nl::00d09310-6d71-435d-8356-9eb83af80a9f" providerId="AD" clId="Web-{5EA9AB27-497C-EAC2-8E0F-21E6327D3711}" dt="2022-06-22T14:34:56.745" v="279"/>
          <ac:spMkLst>
            <pc:docMk/>
            <pc:sldMk cId="0" sldId="258"/>
            <ac:spMk id="405" creationId="{00000000-0000-0000-0000-000000000000}"/>
          </ac:spMkLst>
        </pc:spChg>
        <pc:spChg chg="mod">
          <ac:chgData name="Femke Hofstede" userId="S::f.hofstede@abchuis.nl::00d09310-6d71-435d-8356-9eb83af80a9f" providerId="AD" clId="Web-{5EA9AB27-497C-EAC2-8E0F-21E6327D3711}" dt="2022-06-22T14:44:29.138" v="530" actId="1076"/>
          <ac:spMkLst>
            <pc:docMk/>
            <pc:sldMk cId="0" sldId="258"/>
            <ac:spMk id="406" creationId="{00000000-0000-0000-0000-000000000000}"/>
          </ac:spMkLst>
        </pc:spChg>
        <pc:spChg chg="del">
          <ac:chgData name="Femke Hofstede" userId="S::f.hofstede@abchuis.nl::00d09310-6d71-435d-8356-9eb83af80a9f" providerId="AD" clId="Web-{5EA9AB27-497C-EAC2-8E0F-21E6327D3711}" dt="2022-06-22T14:33:07.864" v="222"/>
          <ac:spMkLst>
            <pc:docMk/>
            <pc:sldMk cId="0" sldId="258"/>
            <ac:spMk id="407" creationId="{00000000-0000-0000-0000-000000000000}"/>
          </ac:spMkLst>
        </pc:spChg>
        <pc:spChg chg="mod">
          <ac:chgData name="Femke Hofstede" userId="S::f.hofstede@abchuis.nl::00d09310-6d71-435d-8356-9eb83af80a9f" providerId="AD" clId="Web-{5EA9AB27-497C-EAC2-8E0F-21E6327D3711}" dt="2022-06-22T14:32:49.175" v="218" actId="1076"/>
          <ac:spMkLst>
            <pc:docMk/>
            <pc:sldMk cId="0" sldId="258"/>
            <ac:spMk id="408" creationId="{00000000-0000-0000-0000-000000000000}"/>
          </ac:spMkLst>
        </pc:spChg>
        <pc:spChg chg="del mod">
          <ac:chgData name="Femke Hofstede" userId="S::f.hofstede@abchuis.nl::00d09310-6d71-435d-8356-9eb83af80a9f" providerId="AD" clId="Web-{5EA9AB27-497C-EAC2-8E0F-21E6327D3711}" dt="2022-06-22T14:38:53.431" v="356"/>
          <ac:spMkLst>
            <pc:docMk/>
            <pc:sldMk cId="0" sldId="258"/>
            <ac:spMk id="409" creationId="{00000000-0000-0000-0000-000000000000}"/>
          </ac:spMkLst>
        </pc:spChg>
        <pc:spChg chg="del">
          <ac:chgData name="Femke Hofstede" userId="S::f.hofstede@abchuis.nl::00d09310-6d71-435d-8356-9eb83af80a9f" providerId="AD" clId="Web-{5EA9AB27-497C-EAC2-8E0F-21E6327D3711}" dt="2022-06-22T14:35:51.030" v="328"/>
          <ac:spMkLst>
            <pc:docMk/>
            <pc:sldMk cId="0" sldId="258"/>
            <ac:spMk id="410" creationId="{00000000-0000-0000-0000-000000000000}"/>
          </ac:spMkLst>
        </pc:spChg>
        <pc:spChg chg="del">
          <ac:chgData name="Femke Hofstede" userId="S::f.hofstede@abchuis.nl::00d09310-6d71-435d-8356-9eb83af80a9f" providerId="AD" clId="Web-{5EA9AB27-497C-EAC2-8E0F-21E6327D3711}" dt="2022-06-22T14:33:03.051" v="221"/>
          <ac:spMkLst>
            <pc:docMk/>
            <pc:sldMk cId="0" sldId="258"/>
            <ac:spMk id="411" creationId="{00000000-0000-0000-0000-000000000000}"/>
          </ac:spMkLst>
        </pc:spChg>
        <pc:spChg chg="mod">
          <ac:chgData name="Femke Hofstede" userId="S::f.hofstede@abchuis.nl::00d09310-6d71-435d-8356-9eb83af80a9f" providerId="AD" clId="Web-{5EA9AB27-497C-EAC2-8E0F-21E6327D3711}" dt="2022-06-22T14:34:42.510" v="276" actId="1076"/>
          <ac:spMkLst>
            <pc:docMk/>
            <pc:sldMk cId="0" sldId="258"/>
            <ac:spMk id="412" creationId="{00000000-0000-0000-0000-000000000000}"/>
          </ac:spMkLst>
        </pc:spChg>
      </pc:sldChg>
      <pc:sldChg chg="del">
        <pc:chgData name="Femke Hofstede" userId="S::f.hofstede@abchuis.nl::00d09310-6d71-435d-8356-9eb83af80a9f" providerId="AD" clId="Web-{5EA9AB27-497C-EAC2-8E0F-21E6327D3711}" dt="2022-06-22T14:23:41.128" v="35"/>
        <pc:sldMkLst>
          <pc:docMk/>
          <pc:sldMk cId="0" sldId="259"/>
        </pc:sldMkLst>
      </pc:sldChg>
      <pc:sldChg chg="ord">
        <pc:chgData name="Femke Hofstede" userId="S::f.hofstede@abchuis.nl::00d09310-6d71-435d-8356-9eb83af80a9f" providerId="AD" clId="Web-{5EA9AB27-497C-EAC2-8E0F-21E6327D3711}" dt="2022-06-22T14:36:41.220" v="336"/>
        <pc:sldMkLst>
          <pc:docMk/>
          <pc:sldMk cId="0" sldId="262"/>
        </pc:sldMkLst>
      </pc:sldChg>
      <pc:sldChg chg="del">
        <pc:chgData name="Femke Hofstede" userId="S::f.hofstede@abchuis.nl::00d09310-6d71-435d-8356-9eb83af80a9f" providerId="AD" clId="Web-{5EA9AB27-497C-EAC2-8E0F-21E6327D3711}" dt="2022-06-22T14:28:59.131" v="129"/>
        <pc:sldMkLst>
          <pc:docMk/>
          <pc:sldMk cId="0" sldId="263"/>
        </pc:sldMkLst>
      </pc:sldChg>
      <pc:sldChg chg="addSp delSp modSp ord">
        <pc:chgData name="Femke Hofstede" userId="S::f.hofstede@abchuis.nl::00d09310-6d71-435d-8356-9eb83af80a9f" providerId="AD" clId="Web-{5EA9AB27-497C-EAC2-8E0F-21E6327D3711}" dt="2022-06-22T14:47:51.290" v="548" actId="20577"/>
        <pc:sldMkLst>
          <pc:docMk/>
          <pc:sldMk cId="0" sldId="272"/>
        </pc:sldMkLst>
        <pc:spChg chg="add del mod">
          <ac:chgData name="Femke Hofstede" userId="S::f.hofstede@abchuis.nl::00d09310-6d71-435d-8356-9eb83af80a9f" providerId="AD" clId="Web-{5EA9AB27-497C-EAC2-8E0F-21E6327D3711}" dt="2022-06-22T14:26:36.482" v="88"/>
          <ac:spMkLst>
            <pc:docMk/>
            <pc:sldMk cId="0" sldId="272"/>
            <ac:spMk id="3" creationId="{1417FC37-4CDA-4462-DCD9-4D3B792DFB7E}"/>
          </ac:spMkLst>
        </pc:spChg>
        <pc:spChg chg="add del mod">
          <ac:chgData name="Femke Hofstede" userId="S::f.hofstede@abchuis.nl::00d09310-6d71-435d-8356-9eb83af80a9f" providerId="AD" clId="Web-{5EA9AB27-497C-EAC2-8E0F-21E6327D3711}" dt="2022-06-22T14:26:42.341" v="90"/>
          <ac:spMkLst>
            <pc:docMk/>
            <pc:sldMk cId="0" sldId="272"/>
            <ac:spMk id="5" creationId="{71F2A55C-385E-AF4B-CF40-DAB1CB3747B3}"/>
          </ac:spMkLst>
        </pc:spChg>
        <pc:spChg chg="add del mod">
          <ac:chgData name="Femke Hofstede" userId="S::f.hofstede@abchuis.nl::00d09310-6d71-435d-8356-9eb83af80a9f" providerId="AD" clId="Web-{5EA9AB27-497C-EAC2-8E0F-21E6327D3711}" dt="2022-06-22T14:26:39.279" v="89"/>
          <ac:spMkLst>
            <pc:docMk/>
            <pc:sldMk cId="0" sldId="272"/>
            <ac:spMk id="7" creationId="{D6A0E682-A81B-4150-0844-736FDAA7CD47}"/>
          </ac:spMkLst>
        </pc:spChg>
        <pc:spChg chg="add mod">
          <ac:chgData name="Femke Hofstede" userId="S::f.hofstede@abchuis.nl::00d09310-6d71-435d-8356-9eb83af80a9f" providerId="AD" clId="Web-{5EA9AB27-497C-EAC2-8E0F-21E6327D3711}" dt="2022-06-22T14:47:51.290" v="548" actId="20577"/>
          <ac:spMkLst>
            <pc:docMk/>
            <pc:sldMk cId="0" sldId="272"/>
            <ac:spMk id="9" creationId="{CD52BB7C-FA5A-87F2-191B-80C6F025A512}"/>
          </ac:spMkLst>
        </pc:spChg>
        <pc:spChg chg="mod">
          <ac:chgData name="Femke Hofstede" userId="S::f.hofstede@abchuis.nl::00d09310-6d71-435d-8356-9eb83af80a9f" providerId="AD" clId="Web-{5EA9AB27-497C-EAC2-8E0F-21E6327D3711}" dt="2022-06-22T14:24:19.568" v="39" actId="20577"/>
          <ac:spMkLst>
            <pc:docMk/>
            <pc:sldMk cId="0" sldId="272"/>
            <ac:spMk id="569" creationId="{00000000-0000-0000-0000-000000000000}"/>
          </ac:spMkLst>
        </pc:spChg>
        <pc:spChg chg="mod">
          <ac:chgData name="Femke Hofstede" userId="S::f.hofstede@abchuis.nl::00d09310-6d71-435d-8356-9eb83af80a9f" providerId="AD" clId="Web-{5EA9AB27-497C-EAC2-8E0F-21E6327D3711}" dt="2022-06-22T14:27:50.236" v="113" actId="1076"/>
          <ac:spMkLst>
            <pc:docMk/>
            <pc:sldMk cId="0" sldId="272"/>
            <ac:spMk id="570" creationId="{00000000-0000-0000-0000-000000000000}"/>
          </ac:spMkLst>
        </pc:spChg>
        <pc:spChg chg="mod">
          <ac:chgData name="Femke Hofstede" userId="S::f.hofstede@abchuis.nl::00d09310-6d71-435d-8356-9eb83af80a9f" providerId="AD" clId="Web-{5EA9AB27-497C-EAC2-8E0F-21E6327D3711}" dt="2022-06-22T14:27:52.939" v="114" actId="1076"/>
          <ac:spMkLst>
            <pc:docMk/>
            <pc:sldMk cId="0" sldId="272"/>
            <ac:spMk id="571" creationId="{00000000-0000-0000-0000-000000000000}"/>
          </ac:spMkLst>
        </pc:spChg>
        <pc:spChg chg="mod">
          <ac:chgData name="Femke Hofstede" userId="S::f.hofstede@abchuis.nl::00d09310-6d71-435d-8356-9eb83af80a9f" providerId="AD" clId="Web-{5EA9AB27-497C-EAC2-8E0F-21E6327D3711}" dt="2022-06-22T14:27:57.893" v="115" actId="1076"/>
          <ac:spMkLst>
            <pc:docMk/>
            <pc:sldMk cId="0" sldId="272"/>
            <ac:spMk id="572" creationId="{00000000-0000-0000-0000-000000000000}"/>
          </ac:spMkLst>
        </pc:spChg>
        <pc:spChg chg="del mod">
          <ac:chgData name="Femke Hofstede" userId="S::f.hofstede@abchuis.nl::00d09310-6d71-435d-8356-9eb83af80a9f" providerId="AD" clId="Web-{5EA9AB27-497C-EAC2-8E0F-21E6327D3711}" dt="2022-06-22T14:25:35.259" v="73"/>
          <ac:spMkLst>
            <pc:docMk/>
            <pc:sldMk cId="0" sldId="272"/>
            <ac:spMk id="573" creationId="{00000000-0000-0000-0000-000000000000}"/>
          </ac:spMkLst>
        </pc:spChg>
        <pc:spChg chg="del">
          <ac:chgData name="Femke Hofstede" userId="S::f.hofstede@abchuis.nl::00d09310-6d71-435d-8356-9eb83af80a9f" providerId="AD" clId="Web-{5EA9AB27-497C-EAC2-8E0F-21E6327D3711}" dt="2022-06-22T14:26:31.450" v="87"/>
          <ac:spMkLst>
            <pc:docMk/>
            <pc:sldMk cId="0" sldId="272"/>
            <ac:spMk id="574" creationId="{00000000-0000-0000-0000-000000000000}"/>
          </ac:spMkLst>
        </pc:spChg>
        <pc:spChg chg="del mod">
          <ac:chgData name="Femke Hofstede" userId="S::f.hofstede@abchuis.nl::00d09310-6d71-435d-8356-9eb83af80a9f" providerId="AD" clId="Web-{5EA9AB27-497C-EAC2-8E0F-21E6327D3711}" dt="2022-06-22T14:26:28.575" v="86"/>
          <ac:spMkLst>
            <pc:docMk/>
            <pc:sldMk cId="0" sldId="272"/>
            <ac:spMk id="575" creationId="{00000000-0000-0000-0000-000000000000}"/>
          </ac:spMkLst>
        </pc:spChg>
        <pc:grpChg chg="mod">
          <ac:chgData name="Femke Hofstede" userId="S::f.hofstede@abchuis.nl::00d09310-6d71-435d-8356-9eb83af80a9f" providerId="AD" clId="Web-{5EA9AB27-497C-EAC2-8E0F-21E6327D3711}" dt="2022-06-22T14:28:02.268" v="116" actId="1076"/>
          <ac:grpSpMkLst>
            <pc:docMk/>
            <pc:sldMk cId="0" sldId="272"/>
            <ac:grpSpMk id="576" creationId="{00000000-0000-0000-0000-000000000000}"/>
          </ac:grpSpMkLst>
        </pc:grpChg>
        <pc:grpChg chg="mod">
          <ac:chgData name="Femke Hofstede" userId="S::f.hofstede@abchuis.nl::00d09310-6d71-435d-8356-9eb83af80a9f" providerId="AD" clId="Web-{5EA9AB27-497C-EAC2-8E0F-21E6327D3711}" dt="2022-06-22T14:28:17.394" v="121" actId="1076"/>
          <ac:grpSpMkLst>
            <pc:docMk/>
            <pc:sldMk cId="0" sldId="272"/>
            <ac:grpSpMk id="583" creationId="{00000000-0000-0000-0000-000000000000}"/>
          </ac:grpSpMkLst>
        </pc:grpChg>
        <pc:grpChg chg="mod">
          <ac:chgData name="Femke Hofstede" userId="S::f.hofstede@abchuis.nl::00d09310-6d71-435d-8356-9eb83af80a9f" providerId="AD" clId="Web-{5EA9AB27-497C-EAC2-8E0F-21E6327D3711}" dt="2022-06-22T14:28:05.737" v="117" actId="1076"/>
          <ac:grpSpMkLst>
            <pc:docMk/>
            <pc:sldMk cId="0" sldId="272"/>
            <ac:grpSpMk id="587" creationId="{00000000-0000-0000-0000-000000000000}"/>
          </ac:grpSpMkLst>
        </pc:grpChg>
        <pc:grpChg chg="mod">
          <ac:chgData name="Femke Hofstede" userId="S::f.hofstede@abchuis.nl::00d09310-6d71-435d-8356-9eb83af80a9f" providerId="AD" clId="Web-{5EA9AB27-497C-EAC2-8E0F-21E6327D3711}" dt="2022-06-22T14:28:10.909" v="118" actId="1076"/>
          <ac:grpSpMkLst>
            <pc:docMk/>
            <pc:sldMk cId="0" sldId="272"/>
            <ac:grpSpMk id="594" creationId="{00000000-0000-0000-0000-000000000000}"/>
          </ac:grpSpMkLst>
        </pc:grpChg>
        <pc:grpChg chg="mod">
          <ac:chgData name="Femke Hofstede" userId="S::f.hofstede@abchuis.nl::00d09310-6d71-435d-8356-9eb83af80a9f" providerId="AD" clId="Web-{5EA9AB27-497C-EAC2-8E0F-21E6327D3711}" dt="2022-06-22T14:28:14.628" v="120" actId="1076"/>
          <ac:grpSpMkLst>
            <pc:docMk/>
            <pc:sldMk cId="0" sldId="272"/>
            <ac:grpSpMk id="601" creationId="{00000000-0000-0000-0000-000000000000}"/>
          </ac:grpSpMkLst>
        </pc:grpChg>
        <pc:grpChg chg="mod">
          <ac:chgData name="Femke Hofstede" userId="S::f.hofstede@abchuis.nl::00d09310-6d71-435d-8356-9eb83af80a9f" providerId="AD" clId="Web-{5EA9AB27-497C-EAC2-8E0F-21E6327D3711}" dt="2022-06-22T14:28:11.925" v="119" actId="1076"/>
          <ac:grpSpMkLst>
            <pc:docMk/>
            <pc:sldMk cId="0" sldId="272"/>
            <ac:grpSpMk id="605" creationId="{00000000-0000-0000-0000-000000000000}"/>
          </ac:grpSpMkLst>
        </pc:grpChg>
      </pc:sldChg>
      <pc:sldChg chg="addSp delSp modSp ord">
        <pc:chgData name="Femke Hofstede" userId="S::f.hofstede@abchuis.nl::00d09310-6d71-435d-8356-9eb83af80a9f" providerId="AD" clId="Web-{5EA9AB27-497C-EAC2-8E0F-21E6327D3711}" dt="2022-06-22T14:28:46.536" v="128" actId="20577"/>
        <pc:sldMkLst>
          <pc:docMk/>
          <pc:sldMk cId="0" sldId="273"/>
        </pc:sldMkLst>
        <pc:spChg chg="add mod">
          <ac:chgData name="Femke Hofstede" userId="S::f.hofstede@abchuis.nl::00d09310-6d71-435d-8356-9eb83af80a9f" providerId="AD" clId="Web-{5EA9AB27-497C-EAC2-8E0F-21E6327D3711}" dt="2022-06-22T14:28:46.536" v="128" actId="20577"/>
          <ac:spMkLst>
            <pc:docMk/>
            <pc:sldMk cId="0" sldId="273"/>
            <ac:spMk id="3" creationId="{DB7576AD-4458-9941-3BE5-8887AE0E7FF9}"/>
          </ac:spMkLst>
        </pc:spChg>
        <pc:spChg chg="add mod">
          <ac:chgData name="Femke Hofstede" userId="S::f.hofstede@abchuis.nl::00d09310-6d71-435d-8356-9eb83af80a9f" providerId="AD" clId="Web-{5EA9AB27-497C-EAC2-8E0F-21E6327D3711}" dt="2022-06-22T14:23:36.018" v="34"/>
          <ac:spMkLst>
            <pc:docMk/>
            <pc:sldMk cId="0" sldId="273"/>
            <ac:spMk id="31" creationId="{3F83A04F-19B2-B38E-2192-4F5C7566DC67}"/>
          </ac:spMkLst>
        </pc:spChg>
        <pc:spChg chg="del">
          <ac:chgData name="Femke Hofstede" userId="S::f.hofstede@abchuis.nl::00d09310-6d71-435d-8356-9eb83af80a9f" providerId="AD" clId="Web-{5EA9AB27-497C-EAC2-8E0F-21E6327D3711}" dt="2022-06-22T14:23:36.018" v="34"/>
          <ac:spMkLst>
            <pc:docMk/>
            <pc:sldMk cId="0" sldId="273"/>
            <ac:spMk id="613" creationId="{00000000-0000-0000-0000-000000000000}"/>
          </ac:spMkLst>
        </pc:spChg>
        <pc:spChg chg="mod">
          <ac:chgData name="Femke Hofstede" userId="S::f.hofstede@abchuis.nl::00d09310-6d71-435d-8356-9eb83af80a9f" providerId="AD" clId="Web-{5EA9AB27-497C-EAC2-8E0F-21E6327D3711}" dt="2022-06-22T14:28:41.505" v="126" actId="20577"/>
          <ac:spMkLst>
            <pc:docMk/>
            <pc:sldMk cId="0" sldId="273"/>
            <ac:spMk id="614" creationId="{00000000-0000-0000-0000-000000000000}"/>
          </ac:spMkLst>
        </pc:spChg>
        <pc:grpChg chg="add mod">
          <ac:chgData name="Femke Hofstede" userId="S::f.hofstede@abchuis.nl::00d09310-6d71-435d-8356-9eb83af80a9f" providerId="AD" clId="Web-{5EA9AB27-497C-EAC2-8E0F-21E6327D3711}" dt="2022-06-22T14:23:29.924" v="33" actId="1076"/>
          <ac:grpSpMkLst>
            <pc:docMk/>
            <pc:sldMk cId="0" sldId="273"/>
            <ac:grpSpMk id="29" creationId="{57B30E0C-30BA-685A-7E79-9A7EAC962992}"/>
          </ac:grpSpMkLst>
        </pc:grpChg>
      </pc:sldChg>
      <pc:sldChg chg="addSp">
        <pc:chgData name="Femke Hofstede" userId="S::f.hofstede@abchuis.nl::00d09310-6d71-435d-8356-9eb83af80a9f" providerId="AD" clId="Web-{5EA9AB27-497C-EAC2-8E0F-21E6327D3711}" dt="2022-06-22T14:22:35.640" v="22"/>
        <pc:sldMkLst>
          <pc:docMk/>
          <pc:sldMk cId="0" sldId="274"/>
        </pc:sldMkLst>
        <pc:spChg chg="add">
          <ac:chgData name="Femke Hofstede" userId="S::f.hofstede@abchuis.nl::00d09310-6d71-435d-8356-9eb83af80a9f" providerId="AD" clId="Web-{5EA9AB27-497C-EAC2-8E0F-21E6327D3711}" dt="2022-06-22T14:22:35.640" v="22"/>
          <ac:spMkLst>
            <pc:docMk/>
            <pc:sldMk cId="0" sldId="274"/>
            <ac:spMk id="2" creationId="{ABE9CF1F-C888-0515-5721-066F48643D16}"/>
          </ac:spMkLst>
        </pc:spChg>
      </pc:sldChg>
      <pc:sldChg chg="modSp">
        <pc:chgData name="Femke Hofstede" userId="S::f.hofstede@abchuis.nl::00d09310-6d71-435d-8356-9eb83af80a9f" providerId="AD" clId="Web-{5EA9AB27-497C-EAC2-8E0F-21E6327D3711}" dt="2022-06-22T14:45:14.656" v="537" actId="20577"/>
        <pc:sldMkLst>
          <pc:docMk/>
          <pc:sldMk cId="0" sldId="276"/>
        </pc:sldMkLst>
        <pc:spChg chg="mod">
          <ac:chgData name="Femke Hofstede" userId="S::f.hofstede@abchuis.nl::00d09310-6d71-435d-8356-9eb83af80a9f" providerId="AD" clId="Web-{5EA9AB27-497C-EAC2-8E0F-21E6327D3711}" dt="2022-06-22T14:44:47.280" v="532" actId="20577"/>
          <ac:spMkLst>
            <pc:docMk/>
            <pc:sldMk cId="0" sldId="276"/>
            <ac:spMk id="756" creationId="{00000000-0000-0000-0000-000000000000}"/>
          </ac:spMkLst>
        </pc:spChg>
        <pc:spChg chg="mod">
          <ac:chgData name="Femke Hofstede" userId="S::f.hofstede@abchuis.nl::00d09310-6d71-435d-8356-9eb83af80a9f" providerId="AD" clId="Web-{5EA9AB27-497C-EAC2-8E0F-21E6327D3711}" dt="2022-06-22T14:44:54.186" v="534" actId="20577"/>
          <ac:spMkLst>
            <pc:docMk/>
            <pc:sldMk cId="0" sldId="276"/>
            <ac:spMk id="757" creationId="{00000000-0000-0000-0000-000000000000}"/>
          </ac:spMkLst>
        </pc:spChg>
        <pc:spChg chg="mod">
          <ac:chgData name="Femke Hofstede" userId="S::f.hofstede@abchuis.nl::00d09310-6d71-435d-8356-9eb83af80a9f" providerId="AD" clId="Web-{5EA9AB27-497C-EAC2-8E0F-21E6327D3711}" dt="2022-06-22T14:44:57.749" v="535" actId="20577"/>
          <ac:spMkLst>
            <pc:docMk/>
            <pc:sldMk cId="0" sldId="276"/>
            <ac:spMk id="758" creationId="{00000000-0000-0000-0000-000000000000}"/>
          </ac:spMkLst>
        </pc:spChg>
        <pc:spChg chg="mod">
          <ac:chgData name="Femke Hofstede" userId="S::f.hofstede@abchuis.nl::00d09310-6d71-435d-8356-9eb83af80a9f" providerId="AD" clId="Web-{5EA9AB27-497C-EAC2-8E0F-21E6327D3711}" dt="2022-06-22T14:45:14.656" v="537" actId="20577"/>
          <ac:spMkLst>
            <pc:docMk/>
            <pc:sldMk cId="0" sldId="276"/>
            <ac:spMk id="760" creationId="{00000000-0000-0000-0000-000000000000}"/>
          </ac:spMkLst>
        </pc:spChg>
      </pc:sldChg>
      <pc:sldChg chg="addSp delSp modSp ord">
        <pc:chgData name="Femke Hofstede" userId="S::f.hofstede@abchuis.nl::00d09310-6d71-435d-8356-9eb83af80a9f" providerId="AD" clId="Web-{5EA9AB27-497C-EAC2-8E0F-21E6327D3711}" dt="2022-06-22T14:45:33.032" v="539" actId="20577"/>
        <pc:sldMkLst>
          <pc:docMk/>
          <pc:sldMk cId="0" sldId="277"/>
        </pc:sldMkLst>
        <pc:spChg chg="add del">
          <ac:chgData name="Femke Hofstede" userId="S::f.hofstede@abchuis.nl::00d09310-6d71-435d-8356-9eb83af80a9f" providerId="AD" clId="Web-{5EA9AB27-497C-EAC2-8E0F-21E6327D3711}" dt="2022-06-22T14:37:30.942" v="339"/>
          <ac:spMkLst>
            <pc:docMk/>
            <pc:sldMk cId="0" sldId="277"/>
            <ac:spMk id="3" creationId="{4DAFA8AE-D747-23BA-7D78-AF52BC8DC724}"/>
          </ac:spMkLst>
        </pc:spChg>
        <pc:spChg chg="add del mod">
          <ac:chgData name="Femke Hofstede" userId="S::f.hofstede@abchuis.nl::00d09310-6d71-435d-8356-9eb83af80a9f" providerId="AD" clId="Web-{5EA9AB27-497C-EAC2-8E0F-21E6327D3711}" dt="2022-06-22T14:39:31.964" v="363"/>
          <ac:spMkLst>
            <pc:docMk/>
            <pc:sldMk cId="0" sldId="277"/>
            <ac:spMk id="5" creationId="{38A76DA1-07C4-B32B-EDD5-C3CBB896D28C}"/>
          </ac:spMkLst>
        </pc:spChg>
        <pc:spChg chg="add del mod">
          <ac:chgData name="Femke Hofstede" userId="S::f.hofstede@abchuis.nl::00d09310-6d71-435d-8356-9eb83af80a9f" providerId="AD" clId="Web-{5EA9AB27-497C-EAC2-8E0F-21E6327D3711}" dt="2022-06-22T14:39:34.918" v="364"/>
          <ac:spMkLst>
            <pc:docMk/>
            <pc:sldMk cId="0" sldId="277"/>
            <ac:spMk id="6" creationId="{4E156D29-44A6-B5DE-7F25-7B7308EB6F83}"/>
          </ac:spMkLst>
        </pc:spChg>
        <pc:spChg chg="add mod">
          <ac:chgData name="Femke Hofstede" userId="S::f.hofstede@abchuis.nl::00d09310-6d71-435d-8356-9eb83af80a9f" providerId="AD" clId="Web-{5EA9AB27-497C-EAC2-8E0F-21E6327D3711}" dt="2022-06-22T14:43:01.148" v="489" actId="1076"/>
          <ac:spMkLst>
            <pc:docMk/>
            <pc:sldMk cId="0" sldId="277"/>
            <ac:spMk id="8" creationId="{21EFAE7B-68A3-106B-B6F8-A03E30B0DD9C}"/>
          </ac:spMkLst>
        </pc:spChg>
        <pc:spChg chg="add mod">
          <ac:chgData name="Femke Hofstede" userId="S::f.hofstede@abchuis.nl::00d09310-6d71-435d-8356-9eb83af80a9f" providerId="AD" clId="Web-{5EA9AB27-497C-EAC2-8E0F-21E6327D3711}" dt="2022-06-22T14:45:33.032" v="539" actId="20577"/>
          <ac:spMkLst>
            <pc:docMk/>
            <pc:sldMk cId="0" sldId="277"/>
            <ac:spMk id="10" creationId="{89936702-4E46-3885-DF03-0A02DFC351A6}"/>
          </ac:spMkLst>
        </pc:spChg>
        <pc:spChg chg="mod">
          <ac:chgData name="Femke Hofstede" userId="S::f.hofstede@abchuis.nl::00d09310-6d71-435d-8356-9eb83af80a9f" providerId="AD" clId="Web-{5EA9AB27-497C-EAC2-8E0F-21E6327D3711}" dt="2022-06-22T14:42:57.226" v="488" actId="1076"/>
          <ac:spMkLst>
            <pc:docMk/>
            <pc:sldMk cId="0" sldId="277"/>
            <ac:spMk id="782" creationId="{00000000-0000-0000-0000-000000000000}"/>
          </ac:spMkLst>
        </pc:spChg>
        <pc:spChg chg="mod">
          <ac:chgData name="Femke Hofstede" userId="S::f.hofstede@abchuis.nl::00d09310-6d71-435d-8356-9eb83af80a9f" providerId="AD" clId="Web-{5EA9AB27-497C-EAC2-8E0F-21E6327D3711}" dt="2022-06-22T14:38:10.522" v="351" actId="20577"/>
          <ac:spMkLst>
            <pc:docMk/>
            <pc:sldMk cId="0" sldId="277"/>
            <ac:spMk id="783" creationId="{00000000-0000-0000-0000-000000000000}"/>
          </ac:spMkLst>
        </pc:spChg>
        <pc:spChg chg="del">
          <ac:chgData name="Femke Hofstede" userId="S::f.hofstede@abchuis.nl::00d09310-6d71-435d-8356-9eb83af80a9f" providerId="AD" clId="Web-{5EA9AB27-497C-EAC2-8E0F-21E6327D3711}" dt="2022-06-22T14:37:49.037" v="347"/>
          <ac:spMkLst>
            <pc:docMk/>
            <pc:sldMk cId="0" sldId="277"/>
            <ac:spMk id="784" creationId="{00000000-0000-0000-0000-000000000000}"/>
          </ac:spMkLst>
        </pc:spChg>
      </pc:sldChg>
      <pc:sldChg chg="addSp">
        <pc:chgData name="Femke Hofstede" userId="S::f.hofstede@abchuis.nl::00d09310-6d71-435d-8356-9eb83af80a9f" providerId="AD" clId="Web-{5EA9AB27-497C-EAC2-8E0F-21E6327D3711}" dt="2022-06-22T14:21:45.590" v="21"/>
        <pc:sldMkLst>
          <pc:docMk/>
          <pc:sldMk cId="0" sldId="290"/>
        </pc:sldMkLst>
        <pc:spChg chg="add">
          <ac:chgData name="Femke Hofstede" userId="S::f.hofstede@abchuis.nl::00d09310-6d71-435d-8356-9eb83af80a9f" providerId="AD" clId="Web-{5EA9AB27-497C-EAC2-8E0F-21E6327D3711}" dt="2022-06-22T14:21:45.590" v="21"/>
          <ac:spMkLst>
            <pc:docMk/>
            <pc:sldMk cId="0" sldId="290"/>
            <ac:spMk id="2" creationId="{986179EE-9F57-B2D0-642E-53DC3B5B8163}"/>
          </ac:spMkLst>
        </pc:spChg>
      </pc:sldChg>
      <pc:sldChg chg="add del replId">
        <pc:chgData name="Femke Hofstede" userId="S::f.hofstede@abchuis.nl::00d09310-6d71-435d-8356-9eb83af80a9f" providerId="AD" clId="Web-{5EA9AB27-497C-EAC2-8E0F-21E6327D3711}" dt="2022-06-22T14:38:41.055" v="355"/>
        <pc:sldMkLst>
          <pc:docMk/>
          <pc:sldMk cId="2001924724" sldId="302"/>
        </pc:sldMkLst>
      </pc:sldChg>
      <pc:sldChg chg="add del replId">
        <pc:chgData name="Femke Hofstede" userId="S::f.hofstede@abchuis.nl::00d09310-6d71-435d-8356-9eb83af80a9f" providerId="AD" clId="Web-{5EA9AB27-497C-EAC2-8E0F-21E6327D3711}" dt="2022-06-22T14:40:23.092" v="407"/>
        <pc:sldMkLst>
          <pc:docMk/>
          <pc:sldMk cId="2206423081" sldId="302"/>
        </pc:sldMkLst>
      </pc:sldChg>
      <pc:sldChg chg="addSp delSp modSp add ord replId">
        <pc:chgData name="Femke Hofstede" userId="S::f.hofstede@abchuis.nl::00d09310-6d71-435d-8356-9eb83af80a9f" providerId="AD" clId="Web-{5EA9AB27-497C-EAC2-8E0F-21E6327D3711}" dt="2022-06-22T14:48:14.948" v="574" actId="20577"/>
        <pc:sldMkLst>
          <pc:docMk/>
          <pc:sldMk cId="3019454083" sldId="302"/>
        </pc:sldMkLst>
        <pc:spChg chg="mod">
          <ac:chgData name="Femke Hofstede" userId="S::f.hofstede@abchuis.nl::00d09310-6d71-435d-8356-9eb83af80a9f" providerId="AD" clId="Web-{5EA9AB27-497C-EAC2-8E0F-21E6327D3711}" dt="2022-06-22T14:48:14.948" v="574" actId="20577"/>
          <ac:spMkLst>
            <pc:docMk/>
            <pc:sldMk cId="3019454083" sldId="302"/>
            <ac:spMk id="455" creationId="{00000000-0000-0000-0000-000000000000}"/>
          </ac:spMkLst>
        </pc:spChg>
        <pc:picChg chg="add del mod">
          <ac:chgData name="Femke Hofstede" userId="S::f.hofstede@abchuis.nl::00d09310-6d71-435d-8356-9eb83af80a9f" providerId="AD" clId="Web-{5EA9AB27-497C-EAC2-8E0F-21E6327D3711}" dt="2022-06-22T14:47:07.788" v="543"/>
          <ac:picMkLst>
            <pc:docMk/>
            <pc:sldMk cId="3019454083" sldId="302"/>
            <ac:picMk id="2" creationId="{BF86680B-A4FE-5D87-270A-65FC50FC4F73}"/>
          </ac:picMkLst>
        </pc:picChg>
      </pc:sldChg>
      <pc:sldChg chg="add del replId">
        <pc:chgData name="Femke Hofstede" userId="S::f.hofstede@abchuis.nl::00d09310-6d71-435d-8356-9eb83af80a9f" providerId="AD" clId="Web-{5EA9AB27-497C-EAC2-8E0F-21E6327D3711}" dt="2022-06-22T14:38:34.227" v="353"/>
        <pc:sldMkLst>
          <pc:docMk/>
          <pc:sldMk cId="3903331994" sldId="302"/>
        </pc:sldMkLst>
      </pc:sldChg>
    </pc:docChg>
  </pc:docChgLst>
  <pc:docChgLst>
    <pc:chgData name="Annemarie Kraaier" userId="S::a.kraaier@abchuis.nl::ba149c95-5f13-4a10-a9a5-465a9e964d9f" providerId="AD" clId="Web-{54F093F6-B6DF-8136-B2FE-D2AAB6BC37AC}"/>
    <pc:docChg chg="modSld">
      <pc:chgData name="Annemarie Kraaier" userId="S::a.kraaier@abchuis.nl::ba149c95-5f13-4a10-a9a5-465a9e964d9f" providerId="AD" clId="Web-{54F093F6-B6DF-8136-B2FE-D2AAB6BC37AC}" dt="2022-06-28T14:58:56.514" v="1" actId="20577"/>
      <pc:docMkLst>
        <pc:docMk/>
      </pc:docMkLst>
      <pc:sldChg chg="modSp">
        <pc:chgData name="Annemarie Kraaier" userId="S::a.kraaier@abchuis.nl::ba149c95-5f13-4a10-a9a5-465a9e964d9f" providerId="AD" clId="Web-{54F093F6-B6DF-8136-B2FE-D2AAB6BC37AC}" dt="2022-06-28T14:58:56.514" v="1" actId="20577"/>
        <pc:sldMkLst>
          <pc:docMk/>
          <pc:sldMk cId="0" sldId="258"/>
        </pc:sldMkLst>
        <pc:spChg chg="mod">
          <ac:chgData name="Annemarie Kraaier" userId="S::a.kraaier@abchuis.nl::ba149c95-5f13-4a10-a9a5-465a9e964d9f" providerId="AD" clId="Web-{54F093F6-B6DF-8136-B2FE-D2AAB6BC37AC}" dt="2022-06-28T14:58:56.514" v="1" actId="20577"/>
          <ac:spMkLst>
            <pc:docMk/>
            <pc:sldMk cId="0" sldId="258"/>
            <ac:spMk id="402" creationId="{00000000-0000-0000-0000-000000000000}"/>
          </ac:spMkLst>
        </pc:spChg>
      </pc:sldChg>
    </pc:docChg>
  </pc:docChgLst>
  <pc:docChgLst>
    <pc:chgData name="Annemarie Kraaier" userId="S::a.kraaier@abchuis.nl::ba149c95-5f13-4a10-a9a5-465a9e964d9f" providerId="AD" clId="Web-{0B2BD7E3-BC01-5B53-0C5A-91AF086C5536}"/>
    <pc:docChg chg="mod modSld">
      <pc:chgData name="Annemarie Kraaier" userId="S::a.kraaier@abchuis.nl::ba149c95-5f13-4a10-a9a5-465a9e964d9f" providerId="AD" clId="Web-{0B2BD7E3-BC01-5B53-0C5A-91AF086C5536}" dt="2022-06-27T14:49:05.211" v="178"/>
      <pc:docMkLst>
        <pc:docMk/>
      </pc:docMkLst>
      <pc:sldChg chg="modCm">
        <pc:chgData name="Annemarie Kraaier" userId="S::a.kraaier@abchuis.nl::ba149c95-5f13-4a10-a9a5-465a9e964d9f" providerId="AD" clId="Web-{0B2BD7E3-BC01-5B53-0C5A-91AF086C5536}" dt="2022-06-27T14:23:34.356" v="3"/>
        <pc:sldMkLst>
          <pc:docMk/>
          <pc:sldMk cId="0" sldId="265"/>
        </pc:sldMkLst>
      </pc:sldChg>
      <pc:sldChg chg="addSp delSp modSp addCm">
        <pc:chgData name="Annemarie Kraaier" userId="S::a.kraaier@abchuis.nl::ba149c95-5f13-4a10-a9a5-465a9e964d9f" providerId="AD" clId="Web-{0B2BD7E3-BC01-5B53-0C5A-91AF086C5536}" dt="2022-06-27T14:49:05.211" v="178"/>
        <pc:sldMkLst>
          <pc:docMk/>
          <pc:sldMk cId="0" sldId="268"/>
        </pc:sldMkLst>
        <pc:spChg chg="add del mod">
          <ac:chgData name="Annemarie Kraaier" userId="S::a.kraaier@abchuis.nl::ba149c95-5f13-4a10-a9a5-465a9e964d9f" providerId="AD" clId="Web-{0B2BD7E3-BC01-5B53-0C5A-91AF086C5536}" dt="2022-06-27T14:34:56.273" v="143" actId="20577"/>
          <ac:spMkLst>
            <pc:docMk/>
            <pc:sldMk cId="0" sldId="268"/>
            <ac:spMk id="3" creationId="{3150D673-455D-DF7E-4B59-83CC2C5D93E3}"/>
          </ac:spMkLst>
        </pc:spChg>
        <pc:spChg chg="add del mod">
          <ac:chgData name="Annemarie Kraaier" userId="S::a.kraaier@abchuis.nl::ba149c95-5f13-4a10-a9a5-465a9e964d9f" providerId="AD" clId="Web-{0B2BD7E3-BC01-5B53-0C5A-91AF086C5536}" dt="2022-06-27T14:30:58.576" v="111"/>
          <ac:spMkLst>
            <pc:docMk/>
            <pc:sldMk cId="0" sldId="268"/>
            <ac:spMk id="4" creationId="{76573798-9E1E-BA52-F0FB-D63D5F43BEFA}"/>
          </ac:spMkLst>
        </pc:spChg>
        <pc:spChg chg="add del mod">
          <ac:chgData name="Annemarie Kraaier" userId="S::a.kraaier@abchuis.nl::ba149c95-5f13-4a10-a9a5-465a9e964d9f" providerId="AD" clId="Web-{0B2BD7E3-BC01-5B53-0C5A-91AF086C5536}" dt="2022-06-27T14:32:16.688" v="130"/>
          <ac:spMkLst>
            <pc:docMk/>
            <pc:sldMk cId="0" sldId="268"/>
            <ac:spMk id="5" creationId="{EEBC31C6-EA48-5146-88C1-21E5577B5BC0}"/>
          </ac:spMkLst>
        </pc:spChg>
        <pc:spChg chg="add del">
          <ac:chgData name="Annemarie Kraaier" userId="S::a.kraaier@abchuis.nl::ba149c95-5f13-4a10-a9a5-465a9e964d9f" providerId="AD" clId="Web-{0B2BD7E3-BC01-5B53-0C5A-91AF086C5536}" dt="2022-06-27T14:32:06.688" v="127"/>
          <ac:spMkLst>
            <pc:docMk/>
            <pc:sldMk cId="0" sldId="268"/>
            <ac:spMk id="6" creationId="{6BA45240-D351-5A67-83A0-FF4031C55A93}"/>
          </ac:spMkLst>
        </pc:spChg>
        <pc:spChg chg="mod">
          <ac:chgData name="Annemarie Kraaier" userId="S::a.kraaier@abchuis.nl::ba149c95-5f13-4a10-a9a5-465a9e964d9f" providerId="AD" clId="Web-{0B2BD7E3-BC01-5B53-0C5A-91AF086C5536}" dt="2022-06-27T14:30:51.998" v="109" actId="1076"/>
          <ac:spMkLst>
            <pc:docMk/>
            <pc:sldMk cId="0" sldId="268"/>
            <ac:spMk id="497" creationId="{00000000-0000-0000-0000-000000000000}"/>
          </ac:spMkLst>
        </pc:spChg>
        <pc:spChg chg="mod">
          <ac:chgData name="Annemarie Kraaier" userId="S::a.kraaier@abchuis.nl::ba149c95-5f13-4a10-a9a5-465a9e964d9f" providerId="AD" clId="Web-{0B2BD7E3-BC01-5B53-0C5A-91AF086C5536}" dt="2022-06-27T14:24:37.296" v="8" actId="14100"/>
          <ac:spMkLst>
            <pc:docMk/>
            <pc:sldMk cId="0" sldId="268"/>
            <ac:spMk id="498" creationId="{00000000-0000-0000-0000-000000000000}"/>
          </ac:spMkLst>
        </pc:spChg>
        <pc:spChg chg="del mod">
          <ac:chgData name="Annemarie Kraaier" userId="S::a.kraaier@abchuis.nl::ba149c95-5f13-4a10-a9a5-465a9e964d9f" providerId="AD" clId="Web-{0B2BD7E3-BC01-5B53-0C5A-91AF086C5536}" dt="2022-06-27T14:25:38.142" v="30"/>
          <ac:spMkLst>
            <pc:docMk/>
            <pc:sldMk cId="0" sldId="268"/>
            <ac:spMk id="503" creationId="{00000000-0000-0000-0000-000000000000}"/>
          </ac:spMkLst>
        </pc:spChg>
        <pc:spChg chg="add del mod">
          <ac:chgData name="Annemarie Kraaier" userId="S::a.kraaier@abchuis.nl::ba149c95-5f13-4a10-a9a5-465a9e964d9f" providerId="AD" clId="Web-{0B2BD7E3-BC01-5B53-0C5A-91AF086C5536}" dt="2022-06-27T14:47:34.161" v="177" actId="20577"/>
          <ac:spMkLst>
            <pc:docMk/>
            <pc:sldMk cId="0" sldId="268"/>
            <ac:spMk id="504" creationId="{00000000-0000-0000-0000-000000000000}"/>
          </ac:spMkLst>
        </pc:spChg>
        <pc:spChg chg="mod">
          <ac:chgData name="Annemarie Kraaier" userId="S::a.kraaier@abchuis.nl::ba149c95-5f13-4a10-a9a5-465a9e964d9f" providerId="AD" clId="Web-{0B2BD7E3-BC01-5B53-0C5A-91AF086C5536}" dt="2022-06-27T14:39:39.393" v="154" actId="20577"/>
          <ac:spMkLst>
            <pc:docMk/>
            <pc:sldMk cId="0" sldId="268"/>
            <ac:spMk id="508" creationId="{00000000-0000-0000-0000-000000000000}"/>
          </ac:spMkLst>
        </pc:spChg>
        <pc:spChg chg="mod">
          <ac:chgData name="Annemarie Kraaier" userId="S::a.kraaier@abchuis.nl::ba149c95-5f13-4a10-a9a5-465a9e964d9f" providerId="AD" clId="Web-{0B2BD7E3-BC01-5B53-0C5A-91AF086C5536}" dt="2022-06-27T14:34:45.522" v="142"/>
          <ac:spMkLst>
            <pc:docMk/>
            <pc:sldMk cId="0" sldId="268"/>
            <ac:spMk id="512" creationId="{00000000-0000-0000-0000-000000000000}"/>
          </ac:spMkLst>
        </pc:spChg>
      </pc:sldChg>
      <pc:sldChg chg="modCm">
        <pc:chgData name="Annemarie Kraaier" userId="S::a.kraaier@abchuis.nl::ba149c95-5f13-4a10-a9a5-465a9e964d9f" providerId="AD" clId="Web-{0B2BD7E3-BC01-5B53-0C5A-91AF086C5536}" dt="2022-06-27T14:21:42.180" v="1"/>
        <pc:sldMkLst>
          <pc:docMk/>
          <pc:sldMk cId="3019454083" sldId="302"/>
        </pc:sldMkLst>
      </pc:sldChg>
    </pc:docChg>
  </pc:docChgLst>
  <pc:docChgLst>
    <pc:chgData name="Femke Hofstede" userId="S::f.hofstede@abchuis.nl::00d09310-6d71-435d-8356-9eb83af80a9f" providerId="AD" clId="Web-{621506F8-550E-0AA5-22C2-0B2B54BDCBDB}"/>
    <pc:docChg chg="modSld sldOrd">
      <pc:chgData name="Femke Hofstede" userId="S::f.hofstede@abchuis.nl::00d09310-6d71-435d-8356-9eb83af80a9f" providerId="AD" clId="Web-{621506F8-550E-0AA5-22C2-0B2B54BDCBDB}" dt="2022-06-29T14:02:32.407" v="211" actId="20577"/>
      <pc:docMkLst>
        <pc:docMk/>
      </pc:docMkLst>
      <pc:sldChg chg="modSp">
        <pc:chgData name="Femke Hofstede" userId="S::f.hofstede@abchuis.nl::00d09310-6d71-435d-8356-9eb83af80a9f" providerId="AD" clId="Web-{621506F8-550E-0AA5-22C2-0B2B54BDCBDB}" dt="2022-06-29T13:58:02.760" v="194" actId="1076"/>
        <pc:sldMkLst>
          <pc:docMk/>
          <pc:sldMk cId="0" sldId="258"/>
        </pc:sldMkLst>
        <pc:spChg chg="mod">
          <ac:chgData name="Femke Hofstede" userId="S::f.hofstede@abchuis.nl::00d09310-6d71-435d-8356-9eb83af80a9f" providerId="AD" clId="Web-{621506F8-550E-0AA5-22C2-0B2B54BDCBDB}" dt="2022-06-29T13:55:59.492" v="190" actId="20577"/>
          <ac:spMkLst>
            <pc:docMk/>
            <pc:sldMk cId="0" sldId="258"/>
            <ac:spMk id="400" creationId="{00000000-0000-0000-0000-000000000000}"/>
          </ac:spMkLst>
        </pc:spChg>
        <pc:spChg chg="mod">
          <ac:chgData name="Femke Hofstede" userId="S::f.hofstede@abchuis.nl::00d09310-6d71-435d-8356-9eb83af80a9f" providerId="AD" clId="Web-{621506F8-550E-0AA5-22C2-0B2B54BDCBDB}" dt="2022-06-29T13:56:08.008" v="192" actId="20577"/>
          <ac:spMkLst>
            <pc:docMk/>
            <pc:sldMk cId="0" sldId="258"/>
            <ac:spMk id="402" creationId="{00000000-0000-0000-0000-000000000000}"/>
          </ac:spMkLst>
        </pc:spChg>
        <pc:spChg chg="mod">
          <ac:chgData name="Femke Hofstede" userId="S::f.hofstede@abchuis.nl::00d09310-6d71-435d-8356-9eb83af80a9f" providerId="AD" clId="Web-{621506F8-550E-0AA5-22C2-0B2B54BDCBDB}" dt="2022-06-29T13:57:07.962" v="193" actId="20577"/>
          <ac:spMkLst>
            <pc:docMk/>
            <pc:sldMk cId="0" sldId="258"/>
            <ac:spMk id="406" creationId="{00000000-0000-0000-0000-000000000000}"/>
          </ac:spMkLst>
        </pc:spChg>
        <pc:spChg chg="mod">
          <ac:chgData name="Femke Hofstede" userId="S::f.hofstede@abchuis.nl::00d09310-6d71-435d-8356-9eb83af80a9f" providerId="AD" clId="Web-{621506F8-550E-0AA5-22C2-0B2B54BDCBDB}" dt="2022-06-29T13:58:02.760" v="194" actId="1076"/>
          <ac:spMkLst>
            <pc:docMk/>
            <pc:sldMk cId="0" sldId="258"/>
            <ac:spMk id="412" creationId="{00000000-0000-0000-0000-000000000000}"/>
          </ac:spMkLst>
        </pc:spChg>
      </pc:sldChg>
      <pc:sldChg chg="addSp delSp modSp">
        <pc:chgData name="Femke Hofstede" userId="S::f.hofstede@abchuis.nl::00d09310-6d71-435d-8356-9eb83af80a9f" providerId="AD" clId="Web-{621506F8-550E-0AA5-22C2-0B2B54BDCBDB}" dt="2022-06-29T13:55:21.678" v="189" actId="20577"/>
        <pc:sldMkLst>
          <pc:docMk/>
          <pc:sldMk cId="0" sldId="266"/>
        </pc:sldMkLst>
        <pc:spChg chg="add mod">
          <ac:chgData name="Femke Hofstede" userId="S::f.hofstede@abchuis.nl::00d09310-6d71-435d-8356-9eb83af80a9f" providerId="AD" clId="Web-{621506F8-550E-0AA5-22C2-0B2B54BDCBDB}" dt="2022-06-29T13:48:19.606" v="145" actId="1076"/>
          <ac:spMkLst>
            <pc:docMk/>
            <pc:sldMk cId="0" sldId="266"/>
            <ac:spMk id="3" creationId="{CB90C6E3-FC27-BF5F-2A9E-7C42A70005CA}"/>
          </ac:spMkLst>
        </pc:spChg>
        <pc:spChg chg="add mod">
          <ac:chgData name="Femke Hofstede" userId="S::f.hofstede@abchuis.nl::00d09310-6d71-435d-8356-9eb83af80a9f" providerId="AD" clId="Web-{621506F8-550E-0AA5-22C2-0B2B54BDCBDB}" dt="2022-06-29T13:55:21.678" v="189" actId="20577"/>
          <ac:spMkLst>
            <pc:docMk/>
            <pc:sldMk cId="0" sldId="266"/>
            <ac:spMk id="5" creationId="{CFAC9723-C4B6-7F76-E6D9-9F71F37EC908}"/>
          </ac:spMkLst>
        </pc:spChg>
        <pc:spChg chg="add del mod">
          <ac:chgData name="Femke Hofstede" userId="S::f.hofstede@abchuis.nl::00d09310-6d71-435d-8356-9eb83af80a9f" providerId="AD" clId="Web-{621506F8-550E-0AA5-22C2-0B2B54BDCBDB}" dt="2022-06-29T13:53:48.270" v="188"/>
          <ac:spMkLst>
            <pc:docMk/>
            <pc:sldMk cId="0" sldId="266"/>
            <ac:spMk id="7" creationId="{F50D0087-9439-4758-A072-036EB37ECD2F}"/>
          </ac:spMkLst>
        </pc:spChg>
        <pc:spChg chg="del mod">
          <ac:chgData name="Femke Hofstede" userId="S::f.hofstede@abchuis.nl::00d09310-6d71-435d-8356-9eb83af80a9f" providerId="AD" clId="Web-{621506F8-550E-0AA5-22C2-0B2B54BDCBDB}" dt="2022-06-29T13:53:40.676" v="187"/>
          <ac:spMkLst>
            <pc:docMk/>
            <pc:sldMk cId="0" sldId="266"/>
            <ac:spMk id="473" creationId="{00000000-0000-0000-0000-000000000000}"/>
          </ac:spMkLst>
        </pc:spChg>
        <pc:spChg chg="mod">
          <ac:chgData name="Femke Hofstede" userId="S::f.hofstede@abchuis.nl::00d09310-6d71-435d-8356-9eb83af80a9f" providerId="AD" clId="Web-{621506F8-550E-0AA5-22C2-0B2B54BDCBDB}" dt="2022-06-29T13:48:33.497" v="148" actId="1076"/>
          <ac:spMkLst>
            <pc:docMk/>
            <pc:sldMk cId="0" sldId="266"/>
            <ac:spMk id="474" creationId="{00000000-0000-0000-0000-000000000000}"/>
          </ac:spMkLst>
        </pc:spChg>
        <pc:spChg chg="mod">
          <ac:chgData name="Femke Hofstede" userId="S::f.hofstede@abchuis.nl::00d09310-6d71-435d-8356-9eb83af80a9f" providerId="AD" clId="Web-{621506F8-550E-0AA5-22C2-0B2B54BDCBDB}" dt="2022-06-29T13:52:26.065" v="181" actId="1076"/>
          <ac:spMkLst>
            <pc:docMk/>
            <pc:sldMk cId="0" sldId="266"/>
            <ac:spMk id="475" creationId="{00000000-0000-0000-0000-000000000000}"/>
          </ac:spMkLst>
        </pc:spChg>
        <pc:spChg chg="mod">
          <ac:chgData name="Femke Hofstede" userId="S::f.hofstede@abchuis.nl::00d09310-6d71-435d-8356-9eb83af80a9f" providerId="AD" clId="Web-{621506F8-550E-0AA5-22C2-0B2B54BDCBDB}" dt="2022-06-29T13:53:21.566" v="185" actId="1076"/>
          <ac:spMkLst>
            <pc:docMk/>
            <pc:sldMk cId="0" sldId="266"/>
            <ac:spMk id="476" creationId="{00000000-0000-0000-0000-000000000000}"/>
          </ac:spMkLst>
        </pc:spChg>
        <pc:spChg chg="mod">
          <ac:chgData name="Femke Hofstede" userId="S::f.hofstede@abchuis.nl::00d09310-6d71-435d-8356-9eb83af80a9f" providerId="AD" clId="Web-{621506F8-550E-0AA5-22C2-0B2B54BDCBDB}" dt="2022-06-29T13:52:29.612" v="182" actId="1076"/>
          <ac:spMkLst>
            <pc:docMk/>
            <pc:sldMk cId="0" sldId="266"/>
            <ac:spMk id="478" creationId="{00000000-0000-0000-0000-000000000000}"/>
          </ac:spMkLst>
        </pc:spChg>
        <pc:spChg chg="mod">
          <ac:chgData name="Femke Hofstede" userId="S::f.hofstede@abchuis.nl::00d09310-6d71-435d-8356-9eb83af80a9f" providerId="AD" clId="Web-{621506F8-550E-0AA5-22C2-0B2B54BDCBDB}" dt="2022-06-29T13:53:28.926" v="186" actId="1076"/>
          <ac:spMkLst>
            <pc:docMk/>
            <pc:sldMk cId="0" sldId="266"/>
            <ac:spMk id="479" creationId="{00000000-0000-0000-0000-000000000000}"/>
          </ac:spMkLst>
        </pc:spChg>
        <pc:spChg chg="mod">
          <ac:chgData name="Femke Hofstede" userId="S::f.hofstede@abchuis.nl::00d09310-6d71-435d-8356-9eb83af80a9f" providerId="AD" clId="Web-{621506F8-550E-0AA5-22C2-0B2B54BDCBDB}" dt="2022-06-29T13:52:17.815" v="179" actId="1076"/>
          <ac:spMkLst>
            <pc:docMk/>
            <pc:sldMk cId="0" sldId="266"/>
            <ac:spMk id="480" creationId="{00000000-0000-0000-0000-000000000000}"/>
          </ac:spMkLst>
        </pc:spChg>
        <pc:spChg chg="mod">
          <ac:chgData name="Femke Hofstede" userId="S::f.hofstede@abchuis.nl::00d09310-6d71-435d-8356-9eb83af80a9f" providerId="AD" clId="Web-{621506F8-550E-0AA5-22C2-0B2B54BDCBDB}" dt="2022-06-29T13:52:20.440" v="180" actId="1076"/>
          <ac:spMkLst>
            <pc:docMk/>
            <pc:sldMk cId="0" sldId="266"/>
            <ac:spMk id="481" creationId="{00000000-0000-0000-0000-000000000000}"/>
          </ac:spMkLst>
        </pc:spChg>
      </pc:sldChg>
      <pc:sldChg chg="addSp delSp modSp ord">
        <pc:chgData name="Femke Hofstede" userId="S::f.hofstede@abchuis.nl::00d09310-6d71-435d-8356-9eb83af80a9f" providerId="AD" clId="Web-{621506F8-550E-0AA5-22C2-0B2B54BDCBDB}" dt="2022-06-29T14:02:32.407" v="211" actId="20577"/>
        <pc:sldMkLst>
          <pc:docMk/>
          <pc:sldMk cId="0" sldId="267"/>
        </pc:sldMkLst>
        <pc:spChg chg="mod">
          <ac:chgData name="Femke Hofstede" userId="S::f.hofstede@abchuis.nl::00d09310-6d71-435d-8356-9eb83af80a9f" providerId="AD" clId="Web-{621506F8-550E-0AA5-22C2-0B2B54BDCBDB}" dt="2022-06-29T14:02:32.407" v="211" actId="20577"/>
          <ac:spMkLst>
            <pc:docMk/>
            <pc:sldMk cId="0" sldId="267"/>
            <ac:spMk id="3" creationId="{D50795EC-B315-91C9-E1D4-106E744F027D}"/>
          </ac:spMkLst>
        </pc:spChg>
        <pc:spChg chg="add mod">
          <ac:chgData name="Femke Hofstede" userId="S::f.hofstede@abchuis.nl::00d09310-6d71-435d-8356-9eb83af80a9f" providerId="AD" clId="Web-{621506F8-550E-0AA5-22C2-0B2B54BDCBDB}" dt="2022-06-29T14:02:19.829" v="207" actId="1076"/>
          <ac:spMkLst>
            <pc:docMk/>
            <pc:sldMk cId="0" sldId="267"/>
            <ac:spMk id="4" creationId="{07F9F7FC-6B08-821E-FDD4-828187697607}"/>
          </ac:spMkLst>
        </pc:spChg>
        <pc:spChg chg="del">
          <ac:chgData name="Femke Hofstede" userId="S::f.hofstede@abchuis.nl::00d09310-6d71-435d-8356-9eb83af80a9f" providerId="AD" clId="Web-{621506F8-550E-0AA5-22C2-0B2B54BDCBDB}" dt="2022-06-29T13:29:35.252" v="33"/>
          <ac:spMkLst>
            <pc:docMk/>
            <pc:sldMk cId="0" sldId="267"/>
            <ac:spMk id="5" creationId="{A8FA8B48-F1D2-3122-9599-01781B0DC50A}"/>
          </ac:spMkLst>
        </pc:spChg>
        <pc:spChg chg="add del mod">
          <ac:chgData name="Femke Hofstede" userId="S::f.hofstede@abchuis.nl::00d09310-6d71-435d-8356-9eb83af80a9f" providerId="AD" clId="Web-{621506F8-550E-0AA5-22C2-0B2B54BDCBDB}" dt="2022-06-29T13:30:50.254" v="56"/>
          <ac:spMkLst>
            <pc:docMk/>
            <pc:sldMk cId="0" sldId="267"/>
            <ac:spMk id="6" creationId="{B161762C-4F2E-2704-535F-F15896D1F290}"/>
          </ac:spMkLst>
        </pc:spChg>
        <pc:spChg chg="del">
          <ac:chgData name="Femke Hofstede" userId="S::f.hofstede@abchuis.nl::00d09310-6d71-435d-8356-9eb83af80a9f" providerId="AD" clId="Web-{621506F8-550E-0AA5-22C2-0B2B54BDCBDB}" dt="2022-06-29T13:29:53.674" v="36"/>
          <ac:spMkLst>
            <pc:docMk/>
            <pc:sldMk cId="0" sldId="267"/>
            <ac:spMk id="7" creationId="{493F8ABE-BB12-ECA7-BF8A-8EB1DB57217C}"/>
          </ac:spMkLst>
        </pc:spChg>
        <pc:spChg chg="del">
          <ac:chgData name="Femke Hofstede" userId="S::f.hofstede@abchuis.nl::00d09310-6d71-435d-8356-9eb83af80a9f" providerId="AD" clId="Web-{621506F8-550E-0AA5-22C2-0B2B54BDCBDB}" dt="2022-06-29T13:29:40.143" v="34"/>
          <ac:spMkLst>
            <pc:docMk/>
            <pc:sldMk cId="0" sldId="267"/>
            <ac:spMk id="9" creationId="{F9F39405-3E58-8473-A7AE-F74276AA4E28}"/>
          </ac:spMkLst>
        </pc:spChg>
        <pc:spChg chg="del">
          <ac:chgData name="Femke Hofstede" userId="S::f.hofstede@abchuis.nl::00d09310-6d71-435d-8356-9eb83af80a9f" providerId="AD" clId="Web-{621506F8-550E-0AA5-22C2-0B2B54BDCBDB}" dt="2022-06-29T13:30:01.862" v="37"/>
          <ac:spMkLst>
            <pc:docMk/>
            <pc:sldMk cId="0" sldId="267"/>
            <ac:spMk id="11" creationId="{1E5562CE-2EA1-0D1B-5CEE-9A83EFA4972D}"/>
          </ac:spMkLst>
        </pc:spChg>
        <pc:spChg chg="del">
          <ac:chgData name="Femke Hofstede" userId="S::f.hofstede@abchuis.nl::00d09310-6d71-435d-8356-9eb83af80a9f" providerId="AD" clId="Web-{621506F8-550E-0AA5-22C2-0B2B54BDCBDB}" dt="2022-06-29T13:29:24.955" v="32"/>
          <ac:spMkLst>
            <pc:docMk/>
            <pc:sldMk cId="0" sldId="267"/>
            <ac:spMk id="13" creationId="{CF35911D-F245-8EF6-FCA6-A4A69CAA3321}"/>
          </ac:spMkLst>
        </pc:spChg>
      </pc:sldChg>
      <pc:sldChg chg="ord">
        <pc:chgData name="Femke Hofstede" userId="S::f.hofstede@abchuis.nl::00d09310-6d71-435d-8356-9eb83af80a9f" providerId="AD" clId="Web-{621506F8-550E-0AA5-22C2-0B2B54BDCBDB}" dt="2022-06-29T13:19:45.457" v="19"/>
        <pc:sldMkLst>
          <pc:docMk/>
          <pc:sldMk cId="0" sldId="268"/>
        </pc:sldMkLst>
      </pc:sldChg>
      <pc:sldChg chg="delSp modSp ord">
        <pc:chgData name="Femke Hofstede" userId="S::f.hofstede@abchuis.nl::00d09310-6d71-435d-8356-9eb83af80a9f" providerId="AD" clId="Web-{621506F8-550E-0AA5-22C2-0B2B54BDCBDB}" dt="2022-06-29T13:35:25.666" v="58"/>
        <pc:sldMkLst>
          <pc:docMk/>
          <pc:sldMk cId="0" sldId="272"/>
        </pc:sldMkLst>
        <pc:spChg chg="del mod">
          <ac:chgData name="Femke Hofstede" userId="S::f.hofstede@abchuis.nl::00d09310-6d71-435d-8356-9eb83af80a9f" providerId="AD" clId="Web-{621506F8-550E-0AA5-22C2-0B2B54BDCBDB}" dt="2022-06-29T13:26:18.310" v="22"/>
          <ac:spMkLst>
            <pc:docMk/>
            <pc:sldMk cId="0" sldId="272"/>
            <ac:spMk id="9" creationId="{CD52BB7C-FA5A-87F2-191B-80C6F025A512}"/>
          </ac:spMkLst>
        </pc:spChg>
        <pc:spChg chg="mod">
          <ac:chgData name="Femke Hofstede" userId="S::f.hofstede@abchuis.nl::00d09310-6d71-435d-8356-9eb83af80a9f" providerId="AD" clId="Web-{621506F8-550E-0AA5-22C2-0B2B54BDCBDB}" dt="2022-06-29T13:12:33.447" v="5" actId="1076"/>
          <ac:spMkLst>
            <pc:docMk/>
            <pc:sldMk cId="0" sldId="272"/>
            <ac:spMk id="569" creationId="{00000000-0000-0000-0000-000000000000}"/>
          </ac:spMkLst>
        </pc:spChg>
      </pc:sldChg>
      <pc:sldChg chg="addSp delSp modSp ord">
        <pc:chgData name="Femke Hofstede" userId="S::f.hofstede@abchuis.nl::00d09310-6d71-435d-8356-9eb83af80a9f" providerId="AD" clId="Web-{621506F8-550E-0AA5-22C2-0B2B54BDCBDB}" dt="2022-06-29T13:47:41.105" v="143"/>
        <pc:sldMkLst>
          <pc:docMk/>
          <pc:sldMk cId="0" sldId="275"/>
        </pc:sldMkLst>
        <pc:spChg chg="add del mod">
          <ac:chgData name="Femke Hofstede" userId="S::f.hofstede@abchuis.nl::00d09310-6d71-435d-8356-9eb83af80a9f" providerId="AD" clId="Web-{621506F8-550E-0AA5-22C2-0B2B54BDCBDB}" dt="2022-06-29T13:47:26.417" v="140"/>
          <ac:spMkLst>
            <pc:docMk/>
            <pc:sldMk cId="0" sldId="275"/>
            <ac:spMk id="2" creationId="{348DBEF4-933B-B341-EC02-6D4A72AD4027}"/>
          </ac:spMkLst>
        </pc:spChg>
        <pc:spChg chg="mod">
          <ac:chgData name="Femke Hofstede" userId="S::f.hofstede@abchuis.nl::00d09310-6d71-435d-8356-9eb83af80a9f" providerId="AD" clId="Web-{621506F8-550E-0AA5-22C2-0B2B54BDCBDB}" dt="2022-06-29T13:46:56.682" v="136" actId="20577"/>
          <ac:spMkLst>
            <pc:docMk/>
            <pc:sldMk cId="0" sldId="275"/>
            <ac:spMk id="659" creationId="{00000000-0000-0000-0000-000000000000}"/>
          </ac:spMkLst>
        </pc:spChg>
        <pc:spChg chg="mod">
          <ac:chgData name="Femke Hofstede" userId="S::f.hofstede@abchuis.nl::00d09310-6d71-435d-8356-9eb83af80a9f" providerId="AD" clId="Web-{621506F8-550E-0AA5-22C2-0B2B54BDCBDB}" dt="2022-06-29T13:47:31.496" v="141"/>
          <ac:spMkLst>
            <pc:docMk/>
            <pc:sldMk cId="0" sldId="275"/>
            <ac:spMk id="661" creationId="{00000000-0000-0000-0000-000000000000}"/>
          </ac:spMkLst>
        </pc:spChg>
        <pc:spChg chg="del">
          <ac:chgData name="Femke Hofstede" userId="S::f.hofstede@abchuis.nl::00d09310-6d71-435d-8356-9eb83af80a9f" providerId="AD" clId="Web-{621506F8-550E-0AA5-22C2-0B2B54BDCBDB}" dt="2022-06-29T13:43:49.709" v="109"/>
          <ac:spMkLst>
            <pc:docMk/>
            <pc:sldMk cId="0" sldId="275"/>
            <ac:spMk id="662" creationId="{00000000-0000-0000-0000-000000000000}"/>
          </ac:spMkLst>
        </pc:spChg>
        <pc:spChg chg="mod">
          <ac:chgData name="Femke Hofstede" userId="S::f.hofstede@abchuis.nl::00d09310-6d71-435d-8356-9eb83af80a9f" providerId="AD" clId="Web-{621506F8-550E-0AA5-22C2-0B2B54BDCBDB}" dt="2022-06-29T13:47:38.543" v="142"/>
          <ac:spMkLst>
            <pc:docMk/>
            <pc:sldMk cId="0" sldId="275"/>
            <ac:spMk id="663" creationId="{00000000-0000-0000-0000-000000000000}"/>
          </ac:spMkLst>
        </pc:spChg>
        <pc:spChg chg="del">
          <ac:chgData name="Femke Hofstede" userId="S::f.hofstede@abchuis.nl::00d09310-6d71-435d-8356-9eb83af80a9f" providerId="AD" clId="Web-{621506F8-550E-0AA5-22C2-0B2B54BDCBDB}" dt="2022-06-29T13:43:56.038" v="111"/>
          <ac:spMkLst>
            <pc:docMk/>
            <pc:sldMk cId="0" sldId="275"/>
            <ac:spMk id="664" creationId="{00000000-0000-0000-0000-000000000000}"/>
          </ac:spMkLst>
        </pc:spChg>
        <pc:spChg chg="del">
          <ac:chgData name="Femke Hofstede" userId="S::f.hofstede@abchuis.nl::00d09310-6d71-435d-8356-9eb83af80a9f" providerId="AD" clId="Web-{621506F8-550E-0AA5-22C2-0B2B54BDCBDB}" dt="2022-06-29T13:44:12.085" v="115"/>
          <ac:spMkLst>
            <pc:docMk/>
            <pc:sldMk cId="0" sldId="275"/>
            <ac:spMk id="665" creationId="{00000000-0000-0000-0000-000000000000}"/>
          </ac:spMkLst>
        </pc:spChg>
        <pc:spChg chg="mod">
          <ac:chgData name="Femke Hofstede" userId="S::f.hofstede@abchuis.nl::00d09310-6d71-435d-8356-9eb83af80a9f" providerId="AD" clId="Web-{621506F8-550E-0AA5-22C2-0B2B54BDCBDB}" dt="2022-06-29T13:38:15.889" v="89" actId="20577"/>
          <ac:spMkLst>
            <pc:docMk/>
            <pc:sldMk cId="0" sldId="275"/>
            <ac:spMk id="666" creationId="{00000000-0000-0000-0000-000000000000}"/>
          </ac:spMkLst>
        </pc:spChg>
        <pc:spChg chg="del">
          <ac:chgData name="Femke Hofstede" userId="S::f.hofstede@abchuis.nl::00d09310-6d71-435d-8356-9eb83af80a9f" providerId="AD" clId="Web-{621506F8-550E-0AA5-22C2-0B2B54BDCBDB}" dt="2022-06-29T13:43:53.225" v="110"/>
          <ac:spMkLst>
            <pc:docMk/>
            <pc:sldMk cId="0" sldId="275"/>
            <ac:spMk id="667" creationId="{00000000-0000-0000-0000-000000000000}"/>
          </ac:spMkLst>
        </pc:spChg>
        <pc:spChg chg="add del mod">
          <ac:chgData name="Femke Hofstede" userId="S::f.hofstede@abchuis.nl::00d09310-6d71-435d-8356-9eb83af80a9f" providerId="AD" clId="Web-{621506F8-550E-0AA5-22C2-0B2B54BDCBDB}" dt="2022-06-29T13:47:21.605" v="139"/>
          <ac:spMkLst>
            <pc:docMk/>
            <pc:sldMk cId="0" sldId="275"/>
            <ac:spMk id="668" creationId="{00000000-0000-0000-0000-000000000000}"/>
          </ac:spMkLst>
        </pc:spChg>
        <pc:spChg chg="mod">
          <ac:chgData name="Femke Hofstede" userId="S::f.hofstede@abchuis.nl::00d09310-6d71-435d-8356-9eb83af80a9f" providerId="AD" clId="Web-{621506F8-550E-0AA5-22C2-0B2B54BDCBDB}" dt="2022-06-29T13:47:41.105" v="143"/>
          <ac:spMkLst>
            <pc:docMk/>
            <pc:sldMk cId="0" sldId="275"/>
            <ac:spMk id="669" creationId="{00000000-0000-0000-0000-000000000000}"/>
          </ac:spMkLst>
        </pc:spChg>
        <pc:spChg chg="del">
          <ac:chgData name="Femke Hofstede" userId="S::f.hofstede@abchuis.nl::00d09310-6d71-435d-8356-9eb83af80a9f" providerId="AD" clId="Web-{621506F8-550E-0AA5-22C2-0B2B54BDCBDB}" dt="2022-06-29T13:44:19.272" v="117"/>
          <ac:spMkLst>
            <pc:docMk/>
            <pc:sldMk cId="0" sldId="275"/>
            <ac:spMk id="670" creationId="{00000000-0000-0000-0000-000000000000}"/>
          </ac:spMkLst>
        </pc:spChg>
        <pc:spChg chg="del">
          <ac:chgData name="Femke Hofstede" userId="S::f.hofstede@abchuis.nl::00d09310-6d71-435d-8356-9eb83af80a9f" providerId="AD" clId="Web-{621506F8-550E-0AA5-22C2-0B2B54BDCBDB}" dt="2022-06-29T13:35:58.902" v="63"/>
          <ac:spMkLst>
            <pc:docMk/>
            <pc:sldMk cId="0" sldId="275"/>
            <ac:spMk id="671" creationId="{00000000-0000-0000-0000-000000000000}"/>
          </ac:spMkLst>
        </pc:spChg>
        <pc:spChg chg="mod">
          <ac:chgData name="Femke Hofstede" userId="S::f.hofstede@abchuis.nl::00d09310-6d71-435d-8356-9eb83af80a9f" providerId="AD" clId="Web-{621506F8-550E-0AA5-22C2-0B2B54BDCBDB}" dt="2022-06-29T13:47:16.589" v="138" actId="20577"/>
          <ac:spMkLst>
            <pc:docMk/>
            <pc:sldMk cId="0" sldId="275"/>
            <ac:spMk id="687" creationId="{00000000-0000-0000-0000-000000000000}"/>
          </ac:spMkLst>
        </pc:spChg>
      </pc:sldChg>
      <pc:sldChg chg="modSp">
        <pc:chgData name="Femke Hofstede" userId="S::f.hofstede@abchuis.nl::00d09310-6d71-435d-8356-9eb83af80a9f" providerId="AD" clId="Web-{621506F8-550E-0AA5-22C2-0B2B54BDCBDB}" dt="2022-06-29T13:59:05.543" v="201" actId="20577"/>
        <pc:sldMkLst>
          <pc:docMk/>
          <pc:sldMk cId="0" sldId="277"/>
        </pc:sldMkLst>
        <pc:spChg chg="mod">
          <ac:chgData name="Femke Hofstede" userId="S::f.hofstede@abchuis.nl::00d09310-6d71-435d-8356-9eb83af80a9f" providerId="AD" clId="Web-{621506F8-550E-0AA5-22C2-0B2B54BDCBDB}" dt="2022-06-29T13:59:05.543" v="201" actId="20577"/>
          <ac:spMkLst>
            <pc:docMk/>
            <pc:sldMk cId="0" sldId="277"/>
            <ac:spMk id="783" creationId="{00000000-0000-0000-0000-000000000000}"/>
          </ac:spMkLst>
        </pc:spChg>
      </pc:sldChg>
      <pc:sldChg chg="modSp">
        <pc:chgData name="Femke Hofstede" userId="S::f.hofstede@abchuis.nl::00d09310-6d71-435d-8356-9eb83af80a9f" providerId="AD" clId="Web-{621506F8-550E-0AA5-22C2-0B2B54BDCBDB}" dt="2022-06-29T13:15:16.310" v="18" actId="20577"/>
        <pc:sldMkLst>
          <pc:docMk/>
          <pc:sldMk cId="3019454083" sldId="302"/>
        </pc:sldMkLst>
        <pc:spChg chg="mod">
          <ac:chgData name="Femke Hofstede" userId="S::f.hofstede@abchuis.nl::00d09310-6d71-435d-8356-9eb83af80a9f" providerId="AD" clId="Web-{621506F8-550E-0AA5-22C2-0B2B54BDCBDB}" dt="2022-06-29T13:14:55.591" v="10" actId="20577"/>
          <ac:spMkLst>
            <pc:docMk/>
            <pc:sldMk cId="3019454083" sldId="302"/>
            <ac:spMk id="458" creationId="{00000000-0000-0000-0000-000000000000}"/>
          </ac:spMkLst>
        </pc:spChg>
        <pc:spChg chg="mod">
          <ac:chgData name="Femke Hofstede" userId="S::f.hofstede@abchuis.nl::00d09310-6d71-435d-8356-9eb83af80a9f" providerId="AD" clId="Web-{621506F8-550E-0AA5-22C2-0B2B54BDCBDB}" dt="2022-06-29T13:15:05.310" v="14" actId="20577"/>
          <ac:spMkLst>
            <pc:docMk/>
            <pc:sldMk cId="3019454083" sldId="302"/>
            <ac:spMk id="459" creationId="{00000000-0000-0000-0000-000000000000}"/>
          </ac:spMkLst>
        </pc:spChg>
        <pc:spChg chg="mod">
          <ac:chgData name="Femke Hofstede" userId="S::f.hofstede@abchuis.nl::00d09310-6d71-435d-8356-9eb83af80a9f" providerId="AD" clId="Web-{621506F8-550E-0AA5-22C2-0B2B54BDCBDB}" dt="2022-06-29T13:15:16.310" v="18" actId="20577"/>
          <ac:spMkLst>
            <pc:docMk/>
            <pc:sldMk cId="3019454083" sldId="302"/>
            <ac:spMk id="460" creationId="{00000000-0000-0000-0000-000000000000}"/>
          </ac:spMkLst>
        </pc:spChg>
      </pc:sldChg>
    </pc:docChg>
  </pc:docChgLst>
  <pc:docChgLst>
    <pc:chgData name="Lisa Hilberts" userId="S::l.hilberts@abchuis.nl::1e263c30-25cd-4ed3-8170-967db131b6ff" providerId="AD" clId="Web-{7BFE80A6-0940-E6E7-692C-2B7A011904C2}"/>
    <pc:docChg chg="modSld">
      <pc:chgData name="Lisa Hilberts" userId="S::l.hilberts@abchuis.nl::1e263c30-25cd-4ed3-8170-967db131b6ff" providerId="AD" clId="Web-{7BFE80A6-0940-E6E7-692C-2B7A011904C2}" dt="2022-06-29T18:12:32.158" v="6" actId="20577"/>
      <pc:docMkLst>
        <pc:docMk/>
      </pc:docMkLst>
      <pc:sldChg chg="modSp">
        <pc:chgData name="Lisa Hilberts" userId="S::l.hilberts@abchuis.nl::1e263c30-25cd-4ed3-8170-967db131b6ff" providerId="AD" clId="Web-{7BFE80A6-0940-E6E7-692C-2B7A011904C2}" dt="2022-06-29T18:12:32.158" v="6" actId="20577"/>
        <pc:sldMkLst>
          <pc:docMk/>
          <pc:sldMk cId="0" sldId="261"/>
        </pc:sldMkLst>
        <pc:spChg chg="mod">
          <ac:chgData name="Lisa Hilberts" userId="S::l.hilberts@abchuis.nl::1e263c30-25cd-4ed3-8170-967db131b6ff" providerId="AD" clId="Web-{7BFE80A6-0940-E6E7-692C-2B7A011904C2}" dt="2022-06-29T18:12:32.158" v="6" actId="20577"/>
          <ac:spMkLst>
            <pc:docMk/>
            <pc:sldMk cId="0" sldId="261"/>
            <ac:spMk id="436" creationId="{00000000-0000-0000-0000-000000000000}"/>
          </ac:spMkLst>
        </pc:spChg>
      </pc:sldChg>
      <pc:sldChg chg="modSp">
        <pc:chgData name="Lisa Hilberts" userId="S::l.hilberts@abchuis.nl::1e263c30-25cd-4ed3-8170-967db131b6ff" providerId="AD" clId="Web-{7BFE80A6-0940-E6E7-692C-2B7A011904C2}" dt="2022-06-29T18:06:26.026" v="3" actId="1076"/>
        <pc:sldMkLst>
          <pc:docMk/>
          <pc:sldMk cId="0" sldId="277"/>
        </pc:sldMkLst>
        <pc:spChg chg="mod">
          <ac:chgData name="Lisa Hilberts" userId="S::l.hilberts@abchuis.nl::1e263c30-25cd-4ed3-8170-967db131b6ff" providerId="AD" clId="Web-{7BFE80A6-0940-E6E7-692C-2B7A011904C2}" dt="2022-06-29T18:06:26.026" v="3" actId="1076"/>
          <ac:spMkLst>
            <pc:docMk/>
            <pc:sldMk cId="0" sldId="277"/>
            <ac:spMk id="10" creationId="{89936702-4E46-3885-DF03-0A02DFC351A6}"/>
          </ac:spMkLst>
        </pc:spChg>
      </pc:sldChg>
    </pc:docChg>
  </pc:docChgLst>
  <pc:docChgLst>
    <pc:chgData name="Femke Hofstede" userId="S::f.hofstede@abchuis.nl::00d09310-6d71-435d-8356-9eb83af80a9f" providerId="AD" clId="Web-{1E0BDE80-8AC6-8E63-6691-068986DFC2B8}"/>
    <pc:docChg chg="modSld sldOrd">
      <pc:chgData name="Femke Hofstede" userId="S::f.hofstede@abchuis.nl::00d09310-6d71-435d-8356-9eb83af80a9f" providerId="AD" clId="Web-{1E0BDE80-8AC6-8E63-6691-068986DFC2B8}" dt="2022-06-21T10:22:11.163" v="19"/>
      <pc:docMkLst>
        <pc:docMk/>
      </pc:docMkLst>
      <pc:sldChg chg="modSp">
        <pc:chgData name="Femke Hofstede" userId="S::f.hofstede@abchuis.nl::00d09310-6d71-435d-8356-9eb83af80a9f" providerId="AD" clId="Web-{1E0BDE80-8AC6-8E63-6691-068986DFC2B8}" dt="2022-06-21T10:12:42.696" v="2" actId="20577"/>
        <pc:sldMkLst>
          <pc:docMk/>
          <pc:sldMk cId="0" sldId="258"/>
        </pc:sldMkLst>
        <pc:spChg chg="mod">
          <ac:chgData name="Femke Hofstede" userId="S::f.hofstede@abchuis.nl::00d09310-6d71-435d-8356-9eb83af80a9f" providerId="AD" clId="Web-{1E0BDE80-8AC6-8E63-6691-068986DFC2B8}" dt="2022-06-21T10:12:42.696" v="2" actId="20577"/>
          <ac:spMkLst>
            <pc:docMk/>
            <pc:sldMk cId="0" sldId="258"/>
            <ac:spMk id="408" creationId="{00000000-0000-0000-0000-000000000000}"/>
          </ac:spMkLst>
        </pc:spChg>
        <pc:spChg chg="mod">
          <ac:chgData name="Femke Hofstede" userId="S::f.hofstede@abchuis.nl::00d09310-6d71-435d-8356-9eb83af80a9f" providerId="AD" clId="Web-{1E0BDE80-8AC6-8E63-6691-068986DFC2B8}" dt="2022-06-21T10:11:06.710" v="0" actId="20577"/>
          <ac:spMkLst>
            <pc:docMk/>
            <pc:sldMk cId="0" sldId="258"/>
            <ac:spMk id="412" creationId="{00000000-0000-0000-0000-000000000000}"/>
          </ac:spMkLst>
        </pc:spChg>
      </pc:sldChg>
      <pc:sldChg chg="modSp ord">
        <pc:chgData name="Femke Hofstede" userId="S::f.hofstede@abchuis.nl::00d09310-6d71-435d-8356-9eb83af80a9f" providerId="AD" clId="Web-{1E0BDE80-8AC6-8E63-6691-068986DFC2B8}" dt="2022-06-21T10:15:46.248" v="16" actId="20577"/>
        <pc:sldMkLst>
          <pc:docMk/>
          <pc:sldMk cId="0" sldId="259"/>
        </pc:sldMkLst>
        <pc:spChg chg="mod">
          <ac:chgData name="Femke Hofstede" userId="S::f.hofstede@abchuis.nl::00d09310-6d71-435d-8356-9eb83af80a9f" providerId="AD" clId="Web-{1E0BDE80-8AC6-8E63-6691-068986DFC2B8}" dt="2022-06-21T10:15:46.248" v="16" actId="20577"/>
          <ac:spMkLst>
            <pc:docMk/>
            <pc:sldMk cId="0" sldId="259"/>
            <ac:spMk id="420" creationId="{00000000-0000-0000-0000-000000000000}"/>
          </ac:spMkLst>
        </pc:spChg>
      </pc:sldChg>
      <pc:sldChg chg="ord">
        <pc:chgData name="Femke Hofstede" userId="S::f.hofstede@abchuis.nl::00d09310-6d71-435d-8356-9eb83af80a9f" providerId="AD" clId="Web-{1E0BDE80-8AC6-8E63-6691-068986DFC2B8}" dt="2022-06-21T10:12:49.900" v="3"/>
        <pc:sldMkLst>
          <pc:docMk/>
          <pc:sldMk cId="0" sldId="260"/>
        </pc:sldMkLst>
      </pc:sldChg>
      <pc:sldChg chg="modSp">
        <pc:chgData name="Femke Hofstede" userId="S::f.hofstede@abchuis.nl::00d09310-6d71-435d-8356-9eb83af80a9f" providerId="AD" clId="Web-{1E0BDE80-8AC6-8E63-6691-068986DFC2B8}" dt="2022-06-21T10:16:12.748" v="17" actId="20577"/>
        <pc:sldMkLst>
          <pc:docMk/>
          <pc:sldMk cId="0" sldId="261"/>
        </pc:sldMkLst>
        <pc:spChg chg="mod">
          <ac:chgData name="Femke Hofstede" userId="S::f.hofstede@abchuis.nl::00d09310-6d71-435d-8356-9eb83af80a9f" providerId="AD" clId="Web-{1E0BDE80-8AC6-8E63-6691-068986DFC2B8}" dt="2022-06-21T10:16:12.748" v="17" actId="20577"/>
          <ac:spMkLst>
            <pc:docMk/>
            <pc:sldMk cId="0" sldId="261"/>
            <ac:spMk id="435" creationId="{00000000-0000-0000-0000-000000000000}"/>
          </ac:spMkLst>
        </pc:spChg>
      </pc:sldChg>
      <pc:sldChg chg="ord">
        <pc:chgData name="Femke Hofstede" userId="S::f.hofstede@abchuis.nl::00d09310-6d71-435d-8356-9eb83af80a9f" providerId="AD" clId="Web-{1E0BDE80-8AC6-8E63-6691-068986DFC2B8}" dt="2022-06-21T10:22:11.163" v="19"/>
        <pc:sldMkLst>
          <pc:docMk/>
          <pc:sldMk cId="0" sldId="268"/>
        </pc:sldMkLst>
      </pc:sldChg>
    </pc:docChg>
  </pc:docChgLst>
  <pc:docChgLst>
    <pc:chgData name="Lisa Hilberts" userId="S::l.hilberts@abchuis.nl::1e263c30-25cd-4ed3-8170-967db131b6ff" providerId="AD" clId="Web-{F15B74D4-F945-C087-B64B-3BA88803D25B}"/>
    <pc:docChg chg="delSld">
      <pc:chgData name="Lisa Hilberts" userId="S::l.hilberts@abchuis.nl::1e263c30-25cd-4ed3-8170-967db131b6ff" providerId="AD" clId="Web-{F15B74D4-F945-C087-B64B-3BA88803D25B}" dt="2022-06-29T18:35:46.102" v="28"/>
      <pc:docMkLst>
        <pc:docMk/>
      </pc:docMkLst>
      <pc:sldChg chg="del">
        <pc:chgData name="Lisa Hilberts" userId="S::l.hilberts@abchuis.nl::1e263c30-25cd-4ed3-8170-967db131b6ff" providerId="AD" clId="Web-{F15B74D4-F945-C087-B64B-3BA88803D25B}" dt="2022-06-29T18:35:46.102" v="28"/>
        <pc:sldMkLst>
          <pc:docMk/>
          <pc:sldMk cId="0" sldId="262"/>
        </pc:sldMkLst>
      </pc:sldChg>
      <pc:sldChg chg="del">
        <pc:chgData name="Lisa Hilberts" userId="S::l.hilberts@abchuis.nl::1e263c30-25cd-4ed3-8170-967db131b6ff" providerId="AD" clId="Web-{F15B74D4-F945-C087-B64B-3BA88803D25B}" dt="2022-06-29T18:35:46.102" v="27"/>
        <pc:sldMkLst>
          <pc:docMk/>
          <pc:sldMk cId="0" sldId="264"/>
        </pc:sldMkLst>
      </pc:sldChg>
      <pc:sldChg chg="del">
        <pc:chgData name="Lisa Hilberts" userId="S::l.hilberts@abchuis.nl::1e263c30-25cd-4ed3-8170-967db131b6ff" providerId="AD" clId="Web-{F15B74D4-F945-C087-B64B-3BA88803D25B}" dt="2022-06-29T18:35:46.102" v="26"/>
        <pc:sldMkLst>
          <pc:docMk/>
          <pc:sldMk cId="0" sldId="269"/>
        </pc:sldMkLst>
      </pc:sldChg>
      <pc:sldChg chg="del">
        <pc:chgData name="Lisa Hilberts" userId="S::l.hilberts@abchuis.nl::1e263c30-25cd-4ed3-8170-967db131b6ff" providerId="AD" clId="Web-{F15B74D4-F945-C087-B64B-3BA88803D25B}" dt="2022-06-29T18:35:46.102" v="25"/>
        <pc:sldMkLst>
          <pc:docMk/>
          <pc:sldMk cId="0" sldId="270"/>
        </pc:sldMkLst>
      </pc:sldChg>
      <pc:sldChg chg="del">
        <pc:chgData name="Lisa Hilberts" userId="S::l.hilberts@abchuis.nl::1e263c30-25cd-4ed3-8170-967db131b6ff" providerId="AD" clId="Web-{F15B74D4-F945-C087-B64B-3BA88803D25B}" dt="2022-06-29T18:35:46.102" v="24"/>
        <pc:sldMkLst>
          <pc:docMk/>
          <pc:sldMk cId="0" sldId="274"/>
        </pc:sldMkLst>
      </pc:sldChg>
      <pc:sldChg chg="del">
        <pc:chgData name="Lisa Hilberts" userId="S::l.hilberts@abchuis.nl::1e263c30-25cd-4ed3-8170-967db131b6ff" providerId="AD" clId="Web-{F15B74D4-F945-C087-B64B-3BA88803D25B}" dt="2022-06-29T18:35:46.102" v="23"/>
        <pc:sldMkLst>
          <pc:docMk/>
          <pc:sldMk cId="0" sldId="278"/>
        </pc:sldMkLst>
      </pc:sldChg>
      <pc:sldChg chg="del">
        <pc:chgData name="Lisa Hilberts" userId="S::l.hilberts@abchuis.nl::1e263c30-25cd-4ed3-8170-967db131b6ff" providerId="AD" clId="Web-{F15B74D4-F945-C087-B64B-3BA88803D25B}" dt="2022-06-29T18:35:46.102" v="22"/>
        <pc:sldMkLst>
          <pc:docMk/>
          <pc:sldMk cId="0" sldId="279"/>
        </pc:sldMkLst>
      </pc:sldChg>
      <pc:sldChg chg="del">
        <pc:chgData name="Lisa Hilberts" userId="S::l.hilberts@abchuis.nl::1e263c30-25cd-4ed3-8170-967db131b6ff" providerId="AD" clId="Web-{F15B74D4-F945-C087-B64B-3BA88803D25B}" dt="2022-06-29T18:35:46.102" v="21"/>
        <pc:sldMkLst>
          <pc:docMk/>
          <pc:sldMk cId="0" sldId="280"/>
        </pc:sldMkLst>
      </pc:sldChg>
      <pc:sldChg chg="del">
        <pc:chgData name="Lisa Hilberts" userId="S::l.hilberts@abchuis.nl::1e263c30-25cd-4ed3-8170-967db131b6ff" providerId="AD" clId="Web-{F15B74D4-F945-C087-B64B-3BA88803D25B}" dt="2022-06-29T18:35:46.087" v="20"/>
        <pc:sldMkLst>
          <pc:docMk/>
          <pc:sldMk cId="0" sldId="281"/>
        </pc:sldMkLst>
      </pc:sldChg>
      <pc:sldChg chg="del">
        <pc:chgData name="Lisa Hilberts" userId="S::l.hilberts@abchuis.nl::1e263c30-25cd-4ed3-8170-967db131b6ff" providerId="AD" clId="Web-{F15B74D4-F945-C087-B64B-3BA88803D25B}" dt="2022-06-29T18:35:46.087" v="19"/>
        <pc:sldMkLst>
          <pc:docMk/>
          <pc:sldMk cId="0" sldId="282"/>
        </pc:sldMkLst>
      </pc:sldChg>
      <pc:sldChg chg="del">
        <pc:chgData name="Lisa Hilberts" userId="S::l.hilberts@abchuis.nl::1e263c30-25cd-4ed3-8170-967db131b6ff" providerId="AD" clId="Web-{F15B74D4-F945-C087-B64B-3BA88803D25B}" dt="2022-06-29T18:35:46.087" v="18"/>
        <pc:sldMkLst>
          <pc:docMk/>
          <pc:sldMk cId="0" sldId="283"/>
        </pc:sldMkLst>
      </pc:sldChg>
      <pc:sldChg chg="del">
        <pc:chgData name="Lisa Hilberts" userId="S::l.hilberts@abchuis.nl::1e263c30-25cd-4ed3-8170-967db131b6ff" providerId="AD" clId="Web-{F15B74D4-F945-C087-B64B-3BA88803D25B}" dt="2022-06-29T18:35:46.087" v="17"/>
        <pc:sldMkLst>
          <pc:docMk/>
          <pc:sldMk cId="0" sldId="284"/>
        </pc:sldMkLst>
      </pc:sldChg>
      <pc:sldChg chg="del">
        <pc:chgData name="Lisa Hilberts" userId="S::l.hilberts@abchuis.nl::1e263c30-25cd-4ed3-8170-967db131b6ff" providerId="AD" clId="Web-{F15B74D4-F945-C087-B64B-3BA88803D25B}" dt="2022-06-29T18:35:46.087" v="16"/>
        <pc:sldMkLst>
          <pc:docMk/>
          <pc:sldMk cId="0" sldId="285"/>
        </pc:sldMkLst>
      </pc:sldChg>
      <pc:sldChg chg="del">
        <pc:chgData name="Lisa Hilberts" userId="S::l.hilberts@abchuis.nl::1e263c30-25cd-4ed3-8170-967db131b6ff" providerId="AD" clId="Web-{F15B74D4-F945-C087-B64B-3BA88803D25B}" dt="2022-06-29T18:35:46.087" v="15"/>
        <pc:sldMkLst>
          <pc:docMk/>
          <pc:sldMk cId="0" sldId="286"/>
        </pc:sldMkLst>
      </pc:sldChg>
      <pc:sldChg chg="del">
        <pc:chgData name="Lisa Hilberts" userId="S::l.hilberts@abchuis.nl::1e263c30-25cd-4ed3-8170-967db131b6ff" providerId="AD" clId="Web-{F15B74D4-F945-C087-B64B-3BA88803D25B}" dt="2022-06-29T18:35:46.087" v="14"/>
        <pc:sldMkLst>
          <pc:docMk/>
          <pc:sldMk cId="0" sldId="287"/>
        </pc:sldMkLst>
      </pc:sldChg>
      <pc:sldChg chg="del">
        <pc:chgData name="Lisa Hilberts" userId="S::l.hilberts@abchuis.nl::1e263c30-25cd-4ed3-8170-967db131b6ff" providerId="AD" clId="Web-{F15B74D4-F945-C087-B64B-3BA88803D25B}" dt="2022-06-29T18:35:46.087" v="13"/>
        <pc:sldMkLst>
          <pc:docMk/>
          <pc:sldMk cId="0" sldId="288"/>
        </pc:sldMkLst>
      </pc:sldChg>
      <pc:sldChg chg="del">
        <pc:chgData name="Lisa Hilberts" userId="S::l.hilberts@abchuis.nl::1e263c30-25cd-4ed3-8170-967db131b6ff" providerId="AD" clId="Web-{F15B74D4-F945-C087-B64B-3BA88803D25B}" dt="2022-06-29T18:35:46.071" v="12"/>
        <pc:sldMkLst>
          <pc:docMk/>
          <pc:sldMk cId="0" sldId="289"/>
        </pc:sldMkLst>
      </pc:sldChg>
      <pc:sldChg chg="del">
        <pc:chgData name="Lisa Hilberts" userId="S::l.hilberts@abchuis.nl::1e263c30-25cd-4ed3-8170-967db131b6ff" providerId="AD" clId="Web-{F15B74D4-F945-C087-B64B-3BA88803D25B}" dt="2022-06-29T18:35:45.837" v="11"/>
        <pc:sldMkLst>
          <pc:docMk/>
          <pc:sldMk cId="0" sldId="290"/>
        </pc:sldMkLst>
      </pc:sldChg>
      <pc:sldChg chg="del">
        <pc:chgData name="Lisa Hilberts" userId="S::l.hilberts@abchuis.nl::1e263c30-25cd-4ed3-8170-967db131b6ff" providerId="AD" clId="Web-{F15B74D4-F945-C087-B64B-3BA88803D25B}" dt="2022-06-29T18:35:45.805" v="10"/>
        <pc:sldMkLst>
          <pc:docMk/>
          <pc:sldMk cId="0" sldId="291"/>
        </pc:sldMkLst>
      </pc:sldChg>
      <pc:sldChg chg="del">
        <pc:chgData name="Lisa Hilberts" userId="S::l.hilberts@abchuis.nl::1e263c30-25cd-4ed3-8170-967db131b6ff" providerId="AD" clId="Web-{F15B74D4-F945-C087-B64B-3BA88803D25B}" dt="2022-06-29T18:35:45.805" v="9"/>
        <pc:sldMkLst>
          <pc:docMk/>
          <pc:sldMk cId="0" sldId="292"/>
        </pc:sldMkLst>
      </pc:sldChg>
      <pc:sldChg chg="del">
        <pc:chgData name="Lisa Hilberts" userId="S::l.hilberts@abchuis.nl::1e263c30-25cd-4ed3-8170-967db131b6ff" providerId="AD" clId="Web-{F15B74D4-F945-C087-B64B-3BA88803D25B}" dt="2022-06-29T18:35:45.790" v="8"/>
        <pc:sldMkLst>
          <pc:docMk/>
          <pc:sldMk cId="0" sldId="293"/>
        </pc:sldMkLst>
      </pc:sldChg>
      <pc:sldChg chg="del">
        <pc:chgData name="Lisa Hilberts" userId="S::l.hilberts@abchuis.nl::1e263c30-25cd-4ed3-8170-967db131b6ff" providerId="AD" clId="Web-{F15B74D4-F945-C087-B64B-3BA88803D25B}" dt="2022-06-29T18:35:45.774" v="7"/>
        <pc:sldMkLst>
          <pc:docMk/>
          <pc:sldMk cId="0" sldId="294"/>
        </pc:sldMkLst>
      </pc:sldChg>
      <pc:sldChg chg="del">
        <pc:chgData name="Lisa Hilberts" userId="S::l.hilberts@abchuis.nl::1e263c30-25cd-4ed3-8170-967db131b6ff" providerId="AD" clId="Web-{F15B74D4-F945-C087-B64B-3BA88803D25B}" dt="2022-06-29T18:35:45.727" v="6"/>
        <pc:sldMkLst>
          <pc:docMk/>
          <pc:sldMk cId="0" sldId="295"/>
        </pc:sldMkLst>
      </pc:sldChg>
      <pc:sldChg chg="del">
        <pc:chgData name="Lisa Hilberts" userId="S::l.hilberts@abchuis.nl::1e263c30-25cd-4ed3-8170-967db131b6ff" providerId="AD" clId="Web-{F15B74D4-F945-C087-B64B-3BA88803D25B}" dt="2022-06-29T18:35:45.680" v="5"/>
        <pc:sldMkLst>
          <pc:docMk/>
          <pc:sldMk cId="0" sldId="296"/>
        </pc:sldMkLst>
      </pc:sldChg>
      <pc:sldChg chg="del">
        <pc:chgData name="Lisa Hilberts" userId="S::l.hilberts@abchuis.nl::1e263c30-25cd-4ed3-8170-967db131b6ff" providerId="AD" clId="Web-{F15B74D4-F945-C087-B64B-3BA88803D25B}" dt="2022-06-29T18:35:45.649" v="4"/>
        <pc:sldMkLst>
          <pc:docMk/>
          <pc:sldMk cId="0" sldId="297"/>
        </pc:sldMkLst>
      </pc:sldChg>
      <pc:sldChg chg="del">
        <pc:chgData name="Lisa Hilberts" userId="S::l.hilberts@abchuis.nl::1e263c30-25cd-4ed3-8170-967db131b6ff" providerId="AD" clId="Web-{F15B74D4-F945-C087-B64B-3BA88803D25B}" dt="2022-06-29T18:35:45.602" v="3"/>
        <pc:sldMkLst>
          <pc:docMk/>
          <pc:sldMk cId="0" sldId="298"/>
        </pc:sldMkLst>
      </pc:sldChg>
      <pc:sldChg chg="del">
        <pc:chgData name="Lisa Hilberts" userId="S::l.hilberts@abchuis.nl::1e263c30-25cd-4ed3-8170-967db131b6ff" providerId="AD" clId="Web-{F15B74D4-F945-C087-B64B-3BA88803D25B}" dt="2022-06-29T18:35:45.571" v="2"/>
        <pc:sldMkLst>
          <pc:docMk/>
          <pc:sldMk cId="0" sldId="299"/>
        </pc:sldMkLst>
      </pc:sldChg>
      <pc:sldChg chg="del">
        <pc:chgData name="Lisa Hilberts" userId="S::l.hilberts@abchuis.nl::1e263c30-25cd-4ed3-8170-967db131b6ff" providerId="AD" clId="Web-{F15B74D4-F945-C087-B64B-3BA88803D25B}" dt="2022-06-29T18:35:45.555" v="1"/>
        <pc:sldMkLst>
          <pc:docMk/>
          <pc:sldMk cId="0" sldId="300"/>
        </pc:sldMkLst>
      </pc:sldChg>
      <pc:sldChg chg="del">
        <pc:chgData name="Lisa Hilberts" userId="S::l.hilberts@abchuis.nl::1e263c30-25cd-4ed3-8170-967db131b6ff" providerId="AD" clId="Web-{F15B74D4-F945-C087-B64B-3BA88803D25B}" dt="2022-06-29T18:35:45.540" v="0"/>
        <pc:sldMkLst>
          <pc:docMk/>
          <pc:sldMk cId="0" sldId="301"/>
        </pc:sldMkLst>
      </pc:sldChg>
    </pc:docChg>
  </pc:docChgLst>
  <pc:docChgLst>
    <pc:chgData name="Annemarie Kraaier" userId="S::a.kraaier@abchuis.nl::ba149c95-5f13-4a10-a9a5-465a9e964d9f" providerId="AD" clId="Web-{403DC480-A109-8F3E-F3B6-F1198E3CA4C5}"/>
    <pc:docChg chg="">
      <pc:chgData name="Annemarie Kraaier" userId="S::a.kraaier@abchuis.nl::ba149c95-5f13-4a10-a9a5-465a9e964d9f" providerId="AD" clId="Web-{403DC480-A109-8F3E-F3B6-F1198E3CA4C5}" dt="2022-07-05T14:41:16.672" v="2"/>
      <pc:docMkLst>
        <pc:docMk/>
      </pc:docMkLst>
      <pc:sldChg chg="delCm">
        <pc:chgData name="Annemarie Kraaier" userId="S::a.kraaier@abchuis.nl::ba149c95-5f13-4a10-a9a5-465a9e964d9f" providerId="AD" clId="Web-{403DC480-A109-8F3E-F3B6-F1198E3CA4C5}" dt="2022-07-05T14:40:50.733" v="0"/>
        <pc:sldMkLst>
          <pc:docMk/>
          <pc:sldMk cId="0" sldId="261"/>
        </pc:sldMkLst>
      </pc:sldChg>
      <pc:sldChg chg="delCm">
        <pc:chgData name="Annemarie Kraaier" userId="S::a.kraaier@abchuis.nl::ba149c95-5f13-4a10-a9a5-465a9e964d9f" providerId="AD" clId="Web-{403DC480-A109-8F3E-F3B6-F1198E3CA4C5}" dt="2022-07-05T14:41:06.234" v="1"/>
        <pc:sldMkLst>
          <pc:docMk/>
          <pc:sldMk cId="0" sldId="265"/>
        </pc:sldMkLst>
      </pc:sldChg>
      <pc:sldChg chg="delCm">
        <pc:chgData name="Annemarie Kraaier" userId="S::a.kraaier@abchuis.nl::ba149c95-5f13-4a10-a9a5-465a9e964d9f" providerId="AD" clId="Web-{403DC480-A109-8F3E-F3B6-F1198E3CA4C5}" dt="2022-07-05T14:41:16.672" v="2"/>
        <pc:sldMkLst>
          <pc:docMk/>
          <pc:sldMk cId="0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8c30849765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8c30849765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8c30849765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8c30849765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8c901f3876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8c901f3876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8f583f22f3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8f583f22f3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8c901f3876_0_1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8c901f3876_0_1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8c30849765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8c30849765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8c901f3876_0_1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8c901f3876_0_1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8c901f3876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8c901f3876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8c901f3876_0_1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8c901f3876_0_1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8c901f3876_0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8c901f3876_0_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8c901f3876_0_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8c901f3876_0_7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8c901f3876_0_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8c901f3876_0_5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3900" y="984494"/>
            <a:ext cx="3181500" cy="25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lack Han Sans"/>
              <a:buNone/>
              <a:defRPr sz="5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3900" y="3612406"/>
            <a:ext cx="2895600" cy="54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fortaa Light"/>
              <a:buNone/>
              <a:defRPr sz="1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/>
        </p:nvSpPr>
        <p:spPr>
          <a:xfrm>
            <a:off x="5676900" y="4352925"/>
            <a:ext cx="45999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2162175" y="2938463"/>
            <a:ext cx="4800600" cy="41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14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title" idx="2" hasCustomPrompt="1"/>
          </p:nvPr>
        </p:nvSpPr>
        <p:spPr>
          <a:xfrm>
            <a:off x="2233650" y="1785938"/>
            <a:ext cx="4676700" cy="115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7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/>
          <p:nvPr/>
        </p:nvSpPr>
        <p:spPr>
          <a:xfrm rot="488543">
            <a:off x="661084" y="134467"/>
            <a:ext cx="1169912" cy="1524899"/>
          </a:xfrm>
          <a:custGeom>
            <a:avLst/>
            <a:gdLst/>
            <a:ahLst/>
            <a:cxnLst/>
            <a:rect l="l" t="t" r="r" b="b"/>
            <a:pathLst>
              <a:path w="19167" h="24983" extrusionOk="0">
                <a:moveTo>
                  <a:pt x="9353" y="0"/>
                </a:moveTo>
                <a:cubicBezTo>
                  <a:pt x="7637" y="0"/>
                  <a:pt x="6193" y="1402"/>
                  <a:pt x="6193" y="3118"/>
                </a:cubicBezTo>
                <a:cubicBezTo>
                  <a:pt x="6193" y="3850"/>
                  <a:pt x="6591" y="4520"/>
                  <a:pt x="6842" y="5064"/>
                </a:cubicBezTo>
                <a:cubicBezTo>
                  <a:pt x="7365" y="5628"/>
                  <a:pt x="7700" y="6193"/>
                  <a:pt x="7512" y="6633"/>
                </a:cubicBezTo>
                <a:cubicBezTo>
                  <a:pt x="7470" y="6737"/>
                  <a:pt x="7407" y="6884"/>
                  <a:pt x="7281" y="6947"/>
                </a:cubicBezTo>
                <a:cubicBezTo>
                  <a:pt x="3452" y="6821"/>
                  <a:pt x="565" y="6465"/>
                  <a:pt x="565" y="6465"/>
                </a:cubicBezTo>
                <a:lnTo>
                  <a:pt x="544" y="6465"/>
                </a:lnTo>
                <a:cubicBezTo>
                  <a:pt x="544" y="6465"/>
                  <a:pt x="126" y="9395"/>
                  <a:pt x="0" y="13307"/>
                </a:cubicBezTo>
                <a:cubicBezTo>
                  <a:pt x="84" y="13454"/>
                  <a:pt x="167" y="13538"/>
                  <a:pt x="272" y="13579"/>
                </a:cubicBezTo>
                <a:cubicBezTo>
                  <a:pt x="369" y="13619"/>
                  <a:pt x="471" y="13638"/>
                  <a:pt x="576" y="13638"/>
                </a:cubicBezTo>
                <a:cubicBezTo>
                  <a:pt x="969" y="13638"/>
                  <a:pt x="1408" y="13382"/>
                  <a:pt x="1820" y="13035"/>
                </a:cubicBezTo>
                <a:cubicBezTo>
                  <a:pt x="2364" y="12596"/>
                  <a:pt x="3055" y="12324"/>
                  <a:pt x="3808" y="12324"/>
                </a:cubicBezTo>
                <a:cubicBezTo>
                  <a:pt x="5524" y="12324"/>
                  <a:pt x="6926" y="13705"/>
                  <a:pt x="6926" y="15421"/>
                </a:cubicBezTo>
                <a:cubicBezTo>
                  <a:pt x="6926" y="17136"/>
                  <a:pt x="5545" y="18476"/>
                  <a:pt x="3829" y="18476"/>
                </a:cubicBezTo>
                <a:cubicBezTo>
                  <a:pt x="3076" y="18476"/>
                  <a:pt x="2406" y="18225"/>
                  <a:pt x="1862" y="17701"/>
                </a:cubicBezTo>
                <a:cubicBezTo>
                  <a:pt x="1378" y="17486"/>
                  <a:pt x="894" y="17102"/>
                  <a:pt x="489" y="17102"/>
                </a:cubicBezTo>
                <a:cubicBezTo>
                  <a:pt x="421" y="17102"/>
                  <a:pt x="356" y="17113"/>
                  <a:pt x="293" y="17136"/>
                </a:cubicBezTo>
                <a:cubicBezTo>
                  <a:pt x="167" y="17199"/>
                  <a:pt x="84" y="17367"/>
                  <a:pt x="0" y="17513"/>
                </a:cubicBezTo>
                <a:cubicBezTo>
                  <a:pt x="126" y="21447"/>
                  <a:pt x="544" y="24502"/>
                  <a:pt x="544" y="24502"/>
                </a:cubicBezTo>
                <a:lnTo>
                  <a:pt x="565" y="24502"/>
                </a:lnTo>
                <a:cubicBezTo>
                  <a:pt x="565" y="24502"/>
                  <a:pt x="3160" y="24836"/>
                  <a:pt x="6675" y="24983"/>
                </a:cubicBezTo>
                <a:cubicBezTo>
                  <a:pt x="7135" y="24920"/>
                  <a:pt x="7637" y="24774"/>
                  <a:pt x="7763" y="24481"/>
                </a:cubicBezTo>
                <a:cubicBezTo>
                  <a:pt x="7951" y="24041"/>
                  <a:pt x="7658" y="23497"/>
                  <a:pt x="7240" y="22953"/>
                </a:cubicBezTo>
                <a:cubicBezTo>
                  <a:pt x="6800" y="22409"/>
                  <a:pt x="6528" y="21719"/>
                  <a:pt x="6528" y="20965"/>
                </a:cubicBezTo>
                <a:cubicBezTo>
                  <a:pt x="6528" y="19250"/>
                  <a:pt x="7909" y="17848"/>
                  <a:pt x="9625" y="17848"/>
                </a:cubicBezTo>
                <a:cubicBezTo>
                  <a:pt x="11341" y="17848"/>
                  <a:pt x="12763" y="19250"/>
                  <a:pt x="12763" y="20965"/>
                </a:cubicBezTo>
                <a:cubicBezTo>
                  <a:pt x="12763" y="21698"/>
                  <a:pt x="12324" y="22367"/>
                  <a:pt x="12073" y="22911"/>
                </a:cubicBezTo>
                <a:lnTo>
                  <a:pt x="12073" y="22932"/>
                </a:lnTo>
                <a:cubicBezTo>
                  <a:pt x="11550" y="23476"/>
                  <a:pt x="11236" y="24020"/>
                  <a:pt x="11424" y="24460"/>
                </a:cubicBezTo>
                <a:cubicBezTo>
                  <a:pt x="11550" y="24753"/>
                  <a:pt x="12073" y="24899"/>
                  <a:pt x="12554" y="24962"/>
                </a:cubicBezTo>
                <a:cubicBezTo>
                  <a:pt x="16090" y="24815"/>
                  <a:pt x="18664" y="24460"/>
                  <a:pt x="18664" y="24460"/>
                </a:cubicBezTo>
                <a:cubicBezTo>
                  <a:pt x="18664" y="24460"/>
                  <a:pt x="19020" y="21719"/>
                  <a:pt x="19166" y="18036"/>
                </a:cubicBezTo>
                <a:cubicBezTo>
                  <a:pt x="19103" y="17597"/>
                  <a:pt x="18957" y="17136"/>
                  <a:pt x="18685" y="17011"/>
                </a:cubicBezTo>
                <a:cubicBezTo>
                  <a:pt x="18595" y="16977"/>
                  <a:pt x="18501" y="16961"/>
                  <a:pt x="18403" y="16961"/>
                </a:cubicBezTo>
                <a:cubicBezTo>
                  <a:pt x="18024" y="16961"/>
                  <a:pt x="17595" y="17201"/>
                  <a:pt x="17178" y="17534"/>
                </a:cubicBezTo>
                <a:cubicBezTo>
                  <a:pt x="16634" y="17994"/>
                  <a:pt x="15944" y="18245"/>
                  <a:pt x="15191" y="18245"/>
                </a:cubicBezTo>
                <a:cubicBezTo>
                  <a:pt x="13475" y="18245"/>
                  <a:pt x="12073" y="16864"/>
                  <a:pt x="12073" y="15149"/>
                </a:cubicBezTo>
                <a:cubicBezTo>
                  <a:pt x="12073" y="13433"/>
                  <a:pt x="13454" y="12031"/>
                  <a:pt x="15170" y="12031"/>
                </a:cubicBezTo>
                <a:cubicBezTo>
                  <a:pt x="15923" y="12031"/>
                  <a:pt x="16593" y="12219"/>
                  <a:pt x="17137" y="12743"/>
                </a:cubicBezTo>
                <a:cubicBezTo>
                  <a:pt x="17568" y="13157"/>
                  <a:pt x="18013" y="13428"/>
                  <a:pt x="18397" y="13428"/>
                </a:cubicBezTo>
                <a:cubicBezTo>
                  <a:pt x="18498" y="13428"/>
                  <a:pt x="18594" y="13409"/>
                  <a:pt x="18685" y="13370"/>
                </a:cubicBezTo>
                <a:cubicBezTo>
                  <a:pt x="18957" y="13245"/>
                  <a:pt x="19082" y="12868"/>
                  <a:pt x="19166" y="12429"/>
                </a:cubicBezTo>
                <a:cubicBezTo>
                  <a:pt x="19020" y="8955"/>
                  <a:pt x="18706" y="6465"/>
                  <a:pt x="18706" y="6465"/>
                </a:cubicBezTo>
                <a:lnTo>
                  <a:pt x="18664" y="6465"/>
                </a:lnTo>
                <a:cubicBezTo>
                  <a:pt x="18664" y="6465"/>
                  <a:pt x="15546" y="6842"/>
                  <a:pt x="11508" y="6968"/>
                </a:cubicBezTo>
                <a:cubicBezTo>
                  <a:pt x="11383" y="6905"/>
                  <a:pt x="11278" y="6779"/>
                  <a:pt x="11236" y="6675"/>
                </a:cubicBezTo>
                <a:cubicBezTo>
                  <a:pt x="11048" y="6235"/>
                  <a:pt x="11341" y="5649"/>
                  <a:pt x="11759" y="5126"/>
                </a:cubicBezTo>
                <a:lnTo>
                  <a:pt x="11738" y="5105"/>
                </a:lnTo>
                <a:cubicBezTo>
                  <a:pt x="12199" y="4582"/>
                  <a:pt x="12471" y="3871"/>
                  <a:pt x="12471" y="3118"/>
                </a:cubicBezTo>
                <a:cubicBezTo>
                  <a:pt x="12471" y="1402"/>
                  <a:pt x="11069" y="0"/>
                  <a:pt x="9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1"/>
          <p:cNvSpPr/>
          <p:nvPr/>
        </p:nvSpPr>
        <p:spPr>
          <a:xfrm rot="-852989">
            <a:off x="346519" y="1753449"/>
            <a:ext cx="1141617" cy="1828377"/>
          </a:xfrm>
          <a:custGeom>
            <a:avLst/>
            <a:gdLst/>
            <a:ahLst/>
            <a:cxnLst/>
            <a:rect l="l" t="t" r="r" b="b"/>
            <a:pathLst>
              <a:path w="19167" h="30696" extrusionOk="0">
                <a:moveTo>
                  <a:pt x="9353" y="0"/>
                </a:moveTo>
                <a:cubicBezTo>
                  <a:pt x="7637" y="0"/>
                  <a:pt x="6194" y="1381"/>
                  <a:pt x="6194" y="3097"/>
                </a:cubicBezTo>
                <a:cubicBezTo>
                  <a:pt x="6194" y="3850"/>
                  <a:pt x="6570" y="4520"/>
                  <a:pt x="6842" y="5064"/>
                </a:cubicBezTo>
                <a:lnTo>
                  <a:pt x="6800" y="4980"/>
                </a:lnTo>
                <a:lnTo>
                  <a:pt x="6800" y="4980"/>
                </a:lnTo>
                <a:cubicBezTo>
                  <a:pt x="7302" y="5712"/>
                  <a:pt x="7700" y="6194"/>
                  <a:pt x="7512" y="6633"/>
                </a:cubicBezTo>
                <a:cubicBezTo>
                  <a:pt x="7470" y="6738"/>
                  <a:pt x="7407" y="6884"/>
                  <a:pt x="7261" y="6947"/>
                </a:cubicBezTo>
                <a:cubicBezTo>
                  <a:pt x="3453" y="6821"/>
                  <a:pt x="586" y="6466"/>
                  <a:pt x="565" y="6466"/>
                </a:cubicBezTo>
                <a:lnTo>
                  <a:pt x="544" y="6466"/>
                </a:lnTo>
                <a:cubicBezTo>
                  <a:pt x="544" y="6466"/>
                  <a:pt x="398" y="7512"/>
                  <a:pt x="251" y="9186"/>
                </a:cubicBezTo>
                <a:cubicBezTo>
                  <a:pt x="147" y="10274"/>
                  <a:pt x="42" y="11634"/>
                  <a:pt x="0" y="13182"/>
                </a:cubicBezTo>
                <a:cubicBezTo>
                  <a:pt x="0" y="13182"/>
                  <a:pt x="0" y="13182"/>
                  <a:pt x="0" y="13203"/>
                </a:cubicBezTo>
                <a:cubicBezTo>
                  <a:pt x="0" y="13224"/>
                  <a:pt x="0" y="13266"/>
                  <a:pt x="0" y="13308"/>
                </a:cubicBezTo>
                <a:cubicBezTo>
                  <a:pt x="63" y="13454"/>
                  <a:pt x="168" y="13538"/>
                  <a:pt x="272" y="13580"/>
                </a:cubicBezTo>
                <a:cubicBezTo>
                  <a:pt x="362" y="13618"/>
                  <a:pt x="457" y="13635"/>
                  <a:pt x="555" y="13635"/>
                </a:cubicBezTo>
                <a:cubicBezTo>
                  <a:pt x="941" y="13635"/>
                  <a:pt x="1387" y="13369"/>
                  <a:pt x="1820" y="13036"/>
                </a:cubicBezTo>
                <a:cubicBezTo>
                  <a:pt x="2365" y="12596"/>
                  <a:pt x="3055" y="12324"/>
                  <a:pt x="3808" y="12324"/>
                </a:cubicBezTo>
                <a:cubicBezTo>
                  <a:pt x="5503" y="12324"/>
                  <a:pt x="6884" y="13663"/>
                  <a:pt x="6926" y="15358"/>
                </a:cubicBezTo>
                <a:cubicBezTo>
                  <a:pt x="6884" y="17032"/>
                  <a:pt x="5503" y="18392"/>
                  <a:pt x="3808" y="18392"/>
                </a:cubicBezTo>
                <a:cubicBezTo>
                  <a:pt x="3055" y="18392"/>
                  <a:pt x="2365" y="18120"/>
                  <a:pt x="1820" y="17660"/>
                </a:cubicBezTo>
                <a:cubicBezTo>
                  <a:pt x="1383" y="17323"/>
                  <a:pt x="932" y="17068"/>
                  <a:pt x="544" y="17068"/>
                </a:cubicBezTo>
                <a:cubicBezTo>
                  <a:pt x="449" y="17068"/>
                  <a:pt x="358" y="17083"/>
                  <a:pt x="272" y="17116"/>
                </a:cubicBezTo>
                <a:cubicBezTo>
                  <a:pt x="168" y="17178"/>
                  <a:pt x="63" y="17262"/>
                  <a:pt x="0" y="17409"/>
                </a:cubicBezTo>
                <a:cubicBezTo>
                  <a:pt x="0" y="17429"/>
                  <a:pt x="0" y="17471"/>
                  <a:pt x="0" y="17513"/>
                </a:cubicBezTo>
                <a:cubicBezTo>
                  <a:pt x="42" y="18790"/>
                  <a:pt x="105" y="19982"/>
                  <a:pt x="188" y="21007"/>
                </a:cubicBezTo>
                <a:lnTo>
                  <a:pt x="209" y="21007"/>
                </a:lnTo>
                <a:cubicBezTo>
                  <a:pt x="356" y="22974"/>
                  <a:pt x="544" y="24251"/>
                  <a:pt x="544" y="24251"/>
                </a:cubicBezTo>
                <a:lnTo>
                  <a:pt x="565" y="24251"/>
                </a:lnTo>
                <a:cubicBezTo>
                  <a:pt x="565" y="24251"/>
                  <a:pt x="3432" y="23895"/>
                  <a:pt x="7282" y="23748"/>
                </a:cubicBezTo>
                <a:cubicBezTo>
                  <a:pt x="7407" y="23832"/>
                  <a:pt x="7470" y="23958"/>
                  <a:pt x="7512" y="24062"/>
                </a:cubicBezTo>
                <a:cubicBezTo>
                  <a:pt x="7700" y="24523"/>
                  <a:pt x="7365" y="25088"/>
                  <a:pt x="6842" y="25632"/>
                </a:cubicBezTo>
                <a:cubicBezTo>
                  <a:pt x="6570" y="26176"/>
                  <a:pt x="6194" y="26845"/>
                  <a:pt x="6194" y="27598"/>
                </a:cubicBezTo>
                <a:cubicBezTo>
                  <a:pt x="6194" y="29314"/>
                  <a:pt x="7637" y="30695"/>
                  <a:pt x="9353" y="30695"/>
                </a:cubicBezTo>
                <a:cubicBezTo>
                  <a:pt x="11069" y="30695"/>
                  <a:pt x="12450" y="29314"/>
                  <a:pt x="12450" y="27577"/>
                </a:cubicBezTo>
                <a:cubicBezTo>
                  <a:pt x="12450" y="26824"/>
                  <a:pt x="12178" y="26134"/>
                  <a:pt x="11738" y="25590"/>
                </a:cubicBezTo>
                <a:cubicBezTo>
                  <a:pt x="11320" y="25046"/>
                  <a:pt x="11027" y="24481"/>
                  <a:pt x="11215" y="24020"/>
                </a:cubicBezTo>
                <a:cubicBezTo>
                  <a:pt x="11257" y="23916"/>
                  <a:pt x="11362" y="23811"/>
                  <a:pt x="11487" y="23748"/>
                </a:cubicBezTo>
                <a:cubicBezTo>
                  <a:pt x="15546" y="23853"/>
                  <a:pt x="18664" y="24230"/>
                  <a:pt x="18664" y="24230"/>
                </a:cubicBezTo>
                <a:lnTo>
                  <a:pt x="18706" y="24230"/>
                </a:lnTo>
                <a:cubicBezTo>
                  <a:pt x="18706" y="24230"/>
                  <a:pt x="18873" y="22765"/>
                  <a:pt x="19020" y="20610"/>
                </a:cubicBezTo>
                <a:lnTo>
                  <a:pt x="19041" y="20610"/>
                </a:lnTo>
                <a:cubicBezTo>
                  <a:pt x="19082" y="19836"/>
                  <a:pt x="19124" y="18978"/>
                  <a:pt x="19166" y="18057"/>
                </a:cubicBezTo>
                <a:cubicBezTo>
                  <a:pt x="19103" y="17597"/>
                  <a:pt x="18957" y="17137"/>
                  <a:pt x="18685" y="17011"/>
                </a:cubicBezTo>
                <a:cubicBezTo>
                  <a:pt x="18591" y="16977"/>
                  <a:pt x="18494" y="16961"/>
                  <a:pt x="18395" y="16961"/>
                </a:cubicBezTo>
                <a:cubicBezTo>
                  <a:pt x="18010" y="16961"/>
                  <a:pt x="17590" y="17201"/>
                  <a:pt x="17158" y="17534"/>
                </a:cubicBezTo>
                <a:cubicBezTo>
                  <a:pt x="16613" y="17994"/>
                  <a:pt x="15923" y="18246"/>
                  <a:pt x="15170" y="18246"/>
                </a:cubicBezTo>
                <a:cubicBezTo>
                  <a:pt x="13475" y="18246"/>
                  <a:pt x="12115" y="16906"/>
                  <a:pt x="12073" y="15233"/>
                </a:cubicBezTo>
                <a:cubicBezTo>
                  <a:pt x="12115" y="13559"/>
                  <a:pt x="13475" y="12199"/>
                  <a:pt x="15170" y="12199"/>
                </a:cubicBezTo>
                <a:cubicBezTo>
                  <a:pt x="15923" y="12199"/>
                  <a:pt x="16613" y="12471"/>
                  <a:pt x="17158" y="12931"/>
                </a:cubicBezTo>
                <a:lnTo>
                  <a:pt x="17158" y="12910"/>
                </a:lnTo>
                <a:cubicBezTo>
                  <a:pt x="17586" y="13240"/>
                  <a:pt x="18015" y="13491"/>
                  <a:pt x="18392" y="13491"/>
                </a:cubicBezTo>
                <a:cubicBezTo>
                  <a:pt x="18494" y="13491"/>
                  <a:pt x="18592" y="13473"/>
                  <a:pt x="18685" y="13433"/>
                </a:cubicBezTo>
                <a:cubicBezTo>
                  <a:pt x="18957" y="13328"/>
                  <a:pt x="19103" y="12847"/>
                  <a:pt x="19166" y="12408"/>
                </a:cubicBezTo>
                <a:cubicBezTo>
                  <a:pt x="19103" y="10650"/>
                  <a:pt x="18978" y="9227"/>
                  <a:pt x="18873" y="8223"/>
                </a:cubicBezTo>
                <a:cubicBezTo>
                  <a:pt x="18769" y="7114"/>
                  <a:pt x="18685" y="6466"/>
                  <a:pt x="18685" y="6466"/>
                </a:cubicBezTo>
                <a:lnTo>
                  <a:pt x="18664" y="6466"/>
                </a:lnTo>
                <a:cubicBezTo>
                  <a:pt x="18664" y="6466"/>
                  <a:pt x="15546" y="6842"/>
                  <a:pt x="11487" y="6968"/>
                </a:cubicBezTo>
                <a:cubicBezTo>
                  <a:pt x="11362" y="6884"/>
                  <a:pt x="11257" y="6779"/>
                  <a:pt x="11215" y="6675"/>
                </a:cubicBezTo>
                <a:cubicBezTo>
                  <a:pt x="11027" y="6235"/>
                  <a:pt x="11320" y="5649"/>
                  <a:pt x="11738" y="5126"/>
                </a:cubicBezTo>
                <a:lnTo>
                  <a:pt x="11738" y="5105"/>
                </a:lnTo>
                <a:cubicBezTo>
                  <a:pt x="12178" y="4561"/>
                  <a:pt x="12450" y="3871"/>
                  <a:pt x="12450" y="3118"/>
                </a:cubicBezTo>
                <a:cubicBezTo>
                  <a:pt x="12450" y="1402"/>
                  <a:pt x="11069" y="0"/>
                  <a:pt x="9353" y="0"/>
                </a:cubicBezTo>
                <a:close/>
              </a:path>
            </a:pathLst>
          </a:custGeom>
          <a:solidFill>
            <a:srgbClr val="592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1"/>
          <p:cNvSpPr/>
          <p:nvPr/>
        </p:nvSpPr>
        <p:spPr>
          <a:xfrm rot="658485">
            <a:off x="680668" y="3738611"/>
            <a:ext cx="1235337" cy="1239333"/>
          </a:xfrm>
          <a:custGeom>
            <a:avLst/>
            <a:gdLst/>
            <a:ahLst/>
            <a:cxnLst/>
            <a:rect l="l" t="t" r="r" b="b"/>
            <a:pathLst>
              <a:path w="19167" h="19229" extrusionOk="0">
                <a:moveTo>
                  <a:pt x="11424" y="0"/>
                </a:moveTo>
                <a:cubicBezTo>
                  <a:pt x="11320" y="63"/>
                  <a:pt x="11257" y="168"/>
                  <a:pt x="11215" y="251"/>
                </a:cubicBezTo>
                <a:cubicBezTo>
                  <a:pt x="11027" y="691"/>
                  <a:pt x="11320" y="1276"/>
                  <a:pt x="11738" y="1800"/>
                </a:cubicBezTo>
                <a:lnTo>
                  <a:pt x="11738" y="1820"/>
                </a:lnTo>
                <a:cubicBezTo>
                  <a:pt x="12178" y="2364"/>
                  <a:pt x="12450" y="3055"/>
                  <a:pt x="12450" y="3808"/>
                </a:cubicBezTo>
                <a:cubicBezTo>
                  <a:pt x="12450" y="5524"/>
                  <a:pt x="11069" y="6926"/>
                  <a:pt x="9353" y="6926"/>
                </a:cubicBezTo>
                <a:cubicBezTo>
                  <a:pt x="7637" y="6926"/>
                  <a:pt x="6298" y="5524"/>
                  <a:pt x="6298" y="3808"/>
                </a:cubicBezTo>
                <a:cubicBezTo>
                  <a:pt x="6298" y="3076"/>
                  <a:pt x="6528" y="2406"/>
                  <a:pt x="7051" y="1862"/>
                </a:cubicBezTo>
                <a:lnTo>
                  <a:pt x="7051" y="1841"/>
                </a:lnTo>
                <a:cubicBezTo>
                  <a:pt x="7302" y="1297"/>
                  <a:pt x="7805" y="732"/>
                  <a:pt x="7616" y="293"/>
                </a:cubicBezTo>
                <a:cubicBezTo>
                  <a:pt x="7574" y="209"/>
                  <a:pt x="7491" y="84"/>
                  <a:pt x="7386" y="21"/>
                </a:cubicBezTo>
                <a:cubicBezTo>
                  <a:pt x="3536" y="126"/>
                  <a:pt x="565" y="460"/>
                  <a:pt x="565" y="460"/>
                </a:cubicBezTo>
                <a:lnTo>
                  <a:pt x="544" y="460"/>
                </a:lnTo>
                <a:cubicBezTo>
                  <a:pt x="544" y="460"/>
                  <a:pt x="126" y="3494"/>
                  <a:pt x="0" y="7407"/>
                </a:cubicBezTo>
                <a:cubicBezTo>
                  <a:pt x="84" y="7554"/>
                  <a:pt x="168" y="7679"/>
                  <a:pt x="272" y="7721"/>
                </a:cubicBezTo>
                <a:cubicBezTo>
                  <a:pt x="374" y="7763"/>
                  <a:pt x="480" y="7782"/>
                  <a:pt x="589" y="7782"/>
                </a:cubicBezTo>
                <a:cubicBezTo>
                  <a:pt x="973" y="7782"/>
                  <a:pt x="1397" y="7545"/>
                  <a:pt x="1820" y="7219"/>
                </a:cubicBezTo>
                <a:lnTo>
                  <a:pt x="1820" y="7240"/>
                </a:lnTo>
                <a:cubicBezTo>
                  <a:pt x="2364" y="6779"/>
                  <a:pt x="3055" y="6507"/>
                  <a:pt x="3808" y="6507"/>
                </a:cubicBezTo>
                <a:cubicBezTo>
                  <a:pt x="5524" y="6507"/>
                  <a:pt x="6926" y="7909"/>
                  <a:pt x="6926" y="9625"/>
                </a:cubicBezTo>
                <a:cubicBezTo>
                  <a:pt x="6926" y="11341"/>
                  <a:pt x="5524" y="12701"/>
                  <a:pt x="3808" y="12701"/>
                </a:cubicBezTo>
                <a:cubicBezTo>
                  <a:pt x="3076" y="12701"/>
                  <a:pt x="2406" y="12492"/>
                  <a:pt x="1862" y="11968"/>
                </a:cubicBezTo>
                <a:cubicBezTo>
                  <a:pt x="1424" y="11562"/>
                  <a:pt x="985" y="11320"/>
                  <a:pt x="606" y="11320"/>
                </a:cubicBezTo>
                <a:cubicBezTo>
                  <a:pt x="496" y="11320"/>
                  <a:pt x="391" y="11340"/>
                  <a:pt x="293" y="11383"/>
                </a:cubicBezTo>
                <a:cubicBezTo>
                  <a:pt x="168" y="11424"/>
                  <a:pt x="84" y="11613"/>
                  <a:pt x="0" y="11759"/>
                </a:cubicBezTo>
                <a:cubicBezTo>
                  <a:pt x="126" y="15693"/>
                  <a:pt x="544" y="18769"/>
                  <a:pt x="544" y="18769"/>
                </a:cubicBezTo>
                <a:lnTo>
                  <a:pt x="565" y="18769"/>
                </a:lnTo>
                <a:cubicBezTo>
                  <a:pt x="565" y="18769"/>
                  <a:pt x="3160" y="19062"/>
                  <a:pt x="6675" y="19229"/>
                </a:cubicBezTo>
                <a:cubicBezTo>
                  <a:pt x="7135" y="19166"/>
                  <a:pt x="7637" y="18999"/>
                  <a:pt x="7763" y="18706"/>
                </a:cubicBezTo>
                <a:cubicBezTo>
                  <a:pt x="7951" y="18266"/>
                  <a:pt x="7658" y="17722"/>
                  <a:pt x="7240" y="17178"/>
                </a:cubicBezTo>
                <a:lnTo>
                  <a:pt x="7240" y="17157"/>
                </a:lnTo>
                <a:cubicBezTo>
                  <a:pt x="6800" y="16634"/>
                  <a:pt x="6528" y="15923"/>
                  <a:pt x="6528" y="15170"/>
                </a:cubicBezTo>
                <a:cubicBezTo>
                  <a:pt x="6528" y="13454"/>
                  <a:pt x="7909" y="12073"/>
                  <a:pt x="9625" y="12073"/>
                </a:cubicBezTo>
                <a:cubicBezTo>
                  <a:pt x="11341" y="12073"/>
                  <a:pt x="12722" y="13454"/>
                  <a:pt x="12722" y="15170"/>
                </a:cubicBezTo>
                <a:cubicBezTo>
                  <a:pt x="12722" y="15923"/>
                  <a:pt x="12533" y="16572"/>
                  <a:pt x="12010" y="17137"/>
                </a:cubicBezTo>
                <a:cubicBezTo>
                  <a:pt x="11487" y="17681"/>
                  <a:pt x="11215" y="18225"/>
                  <a:pt x="11404" y="18664"/>
                </a:cubicBezTo>
                <a:cubicBezTo>
                  <a:pt x="11529" y="18957"/>
                  <a:pt x="12052" y="19103"/>
                  <a:pt x="12533" y="19166"/>
                </a:cubicBezTo>
                <a:cubicBezTo>
                  <a:pt x="16069" y="19020"/>
                  <a:pt x="18664" y="18664"/>
                  <a:pt x="18664" y="18664"/>
                </a:cubicBezTo>
                <a:cubicBezTo>
                  <a:pt x="18664" y="18664"/>
                  <a:pt x="19020" y="15923"/>
                  <a:pt x="19166" y="12240"/>
                </a:cubicBezTo>
                <a:cubicBezTo>
                  <a:pt x="19082" y="11801"/>
                  <a:pt x="18957" y="11341"/>
                  <a:pt x="18685" y="11215"/>
                </a:cubicBezTo>
                <a:cubicBezTo>
                  <a:pt x="18587" y="11175"/>
                  <a:pt x="18487" y="11157"/>
                  <a:pt x="18384" y="11157"/>
                </a:cubicBezTo>
                <a:cubicBezTo>
                  <a:pt x="18002" y="11157"/>
                  <a:pt x="17586" y="11409"/>
                  <a:pt x="17157" y="11738"/>
                </a:cubicBezTo>
                <a:cubicBezTo>
                  <a:pt x="16613" y="12178"/>
                  <a:pt x="15923" y="12450"/>
                  <a:pt x="15170" y="12450"/>
                </a:cubicBezTo>
                <a:cubicBezTo>
                  <a:pt x="13454" y="12450"/>
                  <a:pt x="12052" y="11069"/>
                  <a:pt x="12052" y="9353"/>
                </a:cubicBezTo>
                <a:cubicBezTo>
                  <a:pt x="12052" y="7637"/>
                  <a:pt x="13454" y="6256"/>
                  <a:pt x="15170" y="6256"/>
                </a:cubicBezTo>
                <a:cubicBezTo>
                  <a:pt x="15902" y="6256"/>
                  <a:pt x="16572" y="6466"/>
                  <a:pt x="17116" y="6989"/>
                </a:cubicBezTo>
                <a:lnTo>
                  <a:pt x="17137" y="6989"/>
                </a:lnTo>
                <a:cubicBezTo>
                  <a:pt x="17601" y="7221"/>
                  <a:pt x="18065" y="7635"/>
                  <a:pt x="18464" y="7635"/>
                </a:cubicBezTo>
                <a:cubicBezTo>
                  <a:pt x="18533" y="7635"/>
                  <a:pt x="18599" y="7623"/>
                  <a:pt x="18664" y="7595"/>
                </a:cubicBezTo>
                <a:cubicBezTo>
                  <a:pt x="18936" y="7491"/>
                  <a:pt x="19062" y="6968"/>
                  <a:pt x="19145" y="6528"/>
                </a:cubicBezTo>
                <a:cubicBezTo>
                  <a:pt x="18999" y="3055"/>
                  <a:pt x="18685" y="460"/>
                  <a:pt x="18685" y="460"/>
                </a:cubicBezTo>
                <a:lnTo>
                  <a:pt x="18643" y="460"/>
                </a:lnTo>
                <a:cubicBezTo>
                  <a:pt x="18643" y="460"/>
                  <a:pt x="15505" y="105"/>
                  <a:pt x="114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1"/>
          <p:cNvSpPr/>
          <p:nvPr/>
        </p:nvSpPr>
        <p:spPr>
          <a:xfrm rot="-10311457">
            <a:off x="7313004" y="3484134"/>
            <a:ext cx="1169912" cy="1524899"/>
          </a:xfrm>
          <a:custGeom>
            <a:avLst/>
            <a:gdLst/>
            <a:ahLst/>
            <a:cxnLst/>
            <a:rect l="l" t="t" r="r" b="b"/>
            <a:pathLst>
              <a:path w="19167" h="24983" extrusionOk="0">
                <a:moveTo>
                  <a:pt x="9353" y="0"/>
                </a:moveTo>
                <a:cubicBezTo>
                  <a:pt x="7637" y="0"/>
                  <a:pt x="6193" y="1402"/>
                  <a:pt x="6193" y="3118"/>
                </a:cubicBezTo>
                <a:cubicBezTo>
                  <a:pt x="6193" y="3850"/>
                  <a:pt x="6591" y="4520"/>
                  <a:pt x="6842" y="5064"/>
                </a:cubicBezTo>
                <a:cubicBezTo>
                  <a:pt x="7365" y="5628"/>
                  <a:pt x="7700" y="6193"/>
                  <a:pt x="7512" y="6633"/>
                </a:cubicBezTo>
                <a:cubicBezTo>
                  <a:pt x="7470" y="6737"/>
                  <a:pt x="7407" y="6884"/>
                  <a:pt x="7281" y="6947"/>
                </a:cubicBezTo>
                <a:cubicBezTo>
                  <a:pt x="3452" y="6821"/>
                  <a:pt x="565" y="6465"/>
                  <a:pt x="565" y="6465"/>
                </a:cubicBezTo>
                <a:lnTo>
                  <a:pt x="544" y="6465"/>
                </a:lnTo>
                <a:cubicBezTo>
                  <a:pt x="544" y="6465"/>
                  <a:pt x="126" y="9395"/>
                  <a:pt x="0" y="13307"/>
                </a:cubicBezTo>
                <a:cubicBezTo>
                  <a:pt x="84" y="13454"/>
                  <a:pt x="167" y="13538"/>
                  <a:pt x="272" y="13579"/>
                </a:cubicBezTo>
                <a:cubicBezTo>
                  <a:pt x="369" y="13619"/>
                  <a:pt x="471" y="13638"/>
                  <a:pt x="576" y="13638"/>
                </a:cubicBezTo>
                <a:cubicBezTo>
                  <a:pt x="969" y="13638"/>
                  <a:pt x="1408" y="13382"/>
                  <a:pt x="1820" y="13035"/>
                </a:cubicBezTo>
                <a:cubicBezTo>
                  <a:pt x="2364" y="12596"/>
                  <a:pt x="3055" y="12324"/>
                  <a:pt x="3808" y="12324"/>
                </a:cubicBezTo>
                <a:cubicBezTo>
                  <a:pt x="5524" y="12324"/>
                  <a:pt x="6926" y="13705"/>
                  <a:pt x="6926" y="15421"/>
                </a:cubicBezTo>
                <a:cubicBezTo>
                  <a:pt x="6926" y="17136"/>
                  <a:pt x="5545" y="18476"/>
                  <a:pt x="3829" y="18476"/>
                </a:cubicBezTo>
                <a:cubicBezTo>
                  <a:pt x="3076" y="18476"/>
                  <a:pt x="2406" y="18225"/>
                  <a:pt x="1862" y="17701"/>
                </a:cubicBezTo>
                <a:cubicBezTo>
                  <a:pt x="1378" y="17486"/>
                  <a:pt x="894" y="17102"/>
                  <a:pt x="489" y="17102"/>
                </a:cubicBezTo>
                <a:cubicBezTo>
                  <a:pt x="421" y="17102"/>
                  <a:pt x="356" y="17113"/>
                  <a:pt x="293" y="17136"/>
                </a:cubicBezTo>
                <a:cubicBezTo>
                  <a:pt x="167" y="17199"/>
                  <a:pt x="84" y="17367"/>
                  <a:pt x="0" y="17513"/>
                </a:cubicBezTo>
                <a:cubicBezTo>
                  <a:pt x="126" y="21447"/>
                  <a:pt x="544" y="24502"/>
                  <a:pt x="544" y="24502"/>
                </a:cubicBezTo>
                <a:lnTo>
                  <a:pt x="565" y="24502"/>
                </a:lnTo>
                <a:cubicBezTo>
                  <a:pt x="565" y="24502"/>
                  <a:pt x="3160" y="24836"/>
                  <a:pt x="6675" y="24983"/>
                </a:cubicBezTo>
                <a:cubicBezTo>
                  <a:pt x="7135" y="24920"/>
                  <a:pt x="7637" y="24774"/>
                  <a:pt x="7763" y="24481"/>
                </a:cubicBezTo>
                <a:cubicBezTo>
                  <a:pt x="7951" y="24041"/>
                  <a:pt x="7658" y="23497"/>
                  <a:pt x="7240" y="22953"/>
                </a:cubicBezTo>
                <a:cubicBezTo>
                  <a:pt x="6800" y="22409"/>
                  <a:pt x="6528" y="21719"/>
                  <a:pt x="6528" y="20965"/>
                </a:cubicBezTo>
                <a:cubicBezTo>
                  <a:pt x="6528" y="19250"/>
                  <a:pt x="7909" y="17848"/>
                  <a:pt x="9625" y="17848"/>
                </a:cubicBezTo>
                <a:cubicBezTo>
                  <a:pt x="11341" y="17848"/>
                  <a:pt x="12763" y="19250"/>
                  <a:pt x="12763" y="20965"/>
                </a:cubicBezTo>
                <a:cubicBezTo>
                  <a:pt x="12763" y="21698"/>
                  <a:pt x="12324" y="22367"/>
                  <a:pt x="12073" y="22911"/>
                </a:cubicBezTo>
                <a:lnTo>
                  <a:pt x="12073" y="22932"/>
                </a:lnTo>
                <a:cubicBezTo>
                  <a:pt x="11550" y="23476"/>
                  <a:pt x="11236" y="24020"/>
                  <a:pt x="11424" y="24460"/>
                </a:cubicBezTo>
                <a:cubicBezTo>
                  <a:pt x="11550" y="24753"/>
                  <a:pt x="12073" y="24899"/>
                  <a:pt x="12554" y="24962"/>
                </a:cubicBezTo>
                <a:cubicBezTo>
                  <a:pt x="16090" y="24815"/>
                  <a:pt x="18664" y="24460"/>
                  <a:pt x="18664" y="24460"/>
                </a:cubicBezTo>
                <a:cubicBezTo>
                  <a:pt x="18664" y="24460"/>
                  <a:pt x="19020" y="21719"/>
                  <a:pt x="19166" y="18036"/>
                </a:cubicBezTo>
                <a:cubicBezTo>
                  <a:pt x="19103" y="17597"/>
                  <a:pt x="18957" y="17136"/>
                  <a:pt x="18685" y="17011"/>
                </a:cubicBezTo>
                <a:cubicBezTo>
                  <a:pt x="18595" y="16977"/>
                  <a:pt x="18501" y="16961"/>
                  <a:pt x="18403" y="16961"/>
                </a:cubicBezTo>
                <a:cubicBezTo>
                  <a:pt x="18024" y="16961"/>
                  <a:pt x="17595" y="17201"/>
                  <a:pt x="17178" y="17534"/>
                </a:cubicBezTo>
                <a:cubicBezTo>
                  <a:pt x="16634" y="17994"/>
                  <a:pt x="15944" y="18245"/>
                  <a:pt x="15191" y="18245"/>
                </a:cubicBezTo>
                <a:cubicBezTo>
                  <a:pt x="13475" y="18245"/>
                  <a:pt x="12073" y="16864"/>
                  <a:pt x="12073" y="15149"/>
                </a:cubicBezTo>
                <a:cubicBezTo>
                  <a:pt x="12073" y="13433"/>
                  <a:pt x="13454" y="12031"/>
                  <a:pt x="15170" y="12031"/>
                </a:cubicBezTo>
                <a:cubicBezTo>
                  <a:pt x="15923" y="12031"/>
                  <a:pt x="16593" y="12219"/>
                  <a:pt x="17137" y="12743"/>
                </a:cubicBezTo>
                <a:cubicBezTo>
                  <a:pt x="17568" y="13157"/>
                  <a:pt x="18013" y="13428"/>
                  <a:pt x="18397" y="13428"/>
                </a:cubicBezTo>
                <a:cubicBezTo>
                  <a:pt x="18498" y="13428"/>
                  <a:pt x="18594" y="13409"/>
                  <a:pt x="18685" y="13370"/>
                </a:cubicBezTo>
                <a:cubicBezTo>
                  <a:pt x="18957" y="13245"/>
                  <a:pt x="19082" y="12868"/>
                  <a:pt x="19166" y="12429"/>
                </a:cubicBezTo>
                <a:cubicBezTo>
                  <a:pt x="19020" y="8955"/>
                  <a:pt x="18706" y="6465"/>
                  <a:pt x="18706" y="6465"/>
                </a:cubicBezTo>
                <a:lnTo>
                  <a:pt x="18664" y="6465"/>
                </a:lnTo>
                <a:cubicBezTo>
                  <a:pt x="18664" y="6465"/>
                  <a:pt x="15546" y="6842"/>
                  <a:pt x="11508" y="6968"/>
                </a:cubicBezTo>
                <a:cubicBezTo>
                  <a:pt x="11383" y="6905"/>
                  <a:pt x="11278" y="6779"/>
                  <a:pt x="11236" y="6675"/>
                </a:cubicBezTo>
                <a:cubicBezTo>
                  <a:pt x="11048" y="6235"/>
                  <a:pt x="11341" y="5649"/>
                  <a:pt x="11759" y="5126"/>
                </a:cubicBezTo>
                <a:lnTo>
                  <a:pt x="11738" y="5105"/>
                </a:lnTo>
                <a:cubicBezTo>
                  <a:pt x="12199" y="4582"/>
                  <a:pt x="12471" y="3871"/>
                  <a:pt x="12471" y="3118"/>
                </a:cubicBezTo>
                <a:cubicBezTo>
                  <a:pt x="12471" y="1402"/>
                  <a:pt x="11069" y="0"/>
                  <a:pt x="9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1"/>
          <p:cNvSpPr/>
          <p:nvPr/>
        </p:nvSpPr>
        <p:spPr>
          <a:xfrm rot="9947011">
            <a:off x="7655864" y="1561674"/>
            <a:ext cx="1141617" cy="1828377"/>
          </a:xfrm>
          <a:custGeom>
            <a:avLst/>
            <a:gdLst/>
            <a:ahLst/>
            <a:cxnLst/>
            <a:rect l="l" t="t" r="r" b="b"/>
            <a:pathLst>
              <a:path w="19167" h="30696" extrusionOk="0">
                <a:moveTo>
                  <a:pt x="9353" y="0"/>
                </a:moveTo>
                <a:cubicBezTo>
                  <a:pt x="7637" y="0"/>
                  <a:pt x="6194" y="1381"/>
                  <a:pt x="6194" y="3097"/>
                </a:cubicBezTo>
                <a:cubicBezTo>
                  <a:pt x="6194" y="3850"/>
                  <a:pt x="6570" y="4520"/>
                  <a:pt x="6842" y="5064"/>
                </a:cubicBezTo>
                <a:lnTo>
                  <a:pt x="6800" y="4980"/>
                </a:lnTo>
                <a:lnTo>
                  <a:pt x="6800" y="4980"/>
                </a:lnTo>
                <a:cubicBezTo>
                  <a:pt x="7302" y="5712"/>
                  <a:pt x="7700" y="6194"/>
                  <a:pt x="7512" y="6633"/>
                </a:cubicBezTo>
                <a:cubicBezTo>
                  <a:pt x="7470" y="6738"/>
                  <a:pt x="7407" y="6884"/>
                  <a:pt x="7261" y="6947"/>
                </a:cubicBezTo>
                <a:cubicBezTo>
                  <a:pt x="3453" y="6821"/>
                  <a:pt x="586" y="6466"/>
                  <a:pt x="565" y="6466"/>
                </a:cubicBezTo>
                <a:lnTo>
                  <a:pt x="544" y="6466"/>
                </a:lnTo>
                <a:cubicBezTo>
                  <a:pt x="544" y="6466"/>
                  <a:pt x="398" y="7512"/>
                  <a:pt x="251" y="9186"/>
                </a:cubicBezTo>
                <a:cubicBezTo>
                  <a:pt x="147" y="10274"/>
                  <a:pt x="42" y="11634"/>
                  <a:pt x="0" y="13182"/>
                </a:cubicBezTo>
                <a:cubicBezTo>
                  <a:pt x="0" y="13182"/>
                  <a:pt x="0" y="13182"/>
                  <a:pt x="0" y="13203"/>
                </a:cubicBezTo>
                <a:cubicBezTo>
                  <a:pt x="0" y="13224"/>
                  <a:pt x="0" y="13266"/>
                  <a:pt x="0" y="13308"/>
                </a:cubicBezTo>
                <a:cubicBezTo>
                  <a:pt x="63" y="13454"/>
                  <a:pt x="168" y="13538"/>
                  <a:pt x="272" y="13580"/>
                </a:cubicBezTo>
                <a:cubicBezTo>
                  <a:pt x="362" y="13618"/>
                  <a:pt x="457" y="13635"/>
                  <a:pt x="555" y="13635"/>
                </a:cubicBezTo>
                <a:cubicBezTo>
                  <a:pt x="941" y="13635"/>
                  <a:pt x="1387" y="13369"/>
                  <a:pt x="1820" y="13036"/>
                </a:cubicBezTo>
                <a:cubicBezTo>
                  <a:pt x="2365" y="12596"/>
                  <a:pt x="3055" y="12324"/>
                  <a:pt x="3808" y="12324"/>
                </a:cubicBezTo>
                <a:cubicBezTo>
                  <a:pt x="5503" y="12324"/>
                  <a:pt x="6884" y="13663"/>
                  <a:pt x="6926" y="15358"/>
                </a:cubicBezTo>
                <a:cubicBezTo>
                  <a:pt x="6884" y="17032"/>
                  <a:pt x="5503" y="18392"/>
                  <a:pt x="3808" y="18392"/>
                </a:cubicBezTo>
                <a:cubicBezTo>
                  <a:pt x="3055" y="18392"/>
                  <a:pt x="2365" y="18120"/>
                  <a:pt x="1820" y="17660"/>
                </a:cubicBezTo>
                <a:cubicBezTo>
                  <a:pt x="1383" y="17323"/>
                  <a:pt x="932" y="17068"/>
                  <a:pt x="544" y="17068"/>
                </a:cubicBezTo>
                <a:cubicBezTo>
                  <a:pt x="449" y="17068"/>
                  <a:pt x="358" y="17083"/>
                  <a:pt x="272" y="17116"/>
                </a:cubicBezTo>
                <a:cubicBezTo>
                  <a:pt x="168" y="17178"/>
                  <a:pt x="63" y="17262"/>
                  <a:pt x="0" y="17409"/>
                </a:cubicBezTo>
                <a:cubicBezTo>
                  <a:pt x="0" y="17429"/>
                  <a:pt x="0" y="17471"/>
                  <a:pt x="0" y="17513"/>
                </a:cubicBezTo>
                <a:cubicBezTo>
                  <a:pt x="42" y="18790"/>
                  <a:pt x="105" y="19982"/>
                  <a:pt x="188" y="21007"/>
                </a:cubicBezTo>
                <a:lnTo>
                  <a:pt x="209" y="21007"/>
                </a:lnTo>
                <a:cubicBezTo>
                  <a:pt x="356" y="22974"/>
                  <a:pt x="544" y="24251"/>
                  <a:pt x="544" y="24251"/>
                </a:cubicBezTo>
                <a:lnTo>
                  <a:pt x="565" y="24251"/>
                </a:lnTo>
                <a:cubicBezTo>
                  <a:pt x="565" y="24251"/>
                  <a:pt x="3432" y="23895"/>
                  <a:pt x="7282" y="23748"/>
                </a:cubicBezTo>
                <a:cubicBezTo>
                  <a:pt x="7407" y="23832"/>
                  <a:pt x="7470" y="23958"/>
                  <a:pt x="7512" y="24062"/>
                </a:cubicBezTo>
                <a:cubicBezTo>
                  <a:pt x="7700" y="24523"/>
                  <a:pt x="7365" y="25088"/>
                  <a:pt x="6842" y="25632"/>
                </a:cubicBezTo>
                <a:cubicBezTo>
                  <a:pt x="6570" y="26176"/>
                  <a:pt x="6194" y="26845"/>
                  <a:pt x="6194" y="27598"/>
                </a:cubicBezTo>
                <a:cubicBezTo>
                  <a:pt x="6194" y="29314"/>
                  <a:pt x="7637" y="30695"/>
                  <a:pt x="9353" y="30695"/>
                </a:cubicBezTo>
                <a:cubicBezTo>
                  <a:pt x="11069" y="30695"/>
                  <a:pt x="12450" y="29314"/>
                  <a:pt x="12450" y="27577"/>
                </a:cubicBezTo>
                <a:cubicBezTo>
                  <a:pt x="12450" y="26824"/>
                  <a:pt x="12178" y="26134"/>
                  <a:pt x="11738" y="25590"/>
                </a:cubicBezTo>
                <a:cubicBezTo>
                  <a:pt x="11320" y="25046"/>
                  <a:pt x="11027" y="24481"/>
                  <a:pt x="11215" y="24020"/>
                </a:cubicBezTo>
                <a:cubicBezTo>
                  <a:pt x="11257" y="23916"/>
                  <a:pt x="11362" y="23811"/>
                  <a:pt x="11487" y="23748"/>
                </a:cubicBezTo>
                <a:cubicBezTo>
                  <a:pt x="15546" y="23853"/>
                  <a:pt x="18664" y="24230"/>
                  <a:pt x="18664" y="24230"/>
                </a:cubicBezTo>
                <a:lnTo>
                  <a:pt x="18706" y="24230"/>
                </a:lnTo>
                <a:cubicBezTo>
                  <a:pt x="18706" y="24230"/>
                  <a:pt x="18873" y="22765"/>
                  <a:pt x="19020" y="20610"/>
                </a:cubicBezTo>
                <a:lnTo>
                  <a:pt x="19041" y="20610"/>
                </a:lnTo>
                <a:cubicBezTo>
                  <a:pt x="19082" y="19836"/>
                  <a:pt x="19124" y="18978"/>
                  <a:pt x="19166" y="18057"/>
                </a:cubicBezTo>
                <a:cubicBezTo>
                  <a:pt x="19103" y="17597"/>
                  <a:pt x="18957" y="17137"/>
                  <a:pt x="18685" y="17011"/>
                </a:cubicBezTo>
                <a:cubicBezTo>
                  <a:pt x="18591" y="16977"/>
                  <a:pt x="18494" y="16961"/>
                  <a:pt x="18395" y="16961"/>
                </a:cubicBezTo>
                <a:cubicBezTo>
                  <a:pt x="18010" y="16961"/>
                  <a:pt x="17590" y="17201"/>
                  <a:pt x="17158" y="17534"/>
                </a:cubicBezTo>
                <a:cubicBezTo>
                  <a:pt x="16613" y="17994"/>
                  <a:pt x="15923" y="18246"/>
                  <a:pt x="15170" y="18246"/>
                </a:cubicBezTo>
                <a:cubicBezTo>
                  <a:pt x="13475" y="18246"/>
                  <a:pt x="12115" y="16906"/>
                  <a:pt x="12073" y="15233"/>
                </a:cubicBezTo>
                <a:cubicBezTo>
                  <a:pt x="12115" y="13559"/>
                  <a:pt x="13475" y="12199"/>
                  <a:pt x="15170" y="12199"/>
                </a:cubicBezTo>
                <a:cubicBezTo>
                  <a:pt x="15923" y="12199"/>
                  <a:pt x="16613" y="12471"/>
                  <a:pt x="17158" y="12931"/>
                </a:cubicBezTo>
                <a:lnTo>
                  <a:pt x="17158" y="12910"/>
                </a:lnTo>
                <a:cubicBezTo>
                  <a:pt x="17586" y="13240"/>
                  <a:pt x="18015" y="13491"/>
                  <a:pt x="18392" y="13491"/>
                </a:cubicBezTo>
                <a:cubicBezTo>
                  <a:pt x="18494" y="13491"/>
                  <a:pt x="18592" y="13473"/>
                  <a:pt x="18685" y="13433"/>
                </a:cubicBezTo>
                <a:cubicBezTo>
                  <a:pt x="18957" y="13328"/>
                  <a:pt x="19103" y="12847"/>
                  <a:pt x="19166" y="12408"/>
                </a:cubicBezTo>
                <a:cubicBezTo>
                  <a:pt x="19103" y="10650"/>
                  <a:pt x="18978" y="9227"/>
                  <a:pt x="18873" y="8223"/>
                </a:cubicBezTo>
                <a:cubicBezTo>
                  <a:pt x="18769" y="7114"/>
                  <a:pt x="18685" y="6466"/>
                  <a:pt x="18685" y="6466"/>
                </a:cubicBezTo>
                <a:lnTo>
                  <a:pt x="18664" y="6466"/>
                </a:lnTo>
                <a:cubicBezTo>
                  <a:pt x="18664" y="6466"/>
                  <a:pt x="15546" y="6842"/>
                  <a:pt x="11487" y="6968"/>
                </a:cubicBezTo>
                <a:cubicBezTo>
                  <a:pt x="11362" y="6884"/>
                  <a:pt x="11257" y="6779"/>
                  <a:pt x="11215" y="6675"/>
                </a:cubicBezTo>
                <a:cubicBezTo>
                  <a:pt x="11027" y="6235"/>
                  <a:pt x="11320" y="5649"/>
                  <a:pt x="11738" y="5126"/>
                </a:cubicBezTo>
                <a:lnTo>
                  <a:pt x="11738" y="5105"/>
                </a:lnTo>
                <a:cubicBezTo>
                  <a:pt x="12178" y="4561"/>
                  <a:pt x="12450" y="3871"/>
                  <a:pt x="12450" y="3118"/>
                </a:cubicBezTo>
                <a:cubicBezTo>
                  <a:pt x="12450" y="1402"/>
                  <a:pt x="11069" y="0"/>
                  <a:pt x="9353" y="0"/>
                </a:cubicBezTo>
                <a:close/>
              </a:path>
            </a:pathLst>
          </a:custGeom>
          <a:solidFill>
            <a:srgbClr val="592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1"/>
          <p:cNvSpPr/>
          <p:nvPr/>
        </p:nvSpPr>
        <p:spPr>
          <a:xfrm rot="-10141515">
            <a:off x="7227995" y="165556"/>
            <a:ext cx="1235337" cy="1239333"/>
          </a:xfrm>
          <a:custGeom>
            <a:avLst/>
            <a:gdLst/>
            <a:ahLst/>
            <a:cxnLst/>
            <a:rect l="l" t="t" r="r" b="b"/>
            <a:pathLst>
              <a:path w="19167" h="19229" extrusionOk="0">
                <a:moveTo>
                  <a:pt x="11424" y="0"/>
                </a:moveTo>
                <a:cubicBezTo>
                  <a:pt x="11320" y="63"/>
                  <a:pt x="11257" y="168"/>
                  <a:pt x="11215" y="251"/>
                </a:cubicBezTo>
                <a:cubicBezTo>
                  <a:pt x="11027" y="691"/>
                  <a:pt x="11320" y="1276"/>
                  <a:pt x="11738" y="1800"/>
                </a:cubicBezTo>
                <a:lnTo>
                  <a:pt x="11738" y="1820"/>
                </a:lnTo>
                <a:cubicBezTo>
                  <a:pt x="12178" y="2364"/>
                  <a:pt x="12450" y="3055"/>
                  <a:pt x="12450" y="3808"/>
                </a:cubicBezTo>
                <a:cubicBezTo>
                  <a:pt x="12450" y="5524"/>
                  <a:pt x="11069" y="6926"/>
                  <a:pt x="9353" y="6926"/>
                </a:cubicBezTo>
                <a:cubicBezTo>
                  <a:pt x="7637" y="6926"/>
                  <a:pt x="6298" y="5524"/>
                  <a:pt x="6298" y="3808"/>
                </a:cubicBezTo>
                <a:cubicBezTo>
                  <a:pt x="6298" y="3076"/>
                  <a:pt x="6528" y="2406"/>
                  <a:pt x="7051" y="1862"/>
                </a:cubicBezTo>
                <a:lnTo>
                  <a:pt x="7051" y="1841"/>
                </a:lnTo>
                <a:cubicBezTo>
                  <a:pt x="7302" y="1297"/>
                  <a:pt x="7805" y="732"/>
                  <a:pt x="7616" y="293"/>
                </a:cubicBezTo>
                <a:cubicBezTo>
                  <a:pt x="7574" y="209"/>
                  <a:pt x="7491" y="84"/>
                  <a:pt x="7386" y="21"/>
                </a:cubicBezTo>
                <a:cubicBezTo>
                  <a:pt x="3536" y="126"/>
                  <a:pt x="565" y="460"/>
                  <a:pt x="565" y="460"/>
                </a:cubicBezTo>
                <a:lnTo>
                  <a:pt x="544" y="460"/>
                </a:lnTo>
                <a:cubicBezTo>
                  <a:pt x="544" y="460"/>
                  <a:pt x="126" y="3494"/>
                  <a:pt x="0" y="7407"/>
                </a:cubicBezTo>
                <a:cubicBezTo>
                  <a:pt x="84" y="7554"/>
                  <a:pt x="168" y="7679"/>
                  <a:pt x="272" y="7721"/>
                </a:cubicBezTo>
                <a:cubicBezTo>
                  <a:pt x="374" y="7763"/>
                  <a:pt x="480" y="7782"/>
                  <a:pt x="589" y="7782"/>
                </a:cubicBezTo>
                <a:cubicBezTo>
                  <a:pt x="973" y="7782"/>
                  <a:pt x="1397" y="7545"/>
                  <a:pt x="1820" y="7219"/>
                </a:cubicBezTo>
                <a:lnTo>
                  <a:pt x="1820" y="7240"/>
                </a:lnTo>
                <a:cubicBezTo>
                  <a:pt x="2364" y="6779"/>
                  <a:pt x="3055" y="6507"/>
                  <a:pt x="3808" y="6507"/>
                </a:cubicBezTo>
                <a:cubicBezTo>
                  <a:pt x="5524" y="6507"/>
                  <a:pt x="6926" y="7909"/>
                  <a:pt x="6926" y="9625"/>
                </a:cubicBezTo>
                <a:cubicBezTo>
                  <a:pt x="6926" y="11341"/>
                  <a:pt x="5524" y="12701"/>
                  <a:pt x="3808" y="12701"/>
                </a:cubicBezTo>
                <a:cubicBezTo>
                  <a:pt x="3076" y="12701"/>
                  <a:pt x="2406" y="12492"/>
                  <a:pt x="1862" y="11968"/>
                </a:cubicBezTo>
                <a:cubicBezTo>
                  <a:pt x="1424" y="11562"/>
                  <a:pt x="985" y="11320"/>
                  <a:pt x="606" y="11320"/>
                </a:cubicBezTo>
                <a:cubicBezTo>
                  <a:pt x="496" y="11320"/>
                  <a:pt x="391" y="11340"/>
                  <a:pt x="293" y="11383"/>
                </a:cubicBezTo>
                <a:cubicBezTo>
                  <a:pt x="168" y="11424"/>
                  <a:pt x="84" y="11613"/>
                  <a:pt x="0" y="11759"/>
                </a:cubicBezTo>
                <a:cubicBezTo>
                  <a:pt x="126" y="15693"/>
                  <a:pt x="544" y="18769"/>
                  <a:pt x="544" y="18769"/>
                </a:cubicBezTo>
                <a:lnTo>
                  <a:pt x="565" y="18769"/>
                </a:lnTo>
                <a:cubicBezTo>
                  <a:pt x="565" y="18769"/>
                  <a:pt x="3160" y="19062"/>
                  <a:pt x="6675" y="19229"/>
                </a:cubicBezTo>
                <a:cubicBezTo>
                  <a:pt x="7135" y="19166"/>
                  <a:pt x="7637" y="18999"/>
                  <a:pt x="7763" y="18706"/>
                </a:cubicBezTo>
                <a:cubicBezTo>
                  <a:pt x="7951" y="18266"/>
                  <a:pt x="7658" y="17722"/>
                  <a:pt x="7240" y="17178"/>
                </a:cubicBezTo>
                <a:lnTo>
                  <a:pt x="7240" y="17157"/>
                </a:lnTo>
                <a:cubicBezTo>
                  <a:pt x="6800" y="16634"/>
                  <a:pt x="6528" y="15923"/>
                  <a:pt x="6528" y="15170"/>
                </a:cubicBezTo>
                <a:cubicBezTo>
                  <a:pt x="6528" y="13454"/>
                  <a:pt x="7909" y="12073"/>
                  <a:pt x="9625" y="12073"/>
                </a:cubicBezTo>
                <a:cubicBezTo>
                  <a:pt x="11341" y="12073"/>
                  <a:pt x="12722" y="13454"/>
                  <a:pt x="12722" y="15170"/>
                </a:cubicBezTo>
                <a:cubicBezTo>
                  <a:pt x="12722" y="15923"/>
                  <a:pt x="12533" y="16572"/>
                  <a:pt x="12010" y="17137"/>
                </a:cubicBezTo>
                <a:cubicBezTo>
                  <a:pt x="11487" y="17681"/>
                  <a:pt x="11215" y="18225"/>
                  <a:pt x="11404" y="18664"/>
                </a:cubicBezTo>
                <a:cubicBezTo>
                  <a:pt x="11529" y="18957"/>
                  <a:pt x="12052" y="19103"/>
                  <a:pt x="12533" y="19166"/>
                </a:cubicBezTo>
                <a:cubicBezTo>
                  <a:pt x="16069" y="19020"/>
                  <a:pt x="18664" y="18664"/>
                  <a:pt x="18664" y="18664"/>
                </a:cubicBezTo>
                <a:cubicBezTo>
                  <a:pt x="18664" y="18664"/>
                  <a:pt x="19020" y="15923"/>
                  <a:pt x="19166" y="12240"/>
                </a:cubicBezTo>
                <a:cubicBezTo>
                  <a:pt x="19082" y="11801"/>
                  <a:pt x="18957" y="11341"/>
                  <a:pt x="18685" y="11215"/>
                </a:cubicBezTo>
                <a:cubicBezTo>
                  <a:pt x="18587" y="11175"/>
                  <a:pt x="18487" y="11157"/>
                  <a:pt x="18384" y="11157"/>
                </a:cubicBezTo>
                <a:cubicBezTo>
                  <a:pt x="18002" y="11157"/>
                  <a:pt x="17586" y="11409"/>
                  <a:pt x="17157" y="11738"/>
                </a:cubicBezTo>
                <a:cubicBezTo>
                  <a:pt x="16613" y="12178"/>
                  <a:pt x="15923" y="12450"/>
                  <a:pt x="15170" y="12450"/>
                </a:cubicBezTo>
                <a:cubicBezTo>
                  <a:pt x="13454" y="12450"/>
                  <a:pt x="12052" y="11069"/>
                  <a:pt x="12052" y="9353"/>
                </a:cubicBezTo>
                <a:cubicBezTo>
                  <a:pt x="12052" y="7637"/>
                  <a:pt x="13454" y="6256"/>
                  <a:pt x="15170" y="6256"/>
                </a:cubicBezTo>
                <a:cubicBezTo>
                  <a:pt x="15902" y="6256"/>
                  <a:pt x="16572" y="6466"/>
                  <a:pt x="17116" y="6989"/>
                </a:cubicBezTo>
                <a:lnTo>
                  <a:pt x="17137" y="6989"/>
                </a:lnTo>
                <a:cubicBezTo>
                  <a:pt x="17601" y="7221"/>
                  <a:pt x="18065" y="7635"/>
                  <a:pt x="18464" y="7635"/>
                </a:cubicBezTo>
                <a:cubicBezTo>
                  <a:pt x="18533" y="7635"/>
                  <a:pt x="18599" y="7623"/>
                  <a:pt x="18664" y="7595"/>
                </a:cubicBezTo>
                <a:cubicBezTo>
                  <a:pt x="18936" y="7491"/>
                  <a:pt x="19062" y="6968"/>
                  <a:pt x="19145" y="6528"/>
                </a:cubicBezTo>
                <a:cubicBezTo>
                  <a:pt x="18999" y="3055"/>
                  <a:pt x="18685" y="460"/>
                  <a:pt x="18685" y="460"/>
                </a:cubicBezTo>
                <a:lnTo>
                  <a:pt x="18643" y="460"/>
                </a:lnTo>
                <a:cubicBezTo>
                  <a:pt x="18643" y="460"/>
                  <a:pt x="15505" y="105"/>
                  <a:pt x="114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dk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/>
        </p:nvSpPr>
        <p:spPr>
          <a:xfrm>
            <a:off x="895350" y="9525"/>
            <a:ext cx="32481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723900" y="542925"/>
            <a:ext cx="45243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750525" y="1817675"/>
            <a:ext cx="27879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4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2"/>
          </p:nvPr>
        </p:nvSpPr>
        <p:spPr>
          <a:xfrm>
            <a:off x="750525" y="3564100"/>
            <a:ext cx="27879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4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3"/>
          </p:nvPr>
        </p:nvSpPr>
        <p:spPr>
          <a:xfrm>
            <a:off x="3527150" y="3563975"/>
            <a:ext cx="27879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4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4"/>
          </p:nvPr>
        </p:nvSpPr>
        <p:spPr>
          <a:xfrm>
            <a:off x="750525" y="2255651"/>
            <a:ext cx="2449800" cy="5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5"/>
          </p:nvPr>
        </p:nvSpPr>
        <p:spPr>
          <a:xfrm>
            <a:off x="750525" y="4002024"/>
            <a:ext cx="24498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6"/>
          </p:nvPr>
        </p:nvSpPr>
        <p:spPr>
          <a:xfrm>
            <a:off x="3524925" y="4001949"/>
            <a:ext cx="24498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7"/>
          </p:nvPr>
        </p:nvSpPr>
        <p:spPr>
          <a:xfrm>
            <a:off x="3524925" y="1817675"/>
            <a:ext cx="27879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4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8"/>
          </p:nvPr>
        </p:nvSpPr>
        <p:spPr>
          <a:xfrm>
            <a:off x="3524925" y="2255651"/>
            <a:ext cx="24498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9"/>
          </p:nvPr>
        </p:nvSpPr>
        <p:spPr>
          <a:xfrm>
            <a:off x="750525" y="1446201"/>
            <a:ext cx="2530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3700">
                <a:solidFill>
                  <a:schemeClr val="accent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3"/>
          </p:nvPr>
        </p:nvSpPr>
        <p:spPr>
          <a:xfrm>
            <a:off x="750525" y="3192624"/>
            <a:ext cx="2530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3700">
                <a:solidFill>
                  <a:schemeClr val="accent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4"/>
          </p:nvPr>
        </p:nvSpPr>
        <p:spPr>
          <a:xfrm>
            <a:off x="3527150" y="3192499"/>
            <a:ext cx="2530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3700">
                <a:solidFill>
                  <a:schemeClr val="accent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5"/>
          </p:nvPr>
        </p:nvSpPr>
        <p:spPr>
          <a:xfrm>
            <a:off x="3524925" y="1446201"/>
            <a:ext cx="2530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3700">
                <a:solidFill>
                  <a:schemeClr val="accent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/>
          <p:nvPr/>
        </p:nvSpPr>
        <p:spPr>
          <a:xfrm>
            <a:off x="6909921" y="1162055"/>
            <a:ext cx="3279890" cy="3981431"/>
          </a:xfrm>
          <a:custGeom>
            <a:avLst/>
            <a:gdLst/>
            <a:ahLst/>
            <a:cxnLst/>
            <a:rect l="l" t="t" r="r" b="b"/>
            <a:pathLst>
              <a:path w="23084" h="23785" extrusionOk="0">
                <a:moveTo>
                  <a:pt x="0" y="0"/>
                </a:moveTo>
                <a:lnTo>
                  <a:pt x="0" y="23784"/>
                </a:lnTo>
                <a:lnTo>
                  <a:pt x="23084" y="23784"/>
                </a:lnTo>
                <a:lnTo>
                  <a:pt x="230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3"/>
          <p:cNvSpPr/>
          <p:nvPr/>
        </p:nvSpPr>
        <p:spPr>
          <a:xfrm>
            <a:off x="8503966" y="1162050"/>
            <a:ext cx="91800" cy="398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3"/>
          <p:cNvSpPr/>
          <p:nvPr/>
        </p:nvSpPr>
        <p:spPr>
          <a:xfrm>
            <a:off x="8872149" y="1593285"/>
            <a:ext cx="938614" cy="791712"/>
          </a:xfrm>
          <a:custGeom>
            <a:avLst/>
            <a:gdLst/>
            <a:ahLst/>
            <a:cxnLst/>
            <a:rect l="l" t="t" r="r" b="b"/>
            <a:pathLst>
              <a:path w="6606" h="5572" extrusionOk="0">
                <a:moveTo>
                  <a:pt x="0" y="1"/>
                </a:moveTo>
                <a:lnTo>
                  <a:pt x="0" y="5572"/>
                </a:lnTo>
                <a:lnTo>
                  <a:pt x="6605" y="5572"/>
                </a:lnTo>
                <a:lnTo>
                  <a:pt x="660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3"/>
          <p:cNvSpPr/>
          <p:nvPr/>
        </p:nvSpPr>
        <p:spPr>
          <a:xfrm>
            <a:off x="7270126" y="1593285"/>
            <a:ext cx="938614" cy="791712"/>
          </a:xfrm>
          <a:custGeom>
            <a:avLst/>
            <a:gdLst/>
            <a:ahLst/>
            <a:cxnLst/>
            <a:rect l="l" t="t" r="r" b="b"/>
            <a:pathLst>
              <a:path w="6606" h="5572" extrusionOk="0">
                <a:moveTo>
                  <a:pt x="1" y="1"/>
                </a:moveTo>
                <a:lnTo>
                  <a:pt x="1" y="5572"/>
                </a:lnTo>
                <a:lnTo>
                  <a:pt x="6605" y="5572"/>
                </a:lnTo>
                <a:lnTo>
                  <a:pt x="660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3"/>
          <p:cNvSpPr/>
          <p:nvPr/>
        </p:nvSpPr>
        <p:spPr>
          <a:xfrm>
            <a:off x="8867318" y="3148013"/>
            <a:ext cx="279907" cy="279770"/>
          </a:xfrm>
          <a:custGeom>
            <a:avLst/>
            <a:gdLst/>
            <a:ahLst/>
            <a:cxnLst/>
            <a:rect l="l" t="t" r="r" b="b"/>
            <a:pathLst>
              <a:path w="1970" h="1969" extrusionOk="0">
                <a:moveTo>
                  <a:pt x="968" y="0"/>
                </a:moveTo>
                <a:cubicBezTo>
                  <a:pt x="435" y="0"/>
                  <a:pt x="1" y="434"/>
                  <a:pt x="1" y="967"/>
                </a:cubicBezTo>
                <a:cubicBezTo>
                  <a:pt x="1" y="1535"/>
                  <a:pt x="435" y="1968"/>
                  <a:pt x="968" y="1968"/>
                </a:cubicBezTo>
                <a:cubicBezTo>
                  <a:pt x="1535" y="1968"/>
                  <a:pt x="1969" y="1535"/>
                  <a:pt x="1969" y="967"/>
                </a:cubicBezTo>
                <a:cubicBezTo>
                  <a:pt x="1969" y="434"/>
                  <a:pt x="1535" y="0"/>
                  <a:pt x="96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3"/>
          <p:cNvSpPr/>
          <p:nvPr/>
        </p:nvSpPr>
        <p:spPr>
          <a:xfrm>
            <a:off x="7928980" y="3148013"/>
            <a:ext cx="279765" cy="279770"/>
          </a:xfrm>
          <a:custGeom>
            <a:avLst/>
            <a:gdLst/>
            <a:ahLst/>
            <a:cxnLst/>
            <a:rect l="l" t="t" r="r" b="b"/>
            <a:pathLst>
              <a:path w="1969" h="1969" extrusionOk="0">
                <a:moveTo>
                  <a:pt x="1001" y="0"/>
                </a:moveTo>
                <a:cubicBezTo>
                  <a:pt x="434" y="0"/>
                  <a:pt x="0" y="434"/>
                  <a:pt x="0" y="967"/>
                </a:cubicBezTo>
                <a:cubicBezTo>
                  <a:pt x="0" y="1535"/>
                  <a:pt x="434" y="1968"/>
                  <a:pt x="1001" y="1968"/>
                </a:cubicBezTo>
                <a:cubicBezTo>
                  <a:pt x="1535" y="1968"/>
                  <a:pt x="1968" y="1535"/>
                  <a:pt x="1968" y="967"/>
                </a:cubicBezTo>
                <a:cubicBezTo>
                  <a:pt x="1968" y="434"/>
                  <a:pt x="1535" y="0"/>
                  <a:pt x="10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3"/>
          <p:cNvSpPr/>
          <p:nvPr/>
        </p:nvSpPr>
        <p:spPr>
          <a:xfrm rot="-232868">
            <a:off x="6515402" y="1758349"/>
            <a:ext cx="4467646" cy="2624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3"/>
          <p:cNvSpPr/>
          <p:nvPr/>
        </p:nvSpPr>
        <p:spPr>
          <a:xfrm rot="523260">
            <a:off x="6515573" y="2713382"/>
            <a:ext cx="4467653" cy="2622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3"/>
          <p:cNvSpPr/>
          <p:nvPr/>
        </p:nvSpPr>
        <p:spPr>
          <a:xfrm rot="-347551">
            <a:off x="6515769" y="4160194"/>
            <a:ext cx="4467612" cy="2623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3"/>
          <p:cNvSpPr/>
          <p:nvPr/>
        </p:nvSpPr>
        <p:spPr>
          <a:xfrm>
            <a:off x="7578316" y="721650"/>
            <a:ext cx="1943100" cy="4404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Classroom</a:t>
            </a:r>
            <a:endParaRPr sz="1800" b="1">
              <a:solidFill>
                <a:schemeClr val="lt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subTitle" idx="1"/>
          </p:nvPr>
        </p:nvSpPr>
        <p:spPr>
          <a:xfrm>
            <a:off x="1926900" y="2016038"/>
            <a:ext cx="5290200" cy="13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title"/>
          </p:nvPr>
        </p:nvSpPr>
        <p:spPr>
          <a:xfrm>
            <a:off x="2698200" y="3432113"/>
            <a:ext cx="3747600" cy="4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-809625" y="-197325"/>
            <a:ext cx="2687100" cy="2686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4"/>
          <p:cNvSpPr/>
          <p:nvPr/>
        </p:nvSpPr>
        <p:spPr>
          <a:xfrm>
            <a:off x="1055197" y="853140"/>
            <a:ext cx="1795422" cy="546010"/>
          </a:xfrm>
          <a:custGeom>
            <a:avLst/>
            <a:gdLst/>
            <a:ahLst/>
            <a:cxnLst/>
            <a:rect l="l" t="t" r="r" b="b"/>
            <a:pathLst>
              <a:path w="31157" h="9474" extrusionOk="0">
                <a:moveTo>
                  <a:pt x="18247" y="0"/>
                </a:moveTo>
                <a:cubicBezTo>
                  <a:pt x="15745" y="0"/>
                  <a:pt x="13610" y="1434"/>
                  <a:pt x="12610" y="3536"/>
                </a:cubicBezTo>
                <a:cubicBezTo>
                  <a:pt x="11976" y="3236"/>
                  <a:pt x="11242" y="3069"/>
                  <a:pt x="10508" y="3069"/>
                </a:cubicBezTo>
                <a:cubicBezTo>
                  <a:pt x="8340" y="3069"/>
                  <a:pt x="6539" y="4470"/>
                  <a:pt x="5871" y="6405"/>
                </a:cubicBezTo>
                <a:cubicBezTo>
                  <a:pt x="5271" y="5971"/>
                  <a:pt x="4537" y="5737"/>
                  <a:pt x="3737" y="5737"/>
                </a:cubicBezTo>
                <a:cubicBezTo>
                  <a:pt x="1668" y="5737"/>
                  <a:pt x="1" y="7405"/>
                  <a:pt x="1" y="9473"/>
                </a:cubicBezTo>
                <a:lnTo>
                  <a:pt x="31089" y="9473"/>
                </a:lnTo>
                <a:cubicBezTo>
                  <a:pt x="31156" y="9207"/>
                  <a:pt x="31156" y="8906"/>
                  <a:pt x="31156" y="8640"/>
                </a:cubicBezTo>
                <a:cubicBezTo>
                  <a:pt x="31156" y="6138"/>
                  <a:pt x="29121" y="4103"/>
                  <a:pt x="26620" y="4103"/>
                </a:cubicBezTo>
                <a:cubicBezTo>
                  <a:pt x="25752" y="4103"/>
                  <a:pt x="24952" y="4336"/>
                  <a:pt x="24285" y="4737"/>
                </a:cubicBezTo>
                <a:cubicBezTo>
                  <a:pt x="23617" y="2001"/>
                  <a:pt x="21182" y="0"/>
                  <a:pt x="1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4"/>
          <p:cNvSpPr/>
          <p:nvPr/>
        </p:nvSpPr>
        <p:spPr>
          <a:xfrm>
            <a:off x="1267804" y="290754"/>
            <a:ext cx="898745" cy="329030"/>
          </a:xfrm>
          <a:custGeom>
            <a:avLst/>
            <a:gdLst/>
            <a:ahLst/>
            <a:cxnLst/>
            <a:rect l="l" t="t" r="r" b="b"/>
            <a:pathLst>
              <a:path w="35993" h="13177" extrusionOk="0">
                <a:moveTo>
                  <a:pt x="10621" y="0"/>
                </a:moveTo>
                <a:cubicBezTo>
                  <a:pt x="10594" y="0"/>
                  <a:pt x="10568" y="1"/>
                  <a:pt x="10541" y="1"/>
                </a:cubicBezTo>
                <a:cubicBezTo>
                  <a:pt x="4670" y="68"/>
                  <a:pt x="0" y="4871"/>
                  <a:pt x="33" y="10708"/>
                </a:cubicBezTo>
                <a:cubicBezTo>
                  <a:pt x="67" y="11576"/>
                  <a:pt x="167" y="12376"/>
                  <a:pt x="367" y="13177"/>
                </a:cubicBezTo>
                <a:lnTo>
                  <a:pt x="35992" y="12777"/>
                </a:lnTo>
                <a:cubicBezTo>
                  <a:pt x="35236" y="11166"/>
                  <a:pt x="33573" y="10041"/>
                  <a:pt x="31672" y="10041"/>
                </a:cubicBezTo>
                <a:cubicBezTo>
                  <a:pt x="31645" y="10041"/>
                  <a:pt x="31617" y="10041"/>
                  <a:pt x="31589" y="10041"/>
                </a:cubicBezTo>
                <a:cubicBezTo>
                  <a:pt x="30489" y="10041"/>
                  <a:pt x="29488" y="10408"/>
                  <a:pt x="28687" y="11042"/>
                </a:cubicBezTo>
                <a:cubicBezTo>
                  <a:pt x="27728" y="8397"/>
                  <a:pt x="25229" y="6538"/>
                  <a:pt x="22294" y="6538"/>
                </a:cubicBezTo>
                <a:cubicBezTo>
                  <a:pt x="22268" y="6538"/>
                  <a:pt x="22242" y="6539"/>
                  <a:pt x="22216" y="6539"/>
                </a:cubicBezTo>
                <a:cubicBezTo>
                  <a:pt x="21616" y="6539"/>
                  <a:pt x="21082" y="6639"/>
                  <a:pt x="20548" y="6772"/>
                </a:cubicBezTo>
                <a:cubicBezTo>
                  <a:pt x="18990" y="2793"/>
                  <a:pt x="15123" y="0"/>
                  <a:pt x="106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" name="Google Shape;117;p14"/>
          <p:cNvGrpSpPr/>
          <p:nvPr/>
        </p:nvGrpSpPr>
        <p:grpSpPr>
          <a:xfrm>
            <a:off x="7486725" y="1638261"/>
            <a:ext cx="2363399" cy="3504810"/>
            <a:chOff x="7381876" y="836782"/>
            <a:chExt cx="2496724" cy="4306721"/>
          </a:xfrm>
        </p:grpSpPr>
        <p:sp>
          <p:nvSpPr>
            <p:cNvPr id="118" name="Google Shape;118;p14"/>
            <p:cNvSpPr/>
            <p:nvPr/>
          </p:nvSpPr>
          <p:spPr>
            <a:xfrm>
              <a:off x="7584625" y="1454575"/>
              <a:ext cx="1559399" cy="3688928"/>
            </a:xfrm>
            <a:custGeom>
              <a:avLst/>
              <a:gdLst/>
              <a:ahLst/>
              <a:cxnLst/>
              <a:rect l="l" t="t" r="r" b="b"/>
              <a:pathLst>
                <a:path w="133396" h="42164" extrusionOk="0">
                  <a:moveTo>
                    <a:pt x="1" y="0"/>
                  </a:moveTo>
                  <a:lnTo>
                    <a:pt x="1" y="42164"/>
                  </a:lnTo>
                  <a:lnTo>
                    <a:pt x="133396" y="42164"/>
                  </a:lnTo>
                  <a:lnTo>
                    <a:pt x="133396" y="0"/>
                  </a:lnTo>
                  <a:close/>
                </a:path>
              </a:pathLst>
            </a:custGeom>
            <a:solidFill>
              <a:srgbClr val="707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7584625" y="1441650"/>
              <a:ext cx="1559399" cy="112176"/>
            </a:xfrm>
            <a:custGeom>
              <a:avLst/>
              <a:gdLst/>
              <a:ahLst/>
              <a:cxnLst/>
              <a:rect l="l" t="t" r="r" b="b"/>
              <a:pathLst>
                <a:path w="133396" h="2302" extrusionOk="0">
                  <a:moveTo>
                    <a:pt x="1" y="0"/>
                  </a:moveTo>
                  <a:lnTo>
                    <a:pt x="1" y="2302"/>
                  </a:lnTo>
                  <a:lnTo>
                    <a:pt x="133396" y="2302"/>
                  </a:lnTo>
                  <a:lnTo>
                    <a:pt x="1333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9878551" y="836782"/>
              <a:ext cx="49" cy="616188"/>
            </a:xfrm>
            <a:custGeom>
              <a:avLst/>
              <a:gdLst/>
              <a:ahLst/>
              <a:cxnLst/>
              <a:rect l="l" t="t" r="r" b="b"/>
              <a:pathLst>
                <a:path w="1" h="12643" extrusionOk="0">
                  <a:moveTo>
                    <a:pt x="1" y="0"/>
                  </a:moveTo>
                  <a:lnTo>
                    <a:pt x="1" y="12643"/>
                  </a:lnTo>
                </a:path>
              </a:pathLst>
            </a:custGeom>
            <a:solidFill>
              <a:srgbClr val="95C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" name="Google Shape;121;p14"/>
            <p:cNvGrpSpPr/>
            <p:nvPr/>
          </p:nvGrpSpPr>
          <p:grpSpPr>
            <a:xfrm>
              <a:off x="7716310" y="2746075"/>
              <a:ext cx="1435563" cy="586946"/>
              <a:chOff x="7782985" y="2616968"/>
              <a:chExt cx="1435563" cy="586946"/>
            </a:xfrm>
          </p:grpSpPr>
          <p:sp>
            <p:nvSpPr>
              <p:cNvPr id="122" name="Google Shape;122;p14"/>
              <p:cNvSpPr/>
              <p:nvPr/>
            </p:nvSpPr>
            <p:spPr>
              <a:xfrm>
                <a:off x="8675515" y="261696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14"/>
              <p:cNvSpPr/>
              <p:nvPr/>
            </p:nvSpPr>
            <p:spPr>
              <a:xfrm>
                <a:off x="8940501" y="2616968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1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14"/>
              <p:cNvSpPr/>
              <p:nvPr/>
            </p:nvSpPr>
            <p:spPr>
              <a:xfrm>
                <a:off x="8675515" y="2898232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4"/>
              <p:cNvSpPr/>
              <p:nvPr/>
            </p:nvSpPr>
            <p:spPr>
              <a:xfrm>
                <a:off x="7795998" y="261696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4"/>
              <p:cNvSpPr/>
              <p:nvPr/>
            </p:nvSpPr>
            <p:spPr>
              <a:xfrm>
                <a:off x="8049579" y="2629981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0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4"/>
              <p:cNvSpPr/>
              <p:nvPr/>
            </p:nvSpPr>
            <p:spPr>
              <a:xfrm>
                <a:off x="7782985" y="2911245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" name="Google Shape;128;p14"/>
            <p:cNvGrpSpPr/>
            <p:nvPr/>
          </p:nvGrpSpPr>
          <p:grpSpPr>
            <a:xfrm>
              <a:off x="7716310" y="1823178"/>
              <a:ext cx="1422550" cy="586946"/>
              <a:chOff x="7782985" y="1670778"/>
              <a:chExt cx="1422550" cy="586946"/>
            </a:xfrm>
          </p:grpSpPr>
          <p:sp>
            <p:nvSpPr>
              <p:cNvPr id="129" name="Google Shape;129;p14"/>
              <p:cNvSpPr/>
              <p:nvPr/>
            </p:nvSpPr>
            <p:spPr>
              <a:xfrm>
                <a:off x="8675515" y="167077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4"/>
              <p:cNvSpPr/>
              <p:nvPr/>
            </p:nvSpPr>
            <p:spPr>
              <a:xfrm>
                <a:off x="8929145" y="1670778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0" y="1"/>
                    </a:moveTo>
                    <a:lnTo>
                      <a:pt x="0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4"/>
              <p:cNvSpPr/>
              <p:nvPr/>
            </p:nvSpPr>
            <p:spPr>
              <a:xfrm>
                <a:off x="8662502" y="1952042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14"/>
              <p:cNvSpPr/>
              <p:nvPr/>
            </p:nvSpPr>
            <p:spPr>
              <a:xfrm>
                <a:off x="7795998" y="167077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4"/>
              <p:cNvSpPr/>
              <p:nvPr/>
            </p:nvSpPr>
            <p:spPr>
              <a:xfrm>
                <a:off x="8049579" y="1683791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1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4"/>
              <p:cNvSpPr/>
              <p:nvPr/>
            </p:nvSpPr>
            <p:spPr>
              <a:xfrm>
                <a:off x="7782985" y="1965055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5" name="Google Shape;135;p14"/>
            <p:cNvSpPr/>
            <p:nvPr/>
          </p:nvSpPr>
          <p:spPr>
            <a:xfrm>
              <a:off x="7381876" y="1211370"/>
              <a:ext cx="1762200" cy="230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" name="Google Shape;136;p14"/>
            <p:cNvGrpSpPr/>
            <p:nvPr/>
          </p:nvGrpSpPr>
          <p:grpSpPr>
            <a:xfrm>
              <a:off x="7709798" y="3668971"/>
              <a:ext cx="1435563" cy="586946"/>
              <a:chOff x="7782985" y="2616968"/>
              <a:chExt cx="1435563" cy="586946"/>
            </a:xfrm>
          </p:grpSpPr>
          <p:sp>
            <p:nvSpPr>
              <p:cNvPr id="137" name="Google Shape;137;p14"/>
              <p:cNvSpPr/>
              <p:nvPr/>
            </p:nvSpPr>
            <p:spPr>
              <a:xfrm>
                <a:off x="8675515" y="261696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4"/>
              <p:cNvSpPr/>
              <p:nvPr/>
            </p:nvSpPr>
            <p:spPr>
              <a:xfrm>
                <a:off x="8940501" y="2616968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1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4"/>
              <p:cNvSpPr/>
              <p:nvPr/>
            </p:nvSpPr>
            <p:spPr>
              <a:xfrm>
                <a:off x="8675515" y="2898232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4"/>
              <p:cNvSpPr/>
              <p:nvPr/>
            </p:nvSpPr>
            <p:spPr>
              <a:xfrm>
                <a:off x="7795998" y="261696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4"/>
              <p:cNvSpPr/>
              <p:nvPr/>
            </p:nvSpPr>
            <p:spPr>
              <a:xfrm>
                <a:off x="8049579" y="2629981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0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4"/>
              <p:cNvSpPr/>
              <p:nvPr/>
            </p:nvSpPr>
            <p:spPr>
              <a:xfrm>
                <a:off x="7782985" y="2911245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3" name="Google Shape;143;p14"/>
          <p:cNvSpPr/>
          <p:nvPr/>
        </p:nvSpPr>
        <p:spPr>
          <a:xfrm flipH="1">
            <a:off x="6801481" y="0"/>
            <a:ext cx="2342519" cy="1847815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2">
    <p:bg>
      <p:bgPr>
        <a:solidFill>
          <a:schemeClr val="dk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>
            <a:spLocks noGrp="1"/>
          </p:cNvSpPr>
          <p:nvPr>
            <p:ph type="title"/>
          </p:nvPr>
        </p:nvSpPr>
        <p:spPr>
          <a:xfrm>
            <a:off x="723900" y="542925"/>
            <a:ext cx="57720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subTitle" idx="1"/>
          </p:nvPr>
        </p:nvSpPr>
        <p:spPr>
          <a:xfrm>
            <a:off x="936325" y="3105150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subTitle" idx="2"/>
          </p:nvPr>
        </p:nvSpPr>
        <p:spPr>
          <a:xfrm>
            <a:off x="3695700" y="3105150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subTitle" idx="3"/>
          </p:nvPr>
        </p:nvSpPr>
        <p:spPr>
          <a:xfrm>
            <a:off x="6455075" y="3105150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subTitle" idx="4"/>
          </p:nvPr>
        </p:nvSpPr>
        <p:spPr>
          <a:xfrm>
            <a:off x="762475" y="3600275"/>
            <a:ext cx="2100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5"/>
          <p:cNvSpPr txBox="1">
            <a:spLocks noGrp="1"/>
          </p:cNvSpPr>
          <p:nvPr>
            <p:ph type="subTitle" idx="5"/>
          </p:nvPr>
        </p:nvSpPr>
        <p:spPr>
          <a:xfrm>
            <a:off x="3521850" y="3600275"/>
            <a:ext cx="2100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5"/>
          <p:cNvSpPr txBox="1">
            <a:spLocks noGrp="1"/>
          </p:cNvSpPr>
          <p:nvPr>
            <p:ph type="subTitle" idx="6"/>
          </p:nvPr>
        </p:nvSpPr>
        <p:spPr>
          <a:xfrm>
            <a:off x="6281225" y="3600275"/>
            <a:ext cx="2100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5"/>
          <p:cNvSpPr/>
          <p:nvPr/>
        </p:nvSpPr>
        <p:spPr>
          <a:xfrm flipH="1">
            <a:off x="6801481" y="0"/>
            <a:ext cx="2342519" cy="1847815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2_1">
    <p:bg>
      <p:bgPr>
        <a:solidFill>
          <a:schemeClr val="dk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723900" y="542925"/>
            <a:ext cx="49422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subTitle" idx="1"/>
          </p:nvPr>
        </p:nvSpPr>
        <p:spPr>
          <a:xfrm>
            <a:off x="750525" y="1509725"/>
            <a:ext cx="1657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2"/>
          </p:nvPr>
        </p:nvSpPr>
        <p:spPr>
          <a:xfrm>
            <a:off x="750525" y="3090993"/>
            <a:ext cx="1657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subTitle" idx="3"/>
          </p:nvPr>
        </p:nvSpPr>
        <p:spPr>
          <a:xfrm>
            <a:off x="3393799" y="3090867"/>
            <a:ext cx="16242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subTitle" idx="4"/>
          </p:nvPr>
        </p:nvSpPr>
        <p:spPr>
          <a:xfrm>
            <a:off x="750525" y="2004850"/>
            <a:ext cx="2221200" cy="5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subTitle" idx="5"/>
          </p:nvPr>
        </p:nvSpPr>
        <p:spPr>
          <a:xfrm>
            <a:off x="750525" y="3586075"/>
            <a:ext cx="22212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6"/>
          <p:cNvSpPr txBox="1">
            <a:spLocks noGrp="1"/>
          </p:cNvSpPr>
          <p:nvPr>
            <p:ph type="subTitle" idx="6"/>
          </p:nvPr>
        </p:nvSpPr>
        <p:spPr>
          <a:xfrm>
            <a:off x="3391575" y="3586000"/>
            <a:ext cx="22212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6"/>
          <p:cNvSpPr txBox="1">
            <a:spLocks noGrp="1"/>
          </p:cNvSpPr>
          <p:nvPr>
            <p:ph type="subTitle" idx="7"/>
          </p:nvPr>
        </p:nvSpPr>
        <p:spPr>
          <a:xfrm>
            <a:off x="3391575" y="1509725"/>
            <a:ext cx="16242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subTitle" idx="8"/>
          </p:nvPr>
        </p:nvSpPr>
        <p:spPr>
          <a:xfrm>
            <a:off x="3391575" y="2004850"/>
            <a:ext cx="22212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6"/>
          <p:cNvSpPr/>
          <p:nvPr/>
        </p:nvSpPr>
        <p:spPr>
          <a:xfrm>
            <a:off x="6535394" y="2334723"/>
            <a:ext cx="2777674" cy="2808742"/>
          </a:xfrm>
          <a:custGeom>
            <a:avLst/>
            <a:gdLst/>
            <a:ahLst/>
            <a:cxnLst/>
            <a:rect l="l" t="t" r="r" b="b"/>
            <a:pathLst>
              <a:path w="98438" h="99539" extrusionOk="0">
                <a:moveTo>
                  <a:pt x="30489" y="1"/>
                </a:moveTo>
                <a:cubicBezTo>
                  <a:pt x="30489" y="1"/>
                  <a:pt x="1" y="12243"/>
                  <a:pt x="1" y="48569"/>
                </a:cubicBezTo>
                <a:lnTo>
                  <a:pt x="1" y="99539"/>
                </a:lnTo>
                <a:lnTo>
                  <a:pt x="98438" y="99539"/>
                </a:lnTo>
                <a:lnTo>
                  <a:pt x="98438" y="48569"/>
                </a:lnTo>
                <a:cubicBezTo>
                  <a:pt x="98438" y="12243"/>
                  <a:pt x="67983" y="1"/>
                  <a:pt x="67983" y="1"/>
                </a:cubicBezTo>
                <a:close/>
              </a:path>
            </a:pathLst>
          </a:custGeom>
          <a:solidFill>
            <a:srgbClr val="6D59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6"/>
          <p:cNvSpPr/>
          <p:nvPr/>
        </p:nvSpPr>
        <p:spPr>
          <a:xfrm>
            <a:off x="6936375" y="2602063"/>
            <a:ext cx="999661" cy="732329"/>
          </a:xfrm>
          <a:custGeom>
            <a:avLst/>
            <a:gdLst/>
            <a:ahLst/>
            <a:cxnLst/>
            <a:rect l="l" t="t" r="r" b="b"/>
            <a:pathLst>
              <a:path w="35427" h="25953" extrusionOk="0">
                <a:moveTo>
                  <a:pt x="11042" y="0"/>
                </a:moveTo>
                <a:cubicBezTo>
                  <a:pt x="11042" y="0"/>
                  <a:pt x="6105" y="1335"/>
                  <a:pt x="4071" y="3470"/>
                </a:cubicBezTo>
                <a:cubicBezTo>
                  <a:pt x="1836" y="5771"/>
                  <a:pt x="1" y="9741"/>
                  <a:pt x="1" y="9741"/>
                </a:cubicBezTo>
                <a:lnTo>
                  <a:pt x="35426" y="25952"/>
                </a:lnTo>
                <a:lnTo>
                  <a:pt x="35426" y="25952"/>
                </a:lnTo>
                <a:lnTo>
                  <a:pt x="11042" y="0"/>
                </a:lnTo>
                <a:close/>
              </a:path>
            </a:pathLst>
          </a:custGeom>
          <a:solidFill>
            <a:srgbClr val="5C4D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6"/>
          <p:cNvSpPr/>
          <p:nvPr/>
        </p:nvSpPr>
        <p:spPr>
          <a:xfrm>
            <a:off x="6487395" y="1535581"/>
            <a:ext cx="1461808" cy="1139902"/>
          </a:xfrm>
          <a:custGeom>
            <a:avLst/>
            <a:gdLst/>
            <a:ahLst/>
            <a:cxnLst/>
            <a:rect l="l" t="t" r="r" b="b"/>
            <a:pathLst>
              <a:path w="51805" h="40397" extrusionOk="0">
                <a:moveTo>
                  <a:pt x="51070" y="1"/>
                </a:moveTo>
                <a:cubicBezTo>
                  <a:pt x="51070" y="1"/>
                  <a:pt x="35192" y="5638"/>
                  <a:pt x="1" y="18881"/>
                </a:cubicBezTo>
                <a:cubicBezTo>
                  <a:pt x="1" y="18881"/>
                  <a:pt x="15445" y="20482"/>
                  <a:pt x="27053" y="40396"/>
                </a:cubicBezTo>
                <a:lnTo>
                  <a:pt x="51804" y="40396"/>
                </a:lnTo>
                <a:lnTo>
                  <a:pt x="51070" y="1"/>
                </a:lnTo>
                <a:close/>
              </a:path>
            </a:pathLst>
          </a:custGeom>
          <a:solidFill>
            <a:srgbClr val="4A2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6"/>
          <p:cNvSpPr/>
          <p:nvPr/>
        </p:nvSpPr>
        <p:spPr>
          <a:xfrm>
            <a:off x="7859789" y="1535581"/>
            <a:ext cx="1510737" cy="1139902"/>
          </a:xfrm>
          <a:custGeom>
            <a:avLst/>
            <a:gdLst/>
            <a:ahLst/>
            <a:cxnLst/>
            <a:rect l="l" t="t" r="r" b="b"/>
            <a:pathLst>
              <a:path w="53539" h="40397" extrusionOk="0">
                <a:moveTo>
                  <a:pt x="734" y="1"/>
                </a:moveTo>
                <a:lnTo>
                  <a:pt x="0" y="40396"/>
                </a:lnTo>
                <a:lnTo>
                  <a:pt x="24751" y="40396"/>
                </a:lnTo>
                <a:cubicBezTo>
                  <a:pt x="36326" y="20482"/>
                  <a:pt x="53539" y="18881"/>
                  <a:pt x="53539" y="18881"/>
                </a:cubicBezTo>
                <a:cubicBezTo>
                  <a:pt x="18480" y="5638"/>
                  <a:pt x="734" y="1"/>
                  <a:pt x="734" y="1"/>
                </a:cubicBezTo>
                <a:close/>
              </a:path>
            </a:pathLst>
          </a:custGeom>
          <a:solidFill>
            <a:srgbClr val="4A2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6"/>
          <p:cNvSpPr/>
          <p:nvPr/>
        </p:nvSpPr>
        <p:spPr>
          <a:xfrm>
            <a:off x="6956156" y="4098704"/>
            <a:ext cx="150625" cy="1037275"/>
          </a:xfrm>
          <a:custGeom>
            <a:avLst/>
            <a:gdLst/>
            <a:ahLst/>
            <a:cxnLst/>
            <a:rect l="l" t="t" r="r" b="b"/>
            <a:pathLst>
              <a:path w="5338" h="36760" extrusionOk="0">
                <a:moveTo>
                  <a:pt x="2035" y="0"/>
                </a:moveTo>
                <a:lnTo>
                  <a:pt x="0" y="36760"/>
                </a:lnTo>
                <a:lnTo>
                  <a:pt x="5338" y="36693"/>
                </a:lnTo>
                <a:lnTo>
                  <a:pt x="3036" y="0"/>
                </a:lnTo>
                <a:close/>
              </a:path>
            </a:pathLst>
          </a:custGeom>
          <a:solidFill>
            <a:srgbClr val="5542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6"/>
          <p:cNvSpPr/>
          <p:nvPr/>
        </p:nvSpPr>
        <p:spPr>
          <a:xfrm>
            <a:off x="8722928" y="4098704"/>
            <a:ext cx="158159" cy="1036344"/>
          </a:xfrm>
          <a:custGeom>
            <a:avLst/>
            <a:gdLst/>
            <a:ahLst/>
            <a:cxnLst/>
            <a:rect l="l" t="t" r="r" b="b"/>
            <a:pathLst>
              <a:path w="5605" h="36727" extrusionOk="0">
                <a:moveTo>
                  <a:pt x="4437" y="0"/>
                </a:moveTo>
                <a:lnTo>
                  <a:pt x="1" y="36727"/>
                </a:lnTo>
                <a:lnTo>
                  <a:pt x="5605" y="36727"/>
                </a:lnTo>
                <a:lnTo>
                  <a:pt x="5405" y="0"/>
                </a:lnTo>
                <a:close/>
              </a:path>
            </a:pathLst>
          </a:custGeom>
          <a:solidFill>
            <a:srgbClr val="5542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6"/>
          <p:cNvSpPr/>
          <p:nvPr/>
        </p:nvSpPr>
        <p:spPr>
          <a:xfrm>
            <a:off x="7853186" y="3628051"/>
            <a:ext cx="66875" cy="1515449"/>
          </a:xfrm>
          <a:custGeom>
            <a:avLst/>
            <a:gdLst/>
            <a:ahLst/>
            <a:cxnLst/>
            <a:rect l="l" t="t" r="r" b="b"/>
            <a:pathLst>
              <a:path w="2370" h="53706" extrusionOk="0">
                <a:moveTo>
                  <a:pt x="1368" y="1"/>
                </a:moveTo>
                <a:lnTo>
                  <a:pt x="1" y="1935"/>
                </a:lnTo>
                <a:lnTo>
                  <a:pt x="1002" y="53706"/>
                </a:lnTo>
                <a:lnTo>
                  <a:pt x="2369" y="53673"/>
                </a:lnTo>
                <a:lnTo>
                  <a:pt x="1368" y="1"/>
                </a:lnTo>
                <a:close/>
              </a:path>
            </a:pathLst>
          </a:custGeom>
          <a:solidFill>
            <a:srgbClr val="4A2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6"/>
          <p:cNvSpPr/>
          <p:nvPr/>
        </p:nvSpPr>
        <p:spPr>
          <a:xfrm>
            <a:off x="7094510" y="3741940"/>
            <a:ext cx="539378" cy="77231"/>
          </a:xfrm>
          <a:custGeom>
            <a:avLst/>
            <a:gdLst/>
            <a:ahLst/>
            <a:cxnLst/>
            <a:rect l="l" t="t" r="r" b="b"/>
            <a:pathLst>
              <a:path w="19115" h="2737" extrusionOk="0">
                <a:moveTo>
                  <a:pt x="1" y="1"/>
                </a:moveTo>
                <a:lnTo>
                  <a:pt x="1" y="2736"/>
                </a:lnTo>
                <a:lnTo>
                  <a:pt x="19115" y="2736"/>
                </a:lnTo>
                <a:lnTo>
                  <a:pt x="19115" y="1"/>
                </a:lnTo>
                <a:close/>
              </a:path>
            </a:pathLst>
          </a:custGeom>
          <a:solidFill>
            <a:srgbClr val="4A2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6"/>
          <p:cNvSpPr/>
          <p:nvPr/>
        </p:nvSpPr>
        <p:spPr>
          <a:xfrm>
            <a:off x="7378781" y="2602063"/>
            <a:ext cx="1068371" cy="754903"/>
          </a:xfrm>
          <a:custGeom>
            <a:avLst/>
            <a:gdLst/>
            <a:ahLst/>
            <a:cxnLst/>
            <a:rect l="l" t="t" r="r" b="b"/>
            <a:pathLst>
              <a:path w="37862" h="26753" extrusionOk="0">
                <a:moveTo>
                  <a:pt x="1" y="0"/>
                </a:moveTo>
                <a:lnTo>
                  <a:pt x="21850" y="26753"/>
                </a:lnTo>
                <a:lnTo>
                  <a:pt x="378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6"/>
          <p:cNvSpPr/>
          <p:nvPr/>
        </p:nvSpPr>
        <p:spPr>
          <a:xfrm>
            <a:off x="7600943" y="1978918"/>
            <a:ext cx="656085" cy="864105"/>
          </a:xfrm>
          <a:custGeom>
            <a:avLst/>
            <a:gdLst/>
            <a:ahLst/>
            <a:cxnLst/>
            <a:rect l="l" t="t" r="r" b="b"/>
            <a:pathLst>
              <a:path w="23251" h="30623" extrusionOk="0">
                <a:moveTo>
                  <a:pt x="4904" y="1"/>
                </a:moveTo>
                <a:cubicBezTo>
                  <a:pt x="2202" y="1"/>
                  <a:pt x="0" y="2469"/>
                  <a:pt x="0" y="5505"/>
                </a:cubicBezTo>
                <a:lnTo>
                  <a:pt x="0" y="19048"/>
                </a:lnTo>
                <a:cubicBezTo>
                  <a:pt x="0" y="26220"/>
                  <a:pt x="5204" y="30623"/>
                  <a:pt x="11608" y="30623"/>
                </a:cubicBezTo>
                <a:cubicBezTo>
                  <a:pt x="18046" y="30623"/>
                  <a:pt x="23250" y="26220"/>
                  <a:pt x="23250" y="19048"/>
                </a:cubicBezTo>
                <a:lnTo>
                  <a:pt x="23250" y="5505"/>
                </a:lnTo>
                <a:cubicBezTo>
                  <a:pt x="23217" y="2469"/>
                  <a:pt x="21048" y="1"/>
                  <a:pt x="18313" y="1"/>
                </a:cubicBezTo>
                <a:close/>
              </a:path>
            </a:pathLst>
          </a:custGeom>
          <a:solidFill>
            <a:srgbClr val="FEB3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6"/>
          <p:cNvSpPr/>
          <p:nvPr/>
        </p:nvSpPr>
        <p:spPr>
          <a:xfrm>
            <a:off x="7578340" y="2282970"/>
            <a:ext cx="655154" cy="244759"/>
          </a:xfrm>
          <a:custGeom>
            <a:avLst/>
            <a:gdLst/>
            <a:ahLst/>
            <a:cxnLst/>
            <a:rect l="l" t="t" r="r" b="b"/>
            <a:pathLst>
              <a:path w="23218" h="8674" extrusionOk="0">
                <a:moveTo>
                  <a:pt x="1" y="0"/>
                </a:moveTo>
                <a:cubicBezTo>
                  <a:pt x="1" y="0"/>
                  <a:pt x="935" y="8673"/>
                  <a:pt x="11609" y="8673"/>
                </a:cubicBezTo>
                <a:cubicBezTo>
                  <a:pt x="22283" y="8673"/>
                  <a:pt x="23217" y="0"/>
                  <a:pt x="23217" y="0"/>
                </a:cubicBezTo>
                <a:close/>
              </a:path>
            </a:pathLst>
          </a:custGeom>
          <a:solidFill>
            <a:srgbClr val="DD8E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6"/>
          <p:cNvSpPr/>
          <p:nvPr/>
        </p:nvSpPr>
        <p:spPr>
          <a:xfrm>
            <a:off x="6907197" y="1285172"/>
            <a:ext cx="488558" cy="453822"/>
          </a:xfrm>
          <a:custGeom>
            <a:avLst/>
            <a:gdLst/>
            <a:ahLst/>
            <a:cxnLst/>
            <a:rect l="l" t="t" r="r" b="b"/>
            <a:pathLst>
              <a:path w="17314" h="16083" extrusionOk="0">
                <a:moveTo>
                  <a:pt x="8672" y="0"/>
                </a:moveTo>
                <a:cubicBezTo>
                  <a:pt x="4797" y="0"/>
                  <a:pt x="1367" y="2830"/>
                  <a:pt x="735" y="6773"/>
                </a:cubicBezTo>
                <a:cubicBezTo>
                  <a:pt x="1" y="11143"/>
                  <a:pt x="3003" y="15279"/>
                  <a:pt x="7373" y="15980"/>
                </a:cubicBezTo>
                <a:cubicBezTo>
                  <a:pt x="7806" y="16049"/>
                  <a:pt x="8237" y="16082"/>
                  <a:pt x="8662" y="16082"/>
                </a:cubicBezTo>
                <a:cubicBezTo>
                  <a:pt x="12551" y="16082"/>
                  <a:pt x="15948" y="13281"/>
                  <a:pt x="16579" y="9342"/>
                </a:cubicBezTo>
                <a:cubicBezTo>
                  <a:pt x="17313" y="4939"/>
                  <a:pt x="14311" y="836"/>
                  <a:pt x="9941" y="102"/>
                </a:cubicBezTo>
                <a:cubicBezTo>
                  <a:pt x="9515" y="33"/>
                  <a:pt x="9091" y="0"/>
                  <a:pt x="8672" y="0"/>
                </a:cubicBezTo>
                <a:close/>
              </a:path>
            </a:pathLst>
          </a:custGeom>
          <a:solidFill>
            <a:srgbClr val="ED9F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6"/>
          <p:cNvSpPr/>
          <p:nvPr/>
        </p:nvSpPr>
        <p:spPr>
          <a:xfrm>
            <a:off x="8452795" y="1285849"/>
            <a:ext cx="488530" cy="453371"/>
          </a:xfrm>
          <a:custGeom>
            <a:avLst/>
            <a:gdLst/>
            <a:ahLst/>
            <a:cxnLst/>
            <a:rect l="l" t="t" r="r" b="b"/>
            <a:pathLst>
              <a:path w="17313" h="16067" extrusionOk="0">
                <a:moveTo>
                  <a:pt x="8621" y="1"/>
                </a:moveTo>
                <a:cubicBezTo>
                  <a:pt x="4767" y="1"/>
                  <a:pt x="1364" y="2823"/>
                  <a:pt x="734" y="6749"/>
                </a:cubicBezTo>
                <a:cubicBezTo>
                  <a:pt x="0" y="11152"/>
                  <a:pt x="3002" y="15255"/>
                  <a:pt x="7372" y="15956"/>
                </a:cubicBezTo>
                <a:cubicBezTo>
                  <a:pt x="7819" y="16030"/>
                  <a:pt x="8263" y="16066"/>
                  <a:pt x="8700" y="16066"/>
                </a:cubicBezTo>
                <a:cubicBezTo>
                  <a:pt x="12573" y="16066"/>
                  <a:pt x="15949" y="13244"/>
                  <a:pt x="16579" y="9318"/>
                </a:cubicBezTo>
                <a:cubicBezTo>
                  <a:pt x="17313" y="4915"/>
                  <a:pt x="14311" y="812"/>
                  <a:pt x="9941" y="111"/>
                </a:cubicBezTo>
                <a:cubicBezTo>
                  <a:pt x="9497" y="37"/>
                  <a:pt x="9056" y="1"/>
                  <a:pt x="8621" y="1"/>
                </a:cubicBezTo>
                <a:close/>
              </a:path>
            </a:pathLst>
          </a:custGeom>
          <a:solidFill>
            <a:srgbClr val="ED9F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6"/>
          <p:cNvSpPr/>
          <p:nvPr/>
        </p:nvSpPr>
        <p:spPr>
          <a:xfrm>
            <a:off x="6974046" y="1166599"/>
            <a:ext cx="177911" cy="347357"/>
          </a:xfrm>
          <a:custGeom>
            <a:avLst/>
            <a:gdLst/>
            <a:ahLst/>
            <a:cxnLst/>
            <a:rect l="l" t="t" r="r" b="b"/>
            <a:pathLst>
              <a:path w="6305" h="12310" extrusionOk="0">
                <a:moveTo>
                  <a:pt x="0" y="1"/>
                </a:moveTo>
                <a:lnTo>
                  <a:pt x="0" y="7172"/>
                </a:lnTo>
                <a:cubicBezTo>
                  <a:pt x="0" y="10008"/>
                  <a:pt x="2335" y="12309"/>
                  <a:pt x="5171" y="12309"/>
                </a:cubicBezTo>
                <a:lnTo>
                  <a:pt x="6305" y="12309"/>
                </a:lnTo>
                <a:lnTo>
                  <a:pt x="6305" y="1"/>
                </a:lnTo>
                <a:close/>
              </a:path>
            </a:pathLst>
          </a:custGeom>
          <a:solidFill>
            <a:srgbClr val="4C2D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6"/>
          <p:cNvSpPr/>
          <p:nvPr/>
        </p:nvSpPr>
        <p:spPr>
          <a:xfrm>
            <a:off x="8697532" y="1166599"/>
            <a:ext cx="176980" cy="347357"/>
          </a:xfrm>
          <a:custGeom>
            <a:avLst/>
            <a:gdLst/>
            <a:ahLst/>
            <a:cxnLst/>
            <a:rect l="l" t="t" r="r" b="b"/>
            <a:pathLst>
              <a:path w="6272" h="12310" extrusionOk="0">
                <a:moveTo>
                  <a:pt x="0" y="1"/>
                </a:moveTo>
                <a:lnTo>
                  <a:pt x="0" y="12309"/>
                </a:lnTo>
                <a:lnTo>
                  <a:pt x="1134" y="12309"/>
                </a:lnTo>
                <a:cubicBezTo>
                  <a:pt x="3970" y="12309"/>
                  <a:pt x="6271" y="10008"/>
                  <a:pt x="6271" y="7172"/>
                </a:cubicBezTo>
                <a:lnTo>
                  <a:pt x="6271" y="1"/>
                </a:lnTo>
                <a:close/>
              </a:path>
            </a:pathLst>
          </a:custGeom>
          <a:solidFill>
            <a:srgbClr val="4C2D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6"/>
          <p:cNvSpPr/>
          <p:nvPr/>
        </p:nvSpPr>
        <p:spPr>
          <a:xfrm>
            <a:off x="7151934" y="400190"/>
            <a:ext cx="1545585" cy="2023928"/>
          </a:xfrm>
          <a:custGeom>
            <a:avLst/>
            <a:gdLst/>
            <a:ahLst/>
            <a:cxnLst/>
            <a:rect l="l" t="t" r="r" b="b"/>
            <a:pathLst>
              <a:path w="54774" h="71726" extrusionOk="0">
                <a:moveTo>
                  <a:pt x="17018" y="0"/>
                </a:moveTo>
                <a:cubicBezTo>
                  <a:pt x="7027" y="0"/>
                  <a:pt x="1" y="1379"/>
                  <a:pt x="1" y="12750"/>
                </a:cubicBezTo>
                <a:lnTo>
                  <a:pt x="1" y="44540"/>
                </a:lnTo>
                <a:cubicBezTo>
                  <a:pt x="1" y="58783"/>
                  <a:pt x="11075" y="70458"/>
                  <a:pt x="25152" y="71592"/>
                </a:cubicBezTo>
                <a:lnTo>
                  <a:pt x="25085" y="71626"/>
                </a:lnTo>
                <a:cubicBezTo>
                  <a:pt x="25853" y="71693"/>
                  <a:pt x="26620" y="71726"/>
                  <a:pt x="27387" y="71726"/>
                </a:cubicBezTo>
                <a:cubicBezTo>
                  <a:pt x="29689" y="71726"/>
                  <a:pt x="31924" y="71426"/>
                  <a:pt x="34092" y="70892"/>
                </a:cubicBezTo>
                <a:cubicBezTo>
                  <a:pt x="34092" y="70892"/>
                  <a:pt x="34092" y="70859"/>
                  <a:pt x="34092" y="70859"/>
                </a:cubicBezTo>
                <a:cubicBezTo>
                  <a:pt x="45967" y="67890"/>
                  <a:pt x="54773" y="57215"/>
                  <a:pt x="54773" y="44540"/>
                </a:cubicBezTo>
                <a:lnTo>
                  <a:pt x="54773" y="12750"/>
                </a:lnTo>
                <a:cubicBezTo>
                  <a:pt x="54773" y="1379"/>
                  <a:pt x="47728" y="0"/>
                  <a:pt x="37742" y="0"/>
                </a:cubicBezTo>
                <a:cubicBezTo>
                  <a:pt x="34547" y="0"/>
                  <a:pt x="31050" y="141"/>
                  <a:pt x="27387" y="141"/>
                </a:cubicBezTo>
                <a:cubicBezTo>
                  <a:pt x="23716" y="141"/>
                  <a:pt x="20215" y="0"/>
                  <a:pt x="17018" y="0"/>
                </a:cubicBezTo>
                <a:close/>
              </a:path>
            </a:pathLst>
          </a:custGeom>
          <a:solidFill>
            <a:srgbClr val="FEB3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6"/>
          <p:cNvSpPr/>
          <p:nvPr/>
        </p:nvSpPr>
        <p:spPr>
          <a:xfrm>
            <a:off x="7787296" y="1922454"/>
            <a:ext cx="276757" cy="77203"/>
          </a:xfrm>
          <a:custGeom>
            <a:avLst/>
            <a:gdLst/>
            <a:ahLst/>
            <a:cxnLst/>
            <a:rect l="l" t="t" r="r" b="b"/>
            <a:pathLst>
              <a:path w="9808" h="2736" extrusionOk="0">
                <a:moveTo>
                  <a:pt x="1368" y="0"/>
                </a:moveTo>
                <a:cubicBezTo>
                  <a:pt x="601" y="0"/>
                  <a:pt x="1" y="601"/>
                  <a:pt x="1" y="1368"/>
                </a:cubicBezTo>
                <a:cubicBezTo>
                  <a:pt x="1" y="2102"/>
                  <a:pt x="601" y="2736"/>
                  <a:pt x="1368" y="2736"/>
                </a:cubicBezTo>
                <a:lnTo>
                  <a:pt x="8474" y="2736"/>
                </a:lnTo>
                <a:cubicBezTo>
                  <a:pt x="9207" y="2736"/>
                  <a:pt x="9808" y="2102"/>
                  <a:pt x="9808" y="1368"/>
                </a:cubicBezTo>
                <a:cubicBezTo>
                  <a:pt x="9808" y="601"/>
                  <a:pt x="9207" y="0"/>
                  <a:pt x="8474" y="0"/>
                </a:cubicBezTo>
                <a:close/>
              </a:path>
            </a:pathLst>
          </a:custGeom>
          <a:solidFill>
            <a:srgbClr val="ED9F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6"/>
          <p:cNvSpPr/>
          <p:nvPr/>
        </p:nvSpPr>
        <p:spPr>
          <a:xfrm>
            <a:off x="7452205" y="1662563"/>
            <a:ext cx="921527" cy="307599"/>
          </a:xfrm>
          <a:custGeom>
            <a:avLst/>
            <a:gdLst/>
            <a:ahLst/>
            <a:cxnLst/>
            <a:rect l="l" t="t" r="r" b="b"/>
            <a:pathLst>
              <a:path w="32658" h="10901" extrusionOk="0">
                <a:moveTo>
                  <a:pt x="21025" y="0"/>
                </a:moveTo>
                <a:cubicBezTo>
                  <a:pt x="18748" y="0"/>
                  <a:pt x="17122" y="242"/>
                  <a:pt x="16312" y="404"/>
                </a:cubicBezTo>
                <a:cubicBezTo>
                  <a:pt x="15501" y="242"/>
                  <a:pt x="13868" y="15"/>
                  <a:pt x="11580" y="15"/>
                </a:cubicBezTo>
                <a:cubicBezTo>
                  <a:pt x="10577" y="15"/>
                  <a:pt x="9448" y="59"/>
                  <a:pt x="8207" y="171"/>
                </a:cubicBezTo>
                <a:cubicBezTo>
                  <a:pt x="3537" y="604"/>
                  <a:pt x="1" y="4540"/>
                  <a:pt x="1" y="9244"/>
                </a:cubicBezTo>
                <a:cubicBezTo>
                  <a:pt x="1" y="10155"/>
                  <a:pt x="748" y="10900"/>
                  <a:pt x="1637" y="10900"/>
                </a:cubicBezTo>
                <a:cubicBezTo>
                  <a:pt x="1724" y="10900"/>
                  <a:pt x="1813" y="10893"/>
                  <a:pt x="1902" y="10878"/>
                </a:cubicBezTo>
                <a:cubicBezTo>
                  <a:pt x="4404" y="10478"/>
                  <a:pt x="9241" y="9878"/>
                  <a:pt x="15745" y="9878"/>
                </a:cubicBezTo>
                <a:lnTo>
                  <a:pt x="16913" y="9878"/>
                </a:lnTo>
                <a:cubicBezTo>
                  <a:pt x="23417" y="9878"/>
                  <a:pt x="28254" y="10478"/>
                  <a:pt x="30756" y="10878"/>
                </a:cubicBezTo>
                <a:cubicBezTo>
                  <a:pt x="30845" y="10893"/>
                  <a:pt x="30934" y="10900"/>
                  <a:pt x="31021" y="10900"/>
                </a:cubicBezTo>
                <a:cubicBezTo>
                  <a:pt x="31910" y="10900"/>
                  <a:pt x="32657" y="10155"/>
                  <a:pt x="32657" y="9244"/>
                </a:cubicBezTo>
                <a:cubicBezTo>
                  <a:pt x="32657" y="4540"/>
                  <a:pt x="29088" y="604"/>
                  <a:pt x="24418" y="171"/>
                </a:cubicBezTo>
                <a:cubicBezTo>
                  <a:pt x="23169" y="48"/>
                  <a:pt x="22033" y="0"/>
                  <a:pt x="21025" y="0"/>
                </a:cubicBezTo>
                <a:close/>
              </a:path>
            </a:pathLst>
          </a:custGeom>
          <a:solidFill>
            <a:srgbClr val="4C2D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6"/>
          <p:cNvSpPr/>
          <p:nvPr/>
        </p:nvSpPr>
        <p:spPr>
          <a:xfrm>
            <a:off x="7766584" y="1624073"/>
            <a:ext cx="108299" cy="108271"/>
          </a:xfrm>
          <a:custGeom>
            <a:avLst/>
            <a:gdLst/>
            <a:ahLst/>
            <a:cxnLst/>
            <a:rect l="l" t="t" r="r" b="b"/>
            <a:pathLst>
              <a:path w="3838" h="3837" extrusionOk="0">
                <a:moveTo>
                  <a:pt x="1936" y="0"/>
                </a:moveTo>
                <a:cubicBezTo>
                  <a:pt x="868" y="0"/>
                  <a:pt x="1" y="868"/>
                  <a:pt x="1" y="1935"/>
                </a:cubicBezTo>
                <a:cubicBezTo>
                  <a:pt x="1" y="2969"/>
                  <a:pt x="868" y="3836"/>
                  <a:pt x="1936" y="3836"/>
                </a:cubicBezTo>
                <a:cubicBezTo>
                  <a:pt x="2970" y="3836"/>
                  <a:pt x="3837" y="2969"/>
                  <a:pt x="3837" y="1935"/>
                </a:cubicBezTo>
                <a:cubicBezTo>
                  <a:pt x="3837" y="868"/>
                  <a:pt x="3003" y="0"/>
                  <a:pt x="1936" y="0"/>
                </a:cubicBezTo>
                <a:close/>
              </a:path>
            </a:pathLst>
          </a:custGeom>
          <a:solidFill>
            <a:srgbClr val="DD8E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6"/>
          <p:cNvSpPr/>
          <p:nvPr/>
        </p:nvSpPr>
        <p:spPr>
          <a:xfrm>
            <a:off x="7936035" y="1624073"/>
            <a:ext cx="108271" cy="108271"/>
          </a:xfrm>
          <a:custGeom>
            <a:avLst/>
            <a:gdLst/>
            <a:ahLst/>
            <a:cxnLst/>
            <a:rect l="l" t="t" r="r" b="b"/>
            <a:pathLst>
              <a:path w="3837" h="3837" extrusionOk="0">
                <a:moveTo>
                  <a:pt x="1935" y="0"/>
                </a:moveTo>
                <a:cubicBezTo>
                  <a:pt x="868" y="0"/>
                  <a:pt x="0" y="868"/>
                  <a:pt x="0" y="1935"/>
                </a:cubicBezTo>
                <a:cubicBezTo>
                  <a:pt x="0" y="2969"/>
                  <a:pt x="868" y="3836"/>
                  <a:pt x="1935" y="3836"/>
                </a:cubicBezTo>
                <a:cubicBezTo>
                  <a:pt x="2969" y="3836"/>
                  <a:pt x="3836" y="2969"/>
                  <a:pt x="3836" y="1935"/>
                </a:cubicBezTo>
                <a:cubicBezTo>
                  <a:pt x="3836" y="868"/>
                  <a:pt x="2969" y="0"/>
                  <a:pt x="1935" y="0"/>
                </a:cubicBezTo>
                <a:close/>
              </a:path>
            </a:pathLst>
          </a:custGeom>
          <a:solidFill>
            <a:srgbClr val="DD8E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6"/>
          <p:cNvSpPr/>
          <p:nvPr/>
        </p:nvSpPr>
        <p:spPr>
          <a:xfrm>
            <a:off x="7816474" y="1475335"/>
            <a:ext cx="183583" cy="308756"/>
          </a:xfrm>
          <a:custGeom>
            <a:avLst/>
            <a:gdLst/>
            <a:ahLst/>
            <a:cxnLst/>
            <a:rect l="l" t="t" r="r" b="b"/>
            <a:pathLst>
              <a:path w="6506" h="10942" extrusionOk="0">
                <a:moveTo>
                  <a:pt x="3237" y="1"/>
                </a:moveTo>
                <a:cubicBezTo>
                  <a:pt x="2002" y="1"/>
                  <a:pt x="968" y="935"/>
                  <a:pt x="801" y="2169"/>
                </a:cubicBezTo>
                <a:lnTo>
                  <a:pt x="168" y="8173"/>
                </a:lnTo>
                <a:cubicBezTo>
                  <a:pt x="1" y="9641"/>
                  <a:pt x="1135" y="10942"/>
                  <a:pt x="2636" y="10942"/>
                </a:cubicBezTo>
                <a:lnTo>
                  <a:pt x="3870" y="10942"/>
                </a:lnTo>
                <a:cubicBezTo>
                  <a:pt x="5371" y="10942"/>
                  <a:pt x="6506" y="9641"/>
                  <a:pt x="6305" y="8173"/>
                </a:cubicBezTo>
                <a:lnTo>
                  <a:pt x="5705" y="2169"/>
                </a:lnTo>
                <a:cubicBezTo>
                  <a:pt x="5538" y="935"/>
                  <a:pt x="4504" y="1"/>
                  <a:pt x="3237" y="1"/>
                </a:cubicBezTo>
                <a:close/>
              </a:path>
            </a:pathLst>
          </a:custGeom>
          <a:solidFill>
            <a:srgbClr val="ED9F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6"/>
          <p:cNvSpPr/>
          <p:nvPr/>
        </p:nvSpPr>
        <p:spPr>
          <a:xfrm>
            <a:off x="7272426" y="1288022"/>
            <a:ext cx="576088" cy="449025"/>
          </a:xfrm>
          <a:custGeom>
            <a:avLst/>
            <a:gdLst/>
            <a:ahLst/>
            <a:cxnLst/>
            <a:rect l="l" t="t" r="r" b="b"/>
            <a:pathLst>
              <a:path w="20416" h="15913" extrusionOk="0">
                <a:moveTo>
                  <a:pt x="4237" y="1"/>
                </a:moveTo>
                <a:cubicBezTo>
                  <a:pt x="1902" y="1"/>
                  <a:pt x="0" y="1902"/>
                  <a:pt x="0" y="4237"/>
                </a:cubicBezTo>
                <a:lnTo>
                  <a:pt x="0" y="7940"/>
                </a:lnTo>
                <a:cubicBezTo>
                  <a:pt x="0" y="12343"/>
                  <a:pt x="3570" y="15912"/>
                  <a:pt x="7939" y="15912"/>
                </a:cubicBezTo>
                <a:lnTo>
                  <a:pt x="13543" y="15912"/>
                </a:lnTo>
                <a:cubicBezTo>
                  <a:pt x="17346" y="15912"/>
                  <a:pt x="20415" y="12810"/>
                  <a:pt x="20415" y="9007"/>
                </a:cubicBezTo>
                <a:lnTo>
                  <a:pt x="20415" y="4737"/>
                </a:lnTo>
                <a:cubicBezTo>
                  <a:pt x="20415" y="2136"/>
                  <a:pt x="18314" y="1"/>
                  <a:pt x="156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6"/>
          <p:cNvSpPr/>
          <p:nvPr/>
        </p:nvSpPr>
        <p:spPr>
          <a:xfrm>
            <a:off x="7968034" y="1288022"/>
            <a:ext cx="576060" cy="449025"/>
          </a:xfrm>
          <a:custGeom>
            <a:avLst/>
            <a:gdLst/>
            <a:ahLst/>
            <a:cxnLst/>
            <a:rect l="l" t="t" r="r" b="b"/>
            <a:pathLst>
              <a:path w="20415" h="15913" extrusionOk="0">
                <a:moveTo>
                  <a:pt x="4737" y="1"/>
                </a:moveTo>
                <a:cubicBezTo>
                  <a:pt x="2135" y="1"/>
                  <a:pt x="0" y="2136"/>
                  <a:pt x="0" y="4737"/>
                </a:cubicBezTo>
                <a:lnTo>
                  <a:pt x="0" y="9007"/>
                </a:lnTo>
                <a:cubicBezTo>
                  <a:pt x="0" y="12810"/>
                  <a:pt x="3103" y="15912"/>
                  <a:pt x="6905" y="15912"/>
                </a:cubicBezTo>
                <a:lnTo>
                  <a:pt x="12476" y="15912"/>
                </a:lnTo>
                <a:cubicBezTo>
                  <a:pt x="16846" y="15912"/>
                  <a:pt x="20415" y="12343"/>
                  <a:pt x="20415" y="7940"/>
                </a:cubicBezTo>
                <a:lnTo>
                  <a:pt x="20415" y="4237"/>
                </a:lnTo>
                <a:cubicBezTo>
                  <a:pt x="20415" y="1902"/>
                  <a:pt x="18514" y="1"/>
                  <a:pt x="161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6"/>
          <p:cNvSpPr/>
          <p:nvPr/>
        </p:nvSpPr>
        <p:spPr>
          <a:xfrm>
            <a:off x="7832474" y="1410405"/>
            <a:ext cx="145941" cy="105449"/>
          </a:xfrm>
          <a:custGeom>
            <a:avLst/>
            <a:gdLst/>
            <a:ahLst/>
            <a:cxnLst/>
            <a:rect l="l" t="t" r="r" b="b"/>
            <a:pathLst>
              <a:path w="5172" h="3737" extrusionOk="0">
                <a:moveTo>
                  <a:pt x="1" y="0"/>
                </a:moveTo>
                <a:lnTo>
                  <a:pt x="1" y="3736"/>
                </a:lnTo>
                <a:lnTo>
                  <a:pt x="5171" y="3736"/>
                </a:lnTo>
                <a:lnTo>
                  <a:pt x="51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6"/>
          <p:cNvSpPr/>
          <p:nvPr/>
        </p:nvSpPr>
        <p:spPr>
          <a:xfrm>
            <a:off x="7230070" y="1288022"/>
            <a:ext cx="252293" cy="113914"/>
          </a:xfrm>
          <a:custGeom>
            <a:avLst/>
            <a:gdLst/>
            <a:ahLst/>
            <a:cxnLst/>
            <a:rect l="l" t="t" r="r" b="b"/>
            <a:pathLst>
              <a:path w="8941" h="4037" extrusionOk="0">
                <a:moveTo>
                  <a:pt x="934" y="1"/>
                </a:moveTo>
                <a:cubicBezTo>
                  <a:pt x="434" y="1"/>
                  <a:pt x="0" y="434"/>
                  <a:pt x="0" y="968"/>
                </a:cubicBezTo>
                <a:lnTo>
                  <a:pt x="0" y="3103"/>
                </a:lnTo>
                <a:cubicBezTo>
                  <a:pt x="0" y="3603"/>
                  <a:pt x="434" y="4037"/>
                  <a:pt x="934" y="4037"/>
                </a:cubicBezTo>
                <a:lnTo>
                  <a:pt x="8006" y="4037"/>
                </a:lnTo>
                <a:cubicBezTo>
                  <a:pt x="8540" y="4037"/>
                  <a:pt x="8940" y="3603"/>
                  <a:pt x="8940" y="3103"/>
                </a:cubicBezTo>
                <a:lnTo>
                  <a:pt x="8940" y="968"/>
                </a:lnTo>
                <a:cubicBezTo>
                  <a:pt x="8940" y="434"/>
                  <a:pt x="8540" y="1"/>
                  <a:pt x="8006" y="1"/>
                </a:cubicBezTo>
                <a:close/>
              </a:path>
            </a:pathLst>
          </a:custGeom>
          <a:solidFill>
            <a:srgbClr val="150D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6"/>
          <p:cNvSpPr/>
          <p:nvPr/>
        </p:nvSpPr>
        <p:spPr>
          <a:xfrm>
            <a:off x="8329481" y="1288022"/>
            <a:ext cx="253224" cy="113914"/>
          </a:xfrm>
          <a:custGeom>
            <a:avLst/>
            <a:gdLst/>
            <a:ahLst/>
            <a:cxnLst/>
            <a:rect l="l" t="t" r="r" b="b"/>
            <a:pathLst>
              <a:path w="8974" h="4037" extrusionOk="0">
                <a:moveTo>
                  <a:pt x="968" y="1"/>
                </a:moveTo>
                <a:cubicBezTo>
                  <a:pt x="434" y="1"/>
                  <a:pt x="1" y="434"/>
                  <a:pt x="1" y="935"/>
                </a:cubicBezTo>
                <a:lnTo>
                  <a:pt x="1" y="3070"/>
                </a:lnTo>
                <a:cubicBezTo>
                  <a:pt x="1" y="3603"/>
                  <a:pt x="434" y="4037"/>
                  <a:pt x="968" y="4037"/>
                </a:cubicBezTo>
                <a:lnTo>
                  <a:pt x="8006" y="4037"/>
                </a:lnTo>
                <a:cubicBezTo>
                  <a:pt x="8540" y="4037"/>
                  <a:pt x="8974" y="3603"/>
                  <a:pt x="8974" y="3070"/>
                </a:cubicBezTo>
                <a:lnTo>
                  <a:pt x="8974" y="935"/>
                </a:lnTo>
                <a:cubicBezTo>
                  <a:pt x="8974" y="434"/>
                  <a:pt x="8540" y="1"/>
                  <a:pt x="8006" y="1"/>
                </a:cubicBezTo>
                <a:close/>
              </a:path>
            </a:pathLst>
          </a:custGeom>
          <a:solidFill>
            <a:srgbClr val="150D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6"/>
          <p:cNvSpPr/>
          <p:nvPr/>
        </p:nvSpPr>
        <p:spPr>
          <a:xfrm>
            <a:off x="6443148" y="876684"/>
            <a:ext cx="2930162" cy="584554"/>
          </a:xfrm>
          <a:custGeom>
            <a:avLst/>
            <a:gdLst/>
            <a:ahLst/>
            <a:cxnLst/>
            <a:rect l="l" t="t" r="r" b="b"/>
            <a:pathLst>
              <a:path w="103842" h="20716" extrusionOk="0">
                <a:moveTo>
                  <a:pt x="51905" y="1"/>
                </a:moveTo>
                <a:cubicBezTo>
                  <a:pt x="23251" y="1"/>
                  <a:pt x="1" y="4637"/>
                  <a:pt x="1" y="10375"/>
                </a:cubicBezTo>
                <a:cubicBezTo>
                  <a:pt x="1" y="16079"/>
                  <a:pt x="23251" y="20715"/>
                  <a:pt x="51905" y="20715"/>
                </a:cubicBezTo>
                <a:cubicBezTo>
                  <a:pt x="80592" y="20715"/>
                  <a:pt x="103842" y="16079"/>
                  <a:pt x="103842" y="10375"/>
                </a:cubicBezTo>
                <a:cubicBezTo>
                  <a:pt x="103842" y="4637"/>
                  <a:pt x="80592" y="1"/>
                  <a:pt x="51905" y="1"/>
                </a:cubicBezTo>
                <a:close/>
              </a:path>
            </a:pathLst>
          </a:custGeom>
          <a:solidFill>
            <a:srgbClr val="6D59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6"/>
          <p:cNvSpPr/>
          <p:nvPr/>
        </p:nvSpPr>
        <p:spPr>
          <a:xfrm>
            <a:off x="7024867" y="190500"/>
            <a:ext cx="1799712" cy="849036"/>
          </a:xfrm>
          <a:custGeom>
            <a:avLst/>
            <a:gdLst/>
            <a:ahLst/>
            <a:cxnLst/>
            <a:rect l="l" t="t" r="r" b="b"/>
            <a:pathLst>
              <a:path w="63780" h="30089" extrusionOk="0">
                <a:moveTo>
                  <a:pt x="14111" y="0"/>
                </a:moveTo>
                <a:cubicBezTo>
                  <a:pt x="9707" y="0"/>
                  <a:pt x="5871" y="3069"/>
                  <a:pt x="4937" y="7406"/>
                </a:cubicBezTo>
                <a:lnTo>
                  <a:pt x="1" y="30088"/>
                </a:lnTo>
                <a:lnTo>
                  <a:pt x="63779" y="30088"/>
                </a:lnTo>
                <a:lnTo>
                  <a:pt x="58476" y="7272"/>
                </a:lnTo>
                <a:cubicBezTo>
                  <a:pt x="57475" y="3002"/>
                  <a:pt x="53706" y="0"/>
                  <a:pt x="49336" y="0"/>
                </a:cubicBezTo>
                <a:close/>
              </a:path>
            </a:pathLst>
          </a:custGeom>
          <a:solidFill>
            <a:srgbClr val="6D59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6"/>
          <p:cNvSpPr/>
          <p:nvPr/>
        </p:nvSpPr>
        <p:spPr>
          <a:xfrm>
            <a:off x="6784843" y="2334723"/>
            <a:ext cx="1259432" cy="1116369"/>
          </a:xfrm>
          <a:custGeom>
            <a:avLst/>
            <a:gdLst/>
            <a:ahLst/>
            <a:cxnLst/>
            <a:rect l="l" t="t" r="r" b="b"/>
            <a:pathLst>
              <a:path w="44633" h="39563" extrusionOk="0">
                <a:moveTo>
                  <a:pt x="24418" y="1"/>
                </a:moveTo>
                <a:lnTo>
                  <a:pt x="0" y="10875"/>
                </a:lnTo>
                <a:cubicBezTo>
                  <a:pt x="16812" y="19148"/>
                  <a:pt x="44632" y="39563"/>
                  <a:pt x="44632" y="39563"/>
                </a:cubicBezTo>
                <a:lnTo>
                  <a:pt x="24418" y="1"/>
                </a:lnTo>
                <a:close/>
              </a:path>
            </a:pathLst>
          </a:custGeom>
          <a:solidFill>
            <a:srgbClr val="4A2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6"/>
          <p:cNvSpPr/>
          <p:nvPr/>
        </p:nvSpPr>
        <p:spPr>
          <a:xfrm>
            <a:off x="7423027" y="190500"/>
            <a:ext cx="833037" cy="116736"/>
          </a:xfrm>
          <a:custGeom>
            <a:avLst/>
            <a:gdLst/>
            <a:ahLst/>
            <a:cxnLst/>
            <a:rect l="l" t="t" r="r" b="b"/>
            <a:pathLst>
              <a:path w="29522" h="4137" extrusionOk="0">
                <a:moveTo>
                  <a:pt x="1" y="0"/>
                </a:moveTo>
                <a:cubicBezTo>
                  <a:pt x="1" y="0"/>
                  <a:pt x="4152" y="4137"/>
                  <a:pt x="12899" y="4137"/>
                </a:cubicBezTo>
                <a:cubicBezTo>
                  <a:pt x="17272" y="4137"/>
                  <a:pt x="22795" y="3102"/>
                  <a:pt x="29522" y="0"/>
                </a:cubicBezTo>
                <a:close/>
              </a:path>
            </a:pathLst>
          </a:custGeom>
          <a:solidFill>
            <a:srgbClr val="5C4D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6"/>
          <p:cNvSpPr/>
          <p:nvPr/>
        </p:nvSpPr>
        <p:spPr>
          <a:xfrm>
            <a:off x="7895541" y="2643487"/>
            <a:ext cx="1065549" cy="1071165"/>
          </a:xfrm>
          <a:custGeom>
            <a:avLst/>
            <a:gdLst/>
            <a:ahLst/>
            <a:cxnLst/>
            <a:rect l="l" t="t" r="r" b="b"/>
            <a:pathLst>
              <a:path w="37762" h="37961" extrusionOk="0">
                <a:moveTo>
                  <a:pt x="28421" y="0"/>
                </a:moveTo>
                <a:cubicBezTo>
                  <a:pt x="8907" y="5771"/>
                  <a:pt x="1" y="37961"/>
                  <a:pt x="1" y="37961"/>
                </a:cubicBezTo>
                <a:cubicBezTo>
                  <a:pt x="12009" y="16012"/>
                  <a:pt x="37761" y="7539"/>
                  <a:pt x="37761" y="7539"/>
                </a:cubicBezTo>
                <a:lnTo>
                  <a:pt x="28421" y="0"/>
                </a:lnTo>
                <a:close/>
              </a:path>
            </a:pathLst>
          </a:custGeom>
          <a:solidFill>
            <a:srgbClr val="5C4D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"/>
          <p:cNvSpPr/>
          <p:nvPr/>
        </p:nvSpPr>
        <p:spPr>
          <a:xfrm>
            <a:off x="7323247" y="677124"/>
            <a:ext cx="1477807" cy="379949"/>
          </a:xfrm>
          <a:custGeom>
            <a:avLst/>
            <a:gdLst/>
            <a:ahLst/>
            <a:cxnLst/>
            <a:rect l="l" t="t" r="r" b="b"/>
            <a:pathLst>
              <a:path w="52372" h="13465" extrusionOk="0">
                <a:moveTo>
                  <a:pt x="50203" y="1"/>
                </a:moveTo>
                <a:cubicBezTo>
                  <a:pt x="50203" y="1"/>
                  <a:pt x="40087" y="2491"/>
                  <a:pt x="22968" y="2491"/>
                </a:cubicBezTo>
                <a:cubicBezTo>
                  <a:pt x="16310" y="2491"/>
                  <a:pt x="8594" y="2114"/>
                  <a:pt x="1" y="1068"/>
                </a:cubicBezTo>
                <a:lnTo>
                  <a:pt x="1" y="1068"/>
                </a:lnTo>
                <a:lnTo>
                  <a:pt x="1168" y="11809"/>
                </a:lnTo>
                <a:cubicBezTo>
                  <a:pt x="6179" y="12701"/>
                  <a:pt x="12742" y="13465"/>
                  <a:pt x="20529" y="13465"/>
                </a:cubicBezTo>
                <a:cubicBezTo>
                  <a:pt x="29641" y="13465"/>
                  <a:pt x="40429" y="12419"/>
                  <a:pt x="52371" y="9308"/>
                </a:cubicBezTo>
                <a:lnTo>
                  <a:pt x="50203" y="1"/>
                </a:lnTo>
                <a:close/>
              </a:path>
            </a:pathLst>
          </a:custGeom>
          <a:solidFill>
            <a:srgbClr val="4A2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6"/>
          <p:cNvSpPr/>
          <p:nvPr/>
        </p:nvSpPr>
        <p:spPr>
          <a:xfrm>
            <a:off x="7047470" y="237568"/>
            <a:ext cx="275798" cy="695618"/>
          </a:xfrm>
          <a:custGeom>
            <a:avLst/>
            <a:gdLst/>
            <a:ahLst/>
            <a:cxnLst/>
            <a:rect l="l" t="t" r="r" b="b"/>
            <a:pathLst>
              <a:path w="9774" h="24652" extrusionOk="0">
                <a:moveTo>
                  <a:pt x="7972" y="0"/>
                </a:moveTo>
                <a:cubicBezTo>
                  <a:pt x="6471" y="234"/>
                  <a:pt x="4337" y="4103"/>
                  <a:pt x="4136" y="5738"/>
                </a:cubicBezTo>
                <a:lnTo>
                  <a:pt x="0" y="24651"/>
                </a:lnTo>
                <a:lnTo>
                  <a:pt x="2002" y="15545"/>
                </a:lnTo>
                <a:cubicBezTo>
                  <a:pt x="4670" y="15978"/>
                  <a:pt x="7272" y="16345"/>
                  <a:pt x="9774" y="16645"/>
                </a:cubicBezTo>
                <a:lnTo>
                  <a:pt x="7972" y="0"/>
                </a:lnTo>
                <a:close/>
              </a:path>
            </a:pathLst>
          </a:custGeom>
          <a:solidFill>
            <a:srgbClr val="5C4D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6"/>
          <p:cNvSpPr/>
          <p:nvPr/>
        </p:nvSpPr>
        <p:spPr>
          <a:xfrm>
            <a:off x="7047470" y="676193"/>
            <a:ext cx="308756" cy="334180"/>
          </a:xfrm>
          <a:custGeom>
            <a:avLst/>
            <a:gdLst/>
            <a:ahLst/>
            <a:cxnLst/>
            <a:rect l="l" t="t" r="r" b="b"/>
            <a:pathLst>
              <a:path w="10942" h="11843" extrusionOk="0">
                <a:moveTo>
                  <a:pt x="2002" y="1"/>
                </a:moveTo>
                <a:lnTo>
                  <a:pt x="0" y="9107"/>
                </a:lnTo>
                <a:cubicBezTo>
                  <a:pt x="567" y="9307"/>
                  <a:pt x="1068" y="9474"/>
                  <a:pt x="1601" y="9641"/>
                </a:cubicBezTo>
                <a:cubicBezTo>
                  <a:pt x="3369" y="10174"/>
                  <a:pt x="6538" y="11075"/>
                  <a:pt x="10941" y="11842"/>
                </a:cubicBezTo>
                <a:lnTo>
                  <a:pt x="9774" y="1101"/>
                </a:lnTo>
                <a:cubicBezTo>
                  <a:pt x="7272" y="801"/>
                  <a:pt x="4670" y="434"/>
                  <a:pt x="2002" y="1"/>
                </a:cubicBezTo>
                <a:close/>
              </a:path>
            </a:pathLst>
          </a:custGeom>
          <a:solidFill>
            <a:srgbClr val="3A2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6"/>
          <p:cNvSpPr/>
          <p:nvPr/>
        </p:nvSpPr>
        <p:spPr>
          <a:xfrm>
            <a:off x="6347150" y="933177"/>
            <a:ext cx="1009058" cy="486639"/>
          </a:xfrm>
          <a:custGeom>
            <a:avLst/>
            <a:gdLst/>
            <a:ahLst/>
            <a:cxnLst/>
            <a:rect l="l" t="t" r="r" b="b"/>
            <a:pathLst>
              <a:path w="35760" h="17246" extrusionOk="0">
                <a:moveTo>
                  <a:pt x="24818" y="0"/>
                </a:moveTo>
                <a:cubicBezTo>
                  <a:pt x="24818" y="0"/>
                  <a:pt x="6038" y="2135"/>
                  <a:pt x="3403" y="7305"/>
                </a:cubicBezTo>
                <a:cubicBezTo>
                  <a:pt x="0" y="13910"/>
                  <a:pt x="28521" y="17246"/>
                  <a:pt x="28521" y="17246"/>
                </a:cubicBezTo>
                <a:cubicBezTo>
                  <a:pt x="20482" y="8373"/>
                  <a:pt x="35759" y="2735"/>
                  <a:pt x="35759" y="2735"/>
                </a:cubicBezTo>
                <a:lnTo>
                  <a:pt x="24818" y="0"/>
                </a:lnTo>
                <a:close/>
              </a:path>
            </a:pathLst>
          </a:custGeom>
          <a:solidFill>
            <a:srgbClr val="5C4D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6"/>
          <p:cNvSpPr/>
          <p:nvPr/>
        </p:nvSpPr>
        <p:spPr>
          <a:xfrm>
            <a:off x="7142537" y="3523587"/>
            <a:ext cx="375575" cy="218375"/>
          </a:xfrm>
          <a:custGeom>
            <a:avLst/>
            <a:gdLst/>
            <a:ahLst/>
            <a:cxnLst/>
            <a:rect l="l" t="t" r="r" b="b"/>
            <a:pathLst>
              <a:path w="13310" h="7739" extrusionOk="0">
                <a:moveTo>
                  <a:pt x="6004" y="0"/>
                </a:moveTo>
                <a:lnTo>
                  <a:pt x="0" y="7739"/>
                </a:lnTo>
                <a:lnTo>
                  <a:pt x="13310" y="7739"/>
                </a:lnTo>
                <a:lnTo>
                  <a:pt x="600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6"/>
          <p:cNvSpPr/>
          <p:nvPr/>
        </p:nvSpPr>
        <p:spPr>
          <a:xfrm>
            <a:off x="7363740" y="3604517"/>
            <a:ext cx="222156" cy="137447"/>
          </a:xfrm>
          <a:custGeom>
            <a:avLst/>
            <a:gdLst/>
            <a:ahLst/>
            <a:cxnLst/>
            <a:rect l="l" t="t" r="r" b="b"/>
            <a:pathLst>
              <a:path w="7873" h="4871" extrusionOk="0">
                <a:moveTo>
                  <a:pt x="3903" y="1"/>
                </a:moveTo>
                <a:lnTo>
                  <a:pt x="0" y="4871"/>
                </a:lnTo>
                <a:lnTo>
                  <a:pt x="7872" y="4871"/>
                </a:lnTo>
                <a:lnTo>
                  <a:pt x="3903" y="1"/>
                </a:ln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6"/>
          <p:cNvSpPr/>
          <p:nvPr/>
        </p:nvSpPr>
        <p:spPr>
          <a:xfrm>
            <a:off x="7853186" y="1922454"/>
            <a:ext cx="1192613" cy="1878778"/>
          </a:xfrm>
          <a:custGeom>
            <a:avLst/>
            <a:gdLst/>
            <a:ahLst/>
            <a:cxnLst/>
            <a:rect l="l" t="t" r="r" b="b"/>
            <a:pathLst>
              <a:path w="42265" h="66582" extrusionOk="0">
                <a:moveTo>
                  <a:pt x="35393" y="0"/>
                </a:moveTo>
                <a:lnTo>
                  <a:pt x="35393" y="0"/>
                </a:lnTo>
                <a:cubicBezTo>
                  <a:pt x="24885" y="2502"/>
                  <a:pt x="19048" y="9040"/>
                  <a:pt x="19048" y="9040"/>
                </a:cubicBezTo>
                <a:cubicBezTo>
                  <a:pt x="4004" y="20982"/>
                  <a:pt x="735" y="50370"/>
                  <a:pt x="1" y="62145"/>
                </a:cubicBezTo>
                <a:lnTo>
                  <a:pt x="68" y="66581"/>
                </a:lnTo>
                <a:cubicBezTo>
                  <a:pt x="11476" y="39529"/>
                  <a:pt x="42264" y="25185"/>
                  <a:pt x="42264" y="25185"/>
                </a:cubicBezTo>
                <a:lnTo>
                  <a:pt x="27354" y="18580"/>
                </a:lnTo>
                <a:lnTo>
                  <a:pt x="35393" y="0"/>
                </a:lnTo>
                <a:close/>
              </a:path>
            </a:pathLst>
          </a:custGeom>
          <a:solidFill>
            <a:srgbClr val="4A2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 and numbers">
  <p:cSld name="CUSTOM_3"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"/>
          <p:cNvSpPr/>
          <p:nvPr/>
        </p:nvSpPr>
        <p:spPr>
          <a:xfrm rot="-1759130">
            <a:off x="7208778" y="352392"/>
            <a:ext cx="1937125" cy="771636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7"/>
          <p:cNvSpPr txBox="1">
            <a:spLocks noGrp="1"/>
          </p:cNvSpPr>
          <p:nvPr>
            <p:ph type="title" hasCustomPrompt="1"/>
          </p:nvPr>
        </p:nvSpPr>
        <p:spPr>
          <a:xfrm flipH="1">
            <a:off x="4454998" y="1351491"/>
            <a:ext cx="3965100" cy="70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3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4" name="Google Shape;204;p17"/>
          <p:cNvSpPr txBox="1">
            <a:spLocks noGrp="1"/>
          </p:cNvSpPr>
          <p:nvPr>
            <p:ph type="subTitle" idx="1"/>
          </p:nvPr>
        </p:nvSpPr>
        <p:spPr>
          <a:xfrm flipH="1">
            <a:off x="5048100" y="1922056"/>
            <a:ext cx="3372000" cy="4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455000" y="2581681"/>
            <a:ext cx="3965100" cy="70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3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6" name="Google Shape;206;p17"/>
          <p:cNvSpPr txBox="1">
            <a:spLocks noGrp="1"/>
          </p:cNvSpPr>
          <p:nvPr>
            <p:ph type="subTitle" idx="3"/>
          </p:nvPr>
        </p:nvSpPr>
        <p:spPr>
          <a:xfrm flipH="1">
            <a:off x="2973598" y="3138526"/>
            <a:ext cx="5446500" cy="4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7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4455000" y="3757236"/>
            <a:ext cx="3965100" cy="70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3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8" name="Google Shape;208;p17"/>
          <p:cNvSpPr txBox="1">
            <a:spLocks noGrp="1"/>
          </p:cNvSpPr>
          <p:nvPr>
            <p:ph type="subTitle" idx="5"/>
          </p:nvPr>
        </p:nvSpPr>
        <p:spPr>
          <a:xfrm flipH="1">
            <a:off x="4454998" y="4326576"/>
            <a:ext cx="3965100" cy="4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9" name="Google Shape;209;p17"/>
          <p:cNvGrpSpPr/>
          <p:nvPr/>
        </p:nvGrpSpPr>
        <p:grpSpPr>
          <a:xfrm>
            <a:off x="-1121600" y="120675"/>
            <a:ext cx="4991233" cy="5413358"/>
            <a:chOff x="-1121600" y="-184125"/>
            <a:chExt cx="4991233" cy="5413358"/>
          </a:xfrm>
        </p:grpSpPr>
        <p:sp>
          <p:nvSpPr>
            <p:cNvPr id="210" name="Google Shape;210;p17"/>
            <p:cNvSpPr/>
            <p:nvPr/>
          </p:nvSpPr>
          <p:spPr>
            <a:xfrm rot="-1216558" flipH="1">
              <a:off x="491492" y="391125"/>
              <a:ext cx="2679100" cy="2702974"/>
            </a:xfrm>
            <a:custGeom>
              <a:avLst/>
              <a:gdLst/>
              <a:ahLst/>
              <a:cxnLst/>
              <a:rect l="l" t="t" r="r" b="b"/>
              <a:pathLst>
                <a:path w="77433" h="78123" extrusionOk="0">
                  <a:moveTo>
                    <a:pt x="38716" y="1"/>
                  </a:moveTo>
                  <a:cubicBezTo>
                    <a:pt x="17339" y="1"/>
                    <a:pt x="0" y="17477"/>
                    <a:pt x="0" y="39052"/>
                  </a:cubicBezTo>
                  <a:cubicBezTo>
                    <a:pt x="0" y="60626"/>
                    <a:pt x="17339" y="78122"/>
                    <a:pt x="38716" y="78122"/>
                  </a:cubicBezTo>
                  <a:cubicBezTo>
                    <a:pt x="60114" y="78122"/>
                    <a:pt x="77432" y="60626"/>
                    <a:pt x="77432" y="39052"/>
                  </a:cubicBezTo>
                  <a:cubicBezTo>
                    <a:pt x="77432" y="17477"/>
                    <a:pt x="60114" y="1"/>
                    <a:pt x="38716" y="1"/>
                  </a:cubicBezTo>
                  <a:close/>
                </a:path>
              </a:pathLst>
            </a:custGeom>
            <a:solidFill>
              <a:srgbClr val="E2A2C9">
                <a:alpha val="54750"/>
              </a:srgbClr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7"/>
            <p:cNvSpPr/>
            <p:nvPr/>
          </p:nvSpPr>
          <p:spPr>
            <a:xfrm rot="-1216558" flipH="1">
              <a:off x="-97524" y="2887721"/>
              <a:ext cx="1389321" cy="1049870"/>
            </a:xfrm>
            <a:custGeom>
              <a:avLst/>
              <a:gdLst/>
              <a:ahLst/>
              <a:cxnLst/>
              <a:rect l="l" t="t" r="r" b="b"/>
              <a:pathLst>
                <a:path w="40155" h="30344" extrusionOk="0">
                  <a:moveTo>
                    <a:pt x="5241" y="1"/>
                  </a:moveTo>
                  <a:lnTo>
                    <a:pt x="0" y="8513"/>
                  </a:lnTo>
                  <a:lnTo>
                    <a:pt x="34914" y="30343"/>
                  </a:lnTo>
                  <a:lnTo>
                    <a:pt x="40155" y="21832"/>
                  </a:lnTo>
                  <a:lnTo>
                    <a:pt x="52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7"/>
            <p:cNvSpPr/>
            <p:nvPr/>
          </p:nvSpPr>
          <p:spPr>
            <a:xfrm rot="-1216558" flipH="1">
              <a:off x="423623" y="2808760"/>
              <a:ext cx="709002" cy="330662"/>
            </a:xfrm>
            <a:custGeom>
              <a:avLst/>
              <a:gdLst/>
              <a:ahLst/>
              <a:cxnLst/>
              <a:rect l="l" t="t" r="r" b="b"/>
              <a:pathLst>
                <a:path w="20492" h="9557" extrusionOk="0">
                  <a:moveTo>
                    <a:pt x="5222" y="0"/>
                  </a:moveTo>
                  <a:cubicBezTo>
                    <a:pt x="5222" y="0"/>
                    <a:pt x="2778" y="5064"/>
                    <a:pt x="0" y="8512"/>
                  </a:cubicBezTo>
                  <a:lnTo>
                    <a:pt x="20491" y="9556"/>
                  </a:lnTo>
                  <a:lnTo>
                    <a:pt x="52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7"/>
            <p:cNvSpPr/>
            <p:nvPr/>
          </p:nvSpPr>
          <p:spPr>
            <a:xfrm rot="-1216558" flipH="1">
              <a:off x="-957777" y="3748434"/>
              <a:ext cx="1629299" cy="1236809"/>
            </a:xfrm>
            <a:custGeom>
              <a:avLst/>
              <a:gdLst/>
              <a:ahLst/>
              <a:cxnLst/>
              <a:rect l="l" t="t" r="r" b="b"/>
              <a:pathLst>
                <a:path w="47091" h="35747" extrusionOk="0">
                  <a:moveTo>
                    <a:pt x="7725" y="0"/>
                  </a:moveTo>
                  <a:cubicBezTo>
                    <a:pt x="7443" y="0"/>
                    <a:pt x="7167" y="144"/>
                    <a:pt x="7015" y="411"/>
                  </a:cubicBezTo>
                  <a:lnTo>
                    <a:pt x="237" y="11405"/>
                  </a:lnTo>
                  <a:cubicBezTo>
                    <a:pt x="1" y="11799"/>
                    <a:pt x="119" y="12331"/>
                    <a:pt x="513" y="12587"/>
                  </a:cubicBezTo>
                  <a:lnTo>
                    <a:pt x="36313" y="34970"/>
                  </a:lnTo>
                  <a:cubicBezTo>
                    <a:pt x="37150" y="35495"/>
                    <a:pt x="38084" y="35747"/>
                    <a:pt x="39008" y="35747"/>
                  </a:cubicBezTo>
                  <a:cubicBezTo>
                    <a:pt x="40715" y="35747"/>
                    <a:pt x="42388" y="34888"/>
                    <a:pt x="43347" y="33315"/>
                  </a:cubicBezTo>
                  <a:lnTo>
                    <a:pt x="45613" y="29630"/>
                  </a:lnTo>
                  <a:cubicBezTo>
                    <a:pt x="47091" y="27207"/>
                    <a:pt x="46362" y="24035"/>
                    <a:pt x="43958" y="22518"/>
                  </a:cubicBezTo>
                  <a:lnTo>
                    <a:pt x="8178" y="135"/>
                  </a:lnTo>
                  <a:cubicBezTo>
                    <a:pt x="8037" y="44"/>
                    <a:pt x="7880" y="0"/>
                    <a:pt x="772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7"/>
            <p:cNvSpPr/>
            <p:nvPr/>
          </p:nvSpPr>
          <p:spPr>
            <a:xfrm rot="-1216558" flipH="1">
              <a:off x="192836" y="293791"/>
              <a:ext cx="3276278" cy="2897350"/>
            </a:xfrm>
            <a:custGeom>
              <a:avLst/>
              <a:gdLst/>
              <a:ahLst/>
              <a:cxnLst/>
              <a:rect l="l" t="t" r="r" b="b"/>
              <a:pathLst>
                <a:path w="94693" h="83741" extrusionOk="0">
                  <a:moveTo>
                    <a:pt x="47427" y="3814"/>
                  </a:moveTo>
                  <a:cubicBezTo>
                    <a:pt x="54207" y="3814"/>
                    <a:pt x="61068" y="5653"/>
                    <a:pt x="67246" y="9513"/>
                  </a:cubicBezTo>
                  <a:cubicBezTo>
                    <a:pt x="84920" y="20586"/>
                    <a:pt x="90377" y="44091"/>
                    <a:pt x="79423" y="61922"/>
                  </a:cubicBezTo>
                  <a:cubicBezTo>
                    <a:pt x="72283" y="73536"/>
                    <a:pt x="59922" y="79920"/>
                    <a:pt x="47289" y="79920"/>
                  </a:cubicBezTo>
                  <a:cubicBezTo>
                    <a:pt x="40505" y="79920"/>
                    <a:pt x="33642" y="78079"/>
                    <a:pt x="27466" y="74217"/>
                  </a:cubicBezTo>
                  <a:cubicBezTo>
                    <a:pt x="9793" y="63144"/>
                    <a:pt x="4335" y="39638"/>
                    <a:pt x="15290" y="21807"/>
                  </a:cubicBezTo>
                  <a:cubicBezTo>
                    <a:pt x="22432" y="10203"/>
                    <a:pt x="34790" y="3814"/>
                    <a:pt x="47427" y="3814"/>
                  </a:cubicBezTo>
                  <a:close/>
                  <a:moveTo>
                    <a:pt x="47425" y="0"/>
                  </a:moveTo>
                  <a:cubicBezTo>
                    <a:pt x="33524" y="0"/>
                    <a:pt x="19924" y="7030"/>
                    <a:pt x="12078" y="19798"/>
                  </a:cubicBezTo>
                  <a:cubicBezTo>
                    <a:pt x="1" y="39422"/>
                    <a:pt x="6010" y="65291"/>
                    <a:pt x="25476" y="77468"/>
                  </a:cubicBezTo>
                  <a:cubicBezTo>
                    <a:pt x="32271" y="81715"/>
                    <a:pt x="39821" y="83740"/>
                    <a:pt x="47284" y="83740"/>
                  </a:cubicBezTo>
                  <a:cubicBezTo>
                    <a:pt x="61181" y="83740"/>
                    <a:pt x="74776" y="76719"/>
                    <a:pt x="82634" y="63952"/>
                  </a:cubicBezTo>
                  <a:cubicBezTo>
                    <a:pt x="94692" y="44328"/>
                    <a:pt x="88683" y="18458"/>
                    <a:pt x="69236" y="6281"/>
                  </a:cubicBezTo>
                  <a:cubicBezTo>
                    <a:pt x="62442" y="2027"/>
                    <a:pt x="54890" y="0"/>
                    <a:pt x="47425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7"/>
            <p:cNvSpPr/>
            <p:nvPr/>
          </p:nvSpPr>
          <p:spPr>
            <a:xfrm rot="1216558">
              <a:off x="1260272" y="557519"/>
              <a:ext cx="1018593" cy="491270"/>
            </a:xfrm>
            <a:custGeom>
              <a:avLst/>
              <a:gdLst/>
              <a:ahLst/>
              <a:cxnLst/>
              <a:rect l="l" t="t" r="r" b="b"/>
              <a:pathLst>
                <a:path w="29440" h="14199" extrusionOk="0">
                  <a:moveTo>
                    <a:pt x="21265" y="0"/>
                  </a:moveTo>
                  <a:cubicBezTo>
                    <a:pt x="17492" y="0"/>
                    <a:pt x="13695" y="847"/>
                    <a:pt x="10274" y="2350"/>
                  </a:cubicBezTo>
                  <a:cubicBezTo>
                    <a:pt x="5782" y="4340"/>
                    <a:pt x="1427" y="8103"/>
                    <a:pt x="147" y="13029"/>
                  </a:cubicBezTo>
                  <a:cubicBezTo>
                    <a:pt x="0" y="13587"/>
                    <a:pt x="465" y="14199"/>
                    <a:pt x="980" y="14199"/>
                  </a:cubicBezTo>
                  <a:cubicBezTo>
                    <a:pt x="1157" y="14199"/>
                    <a:pt x="1340" y="14126"/>
                    <a:pt x="1506" y="13955"/>
                  </a:cubicBezTo>
                  <a:cubicBezTo>
                    <a:pt x="4541" y="10803"/>
                    <a:pt x="7732" y="8044"/>
                    <a:pt x="11791" y="6330"/>
                  </a:cubicBezTo>
                  <a:cubicBezTo>
                    <a:pt x="14905" y="5005"/>
                    <a:pt x="18135" y="4669"/>
                    <a:pt x="21402" y="4669"/>
                  </a:cubicBezTo>
                  <a:cubicBezTo>
                    <a:pt x="22994" y="4669"/>
                    <a:pt x="24594" y="4749"/>
                    <a:pt x="26194" y="4833"/>
                  </a:cubicBezTo>
                  <a:cubicBezTo>
                    <a:pt x="26237" y="4835"/>
                    <a:pt x="26280" y="4837"/>
                    <a:pt x="26322" y="4837"/>
                  </a:cubicBezTo>
                  <a:cubicBezTo>
                    <a:pt x="28554" y="4837"/>
                    <a:pt x="29440" y="1314"/>
                    <a:pt x="27081" y="715"/>
                  </a:cubicBezTo>
                  <a:cubicBezTo>
                    <a:pt x="25186" y="229"/>
                    <a:pt x="23228" y="0"/>
                    <a:pt x="21265" y="0"/>
                  </a:cubicBezTo>
                  <a:close/>
                </a:path>
              </a:pathLst>
            </a:custGeom>
            <a:solidFill>
              <a:srgbClr val="E2A2C9">
                <a:alpha val="54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bg>
      <p:bgPr>
        <a:solidFill>
          <a:schemeClr val="dk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"/>
          <p:cNvSpPr txBox="1">
            <a:spLocks noGrp="1"/>
          </p:cNvSpPr>
          <p:nvPr>
            <p:ph type="subTitle" idx="1"/>
          </p:nvPr>
        </p:nvSpPr>
        <p:spPr>
          <a:xfrm>
            <a:off x="1027438" y="1914525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18" name="Google Shape;218;p18"/>
          <p:cNvSpPr txBox="1">
            <a:spLocks noGrp="1"/>
          </p:cNvSpPr>
          <p:nvPr>
            <p:ph type="subTitle" idx="2"/>
          </p:nvPr>
        </p:nvSpPr>
        <p:spPr>
          <a:xfrm>
            <a:off x="3697432" y="1914525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19" name="Google Shape;219;p18"/>
          <p:cNvSpPr txBox="1">
            <a:spLocks noGrp="1"/>
          </p:cNvSpPr>
          <p:nvPr>
            <p:ph type="subTitle" idx="3"/>
          </p:nvPr>
        </p:nvSpPr>
        <p:spPr>
          <a:xfrm>
            <a:off x="6367426" y="1914525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lt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20" name="Google Shape;220;p18"/>
          <p:cNvSpPr txBox="1">
            <a:spLocks noGrp="1"/>
          </p:cNvSpPr>
          <p:nvPr>
            <p:ph type="subTitle" idx="4"/>
          </p:nvPr>
        </p:nvSpPr>
        <p:spPr>
          <a:xfrm>
            <a:off x="724888" y="2314400"/>
            <a:ext cx="2357700" cy="6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8"/>
          <p:cNvSpPr txBox="1">
            <a:spLocks noGrp="1"/>
          </p:cNvSpPr>
          <p:nvPr>
            <p:ph type="subTitle" idx="5"/>
          </p:nvPr>
        </p:nvSpPr>
        <p:spPr>
          <a:xfrm>
            <a:off x="3394882" y="2314400"/>
            <a:ext cx="2357700" cy="6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8"/>
          <p:cNvSpPr txBox="1">
            <a:spLocks noGrp="1"/>
          </p:cNvSpPr>
          <p:nvPr>
            <p:ph type="subTitle" idx="6"/>
          </p:nvPr>
        </p:nvSpPr>
        <p:spPr>
          <a:xfrm>
            <a:off x="6064876" y="2314400"/>
            <a:ext cx="2357700" cy="6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8"/>
          <p:cNvSpPr txBox="1">
            <a:spLocks noGrp="1"/>
          </p:cNvSpPr>
          <p:nvPr>
            <p:ph type="subTitle" idx="7"/>
          </p:nvPr>
        </p:nvSpPr>
        <p:spPr>
          <a:xfrm>
            <a:off x="1027438" y="3686056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subTitle" idx="8"/>
          </p:nvPr>
        </p:nvSpPr>
        <p:spPr>
          <a:xfrm>
            <a:off x="3697432" y="3686056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rgbClr val="D56694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25" name="Google Shape;225;p18"/>
          <p:cNvSpPr txBox="1">
            <a:spLocks noGrp="1"/>
          </p:cNvSpPr>
          <p:nvPr>
            <p:ph type="subTitle" idx="9"/>
          </p:nvPr>
        </p:nvSpPr>
        <p:spPr>
          <a:xfrm>
            <a:off x="6367426" y="3686056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dk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subTitle" idx="13"/>
          </p:nvPr>
        </p:nvSpPr>
        <p:spPr>
          <a:xfrm>
            <a:off x="724888" y="4085931"/>
            <a:ext cx="2357700" cy="6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subTitle" idx="14"/>
          </p:nvPr>
        </p:nvSpPr>
        <p:spPr>
          <a:xfrm>
            <a:off x="3394882" y="4085931"/>
            <a:ext cx="2357700" cy="6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8"/>
          <p:cNvSpPr txBox="1">
            <a:spLocks noGrp="1"/>
          </p:cNvSpPr>
          <p:nvPr>
            <p:ph type="subTitle" idx="15"/>
          </p:nvPr>
        </p:nvSpPr>
        <p:spPr>
          <a:xfrm>
            <a:off x="6064876" y="4085931"/>
            <a:ext cx="2357700" cy="6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title"/>
          </p:nvPr>
        </p:nvSpPr>
        <p:spPr>
          <a:xfrm>
            <a:off x="725900" y="535450"/>
            <a:ext cx="68727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30" name="Google Shape;230;p18"/>
          <p:cNvSpPr/>
          <p:nvPr/>
        </p:nvSpPr>
        <p:spPr>
          <a:xfrm flipH="1">
            <a:off x="6801481" y="0"/>
            <a:ext cx="2342519" cy="1847815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5"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"/>
          <p:cNvSpPr txBox="1">
            <a:spLocks noGrp="1"/>
          </p:cNvSpPr>
          <p:nvPr>
            <p:ph type="title"/>
          </p:nvPr>
        </p:nvSpPr>
        <p:spPr>
          <a:xfrm>
            <a:off x="723900" y="3152775"/>
            <a:ext cx="4905300" cy="15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3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33" name="Google Shape;233;p19"/>
          <p:cNvSpPr txBox="1">
            <a:spLocks noGrp="1"/>
          </p:cNvSpPr>
          <p:nvPr>
            <p:ph type="subTitle" idx="1"/>
          </p:nvPr>
        </p:nvSpPr>
        <p:spPr>
          <a:xfrm>
            <a:off x="5029200" y="3943275"/>
            <a:ext cx="3390900" cy="6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6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"/>
          <p:cNvSpPr txBox="1">
            <a:spLocks noGrp="1"/>
          </p:cNvSpPr>
          <p:nvPr>
            <p:ph type="title"/>
          </p:nvPr>
        </p:nvSpPr>
        <p:spPr>
          <a:xfrm>
            <a:off x="723900" y="542925"/>
            <a:ext cx="50958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36" name="Google Shape;236;p20"/>
          <p:cNvSpPr txBox="1">
            <a:spLocks noGrp="1"/>
          </p:cNvSpPr>
          <p:nvPr>
            <p:ph type="body" idx="1"/>
          </p:nvPr>
        </p:nvSpPr>
        <p:spPr>
          <a:xfrm>
            <a:off x="723875" y="1143000"/>
            <a:ext cx="7696200" cy="34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●"/>
              <a:defRPr sz="1200">
                <a:solidFill>
                  <a:schemeClr val="accent4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○"/>
              <a:defRPr sz="1200">
                <a:solidFill>
                  <a:schemeClr val="accent4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■"/>
              <a:defRPr sz="1200">
                <a:solidFill>
                  <a:schemeClr val="accent4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●"/>
              <a:defRPr sz="1200">
                <a:solidFill>
                  <a:schemeClr val="accent4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○"/>
              <a:defRPr sz="1200">
                <a:solidFill>
                  <a:schemeClr val="accent4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■"/>
              <a:defRPr sz="1200">
                <a:solidFill>
                  <a:schemeClr val="accent4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200">
                <a:solidFill>
                  <a:schemeClr val="accent4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200">
                <a:solidFill>
                  <a:schemeClr val="accent4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Char char="■"/>
              <a:defRPr sz="1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0"/>
          <p:cNvSpPr/>
          <p:nvPr/>
        </p:nvSpPr>
        <p:spPr>
          <a:xfrm flipH="1">
            <a:off x="6801481" y="0"/>
            <a:ext cx="2342519" cy="1847815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722100" y="2438288"/>
            <a:ext cx="27927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2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722100" y="1695113"/>
            <a:ext cx="1457400" cy="69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722100" y="2969000"/>
            <a:ext cx="25737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3818550" y="985824"/>
            <a:ext cx="5679000" cy="3087600"/>
          </a:xfrm>
          <a:prstGeom prst="rect">
            <a:avLst/>
          </a:prstGeom>
          <a:solidFill>
            <a:srgbClr val="599D8B"/>
          </a:solidFill>
          <a:ln w="1143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3610050" y="4118307"/>
            <a:ext cx="6096000" cy="180300"/>
          </a:xfrm>
          <a:prstGeom prst="rect">
            <a:avLst/>
          </a:prstGeom>
          <a:solidFill>
            <a:srgbClr val="7F3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7515225" y="3920029"/>
            <a:ext cx="809700" cy="19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7617825" y="3812950"/>
            <a:ext cx="604500" cy="10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5655675" y="4073425"/>
            <a:ext cx="397500" cy="44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5350675" y="4073425"/>
            <a:ext cx="264300" cy="44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3818550" y="4298600"/>
            <a:ext cx="5679000" cy="10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CUSTOM_7">
    <p:bg>
      <p:bgPr>
        <a:solidFill>
          <a:schemeClr val="dk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>
            <a:spLocks noGrp="1"/>
          </p:cNvSpPr>
          <p:nvPr>
            <p:ph type="title"/>
          </p:nvPr>
        </p:nvSpPr>
        <p:spPr>
          <a:xfrm>
            <a:off x="723900" y="539496"/>
            <a:ext cx="39339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40" name="Google Shape;240;p21"/>
          <p:cNvSpPr/>
          <p:nvPr/>
        </p:nvSpPr>
        <p:spPr>
          <a:xfrm flipH="1">
            <a:off x="6801481" y="0"/>
            <a:ext cx="2342519" cy="1847815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7_1_1_2_2_1">
    <p:bg>
      <p:bgPr>
        <a:solidFill>
          <a:schemeClr val="l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"/>
          <p:cNvSpPr txBox="1">
            <a:spLocks noGrp="1"/>
          </p:cNvSpPr>
          <p:nvPr>
            <p:ph type="subTitle" idx="1"/>
          </p:nvPr>
        </p:nvSpPr>
        <p:spPr>
          <a:xfrm>
            <a:off x="723900" y="1152525"/>
            <a:ext cx="7700100" cy="34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  <a:defRPr sz="1200">
                <a:solidFill>
                  <a:srgbClr val="FFFFFF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Char char="○"/>
              <a:defRPr sz="1200"/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Char char="■"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Char char="●"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Char char="○"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Char char="■"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Char char="●"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Char char="○"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hlink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3" name="Google Shape;243;p22"/>
          <p:cNvSpPr txBox="1">
            <a:spLocks noGrp="1"/>
          </p:cNvSpPr>
          <p:nvPr>
            <p:ph type="title"/>
          </p:nvPr>
        </p:nvSpPr>
        <p:spPr>
          <a:xfrm>
            <a:off x="723900" y="542925"/>
            <a:ext cx="66279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44" name="Google Shape;244;p22"/>
          <p:cNvSpPr/>
          <p:nvPr/>
        </p:nvSpPr>
        <p:spPr>
          <a:xfrm rot="-1759130">
            <a:off x="7208778" y="322042"/>
            <a:ext cx="1937125" cy="771636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02">
  <p:cSld name="CUSTOM_2_2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"/>
          <p:cNvSpPr txBox="1">
            <a:spLocks noGrp="1"/>
          </p:cNvSpPr>
          <p:nvPr>
            <p:ph type="title"/>
          </p:nvPr>
        </p:nvSpPr>
        <p:spPr>
          <a:xfrm>
            <a:off x="723900" y="542925"/>
            <a:ext cx="45162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subTitle" idx="1"/>
          </p:nvPr>
        </p:nvSpPr>
        <p:spPr>
          <a:xfrm>
            <a:off x="783925" y="2932994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2"/>
          </p:nvPr>
        </p:nvSpPr>
        <p:spPr>
          <a:xfrm>
            <a:off x="3695700" y="2932994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3"/>
          </p:nvPr>
        </p:nvSpPr>
        <p:spPr>
          <a:xfrm>
            <a:off x="6607475" y="2932994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dk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50" name="Google Shape;250;p23"/>
          <p:cNvSpPr txBox="1">
            <a:spLocks noGrp="1"/>
          </p:cNvSpPr>
          <p:nvPr>
            <p:ph type="subTitle" idx="4"/>
          </p:nvPr>
        </p:nvSpPr>
        <p:spPr>
          <a:xfrm>
            <a:off x="610075" y="3428119"/>
            <a:ext cx="2100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3"/>
          <p:cNvSpPr txBox="1">
            <a:spLocks noGrp="1"/>
          </p:cNvSpPr>
          <p:nvPr>
            <p:ph type="subTitle" idx="5"/>
          </p:nvPr>
        </p:nvSpPr>
        <p:spPr>
          <a:xfrm>
            <a:off x="3521850" y="3428119"/>
            <a:ext cx="2100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3"/>
          <p:cNvSpPr txBox="1">
            <a:spLocks noGrp="1"/>
          </p:cNvSpPr>
          <p:nvPr>
            <p:ph type="subTitle" idx="6"/>
          </p:nvPr>
        </p:nvSpPr>
        <p:spPr>
          <a:xfrm>
            <a:off x="6433625" y="3428119"/>
            <a:ext cx="2100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3"/>
          <p:cNvSpPr/>
          <p:nvPr/>
        </p:nvSpPr>
        <p:spPr>
          <a:xfrm rot="-1759130">
            <a:off x="7208778" y="322042"/>
            <a:ext cx="1937125" cy="771636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6_1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"/>
          <p:cNvSpPr txBox="1">
            <a:spLocks noGrp="1"/>
          </p:cNvSpPr>
          <p:nvPr>
            <p:ph type="title"/>
          </p:nvPr>
        </p:nvSpPr>
        <p:spPr>
          <a:xfrm>
            <a:off x="723900" y="542925"/>
            <a:ext cx="50958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56" name="Google Shape;256;p24"/>
          <p:cNvSpPr txBox="1">
            <a:spLocks noGrp="1"/>
          </p:cNvSpPr>
          <p:nvPr>
            <p:ph type="body" idx="1"/>
          </p:nvPr>
        </p:nvSpPr>
        <p:spPr>
          <a:xfrm>
            <a:off x="723875" y="2103600"/>
            <a:ext cx="3023700" cy="9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●"/>
              <a:defRPr sz="1400">
                <a:solidFill>
                  <a:schemeClr val="accent4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○"/>
              <a:defRPr sz="1200">
                <a:solidFill>
                  <a:schemeClr val="accent4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■"/>
              <a:defRPr sz="1200">
                <a:solidFill>
                  <a:schemeClr val="accent4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●"/>
              <a:defRPr sz="1200">
                <a:solidFill>
                  <a:schemeClr val="accent4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○"/>
              <a:defRPr sz="1200">
                <a:solidFill>
                  <a:schemeClr val="accent4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■"/>
              <a:defRPr sz="1200">
                <a:solidFill>
                  <a:schemeClr val="accent4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200">
                <a:solidFill>
                  <a:schemeClr val="accent4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200">
                <a:solidFill>
                  <a:schemeClr val="accent4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Char char="■"/>
              <a:defRPr sz="1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24"/>
          <p:cNvSpPr/>
          <p:nvPr/>
        </p:nvSpPr>
        <p:spPr>
          <a:xfrm flipH="1">
            <a:off x="6801481" y="0"/>
            <a:ext cx="2342519" cy="1847815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_1"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5"/>
          <p:cNvSpPr txBox="1">
            <a:spLocks noGrp="1"/>
          </p:cNvSpPr>
          <p:nvPr>
            <p:ph type="ctrTitle"/>
          </p:nvPr>
        </p:nvSpPr>
        <p:spPr>
          <a:xfrm>
            <a:off x="723900" y="542925"/>
            <a:ext cx="3107400" cy="85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lack Han Sans"/>
              <a:buNone/>
              <a:defRPr sz="55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0" name="Google Shape;260;p25"/>
          <p:cNvSpPr txBox="1">
            <a:spLocks noGrp="1"/>
          </p:cNvSpPr>
          <p:nvPr>
            <p:ph type="subTitle" idx="1"/>
          </p:nvPr>
        </p:nvSpPr>
        <p:spPr>
          <a:xfrm>
            <a:off x="723900" y="2262675"/>
            <a:ext cx="3486300" cy="11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fortaa Light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1" name="Google Shape;261;p25"/>
          <p:cNvSpPr txBox="1"/>
          <p:nvPr/>
        </p:nvSpPr>
        <p:spPr>
          <a:xfrm>
            <a:off x="723900" y="3406325"/>
            <a:ext cx="39720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CREDITS:</a:t>
            </a:r>
            <a:r>
              <a:rPr lang="en" sz="12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This presentation template was created by </a:t>
            </a:r>
            <a:r>
              <a:rPr lang="en" sz="1200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" sz="1200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lang="en" sz="1200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2" name="Google Shape;262;p25"/>
          <p:cNvSpPr/>
          <p:nvPr/>
        </p:nvSpPr>
        <p:spPr>
          <a:xfrm>
            <a:off x="4895850" y="0"/>
            <a:ext cx="4724259" cy="5160765"/>
          </a:xfrm>
          <a:custGeom>
            <a:avLst/>
            <a:gdLst/>
            <a:ahLst/>
            <a:cxnLst/>
            <a:rect l="l" t="t" r="r" b="b"/>
            <a:pathLst>
              <a:path w="58743" h="62479" extrusionOk="0">
                <a:moveTo>
                  <a:pt x="1" y="0"/>
                </a:moveTo>
                <a:lnTo>
                  <a:pt x="1" y="62478"/>
                </a:lnTo>
                <a:lnTo>
                  <a:pt x="58743" y="62478"/>
                </a:lnTo>
                <a:lnTo>
                  <a:pt x="5874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5"/>
          <p:cNvSpPr/>
          <p:nvPr/>
        </p:nvSpPr>
        <p:spPr>
          <a:xfrm>
            <a:off x="6731361" y="424327"/>
            <a:ext cx="941934" cy="1044312"/>
          </a:xfrm>
          <a:custGeom>
            <a:avLst/>
            <a:gdLst/>
            <a:ahLst/>
            <a:cxnLst/>
            <a:rect l="l" t="t" r="r" b="b"/>
            <a:pathLst>
              <a:path w="11442" h="12643" extrusionOk="0">
                <a:moveTo>
                  <a:pt x="0" y="0"/>
                </a:moveTo>
                <a:lnTo>
                  <a:pt x="0" y="12643"/>
                </a:lnTo>
                <a:lnTo>
                  <a:pt x="11442" y="12643"/>
                </a:lnTo>
                <a:lnTo>
                  <a:pt x="11442" y="0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5"/>
          <p:cNvSpPr/>
          <p:nvPr/>
        </p:nvSpPr>
        <p:spPr>
          <a:xfrm>
            <a:off x="7198136" y="424327"/>
            <a:ext cx="82" cy="1044312"/>
          </a:xfrm>
          <a:custGeom>
            <a:avLst/>
            <a:gdLst/>
            <a:ahLst/>
            <a:cxnLst/>
            <a:rect l="l" t="t" r="r" b="b"/>
            <a:pathLst>
              <a:path w="1" h="12643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5"/>
          <p:cNvSpPr/>
          <p:nvPr/>
        </p:nvSpPr>
        <p:spPr>
          <a:xfrm>
            <a:off x="7198136" y="424327"/>
            <a:ext cx="82" cy="1044312"/>
          </a:xfrm>
          <a:custGeom>
            <a:avLst/>
            <a:gdLst/>
            <a:ahLst/>
            <a:cxnLst/>
            <a:rect l="l" t="t" r="r" b="b"/>
            <a:pathLst>
              <a:path w="1" h="12643" fill="none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5"/>
          <p:cNvSpPr/>
          <p:nvPr/>
        </p:nvSpPr>
        <p:spPr>
          <a:xfrm>
            <a:off x="6714814" y="936791"/>
            <a:ext cx="988693" cy="83"/>
          </a:xfrm>
          <a:custGeom>
            <a:avLst/>
            <a:gdLst/>
            <a:ahLst/>
            <a:cxnLst/>
            <a:rect l="l" t="t" r="r" b="b"/>
            <a:pathLst>
              <a:path w="12010" h="1" extrusionOk="0">
                <a:moveTo>
                  <a:pt x="1" y="1"/>
                </a:moveTo>
                <a:lnTo>
                  <a:pt x="12010" y="1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5"/>
          <p:cNvSpPr/>
          <p:nvPr/>
        </p:nvSpPr>
        <p:spPr>
          <a:xfrm>
            <a:off x="6714814" y="936791"/>
            <a:ext cx="988693" cy="83"/>
          </a:xfrm>
          <a:custGeom>
            <a:avLst/>
            <a:gdLst/>
            <a:ahLst/>
            <a:cxnLst/>
            <a:rect l="l" t="t" r="r" b="b"/>
            <a:pathLst>
              <a:path w="12010" h="1" fill="none" extrusionOk="0">
                <a:moveTo>
                  <a:pt x="1" y="1"/>
                </a:moveTo>
                <a:lnTo>
                  <a:pt x="12010" y="1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5"/>
          <p:cNvSpPr/>
          <p:nvPr/>
        </p:nvSpPr>
        <p:spPr>
          <a:xfrm>
            <a:off x="5168776" y="424327"/>
            <a:ext cx="942016" cy="1044312"/>
          </a:xfrm>
          <a:custGeom>
            <a:avLst/>
            <a:gdLst/>
            <a:ahLst/>
            <a:cxnLst/>
            <a:rect l="l" t="t" r="r" b="b"/>
            <a:pathLst>
              <a:path w="11443" h="12643" extrusionOk="0">
                <a:moveTo>
                  <a:pt x="1" y="0"/>
                </a:moveTo>
                <a:lnTo>
                  <a:pt x="1" y="12643"/>
                </a:lnTo>
                <a:lnTo>
                  <a:pt x="11442" y="12643"/>
                </a:lnTo>
                <a:lnTo>
                  <a:pt x="11442" y="0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5"/>
          <p:cNvSpPr/>
          <p:nvPr/>
        </p:nvSpPr>
        <p:spPr>
          <a:xfrm>
            <a:off x="5635634" y="424327"/>
            <a:ext cx="82" cy="1044312"/>
          </a:xfrm>
          <a:custGeom>
            <a:avLst/>
            <a:gdLst/>
            <a:ahLst/>
            <a:cxnLst/>
            <a:rect l="l" t="t" r="r" b="b"/>
            <a:pathLst>
              <a:path w="1" h="12643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5"/>
          <p:cNvSpPr/>
          <p:nvPr/>
        </p:nvSpPr>
        <p:spPr>
          <a:xfrm>
            <a:off x="5152312" y="936791"/>
            <a:ext cx="988693" cy="83"/>
          </a:xfrm>
          <a:custGeom>
            <a:avLst/>
            <a:gdLst/>
            <a:ahLst/>
            <a:cxnLst/>
            <a:rect l="l" t="t" r="r" b="b"/>
            <a:pathLst>
              <a:path w="12010" h="1" extrusionOk="0">
                <a:moveTo>
                  <a:pt x="1" y="1"/>
                </a:moveTo>
                <a:lnTo>
                  <a:pt x="12009" y="1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5"/>
          <p:cNvSpPr/>
          <p:nvPr/>
        </p:nvSpPr>
        <p:spPr>
          <a:xfrm>
            <a:off x="5122099" y="2642362"/>
            <a:ext cx="689369" cy="1168377"/>
          </a:xfrm>
          <a:custGeom>
            <a:avLst/>
            <a:gdLst/>
            <a:ahLst/>
            <a:cxnLst/>
            <a:rect l="l" t="t" r="r" b="b"/>
            <a:pathLst>
              <a:path w="8374" h="14145" extrusionOk="0">
                <a:moveTo>
                  <a:pt x="1" y="1"/>
                </a:moveTo>
                <a:lnTo>
                  <a:pt x="1" y="14144"/>
                </a:lnTo>
                <a:lnTo>
                  <a:pt x="8373" y="14144"/>
                </a:lnTo>
                <a:lnTo>
                  <a:pt x="8373" y="1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5"/>
          <p:cNvSpPr/>
          <p:nvPr/>
        </p:nvSpPr>
        <p:spPr>
          <a:xfrm>
            <a:off x="5111150" y="3215538"/>
            <a:ext cx="722298" cy="83"/>
          </a:xfrm>
          <a:custGeom>
            <a:avLst/>
            <a:gdLst/>
            <a:ahLst/>
            <a:cxnLst/>
            <a:rect l="l" t="t" r="r" b="b"/>
            <a:pathLst>
              <a:path w="8774" h="1" extrusionOk="0">
                <a:moveTo>
                  <a:pt x="0" y="0"/>
                </a:moveTo>
                <a:lnTo>
                  <a:pt x="8773" y="0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5"/>
          <p:cNvSpPr/>
          <p:nvPr/>
        </p:nvSpPr>
        <p:spPr>
          <a:xfrm>
            <a:off x="5111150" y="3215538"/>
            <a:ext cx="722298" cy="83"/>
          </a:xfrm>
          <a:custGeom>
            <a:avLst/>
            <a:gdLst/>
            <a:ahLst/>
            <a:cxnLst/>
            <a:rect l="l" t="t" r="r" b="b"/>
            <a:pathLst>
              <a:path w="8774" h="1" fill="none" extrusionOk="0">
                <a:moveTo>
                  <a:pt x="0" y="0"/>
                </a:moveTo>
                <a:lnTo>
                  <a:pt x="8773" y="0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5"/>
          <p:cNvSpPr/>
          <p:nvPr/>
        </p:nvSpPr>
        <p:spPr>
          <a:xfrm>
            <a:off x="8582161" y="2642362"/>
            <a:ext cx="689369" cy="1168377"/>
          </a:xfrm>
          <a:custGeom>
            <a:avLst/>
            <a:gdLst/>
            <a:ahLst/>
            <a:cxnLst/>
            <a:rect l="l" t="t" r="r" b="b"/>
            <a:pathLst>
              <a:path w="8374" h="14145" extrusionOk="0">
                <a:moveTo>
                  <a:pt x="1" y="1"/>
                </a:moveTo>
                <a:lnTo>
                  <a:pt x="1" y="14144"/>
                </a:lnTo>
                <a:lnTo>
                  <a:pt x="8373" y="14144"/>
                </a:lnTo>
                <a:lnTo>
                  <a:pt x="8373" y="1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5"/>
          <p:cNvSpPr/>
          <p:nvPr/>
        </p:nvSpPr>
        <p:spPr>
          <a:xfrm>
            <a:off x="8568495" y="3215538"/>
            <a:ext cx="722215" cy="83"/>
          </a:xfrm>
          <a:custGeom>
            <a:avLst/>
            <a:gdLst/>
            <a:ahLst/>
            <a:cxnLst/>
            <a:rect l="l" t="t" r="r" b="b"/>
            <a:pathLst>
              <a:path w="8773" h="1" extrusionOk="0">
                <a:moveTo>
                  <a:pt x="0" y="0"/>
                </a:moveTo>
                <a:lnTo>
                  <a:pt x="8773" y="0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5"/>
          <p:cNvSpPr/>
          <p:nvPr/>
        </p:nvSpPr>
        <p:spPr>
          <a:xfrm>
            <a:off x="8568495" y="3215538"/>
            <a:ext cx="722215" cy="83"/>
          </a:xfrm>
          <a:custGeom>
            <a:avLst/>
            <a:gdLst/>
            <a:ahLst/>
            <a:cxnLst/>
            <a:rect l="l" t="t" r="r" b="b"/>
            <a:pathLst>
              <a:path w="8773" h="1" fill="none" extrusionOk="0">
                <a:moveTo>
                  <a:pt x="0" y="0"/>
                </a:moveTo>
                <a:lnTo>
                  <a:pt x="8773" y="0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5"/>
          <p:cNvSpPr/>
          <p:nvPr/>
        </p:nvSpPr>
        <p:spPr>
          <a:xfrm>
            <a:off x="8260934" y="424327"/>
            <a:ext cx="941934" cy="1044312"/>
          </a:xfrm>
          <a:custGeom>
            <a:avLst/>
            <a:gdLst/>
            <a:ahLst/>
            <a:cxnLst/>
            <a:rect l="l" t="t" r="r" b="b"/>
            <a:pathLst>
              <a:path w="11442" h="12643" extrusionOk="0">
                <a:moveTo>
                  <a:pt x="0" y="0"/>
                </a:moveTo>
                <a:lnTo>
                  <a:pt x="0" y="12643"/>
                </a:lnTo>
                <a:lnTo>
                  <a:pt x="11442" y="12643"/>
                </a:lnTo>
                <a:lnTo>
                  <a:pt x="11442" y="0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5"/>
          <p:cNvSpPr/>
          <p:nvPr/>
        </p:nvSpPr>
        <p:spPr>
          <a:xfrm>
            <a:off x="8727709" y="424327"/>
            <a:ext cx="82" cy="1044312"/>
          </a:xfrm>
          <a:custGeom>
            <a:avLst/>
            <a:gdLst/>
            <a:ahLst/>
            <a:cxnLst/>
            <a:rect l="l" t="t" r="r" b="b"/>
            <a:pathLst>
              <a:path w="1" h="12643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5"/>
          <p:cNvSpPr/>
          <p:nvPr/>
        </p:nvSpPr>
        <p:spPr>
          <a:xfrm>
            <a:off x="8727709" y="424327"/>
            <a:ext cx="82" cy="1044312"/>
          </a:xfrm>
          <a:custGeom>
            <a:avLst/>
            <a:gdLst/>
            <a:ahLst/>
            <a:cxnLst/>
            <a:rect l="l" t="t" r="r" b="b"/>
            <a:pathLst>
              <a:path w="1" h="12643" fill="none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5"/>
          <p:cNvSpPr/>
          <p:nvPr/>
        </p:nvSpPr>
        <p:spPr>
          <a:xfrm>
            <a:off x="8244387" y="936791"/>
            <a:ext cx="988693" cy="83"/>
          </a:xfrm>
          <a:custGeom>
            <a:avLst/>
            <a:gdLst/>
            <a:ahLst/>
            <a:cxnLst/>
            <a:rect l="l" t="t" r="r" b="b"/>
            <a:pathLst>
              <a:path w="12010" h="1" extrusionOk="0">
                <a:moveTo>
                  <a:pt x="1" y="1"/>
                </a:moveTo>
                <a:lnTo>
                  <a:pt x="12009" y="1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5"/>
          <p:cNvSpPr/>
          <p:nvPr/>
        </p:nvSpPr>
        <p:spPr>
          <a:xfrm>
            <a:off x="8244387" y="936791"/>
            <a:ext cx="988693" cy="83"/>
          </a:xfrm>
          <a:custGeom>
            <a:avLst/>
            <a:gdLst/>
            <a:ahLst/>
            <a:cxnLst/>
            <a:rect l="l" t="t" r="r" b="b"/>
            <a:pathLst>
              <a:path w="12010" h="1" fill="none" extrusionOk="0">
                <a:moveTo>
                  <a:pt x="1" y="1"/>
                </a:moveTo>
                <a:lnTo>
                  <a:pt x="12009" y="1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5"/>
          <p:cNvSpPr/>
          <p:nvPr/>
        </p:nvSpPr>
        <p:spPr>
          <a:xfrm>
            <a:off x="6234291" y="2846306"/>
            <a:ext cx="1900333" cy="1964641"/>
          </a:xfrm>
          <a:custGeom>
            <a:avLst/>
            <a:gdLst/>
            <a:ahLst/>
            <a:cxnLst/>
            <a:rect l="l" t="t" r="r" b="b"/>
            <a:pathLst>
              <a:path w="23084" h="23785" extrusionOk="0">
                <a:moveTo>
                  <a:pt x="0" y="0"/>
                </a:moveTo>
                <a:lnTo>
                  <a:pt x="0" y="23784"/>
                </a:lnTo>
                <a:lnTo>
                  <a:pt x="23084" y="23784"/>
                </a:lnTo>
                <a:lnTo>
                  <a:pt x="230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5"/>
          <p:cNvSpPr/>
          <p:nvPr/>
        </p:nvSpPr>
        <p:spPr>
          <a:xfrm>
            <a:off x="7184470" y="2846306"/>
            <a:ext cx="82" cy="1964641"/>
          </a:xfrm>
          <a:custGeom>
            <a:avLst/>
            <a:gdLst/>
            <a:ahLst/>
            <a:cxnLst/>
            <a:rect l="l" t="t" r="r" b="b"/>
            <a:pathLst>
              <a:path w="1" h="23785" extrusionOk="0">
                <a:moveTo>
                  <a:pt x="0" y="0"/>
                </a:moveTo>
                <a:lnTo>
                  <a:pt x="0" y="23784"/>
                </a:lnTo>
              </a:path>
            </a:pathLst>
          </a:custGeom>
          <a:solidFill>
            <a:srgbClr val="8E9C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5"/>
          <p:cNvSpPr/>
          <p:nvPr/>
        </p:nvSpPr>
        <p:spPr>
          <a:xfrm>
            <a:off x="7371175" y="3096998"/>
            <a:ext cx="543822" cy="669657"/>
          </a:xfrm>
          <a:custGeom>
            <a:avLst/>
            <a:gdLst/>
            <a:ahLst/>
            <a:cxnLst/>
            <a:rect l="l" t="t" r="r" b="b"/>
            <a:pathLst>
              <a:path w="6606" h="5572" extrusionOk="0">
                <a:moveTo>
                  <a:pt x="0" y="1"/>
                </a:moveTo>
                <a:lnTo>
                  <a:pt x="0" y="5572"/>
                </a:lnTo>
                <a:lnTo>
                  <a:pt x="6605" y="5572"/>
                </a:lnTo>
                <a:lnTo>
                  <a:pt x="6605" y="1"/>
                </a:lnTo>
                <a:close/>
              </a:path>
            </a:pathLst>
          </a:custGeom>
          <a:solidFill>
            <a:srgbClr val="A9B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5"/>
          <p:cNvSpPr/>
          <p:nvPr/>
        </p:nvSpPr>
        <p:spPr>
          <a:xfrm>
            <a:off x="7368381" y="4000837"/>
            <a:ext cx="162175" cy="162639"/>
          </a:xfrm>
          <a:custGeom>
            <a:avLst/>
            <a:gdLst/>
            <a:ahLst/>
            <a:cxnLst/>
            <a:rect l="l" t="t" r="r" b="b"/>
            <a:pathLst>
              <a:path w="1970" h="1969" extrusionOk="0">
                <a:moveTo>
                  <a:pt x="968" y="0"/>
                </a:moveTo>
                <a:cubicBezTo>
                  <a:pt x="435" y="0"/>
                  <a:pt x="1" y="434"/>
                  <a:pt x="1" y="967"/>
                </a:cubicBezTo>
                <a:cubicBezTo>
                  <a:pt x="1" y="1535"/>
                  <a:pt x="435" y="1968"/>
                  <a:pt x="968" y="1968"/>
                </a:cubicBezTo>
                <a:cubicBezTo>
                  <a:pt x="1535" y="1968"/>
                  <a:pt x="1969" y="1535"/>
                  <a:pt x="1969" y="967"/>
                </a:cubicBezTo>
                <a:cubicBezTo>
                  <a:pt x="1969" y="434"/>
                  <a:pt x="1535" y="0"/>
                  <a:pt x="968" y="0"/>
                </a:cubicBez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5"/>
          <p:cNvSpPr/>
          <p:nvPr/>
        </p:nvSpPr>
        <p:spPr>
          <a:xfrm>
            <a:off x="5424227" y="5003793"/>
            <a:ext cx="3605643" cy="157105"/>
          </a:xfrm>
          <a:custGeom>
            <a:avLst/>
            <a:gdLst/>
            <a:ahLst/>
            <a:cxnLst/>
            <a:rect l="l" t="t" r="r" b="b"/>
            <a:pathLst>
              <a:path w="43799" h="1902" extrusionOk="0">
                <a:moveTo>
                  <a:pt x="0" y="0"/>
                </a:moveTo>
                <a:lnTo>
                  <a:pt x="0" y="1901"/>
                </a:lnTo>
                <a:lnTo>
                  <a:pt x="43798" y="1901"/>
                </a:lnTo>
                <a:lnTo>
                  <a:pt x="4379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5"/>
          <p:cNvSpPr/>
          <p:nvPr/>
        </p:nvSpPr>
        <p:spPr>
          <a:xfrm>
            <a:off x="5696029" y="4801290"/>
            <a:ext cx="3097631" cy="202590"/>
          </a:xfrm>
          <a:custGeom>
            <a:avLst/>
            <a:gdLst/>
            <a:ahLst/>
            <a:cxnLst/>
            <a:rect l="l" t="t" r="r" b="b"/>
            <a:pathLst>
              <a:path w="37628" h="1969" extrusionOk="0">
                <a:moveTo>
                  <a:pt x="0" y="0"/>
                </a:moveTo>
                <a:lnTo>
                  <a:pt x="0" y="1968"/>
                </a:lnTo>
                <a:lnTo>
                  <a:pt x="37627" y="1968"/>
                </a:lnTo>
                <a:lnTo>
                  <a:pt x="37627" y="0"/>
                </a:lnTo>
                <a:close/>
              </a:path>
            </a:pathLst>
          </a:custGeom>
          <a:solidFill>
            <a:srgbClr val="FEDA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5"/>
          <p:cNvSpPr/>
          <p:nvPr/>
        </p:nvSpPr>
        <p:spPr>
          <a:xfrm>
            <a:off x="6069561" y="1870857"/>
            <a:ext cx="2281980" cy="669638"/>
          </a:xfrm>
          <a:custGeom>
            <a:avLst/>
            <a:gdLst/>
            <a:ahLst/>
            <a:cxnLst/>
            <a:rect l="l" t="t" r="r" b="b"/>
            <a:pathLst>
              <a:path w="27720" h="8107" extrusionOk="0">
                <a:moveTo>
                  <a:pt x="0" y="1"/>
                </a:moveTo>
                <a:lnTo>
                  <a:pt x="0" y="8107"/>
                </a:lnTo>
                <a:lnTo>
                  <a:pt x="27720" y="8107"/>
                </a:lnTo>
                <a:lnTo>
                  <a:pt x="2772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5"/>
          <p:cNvSpPr/>
          <p:nvPr/>
        </p:nvSpPr>
        <p:spPr>
          <a:xfrm>
            <a:off x="6186502" y="2047213"/>
            <a:ext cx="228033" cy="338990"/>
          </a:xfrm>
          <a:custGeom>
            <a:avLst/>
            <a:gdLst/>
            <a:ahLst/>
            <a:cxnLst/>
            <a:rect l="l" t="t" r="r" b="b"/>
            <a:pathLst>
              <a:path w="2770" h="4104" extrusionOk="0">
                <a:moveTo>
                  <a:pt x="1368" y="1"/>
                </a:moveTo>
                <a:cubicBezTo>
                  <a:pt x="935" y="1"/>
                  <a:pt x="601" y="101"/>
                  <a:pt x="368" y="301"/>
                </a:cubicBezTo>
                <a:cubicBezTo>
                  <a:pt x="101" y="501"/>
                  <a:pt x="1" y="768"/>
                  <a:pt x="1" y="1102"/>
                </a:cubicBezTo>
                <a:cubicBezTo>
                  <a:pt x="1" y="1402"/>
                  <a:pt x="67" y="1669"/>
                  <a:pt x="267" y="1835"/>
                </a:cubicBezTo>
                <a:cubicBezTo>
                  <a:pt x="434" y="2002"/>
                  <a:pt x="734" y="2102"/>
                  <a:pt x="1135" y="2202"/>
                </a:cubicBezTo>
                <a:lnTo>
                  <a:pt x="1435" y="2269"/>
                </a:lnTo>
                <a:cubicBezTo>
                  <a:pt x="1702" y="2302"/>
                  <a:pt x="1902" y="2403"/>
                  <a:pt x="2035" y="2503"/>
                </a:cubicBezTo>
                <a:cubicBezTo>
                  <a:pt x="2135" y="2603"/>
                  <a:pt x="2202" y="2769"/>
                  <a:pt x="2202" y="2970"/>
                </a:cubicBezTo>
                <a:cubicBezTo>
                  <a:pt x="2202" y="3170"/>
                  <a:pt x="2135" y="3370"/>
                  <a:pt x="1969" y="3470"/>
                </a:cubicBezTo>
                <a:cubicBezTo>
                  <a:pt x="1802" y="3603"/>
                  <a:pt x="1568" y="3637"/>
                  <a:pt x="1268" y="3637"/>
                </a:cubicBezTo>
                <a:cubicBezTo>
                  <a:pt x="1068" y="3637"/>
                  <a:pt x="835" y="3637"/>
                  <a:pt x="634" y="3570"/>
                </a:cubicBezTo>
                <a:cubicBezTo>
                  <a:pt x="434" y="3503"/>
                  <a:pt x="234" y="3403"/>
                  <a:pt x="1" y="3270"/>
                </a:cubicBezTo>
                <a:lnTo>
                  <a:pt x="1" y="3837"/>
                </a:lnTo>
                <a:cubicBezTo>
                  <a:pt x="234" y="3904"/>
                  <a:pt x="434" y="3970"/>
                  <a:pt x="668" y="4037"/>
                </a:cubicBezTo>
                <a:cubicBezTo>
                  <a:pt x="868" y="4070"/>
                  <a:pt x="1068" y="4104"/>
                  <a:pt x="1268" y="4104"/>
                </a:cubicBezTo>
                <a:cubicBezTo>
                  <a:pt x="1735" y="4104"/>
                  <a:pt x="2135" y="4004"/>
                  <a:pt x="2369" y="3804"/>
                </a:cubicBezTo>
                <a:cubicBezTo>
                  <a:pt x="2636" y="3603"/>
                  <a:pt x="2769" y="3303"/>
                  <a:pt x="2769" y="2936"/>
                </a:cubicBezTo>
                <a:cubicBezTo>
                  <a:pt x="2769" y="2603"/>
                  <a:pt x="2669" y="2336"/>
                  <a:pt x="2469" y="2169"/>
                </a:cubicBezTo>
                <a:cubicBezTo>
                  <a:pt x="2302" y="1969"/>
                  <a:pt x="2002" y="1835"/>
                  <a:pt x="1602" y="1735"/>
                </a:cubicBezTo>
                <a:lnTo>
                  <a:pt x="1268" y="1669"/>
                </a:lnTo>
                <a:cubicBezTo>
                  <a:pt x="1001" y="1635"/>
                  <a:pt x="801" y="1569"/>
                  <a:pt x="668" y="1469"/>
                </a:cubicBezTo>
                <a:cubicBezTo>
                  <a:pt x="568" y="1368"/>
                  <a:pt x="534" y="1235"/>
                  <a:pt x="534" y="1068"/>
                </a:cubicBezTo>
                <a:cubicBezTo>
                  <a:pt x="534" y="868"/>
                  <a:pt x="601" y="701"/>
                  <a:pt x="768" y="601"/>
                </a:cubicBezTo>
                <a:cubicBezTo>
                  <a:pt x="935" y="468"/>
                  <a:pt x="1135" y="434"/>
                  <a:pt x="1435" y="434"/>
                </a:cubicBezTo>
                <a:cubicBezTo>
                  <a:pt x="1602" y="434"/>
                  <a:pt x="1769" y="434"/>
                  <a:pt x="1969" y="501"/>
                </a:cubicBezTo>
                <a:cubicBezTo>
                  <a:pt x="2135" y="535"/>
                  <a:pt x="2336" y="601"/>
                  <a:pt x="2536" y="701"/>
                </a:cubicBezTo>
                <a:lnTo>
                  <a:pt x="2536" y="201"/>
                </a:lnTo>
                <a:cubicBezTo>
                  <a:pt x="2336" y="134"/>
                  <a:pt x="2135" y="68"/>
                  <a:pt x="1935" y="34"/>
                </a:cubicBezTo>
                <a:cubicBezTo>
                  <a:pt x="1735" y="1"/>
                  <a:pt x="1568" y="1"/>
                  <a:pt x="1368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5"/>
          <p:cNvSpPr/>
          <p:nvPr/>
        </p:nvSpPr>
        <p:spPr>
          <a:xfrm>
            <a:off x="6499579" y="2047213"/>
            <a:ext cx="260962" cy="338990"/>
          </a:xfrm>
          <a:custGeom>
            <a:avLst/>
            <a:gdLst/>
            <a:ahLst/>
            <a:cxnLst/>
            <a:rect l="l" t="t" r="r" b="b"/>
            <a:pathLst>
              <a:path w="3170" h="4104" extrusionOk="0">
                <a:moveTo>
                  <a:pt x="1902" y="1"/>
                </a:moveTo>
                <a:cubicBezTo>
                  <a:pt x="1335" y="1"/>
                  <a:pt x="834" y="168"/>
                  <a:pt x="501" y="535"/>
                </a:cubicBezTo>
                <a:cubicBezTo>
                  <a:pt x="167" y="901"/>
                  <a:pt x="0" y="1402"/>
                  <a:pt x="0" y="2036"/>
                </a:cubicBezTo>
                <a:cubicBezTo>
                  <a:pt x="0" y="2669"/>
                  <a:pt x="167" y="3170"/>
                  <a:pt x="501" y="3537"/>
                </a:cubicBezTo>
                <a:cubicBezTo>
                  <a:pt x="834" y="3904"/>
                  <a:pt x="1335" y="4104"/>
                  <a:pt x="1902" y="4104"/>
                </a:cubicBezTo>
                <a:cubicBezTo>
                  <a:pt x="2135" y="4104"/>
                  <a:pt x="2369" y="4070"/>
                  <a:pt x="2569" y="4004"/>
                </a:cubicBezTo>
                <a:cubicBezTo>
                  <a:pt x="2802" y="3937"/>
                  <a:pt x="3002" y="3837"/>
                  <a:pt x="3169" y="3703"/>
                </a:cubicBezTo>
                <a:lnTo>
                  <a:pt x="3169" y="3136"/>
                </a:lnTo>
                <a:cubicBezTo>
                  <a:pt x="3002" y="3303"/>
                  <a:pt x="2802" y="3437"/>
                  <a:pt x="2602" y="3537"/>
                </a:cubicBezTo>
                <a:cubicBezTo>
                  <a:pt x="2402" y="3603"/>
                  <a:pt x="2169" y="3637"/>
                  <a:pt x="1935" y="3637"/>
                </a:cubicBezTo>
                <a:cubicBezTo>
                  <a:pt x="1501" y="3637"/>
                  <a:pt x="1168" y="3503"/>
                  <a:pt x="901" y="3236"/>
                </a:cubicBezTo>
                <a:cubicBezTo>
                  <a:pt x="667" y="2970"/>
                  <a:pt x="567" y="2569"/>
                  <a:pt x="567" y="2036"/>
                </a:cubicBezTo>
                <a:cubicBezTo>
                  <a:pt x="567" y="1502"/>
                  <a:pt x="667" y="1102"/>
                  <a:pt x="901" y="835"/>
                </a:cubicBezTo>
                <a:cubicBezTo>
                  <a:pt x="1168" y="568"/>
                  <a:pt x="1501" y="434"/>
                  <a:pt x="1935" y="434"/>
                </a:cubicBezTo>
                <a:cubicBezTo>
                  <a:pt x="2169" y="434"/>
                  <a:pt x="2402" y="468"/>
                  <a:pt x="2602" y="568"/>
                </a:cubicBezTo>
                <a:cubicBezTo>
                  <a:pt x="2802" y="635"/>
                  <a:pt x="3002" y="768"/>
                  <a:pt x="3169" y="935"/>
                </a:cubicBezTo>
                <a:lnTo>
                  <a:pt x="3169" y="368"/>
                </a:lnTo>
                <a:cubicBezTo>
                  <a:pt x="3002" y="234"/>
                  <a:pt x="2802" y="134"/>
                  <a:pt x="2569" y="68"/>
                </a:cubicBezTo>
                <a:cubicBezTo>
                  <a:pt x="2369" y="34"/>
                  <a:pt x="2169" y="1"/>
                  <a:pt x="1902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5"/>
          <p:cNvSpPr/>
          <p:nvPr/>
        </p:nvSpPr>
        <p:spPr>
          <a:xfrm>
            <a:off x="6864767" y="2052747"/>
            <a:ext cx="247214" cy="325196"/>
          </a:xfrm>
          <a:custGeom>
            <a:avLst/>
            <a:gdLst/>
            <a:ahLst/>
            <a:cxnLst/>
            <a:rect l="l" t="t" r="r" b="b"/>
            <a:pathLst>
              <a:path w="3003" h="3937" extrusionOk="0">
                <a:moveTo>
                  <a:pt x="1" y="1"/>
                </a:moveTo>
                <a:lnTo>
                  <a:pt x="1" y="3937"/>
                </a:lnTo>
                <a:lnTo>
                  <a:pt x="535" y="3937"/>
                </a:lnTo>
                <a:lnTo>
                  <a:pt x="535" y="2069"/>
                </a:lnTo>
                <a:lnTo>
                  <a:pt x="2469" y="2069"/>
                </a:lnTo>
                <a:lnTo>
                  <a:pt x="2469" y="3937"/>
                </a:lnTo>
                <a:lnTo>
                  <a:pt x="3003" y="3937"/>
                </a:lnTo>
                <a:lnTo>
                  <a:pt x="3003" y="1"/>
                </a:lnTo>
                <a:lnTo>
                  <a:pt x="2469" y="1"/>
                </a:lnTo>
                <a:lnTo>
                  <a:pt x="2469" y="1602"/>
                </a:lnTo>
                <a:lnTo>
                  <a:pt x="535" y="1602"/>
                </a:lnTo>
                <a:lnTo>
                  <a:pt x="535" y="1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5"/>
          <p:cNvSpPr/>
          <p:nvPr/>
        </p:nvSpPr>
        <p:spPr>
          <a:xfrm>
            <a:off x="7213572" y="2047213"/>
            <a:ext cx="302124" cy="338990"/>
          </a:xfrm>
          <a:custGeom>
            <a:avLst/>
            <a:gdLst/>
            <a:ahLst/>
            <a:cxnLst/>
            <a:rect l="l" t="t" r="r" b="b"/>
            <a:pathLst>
              <a:path w="3670" h="4104" extrusionOk="0">
                <a:moveTo>
                  <a:pt x="1835" y="434"/>
                </a:moveTo>
                <a:cubicBezTo>
                  <a:pt x="2235" y="434"/>
                  <a:pt x="2535" y="568"/>
                  <a:pt x="2769" y="868"/>
                </a:cubicBezTo>
                <a:cubicBezTo>
                  <a:pt x="3002" y="1135"/>
                  <a:pt x="3102" y="1535"/>
                  <a:pt x="3102" y="2036"/>
                </a:cubicBezTo>
                <a:cubicBezTo>
                  <a:pt x="3102" y="2536"/>
                  <a:pt x="3002" y="2936"/>
                  <a:pt x="2769" y="3203"/>
                </a:cubicBezTo>
                <a:cubicBezTo>
                  <a:pt x="2535" y="3503"/>
                  <a:pt x="2235" y="3637"/>
                  <a:pt x="1835" y="3637"/>
                </a:cubicBezTo>
                <a:cubicBezTo>
                  <a:pt x="1468" y="3637"/>
                  <a:pt x="1134" y="3503"/>
                  <a:pt x="934" y="3203"/>
                </a:cubicBezTo>
                <a:cubicBezTo>
                  <a:pt x="701" y="2936"/>
                  <a:pt x="567" y="2536"/>
                  <a:pt x="567" y="2036"/>
                </a:cubicBezTo>
                <a:cubicBezTo>
                  <a:pt x="567" y="1535"/>
                  <a:pt x="701" y="1135"/>
                  <a:pt x="934" y="868"/>
                </a:cubicBezTo>
                <a:cubicBezTo>
                  <a:pt x="1134" y="568"/>
                  <a:pt x="1468" y="434"/>
                  <a:pt x="1835" y="434"/>
                </a:cubicBezTo>
                <a:close/>
                <a:moveTo>
                  <a:pt x="1835" y="1"/>
                </a:moveTo>
                <a:cubicBezTo>
                  <a:pt x="1301" y="1"/>
                  <a:pt x="834" y="168"/>
                  <a:pt x="501" y="535"/>
                </a:cubicBezTo>
                <a:cubicBezTo>
                  <a:pt x="167" y="901"/>
                  <a:pt x="0" y="1402"/>
                  <a:pt x="0" y="2036"/>
                </a:cubicBezTo>
                <a:cubicBezTo>
                  <a:pt x="0" y="2669"/>
                  <a:pt x="167" y="3170"/>
                  <a:pt x="501" y="3537"/>
                </a:cubicBezTo>
                <a:cubicBezTo>
                  <a:pt x="834" y="3904"/>
                  <a:pt x="1301" y="4104"/>
                  <a:pt x="1835" y="4104"/>
                </a:cubicBezTo>
                <a:cubicBezTo>
                  <a:pt x="2402" y="4104"/>
                  <a:pt x="2836" y="3904"/>
                  <a:pt x="3169" y="3537"/>
                </a:cubicBezTo>
                <a:cubicBezTo>
                  <a:pt x="3503" y="3170"/>
                  <a:pt x="3669" y="2669"/>
                  <a:pt x="3669" y="2036"/>
                </a:cubicBezTo>
                <a:cubicBezTo>
                  <a:pt x="3669" y="1402"/>
                  <a:pt x="3503" y="901"/>
                  <a:pt x="3169" y="535"/>
                </a:cubicBezTo>
                <a:cubicBezTo>
                  <a:pt x="2836" y="168"/>
                  <a:pt x="2402" y="1"/>
                  <a:pt x="1835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5"/>
          <p:cNvSpPr/>
          <p:nvPr/>
        </p:nvSpPr>
        <p:spPr>
          <a:xfrm>
            <a:off x="7600740" y="2047213"/>
            <a:ext cx="302124" cy="338990"/>
          </a:xfrm>
          <a:custGeom>
            <a:avLst/>
            <a:gdLst/>
            <a:ahLst/>
            <a:cxnLst/>
            <a:rect l="l" t="t" r="r" b="b"/>
            <a:pathLst>
              <a:path w="3670" h="4104" extrusionOk="0">
                <a:moveTo>
                  <a:pt x="1835" y="434"/>
                </a:moveTo>
                <a:cubicBezTo>
                  <a:pt x="2202" y="434"/>
                  <a:pt x="2536" y="568"/>
                  <a:pt x="2736" y="868"/>
                </a:cubicBezTo>
                <a:cubicBezTo>
                  <a:pt x="2969" y="1135"/>
                  <a:pt x="3103" y="1535"/>
                  <a:pt x="3103" y="2036"/>
                </a:cubicBezTo>
                <a:cubicBezTo>
                  <a:pt x="3103" y="2536"/>
                  <a:pt x="2969" y="2936"/>
                  <a:pt x="2736" y="3203"/>
                </a:cubicBezTo>
                <a:cubicBezTo>
                  <a:pt x="2536" y="3503"/>
                  <a:pt x="2202" y="3637"/>
                  <a:pt x="1835" y="3637"/>
                </a:cubicBezTo>
                <a:cubicBezTo>
                  <a:pt x="1435" y="3637"/>
                  <a:pt x="1135" y="3503"/>
                  <a:pt x="901" y="3203"/>
                </a:cubicBezTo>
                <a:cubicBezTo>
                  <a:pt x="668" y="2936"/>
                  <a:pt x="568" y="2536"/>
                  <a:pt x="568" y="2036"/>
                </a:cubicBezTo>
                <a:cubicBezTo>
                  <a:pt x="568" y="1535"/>
                  <a:pt x="668" y="1135"/>
                  <a:pt x="901" y="868"/>
                </a:cubicBezTo>
                <a:cubicBezTo>
                  <a:pt x="1135" y="568"/>
                  <a:pt x="1435" y="434"/>
                  <a:pt x="1835" y="434"/>
                </a:cubicBezTo>
                <a:close/>
                <a:moveTo>
                  <a:pt x="1835" y="1"/>
                </a:moveTo>
                <a:cubicBezTo>
                  <a:pt x="1268" y="1"/>
                  <a:pt x="834" y="168"/>
                  <a:pt x="501" y="535"/>
                </a:cubicBezTo>
                <a:cubicBezTo>
                  <a:pt x="167" y="901"/>
                  <a:pt x="1" y="1402"/>
                  <a:pt x="1" y="2036"/>
                </a:cubicBezTo>
                <a:cubicBezTo>
                  <a:pt x="1" y="2669"/>
                  <a:pt x="167" y="3170"/>
                  <a:pt x="501" y="3537"/>
                </a:cubicBezTo>
                <a:cubicBezTo>
                  <a:pt x="834" y="3904"/>
                  <a:pt x="1268" y="4104"/>
                  <a:pt x="1835" y="4104"/>
                </a:cubicBezTo>
                <a:cubicBezTo>
                  <a:pt x="2369" y="4104"/>
                  <a:pt x="2836" y="3904"/>
                  <a:pt x="3169" y="3537"/>
                </a:cubicBezTo>
                <a:cubicBezTo>
                  <a:pt x="3503" y="3170"/>
                  <a:pt x="3670" y="2669"/>
                  <a:pt x="3670" y="2036"/>
                </a:cubicBezTo>
                <a:cubicBezTo>
                  <a:pt x="3670" y="1402"/>
                  <a:pt x="3503" y="901"/>
                  <a:pt x="3169" y="535"/>
                </a:cubicBezTo>
                <a:cubicBezTo>
                  <a:pt x="2836" y="168"/>
                  <a:pt x="2369" y="1"/>
                  <a:pt x="1835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5"/>
          <p:cNvSpPr/>
          <p:nvPr/>
        </p:nvSpPr>
        <p:spPr>
          <a:xfrm>
            <a:off x="8004455" y="2052747"/>
            <a:ext cx="203254" cy="325196"/>
          </a:xfrm>
          <a:custGeom>
            <a:avLst/>
            <a:gdLst/>
            <a:ahLst/>
            <a:cxnLst/>
            <a:rect l="l" t="t" r="r" b="b"/>
            <a:pathLst>
              <a:path w="2469" h="3937" extrusionOk="0">
                <a:moveTo>
                  <a:pt x="0" y="1"/>
                </a:moveTo>
                <a:lnTo>
                  <a:pt x="0" y="3937"/>
                </a:lnTo>
                <a:lnTo>
                  <a:pt x="2468" y="3937"/>
                </a:lnTo>
                <a:lnTo>
                  <a:pt x="2468" y="3503"/>
                </a:lnTo>
                <a:lnTo>
                  <a:pt x="534" y="3503"/>
                </a:lnTo>
                <a:lnTo>
                  <a:pt x="534" y="1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5"/>
          <p:cNvSpPr/>
          <p:nvPr/>
        </p:nvSpPr>
        <p:spPr>
          <a:xfrm>
            <a:off x="5635634" y="424327"/>
            <a:ext cx="82" cy="1044312"/>
          </a:xfrm>
          <a:custGeom>
            <a:avLst/>
            <a:gdLst/>
            <a:ahLst/>
            <a:cxnLst/>
            <a:rect l="l" t="t" r="r" b="b"/>
            <a:pathLst>
              <a:path w="1" h="12643" fill="none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5"/>
          <p:cNvSpPr/>
          <p:nvPr/>
        </p:nvSpPr>
        <p:spPr>
          <a:xfrm>
            <a:off x="5152312" y="936791"/>
            <a:ext cx="988693" cy="83"/>
          </a:xfrm>
          <a:custGeom>
            <a:avLst/>
            <a:gdLst/>
            <a:ahLst/>
            <a:cxnLst/>
            <a:rect l="l" t="t" r="r" b="b"/>
            <a:pathLst>
              <a:path w="12010" h="1" fill="none" extrusionOk="0">
                <a:moveTo>
                  <a:pt x="1" y="1"/>
                </a:moveTo>
                <a:lnTo>
                  <a:pt x="12009" y="1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5"/>
          <p:cNvSpPr/>
          <p:nvPr/>
        </p:nvSpPr>
        <p:spPr>
          <a:xfrm>
            <a:off x="6315075" y="2846300"/>
            <a:ext cx="877711" cy="1964641"/>
          </a:xfrm>
          <a:custGeom>
            <a:avLst/>
            <a:gdLst/>
            <a:ahLst/>
            <a:cxnLst/>
            <a:rect l="l" t="t" r="r" b="b"/>
            <a:pathLst>
              <a:path w="23084" h="23785" extrusionOk="0">
                <a:moveTo>
                  <a:pt x="0" y="0"/>
                </a:moveTo>
                <a:lnTo>
                  <a:pt x="0" y="23784"/>
                </a:lnTo>
                <a:lnTo>
                  <a:pt x="23084" y="23784"/>
                </a:lnTo>
                <a:lnTo>
                  <a:pt x="23084" y="0"/>
                </a:lnTo>
                <a:close/>
              </a:path>
            </a:pathLst>
          </a:custGeom>
          <a:solidFill>
            <a:srgbClr val="4703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2195550" y="1529550"/>
            <a:ext cx="47529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2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581200" y="2246250"/>
            <a:ext cx="3981600" cy="13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107308" y="2301814"/>
            <a:ext cx="1553183" cy="1554331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 flipH="1">
            <a:off x="284083" y="144489"/>
            <a:ext cx="2079584" cy="2081120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1270912" flipH="1">
            <a:off x="1035069" y="3822142"/>
            <a:ext cx="1158305" cy="1159161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rgbClr val="7A2A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10800000" flipH="1">
            <a:off x="7483508" y="1287355"/>
            <a:ext cx="1553183" cy="1554331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 rot="10800000" flipH="1">
            <a:off x="6780333" y="2917890"/>
            <a:ext cx="2079584" cy="2081120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 rot="-9529088" flipH="1">
            <a:off x="6950626" y="162197"/>
            <a:ext cx="1158305" cy="1159161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rgbClr val="7A2A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1369500" y="1423988"/>
            <a:ext cx="1644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2"/>
          </p:nvPr>
        </p:nvSpPr>
        <p:spPr>
          <a:xfrm>
            <a:off x="6214500" y="1423988"/>
            <a:ext cx="15600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3"/>
          </p:nvPr>
        </p:nvSpPr>
        <p:spPr>
          <a:xfrm>
            <a:off x="1369500" y="1919213"/>
            <a:ext cx="2126100" cy="8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4"/>
          </p:nvPr>
        </p:nvSpPr>
        <p:spPr>
          <a:xfrm>
            <a:off x="5648400" y="1919213"/>
            <a:ext cx="2126100" cy="8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3900" y="542925"/>
            <a:ext cx="57723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/>
          <p:nvPr/>
        </p:nvSpPr>
        <p:spPr>
          <a:xfrm rot="-1759130">
            <a:off x="7208778" y="322042"/>
            <a:ext cx="1937125" cy="771636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23900" y="542925"/>
            <a:ext cx="50865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/>
          <p:nvPr/>
        </p:nvSpPr>
        <p:spPr>
          <a:xfrm rot="-1759130">
            <a:off x="7208778" y="322042"/>
            <a:ext cx="1937125" cy="771636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5029200" y="1815600"/>
            <a:ext cx="3390900" cy="15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600">
                <a:solidFill>
                  <a:schemeClr val="accent4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200">
                <a:solidFill>
                  <a:schemeClr val="accent4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■"/>
              <a:defRPr sz="1200">
                <a:solidFill>
                  <a:schemeClr val="accent4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200">
                <a:solidFill>
                  <a:schemeClr val="accent4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200">
                <a:solidFill>
                  <a:schemeClr val="accent4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■"/>
              <a:defRPr sz="1200">
                <a:solidFill>
                  <a:schemeClr val="accent4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200">
                <a:solidFill>
                  <a:schemeClr val="accent4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200">
                <a:solidFill>
                  <a:schemeClr val="accent4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200"/>
              <a:buChar char="■"/>
              <a:defRPr sz="1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723900" y="542925"/>
            <a:ext cx="57720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44" name="Google Shape;44;p7"/>
          <p:cNvGrpSpPr/>
          <p:nvPr/>
        </p:nvGrpSpPr>
        <p:grpSpPr>
          <a:xfrm flipH="1">
            <a:off x="-590478" y="1057613"/>
            <a:ext cx="3657721" cy="4579951"/>
            <a:chOff x="6599594" y="386976"/>
            <a:chExt cx="2240701" cy="2805655"/>
          </a:xfrm>
        </p:grpSpPr>
        <p:sp>
          <p:nvSpPr>
            <p:cNvPr id="45" name="Google Shape;45;p7"/>
            <p:cNvSpPr/>
            <p:nvPr/>
          </p:nvSpPr>
          <p:spPr>
            <a:xfrm rot="1173121">
              <a:off x="6785573" y="1564221"/>
              <a:ext cx="1640480" cy="1394099"/>
            </a:xfrm>
            <a:custGeom>
              <a:avLst/>
              <a:gdLst/>
              <a:ahLst/>
              <a:cxnLst/>
              <a:rect l="l" t="t" r="r" b="b"/>
              <a:pathLst>
                <a:path w="28937" h="24591" extrusionOk="0">
                  <a:moveTo>
                    <a:pt x="0" y="1"/>
                  </a:moveTo>
                  <a:lnTo>
                    <a:pt x="0" y="24591"/>
                  </a:lnTo>
                  <a:lnTo>
                    <a:pt x="28937" y="24591"/>
                  </a:lnTo>
                  <a:lnTo>
                    <a:pt x="2893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7"/>
            <p:cNvSpPr/>
            <p:nvPr/>
          </p:nvSpPr>
          <p:spPr>
            <a:xfrm rot="1173121">
              <a:off x="7438581" y="1936411"/>
              <a:ext cx="334366" cy="649684"/>
            </a:xfrm>
            <a:custGeom>
              <a:avLst/>
              <a:gdLst/>
              <a:ahLst/>
              <a:cxnLst/>
              <a:rect l="l" t="t" r="r" b="b"/>
              <a:pathLst>
                <a:path w="5898" h="11460" extrusionOk="0">
                  <a:moveTo>
                    <a:pt x="2949" y="0"/>
                  </a:moveTo>
                  <a:cubicBezTo>
                    <a:pt x="1369" y="0"/>
                    <a:pt x="123" y="1277"/>
                    <a:pt x="123" y="2827"/>
                  </a:cubicBezTo>
                  <a:cubicBezTo>
                    <a:pt x="123" y="3830"/>
                    <a:pt x="609" y="4681"/>
                    <a:pt x="1399" y="5198"/>
                  </a:cubicBezTo>
                  <a:lnTo>
                    <a:pt x="1" y="11459"/>
                  </a:lnTo>
                  <a:lnTo>
                    <a:pt x="5898" y="11459"/>
                  </a:lnTo>
                  <a:lnTo>
                    <a:pt x="4500" y="5198"/>
                  </a:lnTo>
                  <a:cubicBezTo>
                    <a:pt x="5259" y="4681"/>
                    <a:pt x="5776" y="3830"/>
                    <a:pt x="5776" y="2827"/>
                  </a:cubicBezTo>
                  <a:cubicBezTo>
                    <a:pt x="5776" y="1277"/>
                    <a:pt x="4500" y="0"/>
                    <a:pt x="2949" y="0"/>
                  </a:cubicBezTo>
                  <a:close/>
                </a:path>
              </a:pathLst>
            </a:custGeom>
            <a:solidFill>
              <a:srgbClr val="360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7"/>
            <p:cNvSpPr/>
            <p:nvPr/>
          </p:nvSpPr>
          <p:spPr>
            <a:xfrm rot="1173121">
              <a:off x="7321379" y="588368"/>
              <a:ext cx="1383781" cy="1046014"/>
            </a:xfrm>
            <a:custGeom>
              <a:avLst/>
              <a:gdLst/>
              <a:ahLst/>
              <a:cxnLst/>
              <a:rect l="l" t="t" r="r" b="b"/>
              <a:pathLst>
                <a:path w="24409" h="18451" extrusionOk="0">
                  <a:moveTo>
                    <a:pt x="12007" y="1"/>
                  </a:moveTo>
                  <a:cubicBezTo>
                    <a:pt x="8450" y="1"/>
                    <a:pt x="5563" y="1095"/>
                    <a:pt x="3465" y="3253"/>
                  </a:cubicBezTo>
                  <a:cubicBezTo>
                    <a:pt x="0" y="6748"/>
                    <a:pt x="31" y="11794"/>
                    <a:pt x="31" y="11977"/>
                  </a:cubicBezTo>
                  <a:lnTo>
                    <a:pt x="31" y="18451"/>
                  </a:lnTo>
                  <a:lnTo>
                    <a:pt x="4590" y="18451"/>
                  </a:lnTo>
                  <a:lnTo>
                    <a:pt x="4590" y="11946"/>
                  </a:lnTo>
                  <a:cubicBezTo>
                    <a:pt x="4590" y="11916"/>
                    <a:pt x="4620" y="8572"/>
                    <a:pt x="6718" y="6445"/>
                  </a:cubicBezTo>
                  <a:cubicBezTo>
                    <a:pt x="7934" y="5198"/>
                    <a:pt x="9727" y="4560"/>
                    <a:pt x="12007" y="4560"/>
                  </a:cubicBezTo>
                  <a:lnTo>
                    <a:pt x="12432" y="4560"/>
                  </a:lnTo>
                  <a:cubicBezTo>
                    <a:pt x="14712" y="4560"/>
                    <a:pt x="16475" y="5198"/>
                    <a:pt x="17691" y="6414"/>
                  </a:cubicBezTo>
                  <a:cubicBezTo>
                    <a:pt x="19818" y="8542"/>
                    <a:pt x="19818" y="11916"/>
                    <a:pt x="19818" y="11977"/>
                  </a:cubicBezTo>
                  <a:lnTo>
                    <a:pt x="19818" y="18451"/>
                  </a:lnTo>
                  <a:lnTo>
                    <a:pt x="24378" y="18451"/>
                  </a:lnTo>
                  <a:lnTo>
                    <a:pt x="24378" y="12007"/>
                  </a:lnTo>
                  <a:cubicBezTo>
                    <a:pt x="24378" y="11794"/>
                    <a:pt x="24408" y="6748"/>
                    <a:pt x="20973" y="3253"/>
                  </a:cubicBezTo>
                  <a:cubicBezTo>
                    <a:pt x="18846" y="1095"/>
                    <a:pt x="15988" y="1"/>
                    <a:pt x="1240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7"/>
          <p:cNvSpPr/>
          <p:nvPr/>
        </p:nvSpPr>
        <p:spPr>
          <a:xfrm rot="-9231529">
            <a:off x="3295524" y="3566968"/>
            <a:ext cx="3419277" cy="1406962"/>
          </a:xfrm>
          <a:custGeom>
            <a:avLst/>
            <a:gdLst/>
            <a:ahLst/>
            <a:cxnLst/>
            <a:rect l="l" t="t" r="r" b="b"/>
            <a:pathLst>
              <a:path w="52372" h="21550" extrusionOk="0">
                <a:moveTo>
                  <a:pt x="6405" y="7839"/>
                </a:moveTo>
                <a:cubicBezTo>
                  <a:pt x="8006" y="7839"/>
                  <a:pt x="9340" y="9140"/>
                  <a:pt x="9340" y="10775"/>
                </a:cubicBezTo>
                <a:cubicBezTo>
                  <a:pt x="9340" y="12409"/>
                  <a:pt x="8006" y="13710"/>
                  <a:pt x="6405" y="13710"/>
                </a:cubicBezTo>
                <a:cubicBezTo>
                  <a:pt x="4770" y="13710"/>
                  <a:pt x="3436" y="12409"/>
                  <a:pt x="3436" y="10775"/>
                </a:cubicBezTo>
                <a:cubicBezTo>
                  <a:pt x="3436" y="9140"/>
                  <a:pt x="4770" y="7839"/>
                  <a:pt x="6405" y="7839"/>
                </a:cubicBezTo>
                <a:close/>
                <a:moveTo>
                  <a:pt x="10808" y="1"/>
                </a:moveTo>
                <a:cubicBezTo>
                  <a:pt x="4837" y="1"/>
                  <a:pt x="34" y="4837"/>
                  <a:pt x="34" y="10775"/>
                </a:cubicBezTo>
                <a:cubicBezTo>
                  <a:pt x="0" y="16746"/>
                  <a:pt x="4837" y="21549"/>
                  <a:pt x="10808" y="21549"/>
                </a:cubicBezTo>
                <a:cubicBezTo>
                  <a:pt x="15278" y="21549"/>
                  <a:pt x="19114" y="18814"/>
                  <a:pt x="20748" y="14911"/>
                </a:cubicBezTo>
                <a:lnTo>
                  <a:pt x="50436" y="14911"/>
                </a:lnTo>
                <a:lnTo>
                  <a:pt x="52371" y="12976"/>
                </a:lnTo>
                <a:lnTo>
                  <a:pt x="52371" y="10608"/>
                </a:lnTo>
                <a:lnTo>
                  <a:pt x="48768" y="6972"/>
                </a:lnTo>
                <a:lnTo>
                  <a:pt x="46433" y="6972"/>
                </a:lnTo>
                <a:lnTo>
                  <a:pt x="44098" y="9307"/>
                </a:lnTo>
                <a:lnTo>
                  <a:pt x="41897" y="9307"/>
                </a:lnTo>
                <a:lnTo>
                  <a:pt x="40429" y="7839"/>
                </a:lnTo>
                <a:lnTo>
                  <a:pt x="35292" y="7839"/>
                </a:lnTo>
                <a:lnTo>
                  <a:pt x="33691" y="9441"/>
                </a:lnTo>
                <a:lnTo>
                  <a:pt x="32123" y="7839"/>
                </a:lnTo>
                <a:lnTo>
                  <a:pt x="25018" y="7839"/>
                </a:lnTo>
                <a:lnTo>
                  <a:pt x="25018" y="4637"/>
                </a:lnTo>
                <a:lnTo>
                  <a:pt x="20248" y="5605"/>
                </a:lnTo>
                <a:cubicBezTo>
                  <a:pt x="18413" y="2269"/>
                  <a:pt x="14878" y="1"/>
                  <a:pt x="10808" y="1"/>
                </a:cubicBezTo>
                <a:close/>
              </a:path>
            </a:pathLst>
          </a:custGeom>
          <a:solidFill>
            <a:srgbClr val="985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7"/>
          <p:cNvSpPr/>
          <p:nvPr/>
        </p:nvSpPr>
        <p:spPr>
          <a:xfrm rot="-1759130">
            <a:off x="7208778" y="322042"/>
            <a:ext cx="1937125" cy="771636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B7B7B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3875150" y="542925"/>
            <a:ext cx="4568700" cy="28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3A0F0F"/>
              </a:buClr>
              <a:buSzPts val="4800"/>
              <a:buNone/>
              <a:defRPr sz="5500">
                <a:solidFill>
                  <a:srgbClr val="3A0F0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723900" y="1266625"/>
            <a:ext cx="38517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 idx="2" hasCustomPrompt="1"/>
          </p:nvPr>
        </p:nvSpPr>
        <p:spPr>
          <a:xfrm>
            <a:off x="723900" y="523450"/>
            <a:ext cx="1457400" cy="69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723900" y="1904575"/>
            <a:ext cx="4672800" cy="11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56" name="Google Shape;56;p9"/>
          <p:cNvGrpSpPr/>
          <p:nvPr/>
        </p:nvGrpSpPr>
        <p:grpSpPr>
          <a:xfrm flipH="1">
            <a:off x="3411907" y="2571740"/>
            <a:ext cx="5732091" cy="2143072"/>
            <a:chOff x="151764" y="2925975"/>
            <a:chExt cx="4662511" cy="1743185"/>
          </a:xfrm>
        </p:grpSpPr>
        <p:sp>
          <p:nvSpPr>
            <p:cNvPr id="57" name="Google Shape;57;p9"/>
            <p:cNvSpPr/>
            <p:nvPr/>
          </p:nvSpPr>
          <p:spPr>
            <a:xfrm>
              <a:off x="4507375" y="3630875"/>
              <a:ext cx="306900" cy="796425"/>
            </a:xfrm>
            <a:custGeom>
              <a:avLst/>
              <a:gdLst/>
              <a:ahLst/>
              <a:cxnLst/>
              <a:rect l="l" t="t" r="r" b="b"/>
              <a:pathLst>
                <a:path w="12276" h="31857" extrusionOk="0">
                  <a:moveTo>
                    <a:pt x="6138" y="0"/>
                  </a:moveTo>
                  <a:cubicBezTo>
                    <a:pt x="2769" y="0"/>
                    <a:pt x="0" y="4203"/>
                    <a:pt x="0" y="9341"/>
                  </a:cubicBezTo>
                  <a:cubicBezTo>
                    <a:pt x="0" y="12910"/>
                    <a:pt x="1335" y="16012"/>
                    <a:pt x="3269" y="17580"/>
                  </a:cubicBezTo>
                  <a:lnTo>
                    <a:pt x="3269" y="29555"/>
                  </a:lnTo>
                  <a:cubicBezTo>
                    <a:pt x="3269" y="30823"/>
                    <a:pt x="4303" y="31857"/>
                    <a:pt x="5571" y="31857"/>
                  </a:cubicBezTo>
                  <a:lnTo>
                    <a:pt x="6705" y="31857"/>
                  </a:lnTo>
                  <a:cubicBezTo>
                    <a:pt x="7973" y="31857"/>
                    <a:pt x="9007" y="30823"/>
                    <a:pt x="9007" y="29555"/>
                  </a:cubicBezTo>
                  <a:lnTo>
                    <a:pt x="9007" y="17580"/>
                  </a:lnTo>
                  <a:cubicBezTo>
                    <a:pt x="10942" y="16012"/>
                    <a:pt x="12276" y="12910"/>
                    <a:pt x="12276" y="9341"/>
                  </a:cubicBezTo>
                  <a:cubicBezTo>
                    <a:pt x="12276" y="4203"/>
                    <a:pt x="9541" y="0"/>
                    <a:pt x="6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>
              <a:off x="966500" y="3437400"/>
              <a:ext cx="1582825" cy="1081450"/>
            </a:xfrm>
            <a:custGeom>
              <a:avLst/>
              <a:gdLst/>
              <a:ahLst/>
              <a:cxnLst/>
              <a:rect l="l" t="t" r="r" b="b"/>
              <a:pathLst>
                <a:path w="63313" h="43258" extrusionOk="0">
                  <a:moveTo>
                    <a:pt x="47935" y="1"/>
                  </a:moveTo>
                  <a:cubicBezTo>
                    <a:pt x="47935" y="1"/>
                    <a:pt x="1" y="17346"/>
                    <a:pt x="101" y="18447"/>
                  </a:cubicBezTo>
                  <a:cubicBezTo>
                    <a:pt x="201" y="19548"/>
                    <a:pt x="3103" y="30389"/>
                    <a:pt x="3103" y="30389"/>
                  </a:cubicBezTo>
                  <a:lnTo>
                    <a:pt x="7006" y="41897"/>
                  </a:lnTo>
                  <a:lnTo>
                    <a:pt x="29789" y="43232"/>
                  </a:lnTo>
                  <a:cubicBezTo>
                    <a:pt x="30080" y="43249"/>
                    <a:pt x="30371" y="43257"/>
                    <a:pt x="30662" y="43257"/>
                  </a:cubicBezTo>
                  <a:cubicBezTo>
                    <a:pt x="33731" y="43257"/>
                    <a:pt x="36733" y="42300"/>
                    <a:pt x="39262" y="40563"/>
                  </a:cubicBezTo>
                  <a:lnTo>
                    <a:pt x="63313" y="24051"/>
                  </a:lnTo>
                  <a:lnTo>
                    <a:pt x="47935" y="1"/>
                  </a:lnTo>
                  <a:close/>
                </a:path>
              </a:pathLst>
            </a:custGeom>
            <a:solidFill>
              <a:srgbClr val="D08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9"/>
            <p:cNvSpPr/>
            <p:nvPr/>
          </p:nvSpPr>
          <p:spPr>
            <a:xfrm>
              <a:off x="2038950" y="4017825"/>
              <a:ext cx="639650" cy="528525"/>
            </a:xfrm>
            <a:custGeom>
              <a:avLst/>
              <a:gdLst/>
              <a:ahLst/>
              <a:cxnLst/>
              <a:rect l="l" t="t" r="r" b="b"/>
              <a:pathLst>
                <a:path w="25586" h="21141" extrusionOk="0">
                  <a:moveTo>
                    <a:pt x="17746" y="0"/>
                  </a:moveTo>
                  <a:lnTo>
                    <a:pt x="3403" y="9607"/>
                  </a:lnTo>
                  <a:cubicBezTo>
                    <a:pt x="968" y="11275"/>
                    <a:pt x="0" y="14377"/>
                    <a:pt x="1068" y="17146"/>
                  </a:cubicBezTo>
                  <a:cubicBezTo>
                    <a:pt x="2043" y="19644"/>
                    <a:pt x="4443" y="21140"/>
                    <a:pt x="6938" y="21140"/>
                  </a:cubicBezTo>
                  <a:cubicBezTo>
                    <a:pt x="7941" y="21140"/>
                    <a:pt x="8960" y="20898"/>
                    <a:pt x="9907" y="20381"/>
                  </a:cubicBezTo>
                  <a:lnTo>
                    <a:pt x="25585" y="11875"/>
                  </a:lnTo>
                  <a:lnTo>
                    <a:pt x="17746" y="0"/>
                  </a:lnTo>
                  <a:close/>
                </a:path>
              </a:pathLst>
            </a:custGeom>
            <a:solidFill>
              <a:srgbClr val="F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9"/>
            <p:cNvSpPr/>
            <p:nvPr/>
          </p:nvSpPr>
          <p:spPr>
            <a:xfrm>
              <a:off x="1824625" y="3660050"/>
              <a:ext cx="831450" cy="655125"/>
            </a:xfrm>
            <a:custGeom>
              <a:avLst/>
              <a:gdLst/>
              <a:ahLst/>
              <a:cxnLst/>
              <a:rect l="l" t="t" r="r" b="b"/>
              <a:pathLst>
                <a:path w="33258" h="26205" extrusionOk="0">
                  <a:moveTo>
                    <a:pt x="22683" y="1"/>
                  </a:moveTo>
                  <a:lnTo>
                    <a:pt x="3269" y="14011"/>
                  </a:lnTo>
                  <a:cubicBezTo>
                    <a:pt x="868" y="15746"/>
                    <a:pt x="0" y="18915"/>
                    <a:pt x="1168" y="21650"/>
                  </a:cubicBezTo>
                  <a:lnTo>
                    <a:pt x="1535" y="22417"/>
                  </a:lnTo>
                  <a:cubicBezTo>
                    <a:pt x="2557" y="24794"/>
                    <a:pt x="4866" y="26205"/>
                    <a:pt x="7279" y="26205"/>
                  </a:cubicBezTo>
                  <a:cubicBezTo>
                    <a:pt x="8253" y="26205"/>
                    <a:pt x="9244" y="25975"/>
                    <a:pt x="10174" y="25486"/>
                  </a:cubicBezTo>
                  <a:lnTo>
                    <a:pt x="33258" y="13544"/>
                  </a:lnTo>
                  <a:lnTo>
                    <a:pt x="22683" y="1"/>
                  </a:lnTo>
                  <a:close/>
                </a:path>
              </a:pathLst>
            </a:custGeom>
            <a:solidFill>
              <a:srgbClr val="F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9"/>
            <p:cNvSpPr/>
            <p:nvPr/>
          </p:nvSpPr>
          <p:spPr>
            <a:xfrm>
              <a:off x="775550" y="2925975"/>
              <a:ext cx="2193250" cy="1348725"/>
            </a:xfrm>
            <a:custGeom>
              <a:avLst/>
              <a:gdLst/>
              <a:ahLst/>
              <a:cxnLst/>
              <a:rect l="l" t="t" r="r" b="b"/>
              <a:pathLst>
                <a:path w="87730" h="53949" extrusionOk="0">
                  <a:moveTo>
                    <a:pt x="44620" y="0"/>
                  </a:moveTo>
                  <a:cubicBezTo>
                    <a:pt x="41778" y="0"/>
                    <a:pt x="38946" y="674"/>
                    <a:pt x="36359" y="1978"/>
                  </a:cubicBezTo>
                  <a:lnTo>
                    <a:pt x="0" y="20458"/>
                  </a:lnTo>
                  <a:lnTo>
                    <a:pt x="7939" y="42106"/>
                  </a:lnTo>
                  <a:cubicBezTo>
                    <a:pt x="7939" y="42106"/>
                    <a:pt x="28587" y="24861"/>
                    <a:pt x="29988" y="24060"/>
                  </a:cubicBezTo>
                  <a:cubicBezTo>
                    <a:pt x="30689" y="23660"/>
                    <a:pt x="40487" y="23560"/>
                    <a:pt x="50111" y="23560"/>
                  </a:cubicBezTo>
                  <a:cubicBezTo>
                    <a:pt x="59734" y="23560"/>
                    <a:pt x="69183" y="23660"/>
                    <a:pt x="69183" y="23660"/>
                  </a:cubicBezTo>
                  <a:lnTo>
                    <a:pt x="72452" y="43974"/>
                  </a:lnTo>
                  <a:cubicBezTo>
                    <a:pt x="73386" y="49712"/>
                    <a:pt x="78323" y="53948"/>
                    <a:pt x="84160" y="53948"/>
                  </a:cubicBezTo>
                  <a:cubicBezTo>
                    <a:pt x="86128" y="53948"/>
                    <a:pt x="87729" y="52347"/>
                    <a:pt x="87729" y="50379"/>
                  </a:cubicBezTo>
                  <a:lnTo>
                    <a:pt x="87729" y="16722"/>
                  </a:lnTo>
                  <a:cubicBezTo>
                    <a:pt x="87729" y="13386"/>
                    <a:pt x="85495" y="10417"/>
                    <a:pt x="82226" y="9550"/>
                  </a:cubicBezTo>
                  <a:lnTo>
                    <a:pt x="49369" y="643"/>
                  </a:lnTo>
                  <a:cubicBezTo>
                    <a:pt x="47811" y="212"/>
                    <a:pt x="46214" y="0"/>
                    <a:pt x="44620" y="0"/>
                  </a:cubicBezTo>
                  <a:close/>
                </a:path>
              </a:pathLst>
            </a:custGeom>
            <a:solidFill>
              <a:srgbClr val="F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9"/>
            <p:cNvSpPr/>
            <p:nvPr/>
          </p:nvSpPr>
          <p:spPr>
            <a:xfrm>
              <a:off x="1005700" y="3075475"/>
              <a:ext cx="1813625" cy="985125"/>
            </a:xfrm>
            <a:custGeom>
              <a:avLst/>
              <a:gdLst/>
              <a:ahLst/>
              <a:cxnLst/>
              <a:rect l="l" t="t" r="r" b="b"/>
              <a:pathLst>
                <a:path w="72545" h="39405" extrusionOk="0">
                  <a:moveTo>
                    <a:pt x="36960" y="1"/>
                  </a:moveTo>
                  <a:lnTo>
                    <a:pt x="36960" y="1"/>
                  </a:lnTo>
                  <a:cubicBezTo>
                    <a:pt x="36960" y="1"/>
                    <a:pt x="37094" y="2069"/>
                    <a:pt x="34659" y="3536"/>
                  </a:cubicBezTo>
                  <a:cubicBezTo>
                    <a:pt x="32224" y="5004"/>
                    <a:pt x="5338" y="15278"/>
                    <a:pt x="4804" y="15412"/>
                  </a:cubicBezTo>
                  <a:lnTo>
                    <a:pt x="1" y="14044"/>
                  </a:lnTo>
                  <a:lnTo>
                    <a:pt x="1" y="14044"/>
                  </a:lnTo>
                  <a:cubicBezTo>
                    <a:pt x="1" y="14044"/>
                    <a:pt x="201" y="24885"/>
                    <a:pt x="6672" y="27720"/>
                  </a:cubicBezTo>
                  <a:cubicBezTo>
                    <a:pt x="7106" y="27921"/>
                    <a:pt x="7673" y="28054"/>
                    <a:pt x="8373" y="28121"/>
                  </a:cubicBezTo>
                  <a:cubicBezTo>
                    <a:pt x="13944" y="23517"/>
                    <a:pt x="20048" y="18514"/>
                    <a:pt x="20782" y="18080"/>
                  </a:cubicBezTo>
                  <a:cubicBezTo>
                    <a:pt x="21483" y="17680"/>
                    <a:pt x="31281" y="17580"/>
                    <a:pt x="40905" y="17580"/>
                  </a:cubicBezTo>
                  <a:cubicBezTo>
                    <a:pt x="50528" y="17580"/>
                    <a:pt x="59977" y="17680"/>
                    <a:pt x="59977" y="17680"/>
                  </a:cubicBezTo>
                  <a:lnTo>
                    <a:pt x="62312" y="32257"/>
                  </a:lnTo>
                  <a:cubicBezTo>
                    <a:pt x="64647" y="36026"/>
                    <a:pt x="66748" y="39262"/>
                    <a:pt x="68450" y="39395"/>
                  </a:cubicBezTo>
                  <a:cubicBezTo>
                    <a:pt x="68518" y="39401"/>
                    <a:pt x="68584" y="39404"/>
                    <a:pt x="68649" y="39404"/>
                  </a:cubicBezTo>
                  <a:cubicBezTo>
                    <a:pt x="72544" y="39404"/>
                    <a:pt x="70302" y="28676"/>
                    <a:pt x="69350" y="21950"/>
                  </a:cubicBezTo>
                  <a:cubicBezTo>
                    <a:pt x="68383" y="15145"/>
                    <a:pt x="68950" y="8140"/>
                    <a:pt x="68950" y="8140"/>
                  </a:cubicBezTo>
                  <a:cubicBezTo>
                    <a:pt x="66782" y="8140"/>
                    <a:pt x="64880" y="10074"/>
                    <a:pt x="64880" y="10074"/>
                  </a:cubicBezTo>
                  <a:cubicBezTo>
                    <a:pt x="61978" y="8006"/>
                    <a:pt x="38995" y="5004"/>
                    <a:pt x="38628" y="2903"/>
                  </a:cubicBezTo>
                  <a:cubicBezTo>
                    <a:pt x="38295" y="835"/>
                    <a:pt x="36961" y="1"/>
                    <a:pt x="36960" y="1"/>
                  </a:cubicBezTo>
                  <a:close/>
                </a:path>
              </a:pathLst>
            </a:custGeom>
            <a:solidFill>
              <a:srgbClr val="D08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9"/>
            <p:cNvSpPr/>
            <p:nvPr/>
          </p:nvSpPr>
          <p:spPr>
            <a:xfrm>
              <a:off x="1928025" y="4081200"/>
              <a:ext cx="212675" cy="197425"/>
            </a:xfrm>
            <a:custGeom>
              <a:avLst/>
              <a:gdLst/>
              <a:ahLst/>
              <a:cxnLst/>
              <a:rect l="l" t="t" r="r" b="b"/>
              <a:pathLst>
                <a:path w="8507" h="7897" extrusionOk="0">
                  <a:moveTo>
                    <a:pt x="4204" y="0"/>
                  </a:moveTo>
                  <a:cubicBezTo>
                    <a:pt x="4204" y="0"/>
                    <a:pt x="568" y="1902"/>
                    <a:pt x="268" y="3670"/>
                  </a:cubicBezTo>
                  <a:cubicBezTo>
                    <a:pt x="1" y="5404"/>
                    <a:pt x="1569" y="7639"/>
                    <a:pt x="3603" y="7873"/>
                  </a:cubicBezTo>
                  <a:cubicBezTo>
                    <a:pt x="3729" y="7889"/>
                    <a:pt x="3857" y="7897"/>
                    <a:pt x="3988" y="7897"/>
                  </a:cubicBezTo>
                  <a:cubicBezTo>
                    <a:pt x="5980" y="7897"/>
                    <a:pt x="8507" y="6105"/>
                    <a:pt x="8507" y="6105"/>
                  </a:cubicBezTo>
                  <a:cubicBezTo>
                    <a:pt x="7473" y="5071"/>
                    <a:pt x="4204" y="0"/>
                    <a:pt x="4204" y="0"/>
                  </a:cubicBezTo>
                  <a:close/>
                </a:path>
              </a:pathLst>
            </a:custGeom>
            <a:solidFill>
              <a:srgbClr val="EFB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9"/>
            <p:cNvSpPr/>
            <p:nvPr/>
          </p:nvSpPr>
          <p:spPr>
            <a:xfrm>
              <a:off x="2130675" y="4338050"/>
              <a:ext cx="192675" cy="179000"/>
            </a:xfrm>
            <a:custGeom>
              <a:avLst/>
              <a:gdLst/>
              <a:ahLst/>
              <a:cxnLst/>
              <a:rect l="l" t="t" r="r" b="b"/>
              <a:pathLst>
                <a:path w="7707" h="7160" extrusionOk="0">
                  <a:moveTo>
                    <a:pt x="3837" y="0"/>
                  </a:moveTo>
                  <a:cubicBezTo>
                    <a:pt x="3837" y="0"/>
                    <a:pt x="534" y="1735"/>
                    <a:pt x="267" y="3336"/>
                  </a:cubicBezTo>
                  <a:cubicBezTo>
                    <a:pt x="1" y="4904"/>
                    <a:pt x="1435" y="6905"/>
                    <a:pt x="3270" y="7139"/>
                  </a:cubicBezTo>
                  <a:cubicBezTo>
                    <a:pt x="3379" y="7153"/>
                    <a:pt x="3492" y="7159"/>
                    <a:pt x="3606" y="7159"/>
                  </a:cubicBezTo>
                  <a:cubicBezTo>
                    <a:pt x="5406" y="7159"/>
                    <a:pt x="7706" y="5538"/>
                    <a:pt x="7706" y="5538"/>
                  </a:cubicBezTo>
                  <a:cubicBezTo>
                    <a:pt x="6739" y="4604"/>
                    <a:pt x="3837" y="0"/>
                    <a:pt x="3837" y="0"/>
                  </a:cubicBezTo>
                  <a:close/>
                </a:path>
              </a:pathLst>
            </a:custGeom>
            <a:solidFill>
              <a:srgbClr val="EFB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>
              <a:off x="3950300" y="3979450"/>
              <a:ext cx="427000" cy="100100"/>
            </a:xfrm>
            <a:custGeom>
              <a:avLst/>
              <a:gdLst/>
              <a:ahLst/>
              <a:cxnLst/>
              <a:rect l="l" t="t" r="r" b="b"/>
              <a:pathLst>
                <a:path w="17080" h="4004" extrusionOk="0">
                  <a:moveTo>
                    <a:pt x="1" y="1"/>
                  </a:moveTo>
                  <a:lnTo>
                    <a:pt x="1" y="4004"/>
                  </a:lnTo>
                  <a:lnTo>
                    <a:pt x="17080" y="4004"/>
                  </a:lnTo>
                  <a:lnTo>
                    <a:pt x="170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9"/>
            <p:cNvSpPr/>
            <p:nvPr/>
          </p:nvSpPr>
          <p:spPr>
            <a:xfrm>
              <a:off x="3891100" y="4056175"/>
              <a:ext cx="544575" cy="231850"/>
            </a:xfrm>
            <a:custGeom>
              <a:avLst/>
              <a:gdLst/>
              <a:ahLst/>
              <a:cxnLst/>
              <a:rect l="l" t="t" r="r" b="b"/>
              <a:pathLst>
                <a:path w="21783" h="9274" extrusionOk="0">
                  <a:moveTo>
                    <a:pt x="1468" y="1"/>
                  </a:moveTo>
                  <a:cubicBezTo>
                    <a:pt x="668" y="1"/>
                    <a:pt x="0" y="634"/>
                    <a:pt x="0" y="1435"/>
                  </a:cubicBezTo>
                  <a:lnTo>
                    <a:pt x="0" y="7840"/>
                  </a:lnTo>
                  <a:cubicBezTo>
                    <a:pt x="0" y="8640"/>
                    <a:pt x="668" y="9274"/>
                    <a:pt x="1468" y="9274"/>
                  </a:cubicBezTo>
                  <a:lnTo>
                    <a:pt x="4771" y="9274"/>
                  </a:lnTo>
                  <a:cubicBezTo>
                    <a:pt x="5571" y="9274"/>
                    <a:pt x="6205" y="8640"/>
                    <a:pt x="6205" y="7840"/>
                  </a:cubicBezTo>
                  <a:lnTo>
                    <a:pt x="6205" y="7373"/>
                  </a:lnTo>
                  <a:cubicBezTo>
                    <a:pt x="6205" y="6572"/>
                    <a:pt x="6872" y="5938"/>
                    <a:pt x="7639" y="5938"/>
                  </a:cubicBezTo>
                  <a:lnTo>
                    <a:pt x="14144" y="5938"/>
                  </a:lnTo>
                  <a:cubicBezTo>
                    <a:pt x="14944" y="5938"/>
                    <a:pt x="15578" y="6572"/>
                    <a:pt x="15578" y="7373"/>
                  </a:cubicBezTo>
                  <a:lnTo>
                    <a:pt x="15578" y="7840"/>
                  </a:lnTo>
                  <a:cubicBezTo>
                    <a:pt x="15578" y="8640"/>
                    <a:pt x="16245" y="9274"/>
                    <a:pt x="17046" y="9274"/>
                  </a:cubicBezTo>
                  <a:lnTo>
                    <a:pt x="20348" y="9274"/>
                  </a:lnTo>
                  <a:cubicBezTo>
                    <a:pt x="21149" y="9274"/>
                    <a:pt x="21783" y="8640"/>
                    <a:pt x="21783" y="7840"/>
                  </a:cubicBezTo>
                  <a:lnTo>
                    <a:pt x="21783" y="1435"/>
                  </a:lnTo>
                  <a:cubicBezTo>
                    <a:pt x="21783" y="634"/>
                    <a:pt x="21149" y="1"/>
                    <a:pt x="203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9"/>
            <p:cNvSpPr/>
            <p:nvPr/>
          </p:nvSpPr>
          <p:spPr>
            <a:xfrm>
              <a:off x="2197400" y="3475775"/>
              <a:ext cx="2422575" cy="869800"/>
            </a:xfrm>
            <a:custGeom>
              <a:avLst/>
              <a:gdLst/>
              <a:ahLst/>
              <a:cxnLst/>
              <a:rect l="l" t="t" r="r" b="b"/>
              <a:pathLst>
                <a:path w="96903" h="34792" extrusionOk="0">
                  <a:moveTo>
                    <a:pt x="14144" y="0"/>
                  </a:moveTo>
                  <a:cubicBezTo>
                    <a:pt x="6338" y="0"/>
                    <a:pt x="0" y="7772"/>
                    <a:pt x="0" y="17413"/>
                  </a:cubicBezTo>
                  <a:cubicBezTo>
                    <a:pt x="0" y="27019"/>
                    <a:pt x="6338" y="34792"/>
                    <a:pt x="14144" y="34792"/>
                  </a:cubicBezTo>
                  <a:cubicBezTo>
                    <a:pt x="19714" y="34792"/>
                    <a:pt x="24518" y="30855"/>
                    <a:pt x="26819" y="25085"/>
                  </a:cubicBezTo>
                  <a:lnTo>
                    <a:pt x="32156" y="25085"/>
                  </a:lnTo>
                  <a:cubicBezTo>
                    <a:pt x="33724" y="25085"/>
                    <a:pt x="35025" y="23817"/>
                    <a:pt x="35025" y="22216"/>
                  </a:cubicBezTo>
                  <a:lnTo>
                    <a:pt x="35025" y="21149"/>
                  </a:lnTo>
                  <a:lnTo>
                    <a:pt x="93167" y="21149"/>
                  </a:lnTo>
                  <a:cubicBezTo>
                    <a:pt x="95201" y="21149"/>
                    <a:pt x="96903" y="19447"/>
                    <a:pt x="96903" y="17413"/>
                  </a:cubicBezTo>
                  <a:cubicBezTo>
                    <a:pt x="96903" y="15344"/>
                    <a:pt x="95201" y="13643"/>
                    <a:pt x="93133" y="13643"/>
                  </a:cubicBezTo>
                  <a:lnTo>
                    <a:pt x="35025" y="13643"/>
                  </a:lnTo>
                  <a:lnTo>
                    <a:pt x="35025" y="12576"/>
                  </a:lnTo>
                  <a:cubicBezTo>
                    <a:pt x="35025" y="10975"/>
                    <a:pt x="33724" y="9707"/>
                    <a:pt x="32156" y="9707"/>
                  </a:cubicBezTo>
                  <a:lnTo>
                    <a:pt x="26819" y="9707"/>
                  </a:lnTo>
                  <a:cubicBezTo>
                    <a:pt x="24518" y="3936"/>
                    <a:pt x="19714" y="0"/>
                    <a:pt x="14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9"/>
            <p:cNvSpPr/>
            <p:nvPr/>
          </p:nvSpPr>
          <p:spPr>
            <a:xfrm>
              <a:off x="2431725" y="3772625"/>
              <a:ext cx="224345" cy="276109"/>
            </a:xfrm>
            <a:custGeom>
              <a:avLst/>
              <a:gdLst/>
              <a:ahLst/>
              <a:cxnLst/>
              <a:rect l="l" t="t" r="r" b="b"/>
              <a:pathLst>
                <a:path w="6072" h="7473" extrusionOk="0">
                  <a:moveTo>
                    <a:pt x="3036" y="0"/>
                  </a:moveTo>
                  <a:cubicBezTo>
                    <a:pt x="1368" y="0"/>
                    <a:pt x="0" y="1668"/>
                    <a:pt x="0" y="3737"/>
                  </a:cubicBezTo>
                  <a:cubicBezTo>
                    <a:pt x="0" y="5771"/>
                    <a:pt x="1368" y="7473"/>
                    <a:pt x="3036" y="7473"/>
                  </a:cubicBezTo>
                  <a:cubicBezTo>
                    <a:pt x="4703" y="7473"/>
                    <a:pt x="6071" y="5771"/>
                    <a:pt x="6071" y="3737"/>
                  </a:cubicBezTo>
                  <a:cubicBezTo>
                    <a:pt x="6071" y="1668"/>
                    <a:pt x="4703" y="0"/>
                    <a:pt x="3036" y="0"/>
                  </a:cubicBezTo>
                  <a:close/>
                </a:path>
              </a:pathLst>
            </a:custGeom>
            <a:solidFill>
              <a:srgbClr val="5D2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9"/>
            <p:cNvSpPr/>
            <p:nvPr/>
          </p:nvSpPr>
          <p:spPr>
            <a:xfrm>
              <a:off x="209300" y="3201975"/>
              <a:ext cx="2441775" cy="1315375"/>
            </a:xfrm>
            <a:custGeom>
              <a:avLst/>
              <a:gdLst/>
              <a:ahLst/>
              <a:cxnLst/>
              <a:rect l="l" t="t" r="r" b="b"/>
              <a:pathLst>
                <a:path w="97671" h="52615" extrusionOk="0">
                  <a:moveTo>
                    <a:pt x="59920" y="0"/>
                  </a:moveTo>
                  <a:cubicBezTo>
                    <a:pt x="57200" y="0"/>
                    <a:pt x="54481" y="382"/>
                    <a:pt x="51871" y="1145"/>
                  </a:cubicBezTo>
                  <a:lnTo>
                    <a:pt x="22784" y="9384"/>
                  </a:lnTo>
                  <a:cubicBezTo>
                    <a:pt x="22684" y="9418"/>
                    <a:pt x="22617" y="9418"/>
                    <a:pt x="22517" y="9451"/>
                  </a:cubicBezTo>
                  <a:lnTo>
                    <a:pt x="1568" y="11986"/>
                  </a:lnTo>
                  <a:cubicBezTo>
                    <a:pt x="668" y="12086"/>
                    <a:pt x="1" y="12920"/>
                    <a:pt x="67" y="13821"/>
                  </a:cubicBezTo>
                  <a:lnTo>
                    <a:pt x="2936" y="51014"/>
                  </a:lnTo>
                  <a:cubicBezTo>
                    <a:pt x="3025" y="51933"/>
                    <a:pt x="3772" y="52615"/>
                    <a:pt x="4664" y="52615"/>
                  </a:cubicBezTo>
                  <a:cubicBezTo>
                    <a:pt x="4775" y="52615"/>
                    <a:pt x="4889" y="52604"/>
                    <a:pt x="5004" y="52582"/>
                  </a:cubicBezTo>
                  <a:lnTo>
                    <a:pt x="25119" y="48612"/>
                  </a:lnTo>
                  <a:cubicBezTo>
                    <a:pt x="25225" y="48589"/>
                    <a:pt x="25331" y="48578"/>
                    <a:pt x="25436" y="48578"/>
                  </a:cubicBezTo>
                  <a:cubicBezTo>
                    <a:pt x="25627" y="48578"/>
                    <a:pt x="25814" y="48614"/>
                    <a:pt x="25986" y="48679"/>
                  </a:cubicBezTo>
                  <a:lnTo>
                    <a:pt x="31256" y="50347"/>
                  </a:lnTo>
                  <a:cubicBezTo>
                    <a:pt x="33308" y="51004"/>
                    <a:pt x="35432" y="51330"/>
                    <a:pt x="37551" y="51330"/>
                  </a:cubicBezTo>
                  <a:cubicBezTo>
                    <a:pt x="40807" y="51330"/>
                    <a:pt x="44051" y="50561"/>
                    <a:pt x="47001" y="49046"/>
                  </a:cubicBezTo>
                  <a:cubicBezTo>
                    <a:pt x="54706" y="45143"/>
                    <a:pt x="60444" y="38238"/>
                    <a:pt x="62879" y="29932"/>
                  </a:cubicBezTo>
                  <a:lnTo>
                    <a:pt x="63913" y="26430"/>
                  </a:lnTo>
                  <a:cubicBezTo>
                    <a:pt x="64013" y="26063"/>
                    <a:pt x="64213" y="25763"/>
                    <a:pt x="64513" y="25529"/>
                  </a:cubicBezTo>
                  <a:lnTo>
                    <a:pt x="73420" y="18858"/>
                  </a:lnTo>
                  <a:cubicBezTo>
                    <a:pt x="73715" y="18630"/>
                    <a:pt x="74057" y="18512"/>
                    <a:pt x="74414" y="18512"/>
                  </a:cubicBezTo>
                  <a:cubicBezTo>
                    <a:pt x="74580" y="18512"/>
                    <a:pt x="74751" y="18538"/>
                    <a:pt x="74921" y="18591"/>
                  </a:cubicBezTo>
                  <a:lnTo>
                    <a:pt x="84694" y="21493"/>
                  </a:lnTo>
                  <a:cubicBezTo>
                    <a:pt x="85638" y="21766"/>
                    <a:pt x="86597" y="21898"/>
                    <a:pt x="87546" y="21898"/>
                  </a:cubicBezTo>
                  <a:cubicBezTo>
                    <a:pt x="90661" y="21898"/>
                    <a:pt x="93667" y="20472"/>
                    <a:pt x="95636" y="17890"/>
                  </a:cubicBezTo>
                  <a:cubicBezTo>
                    <a:pt x="97670" y="15255"/>
                    <a:pt x="96836" y="11419"/>
                    <a:pt x="93868" y="9851"/>
                  </a:cubicBezTo>
                  <a:lnTo>
                    <a:pt x="79524" y="2279"/>
                  </a:lnTo>
                  <a:cubicBezTo>
                    <a:pt x="78690" y="1846"/>
                    <a:pt x="77756" y="1545"/>
                    <a:pt x="76789" y="1479"/>
                  </a:cubicBezTo>
                  <a:lnTo>
                    <a:pt x="62812" y="144"/>
                  </a:lnTo>
                  <a:cubicBezTo>
                    <a:pt x="61851" y="48"/>
                    <a:pt x="60886" y="0"/>
                    <a:pt x="59920" y="0"/>
                  </a:cubicBezTo>
                  <a:close/>
                </a:path>
              </a:pathLst>
            </a:custGeom>
            <a:solidFill>
              <a:srgbClr val="F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9"/>
            <p:cNvSpPr/>
            <p:nvPr/>
          </p:nvSpPr>
          <p:spPr>
            <a:xfrm>
              <a:off x="2372525" y="3424900"/>
              <a:ext cx="224350" cy="180200"/>
            </a:xfrm>
            <a:custGeom>
              <a:avLst/>
              <a:gdLst/>
              <a:ahLst/>
              <a:cxnLst/>
              <a:rect l="l" t="t" r="r" b="b"/>
              <a:pathLst>
                <a:path w="8974" h="7208" extrusionOk="0">
                  <a:moveTo>
                    <a:pt x="2635" y="0"/>
                  </a:moveTo>
                  <a:cubicBezTo>
                    <a:pt x="2635" y="0"/>
                    <a:pt x="1368" y="4003"/>
                    <a:pt x="0" y="5871"/>
                  </a:cubicBezTo>
                  <a:cubicBezTo>
                    <a:pt x="0" y="5871"/>
                    <a:pt x="3141" y="7207"/>
                    <a:pt x="5493" y="7207"/>
                  </a:cubicBezTo>
                  <a:cubicBezTo>
                    <a:pt x="5947" y="7207"/>
                    <a:pt x="6371" y="7157"/>
                    <a:pt x="6738" y="7039"/>
                  </a:cubicBezTo>
                  <a:cubicBezTo>
                    <a:pt x="8973" y="6338"/>
                    <a:pt x="8273" y="3469"/>
                    <a:pt x="7038" y="2535"/>
                  </a:cubicBezTo>
                  <a:cubicBezTo>
                    <a:pt x="5804" y="1601"/>
                    <a:pt x="2635" y="0"/>
                    <a:pt x="2635" y="0"/>
                  </a:cubicBezTo>
                  <a:close/>
                </a:path>
              </a:pathLst>
            </a:custGeom>
            <a:solidFill>
              <a:srgbClr val="EFB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9"/>
            <p:cNvSpPr/>
            <p:nvPr/>
          </p:nvSpPr>
          <p:spPr>
            <a:xfrm>
              <a:off x="151764" y="3339010"/>
              <a:ext cx="544576" cy="1330150"/>
            </a:xfrm>
            <a:custGeom>
              <a:avLst/>
              <a:gdLst/>
              <a:ahLst/>
              <a:cxnLst/>
              <a:rect l="l" t="t" r="r" b="b"/>
              <a:pathLst>
                <a:path w="15546" h="53206" extrusionOk="0">
                  <a:moveTo>
                    <a:pt x="1" y="0"/>
                  </a:moveTo>
                  <a:lnTo>
                    <a:pt x="1" y="53205"/>
                  </a:lnTo>
                  <a:lnTo>
                    <a:pt x="15545" y="53205"/>
                  </a:lnTo>
                  <a:lnTo>
                    <a:pt x="155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9"/>
          <p:cNvSpPr/>
          <p:nvPr/>
        </p:nvSpPr>
        <p:spPr>
          <a:xfrm flipH="1">
            <a:off x="6801481" y="0"/>
            <a:ext cx="2342519" cy="1847815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2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4046875" y="542925"/>
            <a:ext cx="4372800" cy="20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3600">
                <a:solidFill>
                  <a:srgbClr val="AFF3E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lack Han Sans"/>
              <a:buNone/>
              <a:defRPr sz="3500">
                <a:solidFill>
                  <a:schemeClr val="dk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Char char="●"/>
              <a:defRPr>
                <a:solidFill>
                  <a:srgbClr val="FBFBFB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6">
          <p15:clr>
            <a:srgbClr val="EA4335"/>
          </p15:clr>
        </p15:guide>
        <p15:guide id="2" orient="horz" pos="342">
          <p15:clr>
            <a:srgbClr val="EA4335"/>
          </p15:clr>
        </p15:guide>
        <p15:guide id="3" orient="horz" pos="2898">
          <p15:clr>
            <a:srgbClr val="EA4335"/>
          </p15:clr>
        </p15:guide>
        <p15:guide id="4" pos="5304">
          <p15:clr>
            <a:srgbClr val="EA4335"/>
          </p15:clr>
        </p15:guide>
        <p15:guide id="5" pos="2880">
          <p15:clr>
            <a:srgbClr val="EA4335"/>
          </p15:clr>
        </p15:guide>
        <p15:guide id="6" pos="1668">
          <p15:clr>
            <a:srgbClr val="EA4335"/>
          </p15:clr>
        </p15:guide>
        <p15:guide id="7" pos="4092">
          <p15:clr>
            <a:srgbClr val="EA4335"/>
          </p15:clr>
        </p15:guide>
        <p15:guide id="8" orient="horz" pos="162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6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300" name="Google Shape;300;p26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3.xml"/><Relationship Id="rId1" Type="http://schemas.openxmlformats.org/officeDocument/2006/relationships/video" Target="https://www.youtube.com/embed/qqGkGNLIJ74?feature=oembed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06;p28">
            <a:extLst>
              <a:ext uri="{FF2B5EF4-FFF2-40B4-BE49-F238E27FC236}">
                <a16:creationId xmlns:a16="http://schemas.microsoft.com/office/drawing/2014/main" id="{A02C23F5-1C9B-6C90-D9E4-5BDD4D8C65C6}"/>
              </a:ext>
            </a:extLst>
          </p:cNvPr>
          <p:cNvSpPr/>
          <p:nvPr/>
        </p:nvSpPr>
        <p:spPr>
          <a:xfrm>
            <a:off x="5018173" y="1892000"/>
            <a:ext cx="2916510" cy="28194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8"/>
          <p:cNvSpPr/>
          <p:nvPr/>
        </p:nvSpPr>
        <p:spPr>
          <a:xfrm>
            <a:off x="1254900" y="1892000"/>
            <a:ext cx="2916510" cy="29380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7" name="Google Shape;307;p28"/>
          <p:cNvGrpSpPr/>
          <p:nvPr/>
        </p:nvGrpSpPr>
        <p:grpSpPr>
          <a:xfrm>
            <a:off x="1608909" y="2936023"/>
            <a:ext cx="2206497" cy="1255964"/>
            <a:chOff x="4843375" y="1906325"/>
            <a:chExt cx="3431650" cy="2496825"/>
          </a:xfrm>
        </p:grpSpPr>
        <p:sp>
          <p:nvSpPr>
            <p:cNvPr id="308" name="Google Shape;308;p28"/>
            <p:cNvSpPr/>
            <p:nvPr/>
          </p:nvSpPr>
          <p:spPr>
            <a:xfrm>
              <a:off x="4891750" y="3286500"/>
              <a:ext cx="3334900" cy="1054100"/>
            </a:xfrm>
            <a:custGeom>
              <a:avLst/>
              <a:gdLst/>
              <a:ahLst/>
              <a:cxnLst/>
              <a:rect l="l" t="t" r="r" b="b"/>
              <a:pathLst>
                <a:path w="133396" h="42164" extrusionOk="0">
                  <a:moveTo>
                    <a:pt x="1" y="0"/>
                  </a:moveTo>
                  <a:lnTo>
                    <a:pt x="1" y="42164"/>
                  </a:lnTo>
                  <a:lnTo>
                    <a:pt x="133396" y="42164"/>
                  </a:lnTo>
                  <a:lnTo>
                    <a:pt x="133396" y="0"/>
                  </a:lnTo>
                  <a:close/>
                </a:path>
              </a:pathLst>
            </a:custGeom>
            <a:solidFill>
              <a:srgbClr val="707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4891750" y="3279825"/>
              <a:ext cx="3334900" cy="57550"/>
            </a:xfrm>
            <a:custGeom>
              <a:avLst/>
              <a:gdLst/>
              <a:ahLst/>
              <a:cxnLst/>
              <a:rect l="l" t="t" r="r" b="b"/>
              <a:pathLst>
                <a:path w="133396" h="2302" extrusionOk="0">
                  <a:moveTo>
                    <a:pt x="1" y="0"/>
                  </a:moveTo>
                  <a:lnTo>
                    <a:pt x="1" y="2302"/>
                  </a:lnTo>
                  <a:lnTo>
                    <a:pt x="133396" y="2302"/>
                  </a:lnTo>
                  <a:lnTo>
                    <a:pt x="1333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4843375" y="2956250"/>
              <a:ext cx="3431650" cy="330275"/>
            </a:xfrm>
            <a:custGeom>
              <a:avLst/>
              <a:gdLst/>
              <a:ahLst/>
              <a:cxnLst/>
              <a:rect l="l" t="t" r="r" b="b"/>
              <a:pathLst>
                <a:path w="137266" h="13211" extrusionOk="0">
                  <a:moveTo>
                    <a:pt x="122322" y="1"/>
                  </a:moveTo>
                  <a:lnTo>
                    <a:pt x="9574" y="101"/>
                  </a:lnTo>
                  <a:lnTo>
                    <a:pt x="1" y="13210"/>
                  </a:lnTo>
                  <a:lnTo>
                    <a:pt x="137266" y="13210"/>
                  </a:lnTo>
                  <a:lnTo>
                    <a:pt x="122322" y="1"/>
                  </a:lnTo>
                  <a:close/>
                </a:path>
              </a:pathLst>
            </a:custGeom>
            <a:solidFill>
              <a:srgbClr val="843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5809900" y="2841175"/>
              <a:ext cx="1468575" cy="1561975"/>
            </a:xfrm>
            <a:custGeom>
              <a:avLst/>
              <a:gdLst/>
              <a:ahLst/>
              <a:cxnLst/>
              <a:rect l="l" t="t" r="r" b="b"/>
              <a:pathLst>
                <a:path w="58743" h="62479" extrusionOk="0">
                  <a:moveTo>
                    <a:pt x="1" y="0"/>
                  </a:moveTo>
                  <a:lnTo>
                    <a:pt x="1" y="62478"/>
                  </a:lnTo>
                  <a:lnTo>
                    <a:pt x="58743" y="62478"/>
                  </a:lnTo>
                  <a:lnTo>
                    <a:pt x="587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8"/>
            <p:cNvSpPr/>
            <p:nvPr/>
          </p:nvSpPr>
          <p:spPr>
            <a:xfrm>
              <a:off x="5809900" y="2836175"/>
              <a:ext cx="1468575" cy="57550"/>
            </a:xfrm>
            <a:custGeom>
              <a:avLst/>
              <a:gdLst/>
              <a:ahLst/>
              <a:cxnLst/>
              <a:rect l="l" t="t" r="r" b="b"/>
              <a:pathLst>
                <a:path w="58743" h="2302" extrusionOk="0">
                  <a:moveTo>
                    <a:pt x="1" y="0"/>
                  </a:moveTo>
                  <a:lnTo>
                    <a:pt x="1" y="2302"/>
                  </a:lnTo>
                  <a:lnTo>
                    <a:pt x="58743" y="2302"/>
                  </a:lnTo>
                  <a:lnTo>
                    <a:pt x="587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8"/>
            <p:cNvSpPr/>
            <p:nvPr/>
          </p:nvSpPr>
          <p:spPr>
            <a:xfrm>
              <a:off x="5775725" y="1906325"/>
              <a:ext cx="1565300" cy="935700"/>
            </a:xfrm>
            <a:custGeom>
              <a:avLst/>
              <a:gdLst/>
              <a:ahLst/>
              <a:cxnLst/>
              <a:rect l="l" t="t" r="r" b="b"/>
              <a:pathLst>
                <a:path w="62612" h="37428" extrusionOk="0">
                  <a:moveTo>
                    <a:pt x="31289" y="1"/>
                  </a:moveTo>
                  <a:lnTo>
                    <a:pt x="0" y="37428"/>
                  </a:lnTo>
                  <a:lnTo>
                    <a:pt x="62612" y="37428"/>
                  </a:lnTo>
                  <a:lnTo>
                    <a:pt x="31289" y="1"/>
                  </a:lnTo>
                  <a:close/>
                </a:path>
              </a:pathLst>
            </a:custGeom>
            <a:solidFill>
              <a:srgbClr val="843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6401175" y="2969600"/>
              <a:ext cx="286050" cy="316075"/>
            </a:xfrm>
            <a:custGeom>
              <a:avLst/>
              <a:gdLst/>
              <a:ahLst/>
              <a:cxnLst/>
              <a:rect l="l" t="t" r="r" b="b"/>
              <a:pathLst>
                <a:path w="11442" h="12643" extrusionOk="0">
                  <a:moveTo>
                    <a:pt x="0" y="0"/>
                  </a:moveTo>
                  <a:lnTo>
                    <a:pt x="0" y="12643"/>
                  </a:lnTo>
                  <a:lnTo>
                    <a:pt x="11442" y="12643"/>
                  </a:lnTo>
                  <a:lnTo>
                    <a:pt x="11442" y="0"/>
                  </a:lnTo>
                  <a:close/>
                </a:path>
              </a:pathLst>
            </a:custGeom>
            <a:solidFill>
              <a:srgbClr val="A6B5D5"/>
            </a:solidFill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6542925" y="2969600"/>
              <a:ext cx="25" cy="316075"/>
            </a:xfrm>
            <a:custGeom>
              <a:avLst/>
              <a:gdLst/>
              <a:ahLst/>
              <a:cxnLst/>
              <a:rect l="l" t="t" r="r" b="b"/>
              <a:pathLst>
                <a:path w="1" h="12643" extrusionOk="0">
                  <a:moveTo>
                    <a:pt x="1" y="0"/>
                  </a:moveTo>
                  <a:lnTo>
                    <a:pt x="1" y="12643"/>
                  </a:lnTo>
                </a:path>
              </a:pathLst>
            </a:custGeom>
            <a:solidFill>
              <a:srgbClr val="95C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6542925" y="2969600"/>
              <a:ext cx="25" cy="316075"/>
            </a:xfrm>
            <a:custGeom>
              <a:avLst/>
              <a:gdLst/>
              <a:ahLst/>
              <a:cxnLst/>
              <a:rect l="l" t="t" r="r" b="b"/>
              <a:pathLst>
                <a:path w="1" h="12643" fill="none" extrusionOk="0">
                  <a:moveTo>
                    <a:pt x="1" y="0"/>
                  </a:moveTo>
                  <a:lnTo>
                    <a:pt x="1" y="12643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6396150" y="3124700"/>
              <a:ext cx="300250" cy="25"/>
            </a:xfrm>
            <a:custGeom>
              <a:avLst/>
              <a:gdLst/>
              <a:ahLst/>
              <a:cxnLst/>
              <a:rect l="l" t="t" r="r" b="b"/>
              <a:pathLst>
                <a:path w="12010" h="1" extrusionOk="0">
                  <a:moveTo>
                    <a:pt x="1" y="1"/>
                  </a:moveTo>
                  <a:lnTo>
                    <a:pt x="12010" y="1"/>
                  </a:lnTo>
                </a:path>
              </a:pathLst>
            </a:custGeom>
            <a:solidFill>
              <a:srgbClr val="95C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6396150" y="3124700"/>
              <a:ext cx="300250" cy="25"/>
            </a:xfrm>
            <a:custGeom>
              <a:avLst/>
              <a:gdLst/>
              <a:ahLst/>
              <a:cxnLst/>
              <a:rect l="l" t="t" r="r" b="b"/>
              <a:pathLst>
                <a:path w="12010" h="1" fill="none" extrusionOk="0">
                  <a:moveTo>
                    <a:pt x="1" y="1"/>
                  </a:moveTo>
                  <a:lnTo>
                    <a:pt x="12010" y="1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6424525" y="2351650"/>
              <a:ext cx="241025" cy="267725"/>
            </a:xfrm>
            <a:custGeom>
              <a:avLst/>
              <a:gdLst/>
              <a:ahLst/>
              <a:cxnLst/>
              <a:rect l="l" t="t" r="r" b="b"/>
              <a:pathLst>
                <a:path w="9641" h="10709" extrusionOk="0">
                  <a:moveTo>
                    <a:pt x="0" y="1"/>
                  </a:moveTo>
                  <a:lnTo>
                    <a:pt x="0" y="10708"/>
                  </a:lnTo>
                  <a:lnTo>
                    <a:pt x="9640" y="10708"/>
                  </a:lnTo>
                  <a:lnTo>
                    <a:pt x="9640" y="1"/>
                  </a:lnTo>
                  <a:close/>
                </a:path>
              </a:pathLst>
            </a:custGeom>
            <a:solidFill>
              <a:srgbClr val="A6B5D5"/>
            </a:solidFill>
            <a:ln w="208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6543775" y="2351650"/>
              <a:ext cx="25" cy="267725"/>
            </a:xfrm>
            <a:custGeom>
              <a:avLst/>
              <a:gdLst/>
              <a:ahLst/>
              <a:cxnLst/>
              <a:rect l="l" t="t" r="r" b="b"/>
              <a:pathLst>
                <a:path w="1" h="10709" extrusionOk="0">
                  <a:moveTo>
                    <a:pt x="0" y="1"/>
                  </a:moveTo>
                  <a:lnTo>
                    <a:pt x="0" y="10708"/>
                  </a:lnTo>
                </a:path>
              </a:pathLst>
            </a:custGeom>
            <a:solidFill>
              <a:srgbClr val="95C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6543775" y="2351650"/>
              <a:ext cx="25" cy="267725"/>
            </a:xfrm>
            <a:custGeom>
              <a:avLst/>
              <a:gdLst/>
              <a:ahLst/>
              <a:cxnLst/>
              <a:rect l="l" t="t" r="r" b="b"/>
              <a:pathLst>
                <a:path w="1" h="10709" fill="none" extrusionOk="0">
                  <a:moveTo>
                    <a:pt x="0" y="1"/>
                  </a:moveTo>
                  <a:lnTo>
                    <a:pt x="0" y="10708"/>
                  </a:lnTo>
                </a:path>
              </a:pathLst>
            </a:custGeom>
            <a:noFill/>
            <a:ln w="208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6419500" y="2483425"/>
              <a:ext cx="253550" cy="25"/>
            </a:xfrm>
            <a:custGeom>
              <a:avLst/>
              <a:gdLst/>
              <a:ahLst/>
              <a:cxnLst/>
              <a:rect l="l" t="t" r="r" b="b"/>
              <a:pathLst>
                <a:path w="10142" h="1" extrusionOk="0">
                  <a:moveTo>
                    <a:pt x="1" y="0"/>
                  </a:moveTo>
                  <a:lnTo>
                    <a:pt x="10142" y="0"/>
                  </a:lnTo>
                </a:path>
              </a:pathLst>
            </a:custGeom>
            <a:solidFill>
              <a:srgbClr val="95C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8"/>
            <p:cNvSpPr/>
            <p:nvPr/>
          </p:nvSpPr>
          <p:spPr>
            <a:xfrm>
              <a:off x="6419500" y="2483425"/>
              <a:ext cx="253550" cy="25"/>
            </a:xfrm>
            <a:custGeom>
              <a:avLst/>
              <a:gdLst/>
              <a:ahLst/>
              <a:cxnLst/>
              <a:rect l="l" t="t" r="r" b="b"/>
              <a:pathLst>
                <a:path w="10142" h="1" fill="none" extrusionOk="0">
                  <a:moveTo>
                    <a:pt x="1" y="0"/>
                  </a:moveTo>
                  <a:lnTo>
                    <a:pt x="10142" y="0"/>
                  </a:lnTo>
                </a:path>
              </a:pathLst>
            </a:custGeom>
            <a:noFill/>
            <a:ln w="208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5926650" y="2969600"/>
              <a:ext cx="286075" cy="316075"/>
            </a:xfrm>
            <a:custGeom>
              <a:avLst/>
              <a:gdLst/>
              <a:ahLst/>
              <a:cxnLst/>
              <a:rect l="l" t="t" r="r" b="b"/>
              <a:pathLst>
                <a:path w="11443" h="12643" extrusionOk="0">
                  <a:moveTo>
                    <a:pt x="1" y="0"/>
                  </a:moveTo>
                  <a:lnTo>
                    <a:pt x="1" y="12643"/>
                  </a:lnTo>
                  <a:lnTo>
                    <a:pt x="11442" y="12643"/>
                  </a:lnTo>
                  <a:lnTo>
                    <a:pt x="11442" y="0"/>
                  </a:lnTo>
                  <a:close/>
                </a:path>
              </a:pathLst>
            </a:custGeom>
            <a:solidFill>
              <a:srgbClr val="A6B5D5"/>
            </a:solidFill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6068425" y="2969600"/>
              <a:ext cx="25" cy="316075"/>
            </a:xfrm>
            <a:custGeom>
              <a:avLst/>
              <a:gdLst/>
              <a:ahLst/>
              <a:cxnLst/>
              <a:rect l="l" t="t" r="r" b="b"/>
              <a:pathLst>
                <a:path w="1" h="12643" extrusionOk="0">
                  <a:moveTo>
                    <a:pt x="1" y="0"/>
                  </a:moveTo>
                  <a:lnTo>
                    <a:pt x="1" y="12643"/>
                  </a:lnTo>
                </a:path>
              </a:pathLst>
            </a:custGeom>
            <a:solidFill>
              <a:srgbClr val="95C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5921650" y="3124700"/>
              <a:ext cx="300250" cy="25"/>
            </a:xfrm>
            <a:custGeom>
              <a:avLst/>
              <a:gdLst/>
              <a:ahLst/>
              <a:cxnLst/>
              <a:rect l="l" t="t" r="r" b="b"/>
              <a:pathLst>
                <a:path w="12010" h="1" extrusionOk="0">
                  <a:moveTo>
                    <a:pt x="1" y="1"/>
                  </a:moveTo>
                  <a:lnTo>
                    <a:pt x="12009" y="1"/>
                  </a:lnTo>
                </a:path>
              </a:pathLst>
            </a:custGeom>
            <a:solidFill>
              <a:srgbClr val="95C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5912475" y="3640900"/>
              <a:ext cx="209350" cy="353625"/>
            </a:xfrm>
            <a:custGeom>
              <a:avLst/>
              <a:gdLst/>
              <a:ahLst/>
              <a:cxnLst/>
              <a:rect l="l" t="t" r="r" b="b"/>
              <a:pathLst>
                <a:path w="8374" h="14145" extrusionOk="0">
                  <a:moveTo>
                    <a:pt x="1" y="1"/>
                  </a:moveTo>
                  <a:lnTo>
                    <a:pt x="1" y="14144"/>
                  </a:lnTo>
                  <a:lnTo>
                    <a:pt x="8373" y="14144"/>
                  </a:lnTo>
                  <a:lnTo>
                    <a:pt x="8373" y="1"/>
                  </a:lnTo>
                  <a:close/>
                </a:path>
              </a:pathLst>
            </a:custGeom>
            <a:solidFill>
              <a:srgbClr val="A6B5D5"/>
            </a:solidFill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5909150" y="3814375"/>
              <a:ext cx="219350" cy="25"/>
            </a:xfrm>
            <a:custGeom>
              <a:avLst/>
              <a:gdLst/>
              <a:ahLst/>
              <a:cxnLst/>
              <a:rect l="l" t="t" r="r" b="b"/>
              <a:pathLst>
                <a:path w="8774" h="1" extrusionOk="0">
                  <a:moveTo>
                    <a:pt x="0" y="0"/>
                  </a:moveTo>
                  <a:lnTo>
                    <a:pt x="8773" y="0"/>
                  </a:lnTo>
                </a:path>
              </a:pathLst>
            </a:custGeom>
            <a:solidFill>
              <a:srgbClr val="95C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8"/>
            <p:cNvSpPr/>
            <p:nvPr/>
          </p:nvSpPr>
          <p:spPr>
            <a:xfrm>
              <a:off x="5909150" y="3814375"/>
              <a:ext cx="219350" cy="25"/>
            </a:xfrm>
            <a:custGeom>
              <a:avLst/>
              <a:gdLst/>
              <a:ahLst/>
              <a:cxnLst/>
              <a:rect l="l" t="t" r="r" b="b"/>
              <a:pathLst>
                <a:path w="8774" h="1" fill="none" extrusionOk="0">
                  <a:moveTo>
                    <a:pt x="0" y="0"/>
                  </a:moveTo>
                  <a:lnTo>
                    <a:pt x="8773" y="0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6963225" y="3640900"/>
              <a:ext cx="209350" cy="353625"/>
            </a:xfrm>
            <a:custGeom>
              <a:avLst/>
              <a:gdLst/>
              <a:ahLst/>
              <a:cxnLst/>
              <a:rect l="l" t="t" r="r" b="b"/>
              <a:pathLst>
                <a:path w="8374" h="14145" extrusionOk="0">
                  <a:moveTo>
                    <a:pt x="1" y="1"/>
                  </a:moveTo>
                  <a:lnTo>
                    <a:pt x="1" y="14144"/>
                  </a:lnTo>
                  <a:lnTo>
                    <a:pt x="8373" y="14144"/>
                  </a:lnTo>
                  <a:lnTo>
                    <a:pt x="8373" y="1"/>
                  </a:lnTo>
                  <a:close/>
                </a:path>
              </a:pathLst>
            </a:custGeom>
            <a:solidFill>
              <a:srgbClr val="A6B5D5"/>
            </a:solidFill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8"/>
            <p:cNvSpPr/>
            <p:nvPr/>
          </p:nvSpPr>
          <p:spPr>
            <a:xfrm>
              <a:off x="6959075" y="3814375"/>
              <a:ext cx="219325" cy="25"/>
            </a:xfrm>
            <a:custGeom>
              <a:avLst/>
              <a:gdLst/>
              <a:ahLst/>
              <a:cxnLst/>
              <a:rect l="l" t="t" r="r" b="b"/>
              <a:pathLst>
                <a:path w="8773" h="1" extrusionOk="0">
                  <a:moveTo>
                    <a:pt x="0" y="0"/>
                  </a:moveTo>
                  <a:lnTo>
                    <a:pt x="8773" y="0"/>
                  </a:lnTo>
                </a:path>
              </a:pathLst>
            </a:custGeom>
            <a:solidFill>
              <a:srgbClr val="95C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8"/>
            <p:cNvSpPr/>
            <p:nvPr/>
          </p:nvSpPr>
          <p:spPr>
            <a:xfrm>
              <a:off x="6959075" y="3814375"/>
              <a:ext cx="219325" cy="25"/>
            </a:xfrm>
            <a:custGeom>
              <a:avLst/>
              <a:gdLst/>
              <a:ahLst/>
              <a:cxnLst/>
              <a:rect l="l" t="t" r="r" b="b"/>
              <a:pathLst>
                <a:path w="8773" h="1" fill="none" extrusionOk="0">
                  <a:moveTo>
                    <a:pt x="0" y="0"/>
                  </a:moveTo>
                  <a:lnTo>
                    <a:pt x="8773" y="0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8"/>
            <p:cNvSpPr/>
            <p:nvPr/>
          </p:nvSpPr>
          <p:spPr>
            <a:xfrm>
              <a:off x="6865675" y="2969600"/>
              <a:ext cx="286050" cy="316075"/>
            </a:xfrm>
            <a:custGeom>
              <a:avLst/>
              <a:gdLst/>
              <a:ahLst/>
              <a:cxnLst/>
              <a:rect l="l" t="t" r="r" b="b"/>
              <a:pathLst>
                <a:path w="11442" h="12643" extrusionOk="0">
                  <a:moveTo>
                    <a:pt x="0" y="0"/>
                  </a:moveTo>
                  <a:lnTo>
                    <a:pt x="0" y="12643"/>
                  </a:lnTo>
                  <a:lnTo>
                    <a:pt x="11442" y="12643"/>
                  </a:lnTo>
                  <a:lnTo>
                    <a:pt x="11442" y="0"/>
                  </a:lnTo>
                  <a:close/>
                </a:path>
              </a:pathLst>
            </a:custGeom>
            <a:solidFill>
              <a:srgbClr val="A6B5D5"/>
            </a:solidFill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8"/>
            <p:cNvSpPr/>
            <p:nvPr/>
          </p:nvSpPr>
          <p:spPr>
            <a:xfrm>
              <a:off x="7007425" y="2969600"/>
              <a:ext cx="25" cy="316075"/>
            </a:xfrm>
            <a:custGeom>
              <a:avLst/>
              <a:gdLst/>
              <a:ahLst/>
              <a:cxnLst/>
              <a:rect l="l" t="t" r="r" b="b"/>
              <a:pathLst>
                <a:path w="1" h="12643" extrusionOk="0">
                  <a:moveTo>
                    <a:pt x="1" y="0"/>
                  </a:moveTo>
                  <a:lnTo>
                    <a:pt x="1" y="12643"/>
                  </a:lnTo>
                </a:path>
              </a:pathLst>
            </a:custGeom>
            <a:solidFill>
              <a:srgbClr val="95C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8"/>
            <p:cNvSpPr/>
            <p:nvPr/>
          </p:nvSpPr>
          <p:spPr>
            <a:xfrm>
              <a:off x="7007425" y="2969600"/>
              <a:ext cx="25" cy="316075"/>
            </a:xfrm>
            <a:custGeom>
              <a:avLst/>
              <a:gdLst/>
              <a:ahLst/>
              <a:cxnLst/>
              <a:rect l="l" t="t" r="r" b="b"/>
              <a:pathLst>
                <a:path w="1" h="12643" fill="none" extrusionOk="0">
                  <a:moveTo>
                    <a:pt x="1" y="0"/>
                  </a:moveTo>
                  <a:lnTo>
                    <a:pt x="1" y="12643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8"/>
            <p:cNvSpPr/>
            <p:nvPr/>
          </p:nvSpPr>
          <p:spPr>
            <a:xfrm>
              <a:off x="6860650" y="3124700"/>
              <a:ext cx="300250" cy="25"/>
            </a:xfrm>
            <a:custGeom>
              <a:avLst/>
              <a:gdLst/>
              <a:ahLst/>
              <a:cxnLst/>
              <a:rect l="l" t="t" r="r" b="b"/>
              <a:pathLst>
                <a:path w="12010" h="1" extrusionOk="0">
                  <a:moveTo>
                    <a:pt x="1" y="1"/>
                  </a:moveTo>
                  <a:lnTo>
                    <a:pt x="12009" y="1"/>
                  </a:lnTo>
                </a:path>
              </a:pathLst>
            </a:custGeom>
            <a:solidFill>
              <a:srgbClr val="95C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8"/>
            <p:cNvSpPr/>
            <p:nvPr/>
          </p:nvSpPr>
          <p:spPr>
            <a:xfrm>
              <a:off x="6860650" y="3124700"/>
              <a:ext cx="300250" cy="25"/>
            </a:xfrm>
            <a:custGeom>
              <a:avLst/>
              <a:gdLst/>
              <a:ahLst/>
              <a:cxnLst/>
              <a:rect l="l" t="t" r="r" b="b"/>
              <a:pathLst>
                <a:path w="12010" h="1" fill="none" extrusionOk="0">
                  <a:moveTo>
                    <a:pt x="1" y="1"/>
                  </a:moveTo>
                  <a:lnTo>
                    <a:pt x="12009" y="1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8"/>
            <p:cNvSpPr/>
            <p:nvPr/>
          </p:nvSpPr>
          <p:spPr>
            <a:xfrm>
              <a:off x="5451325" y="3397400"/>
              <a:ext cx="266050" cy="294400"/>
            </a:xfrm>
            <a:custGeom>
              <a:avLst/>
              <a:gdLst/>
              <a:ahLst/>
              <a:cxnLst/>
              <a:rect l="l" t="t" r="r" b="b"/>
              <a:pathLst>
                <a:path w="10642" h="11776" extrusionOk="0">
                  <a:moveTo>
                    <a:pt x="0" y="1"/>
                  </a:moveTo>
                  <a:lnTo>
                    <a:pt x="0" y="11776"/>
                  </a:lnTo>
                  <a:lnTo>
                    <a:pt x="10641" y="11776"/>
                  </a:lnTo>
                  <a:lnTo>
                    <a:pt x="10641" y="1"/>
                  </a:lnTo>
                  <a:close/>
                </a:path>
              </a:pathLst>
            </a:custGeom>
            <a:solidFill>
              <a:srgbClr val="A6B5D5"/>
            </a:solidFill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5581425" y="3397400"/>
              <a:ext cx="25" cy="294400"/>
            </a:xfrm>
            <a:custGeom>
              <a:avLst/>
              <a:gdLst/>
              <a:ahLst/>
              <a:cxnLst/>
              <a:rect l="l" t="t" r="r" b="b"/>
              <a:pathLst>
                <a:path w="1" h="11776" fill="none" extrusionOk="0">
                  <a:moveTo>
                    <a:pt x="0" y="1"/>
                  </a:moveTo>
                  <a:lnTo>
                    <a:pt x="0" y="11776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5444650" y="3541675"/>
              <a:ext cx="278550" cy="25"/>
            </a:xfrm>
            <a:custGeom>
              <a:avLst/>
              <a:gdLst/>
              <a:ahLst/>
              <a:cxnLst/>
              <a:rect l="l" t="t" r="r" b="b"/>
              <a:pathLst>
                <a:path w="11142" h="1" fill="none" extrusionOk="0">
                  <a:moveTo>
                    <a:pt x="0" y="0"/>
                  </a:moveTo>
                  <a:lnTo>
                    <a:pt x="11142" y="0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5451325" y="3882750"/>
              <a:ext cx="266050" cy="294400"/>
            </a:xfrm>
            <a:custGeom>
              <a:avLst/>
              <a:gdLst/>
              <a:ahLst/>
              <a:cxnLst/>
              <a:rect l="l" t="t" r="r" b="b"/>
              <a:pathLst>
                <a:path w="10642" h="11776" extrusionOk="0">
                  <a:moveTo>
                    <a:pt x="0" y="1"/>
                  </a:moveTo>
                  <a:lnTo>
                    <a:pt x="0" y="11776"/>
                  </a:lnTo>
                  <a:lnTo>
                    <a:pt x="10641" y="11776"/>
                  </a:lnTo>
                  <a:lnTo>
                    <a:pt x="10641" y="1"/>
                  </a:lnTo>
                  <a:close/>
                </a:path>
              </a:pathLst>
            </a:custGeom>
            <a:solidFill>
              <a:srgbClr val="A6B5D5"/>
            </a:solidFill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5587250" y="3882750"/>
              <a:ext cx="25" cy="294400"/>
            </a:xfrm>
            <a:custGeom>
              <a:avLst/>
              <a:gdLst/>
              <a:ahLst/>
              <a:cxnLst/>
              <a:rect l="l" t="t" r="r" b="b"/>
              <a:pathLst>
                <a:path w="1" h="11776" fill="none" extrusionOk="0">
                  <a:moveTo>
                    <a:pt x="1" y="1"/>
                  </a:moveTo>
                  <a:lnTo>
                    <a:pt x="1" y="11776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5451325" y="4027025"/>
              <a:ext cx="278550" cy="25"/>
            </a:xfrm>
            <a:custGeom>
              <a:avLst/>
              <a:gdLst/>
              <a:ahLst/>
              <a:cxnLst/>
              <a:rect l="l" t="t" r="r" b="b"/>
              <a:pathLst>
                <a:path w="11142" h="1" fill="none" extrusionOk="0">
                  <a:moveTo>
                    <a:pt x="0" y="0"/>
                  </a:moveTo>
                  <a:lnTo>
                    <a:pt x="11142" y="0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5000175" y="3882750"/>
              <a:ext cx="266050" cy="294400"/>
            </a:xfrm>
            <a:custGeom>
              <a:avLst/>
              <a:gdLst/>
              <a:ahLst/>
              <a:cxnLst/>
              <a:rect l="l" t="t" r="r" b="b"/>
              <a:pathLst>
                <a:path w="10642" h="11776" extrusionOk="0">
                  <a:moveTo>
                    <a:pt x="0" y="1"/>
                  </a:moveTo>
                  <a:lnTo>
                    <a:pt x="0" y="11776"/>
                  </a:lnTo>
                  <a:lnTo>
                    <a:pt x="10641" y="11776"/>
                  </a:lnTo>
                  <a:lnTo>
                    <a:pt x="10641" y="1"/>
                  </a:lnTo>
                  <a:close/>
                </a:path>
              </a:pathLst>
            </a:custGeom>
            <a:solidFill>
              <a:srgbClr val="A6B5D5"/>
            </a:solidFill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5130250" y="3889425"/>
              <a:ext cx="25" cy="294400"/>
            </a:xfrm>
            <a:custGeom>
              <a:avLst/>
              <a:gdLst/>
              <a:ahLst/>
              <a:cxnLst/>
              <a:rect l="l" t="t" r="r" b="b"/>
              <a:pathLst>
                <a:path w="1" h="11776" fill="none" extrusionOk="0">
                  <a:moveTo>
                    <a:pt x="1" y="0"/>
                  </a:moveTo>
                  <a:lnTo>
                    <a:pt x="1" y="11776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4993500" y="4033700"/>
              <a:ext cx="278550" cy="25"/>
            </a:xfrm>
            <a:custGeom>
              <a:avLst/>
              <a:gdLst/>
              <a:ahLst/>
              <a:cxnLst/>
              <a:rect l="l" t="t" r="r" b="b"/>
              <a:pathLst>
                <a:path w="11142" h="1" fill="none" extrusionOk="0">
                  <a:moveTo>
                    <a:pt x="0" y="0"/>
                  </a:moveTo>
                  <a:lnTo>
                    <a:pt x="11142" y="0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5000175" y="3397400"/>
              <a:ext cx="266050" cy="294400"/>
            </a:xfrm>
            <a:custGeom>
              <a:avLst/>
              <a:gdLst/>
              <a:ahLst/>
              <a:cxnLst/>
              <a:rect l="l" t="t" r="r" b="b"/>
              <a:pathLst>
                <a:path w="10642" h="11776" extrusionOk="0">
                  <a:moveTo>
                    <a:pt x="0" y="1"/>
                  </a:moveTo>
                  <a:lnTo>
                    <a:pt x="0" y="11776"/>
                  </a:lnTo>
                  <a:lnTo>
                    <a:pt x="10641" y="11776"/>
                  </a:lnTo>
                  <a:lnTo>
                    <a:pt x="10641" y="1"/>
                  </a:lnTo>
                  <a:close/>
                </a:path>
              </a:pathLst>
            </a:custGeom>
            <a:solidFill>
              <a:srgbClr val="A6B5D5"/>
            </a:solidFill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5130250" y="3404075"/>
              <a:ext cx="25" cy="294400"/>
            </a:xfrm>
            <a:custGeom>
              <a:avLst/>
              <a:gdLst/>
              <a:ahLst/>
              <a:cxnLst/>
              <a:rect l="l" t="t" r="r" b="b"/>
              <a:pathLst>
                <a:path w="1" h="11776" fill="none" extrusionOk="0">
                  <a:moveTo>
                    <a:pt x="1" y="1"/>
                  </a:moveTo>
                  <a:lnTo>
                    <a:pt x="1" y="11776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4993500" y="3548350"/>
              <a:ext cx="278550" cy="25"/>
            </a:xfrm>
            <a:custGeom>
              <a:avLst/>
              <a:gdLst/>
              <a:ahLst/>
              <a:cxnLst/>
              <a:rect l="l" t="t" r="r" b="b"/>
              <a:pathLst>
                <a:path w="11142" h="1" fill="none" extrusionOk="0">
                  <a:moveTo>
                    <a:pt x="0" y="0"/>
                  </a:moveTo>
                  <a:lnTo>
                    <a:pt x="11142" y="0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7847200" y="3400750"/>
              <a:ext cx="266050" cy="294400"/>
            </a:xfrm>
            <a:custGeom>
              <a:avLst/>
              <a:gdLst/>
              <a:ahLst/>
              <a:cxnLst/>
              <a:rect l="l" t="t" r="r" b="b"/>
              <a:pathLst>
                <a:path w="10642" h="11776" extrusionOk="0">
                  <a:moveTo>
                    <a:pt x="0" y="0"/>
                  </a:moveTo>
                  <a:lnTo>
                    <a:pt x="0" y="11775"/>
                  </a:lnTo>
                  <a:lnTo>
                    <a:pt x="10641" y="11775"/>
                  </a:lnTo>
                  <a:lnTo>
                    <a:pt x="10641" y="0"/>
                  </a:lnTo>
                  <a:close/>
                </a:path>
              </a:pathLst>
            </a:custGeom>
            <a:solidFill>
              <a:srgbClr val="A6B5D5"/>
            </a:solidFill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8"/>
            <p:cNvSpPr/>
            <p:nvPr/>
          </p:nvSpPr>
          <p:spPr>
            <a:xfrm>
              <a:off x="7977300" y="3400750"/>
              <a:ext cx="25" cy="294400"/>
            </a:xfrm>
            <a:custGeom>
              <a:avLst/>
              <a:gdLst/>
              <a:ahLst/>
              <a:cxnLst/>
              <a:rect l="l" t="t" r="r" b="b"/>
              <a:pathLst>
                <a:path w="1" h="11776" fill="none" extrusionOk="0">
                  <a:moveTo>
                    <a:pt x="0" y="0"/>
                  </a:moveTo>
                  <a:lnTo>
                    <a:pt x="0" y="11775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8"/>
            <p:cNvSpPr/>
            <p:nvPr/>
          </p:nvSpPr>
          <p:spPr>
            <a:xfrm>
              <a:off x="7841350" y="3545000"/>
              <a:ext cx="278575" cy="25"/>
            </a:xfrm>
            <a:custGeom>
              <a:avLst/>
              <a:gdLst/>
              <a:ahLst/>
              <a:cxnLst/>
              <a:rect l="l" t="t" r="r" b="b"/>
              <a:pathLst>
                <a:path w="11143" h="1" fill="none" extrusionOk="0">
                  <a:moveTo>
                    <a:pt x="1" y="1"/>
                  </a:moveTo>
                  <a:lnTo>
                    <a:pt x="11142" y="1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8"/>
            <p:cNvSpPr/>
            <p:nvPr/>
          </p:nvSpPr>
          <p:spPr>
            <a:xfrm>
              <a:off x="7847200" y="3886100"/>
              <a:ext cx="266050" cy="294400"/>
            </a:xfrm>
            <a:custGeom>
              <a:avLst/>
              <a:gdLst/>
              <a:ahLst/>
              <a:cxnLst/>
              <a:rect l="l" t="t" r="r" b="b"/>
              <a:pathLst>
                <a:path w="10642" h="11776" extrusionOk="0">
                  <a:moveTo>
                    <a:pt x="0" y="0"/>
                  </a:moveTo>
                  <a:lnTo>
                    <a:pt x="0" y="11775"/>
                  </a:lnTo>
                  <a:lnTo>
                    <a:pt x="10641" y="11775"/>
                  </a:lnTo>
                  <a:lnTo>
                    <a:pt x="10641" y="0"/>
                  </a:lnTo>
                  <a:close/>
                </a:path>
              </a:pathLst>
            </a:custGeom>
            <a:solidFill>
              <a:srgbClr val="A6B5D5"/>
            </a:solidFill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8"/>
            <p:cNvSpPr/>
            <p:nvPr/>
          </p:nvSpPr>
          <p:spPr>
            <a:xfrm>
              <a:off x="7983950" y="3886100"/>
              <a:ext cx="25" cy="294400"/>
            </a:xfrm>
            <a:custGeom>
              <a:avLst/>
              <a:gdLst/>
              <a:ahLst/>
              <a:cxnLst/>
              <a:rect l="l" t="t" r="r" b="b"/>
              <a:pathLst>
                <a:path w="1" h="11776" fill="none" extrusionOk="0">
                  <a:moveTo>
                    <a:pt x="1" y="0"/>
                  </a:moveTo>
                  <a:lnTo>
                    <a:pt x="1" y="11775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7847200" y="4030350"/>
              <a:ext cx="279400" cy="25"/>
            </a:xfrm>
            <a:custGeom>
              <a:avLst/>
              <a:gdLst/>
              <a:ahLst/>
              <a:cxnLst/>
              <a:rect l="l" t="t" r="r" b="b"/>
              <a:pathLst>
                <a:path w="11176" h="1" fill="none" extrusionOk="0">
                  <a:moveTo>
                    <a:pt x="0" y="1"/>
                  </a:moveTo>
                  <a:lnTo>
                    <a:pt x="11175" y="1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8"/>
            <p:cNvSpPr/>
            <p:nvPr/>
          </p:nvSpPr>
          <p:spPr>
            <a:xfrm>
              <a:off x="7396050" y="3886100"/>
              <a:ext cx="266050" cy="294400"/>
            </a:xfrm>
            <a:custGeom>
              <a:avLst/>
              <a:gdLst/>
              <a:ahLst/>
              <a:cxnLst/>
              <a:rect l="l" t="t" r="r" b="b"/>
              <a:pathLst>
                <a:path w="10642" h="11776" extrusionOk="0">
                  <a:moveTo>
                    <a:pt x="0" y="0"/>
                  </a:moveTo>
                  <a:lnTo>
                    <a:pt x="0" y="11775"/>
                  </a:lnTo>
                  <a:lnTo>
                    <a:pt x="10641" y="11775"/>
                  </a:lnTo>
                  <a:lnTo>
                    <a:pt x="10641" y="0"/>
                  </a:lnTo>
                  <a:close/>
                </a:path>
              </a:pathLst>
            </a:custGeom>
            <a:solidFill>
              <a:srgbClr val="A6B5D5"/>
            </a:solidFill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8"/>
            <p:cNvSpPr/>
            <p:nvPr/>
          </p:nvSpPr>
          <p:spPr>
            <a:xfrm>
              <a:off x="7526125" y="3892750"/>
              <a:ext cx="25" cy="294400"/>
            </a:xfrm>
            <a:custGeom>
              <a:avLst/>
              <a:gdLst/>
              <a:ahLst/>
              <a:cxnLst/>
              <a:rect l="l" t="t" r="r" b="b"/>
              <a:pathLst>
                <a:path w="1" h="11776" fill="none" extrusionOk="0">
                  <a:moveTo>
                    <a:pt x="1" y="1"/>
                  </a:moveTo>
                  <a:lnTo>
                    <a:pt x="1" y="11776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7390200" y="4037025"/>
              <a:ext cx="278550" cy="25"/>
            </a:xfrm>
            <a:custGeom>
              <a:avLst/>
              <a:gdLst/>
              <a:ahLst/>
              <a:cxnLst/>
              <a:rect l="l" t="t" r="r" b="b"/>
              <a:pathLst>
                <a:path w="11142" h="1" fill="none" extrusionOk="0">
                  <a:moveTo>
                    <a:pt x="1" y="1"/>
                  </a:moveTo>
                  <a:lnTo>
                    <a:pt x="11142" y="1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8"/>
            <p:cNvSpPr/>
            <p:nvPr/>
          </p:nvSpPr>
          <p:spPr>
            <a:xfrm>
              <a:off x="7396050" y="3400750"/>
              <a:ext cx="266050" cy="294400"/>
            </a:xfrm>
            <a:custGeom>
              <a:avLst/>
              <a:gdLst/>
              <a:ahLst/>
              <a:cxnLst/>
              <a:rect l="l" t="t" r="r" b="b"/>
              <a:pathLst>
                <a:path w="10642" h="11776" extrusionOk="0">
                  <a:moveTo>
                    <a:pt x="0" y="0"/>
                  </a:moveTo>
                  <a:lnTo>
                    <a:pt x="0" y="11775"/>
                  </a:lnTo>
                  <a:lnTo>
                    <a:pt x="10641" y="11775"/>
                  </a:lnTo>
                  <a:lnTo>
                    <a:pt x="10641" y="0"/>
                  </a:lnTo>
                  <a:close/>
                </a:path>
              </a:pathLst>
            </a:custGeom>
            <a:solidFill>
              <a:srgbClr val="A6B5D5"/>
            </a:solidFill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8"/>
            <p:cNvSpPr/>
            <p:nvPr/>
          </p:nvSpPr>
          <p:spPr>
            <a:xfrm>
              <a:off x="7526125" y="3407400"/>
              <a:ext cx="25" cy="294425"/>
            </a:xfrm>
            <a:custGeom>
              <a:avLst/>
              <a:gdLst/>
              <a:ahLst/>
              <a:cxnLst/>
              <a:rect l="l" t="t" r="r" b="b"/>
              <a:pathLst>
                <a:path w="1" h="11777" fill="none" extrusionOk="0">
                  <a:moveTo>
                    <a:pt x="1" y="1"/>
                  </a:moveTo>
                  <a:lnTo>
                    <a:pt x="1" y="11776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8"/>
            <p:cNvSpPr/>
            <p:nvPr/>
          </p:nvSpPr>
          <p:spPr>
            <a:xfrm>
              <a:off x="7390200" y="3551675"/>
              <a:ext cx="278550" cy="25"/>
            </a:xfrm>
            <a:custGeom>
              <a:avLst/>
              <a:gdLst/>
              <a:ahLst/>
              <a:cxnLst/>
              <a:rect l="l" t="t" r="r" b="b"/>
              <a:pathLst>
                <a:path w="11142" h="1" fill="none" extrusionOk="0">
                  <a:moveTo>
                    <a:pt x="1" y="1"/>
                  </a:moveTo>
                  <a:lnTo>
                    <a:pt x="11142" y="1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8"/>
            <p:cNvSpPr/>
            <p:nvPr/>
          </p:nvSpPr>
          <p:spPr>
            <a:xfrm>
              <a:off x="6250225" y="3702625"/>
              <a:ext cx="577100" cy="594625"/>
            </a:xfrm>
            <a:custGeom>
              <a:avLst/>
              <a:gdLst/>
              <a:ahLst/>
              <a:cxnLst/>
              <a:rect l="l" t="t" r="r" b="b"/>
              <a:pathLst>
                <a:path w="23084" h="23785" extrusionOk="0">
                  <a:moveTo>
                    <a:pt x="0" y="0"/>
                  </a:moveTo>
                  <a:lnTo>
                    <a:pt x="0" y="23784"/>
                  </a:lnTo>
                  <a:lnTo>
                    <a:pt x="23084" y="23784"/>
                  </a:lnTo>
                  <a:lnTo>
                    <a:pt x="230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8"/>
            <p:cNvSpPr/>
            <p:nvPr/>
          </p:nvSpPr>
          <p:spPr>
            <a:xfrm>
              <a:off x="6538775" y="3702625"/>
              <a:ext cx="25" cy="594625"/>
            </a:xfrm>
            <a:custGeom>
              <a:avLst/>
              <a:gdLst/>
              <a:ahLst/>
              <a:cxnLst/>
              <a:rect l="l" t="t" r="r" b="b"/>
              <a:pathLst>
                <a:path w="1" h="23785" extrusionOk="0">
                  <a:moveTo>
                    <a:pt x="0" y="0"/>
                  </a:moveTo>
                  <a:lnTo>
                    <a:pt x="0" y="23784"/>
                  </a:lnTo>
                </a:path>
              </a:pathLst>
            </a:custGeom>
            <a:solidFill>
              <a:srgbClr val="8E9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8"/>
            <p:cNvSpPr/>
            <p:nvPr/>
          </p:nvSpPr>
          <p:spPr>
            <a:xfrm>
              <a:off x="6538775" y="3702625"/>
              <a:ext cx="25" cy="594625"/>
            </a:xfrm>
            <a:custGeom>
              <a:avLst/>
              <a:gdLst/>
              <a:ahLst/>
              <a:cxnLst/>
              <a:rect l="l" t="t" r="r" b="b"/>
              <a:pathLst>
                <a:path w="1" h="23785" fill="none" extrusionOk="0">
                  <a:moveTo>
                    <a:pt x="0" y="0"/>
                  </a:moveTo>
                  <a:lnTo>
                    <a:pt x="0" y="23784"/>
                  </a:lnTo>
                </a:path>
              </a:pathLst>
            </a:custGeom>
            <a:noFill/>
            <a:ln w="20850" cap="flat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8"/>
            <p:cNvSpPr/>
            <p:nvPr/>
          </p:nvSpPr>
          <p:spPr>
            <a:xfrm>
              <a:off x="6595475" y="3778500"/>
              <a:ext cx="165150" cy="139300"/>
            </a:xfrm>
            <a:custGeom>
              <a:avLst/>
              <a:gdLst/>
              <a:ahLst/>
              <a:cxnLst/>
              <a:rect l="l" t="t" r="r" b="b"/>
              <a:pathLst>
                <a:path w="6606" h="5572" extrusionOk="0">
                  <a:moveTo>
                    <a:pt x="0" y="1"/>
                  </a:moveTo>
                  <a:lnTo>
                    <a:pt x="0" y="5572"/>
                  </a:lnTo>
                  <a:lnTo>
                    <a:pt x="6605" y="5572"/>
                  </a:lnTo>
                  <a:lnTo>
                    <a:pt x="6605" y="1"/>
                  </a:lnTo>
                  <a:close/>
                </a:path>
              </a:pathLst>
            </a:custGeom>
            <a:solidFill>
              <a:srgbClr val="A9B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8"/>
            <p:cNvSpPr/>
            <p:nvPr/>
          </p:nvSpPr>
          <p:spPr>
            <a:xfrm>
              <a:off x="6313600" y="3778500"/>
              <a:ext cx="165150" cy="139300"/>
            </a:xfrm>
            <a:custGeom>
              <a:avLst/>
              <a:gdLst/>
              <a:ahLst/>
              <a:cxnLst/>
              <a:rect l="l" t="t" r="r" b="b"/>
              <a:pathLst>
                <a:path w="6606" h="5572" extrusionOk="0">
                  <a:moveTo>
                    <a:pt x="1" y="1"/>
                  </a:moveTo>
                  <a:lnTo>
                    <a:pt x="1" y="5572"/>
                  </a:lnTo>
                  <a:lnTo>
                    <a:pt x="6605" y="5572"/>
                  </a:lnTo>
                  <a:lnTo>
                    <a:pt x="6605" y="1"/>
                  </a:lnTo>
                  <a:close/>
                </a:path>
              </a:pathLst>
            </a:custGeom>
            <a:solidFill>
              <a:srgbClr val="A9B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8"/>
            <p:cNvSpPr/>
            <p:nvPr/>
          </p:nvSpPr>
          <p:spPr>
            <a:xfrm>
              <a:off x="6594625" y="4052050"/>
              <a:ext cx="49250" cy="49225"/>
            </a:xfrm>
            <a:custGeom>
              <a:avLst/>
              <a:gdLst/>
              <a:ahLst/>
              <a:cxnLst/>
              <a:rect l="l" t="t" r="r" b="b"/>
              <a:pathLst>
                <a:path w="1970" h="1969" extrusionOk="0">
                  <a:moveTo>
                    <a:pt x="968" y="0"/>
                  </a:moveTo>
                  <a:cubicBezTo>
                    <a:pt x="435" y="0"/>
                    <a:pt x="1" y="434"/>
                    <a:pt x="1" y="967"/>
                  </a:cubicBezTo>
                  <a:cubicBezTo>
                    <a:pt x="1" y="1535"/>
                    <a:pt x="435" y="1968"/>
                    <a:pt x="968" y="1968"/>
                  </a:cubicBezTo>
                  <a:cubicBezTo>
                    <a:pt x="1535" y="1968"/>
                    <a:pt x="1969" y="1535"/>
                    <a:pt x="1969" y="967"/>
                  </a:cubicBezTo>
                  <a:cubicBezTo>
                    <a:pt x="1969" y="434"/>
                    <a:pt x="1535" y="0"/>
                    <a:pt x="9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8"/>
            <p:cNvSpPr/>
            <p:nvPr/>
          </p:nvSpPr>
          <p:spPr>
            <a:xfrm>
              <a:off x="6429525" y="4052050"/>
              <a:ext cx="49225" cy="49225"/>
            </a:xfrm>
            <a:custGeom>
              <a:avLst/>
              <a:gdLst/>
              <a:ahLst/>
              <a:cxnLst/>
              <a:rect l="l" t="t" r="r" b="b"/>
              <a:pathLst>
                <a:path w="1969" h="1969" extrusionOk="0">
                  <a:moveTo>
                    <a:pt x="1001" y="0"/>
                  </a:moveTo>
                  <a:cubicBezTo>
                    <a:pt x="434" y="0"/>
                    <a:pt x="0" y="434"/>
                    <a:pt x="0" y="967"/>
                  </a:cubicBezTo>
                  <a:cubicBezTo>
                    <a:pt x="0" y="1535"/>
                    <a:pt x="434" y="1968"/>
                    <a:pt x="1001" y="1968"/>
                  </a:cubicBezTo>
                  <a:cubicBezTo>
                    <a:pt x="1535" y="1968"/>
                    <a:pt x="1968" y="1535"/>
                    <a:pt x="1968" y="967"/>
                  </a:cubicBezTo>
                  <a:cubicBezTo>
                    <a:pt x="1968" y="434"/>
                    <a:pt x="1535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8"/>
            <p:cNvSpPr/>
            <p:nvPr/>
          </p:nvSpPr>
          <p:spPr>
            <a:xfrm>
              <a:off x="6004225" y="4355600"/>
              <a:ext cx="1094975" cy="47550"/>
            </a:xfrm>
            <a:custGeom>
              <a:avLst/>
              <a:gdLst/>
              <a:ahLst/>
              <a:cxnLst/>
              <a:rect l="l" t="t" r="r" b="b"/>
              <a:pathLst>
                <a:path w="43799" h="1902" extrusionOk="0">
                  <a:moveTo>
                    <a:pt x="0" y="0"/>
                  </a:moveTo>
                  <a:lnTo>
                    <a:pt x="0" y="1901"/>
                  </a:lnTo>
                  <a:lnTo>
                    <a:pt x="43798" y="1901"/>
                  </a:lnTo>
                  <a:lnTo>
                    <a:pt x="437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8"/>
            <p:cNvSpPr/>
            <p:nvPr/>
          </p:nvSpPr>
          <p:spPr>
            <a:xfrm>
              <a:off x="6086766" y="4294311"/>
              <a:ext cx="940700" cy="61315"/>
            </a:xfrm>
            <a:custGeom>
              <a:avLst/>
              <a:gdLst/>
              <a:ahLst/>
              <a:cxnLst/>
              <a:rect l="l" t="t" r="r" b="b"/>
              <a:pathLst>
                <a:path w="37628" h="1969" extrusionOk="0">
                  <a:moveTo>
                    <a:pt x="0" y="0"/>
                  </a:moveTo>
                  <a:lnTo>
                    <a:pt x="0" y="1968"/>
                  </a:lnTo>
                  <a:lnTo>
                    <a:pt x="37627" y="1968"/>
                  </a:lnTo>
                  <a:lnTo>
                    <a:pt x="376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8"/>
            <p:cNvSpPr/>
            <p:nvPr/>
          </p:nvSpPr>
          <p:spPr>
            <a:xfrm>
              <a:off x="6200200" y="3407400"/>
              <a:ext cx="693000" cy="202675"/>
            </a:xfrm>
            <a:custGeom>
              <a:avLst/>
              <a:gdLst/>
              <a:ahLst/>
              <a:cxnLst/>
              <a:rect l="l" t="t" r="r" b="b"/>
              <a:pathLst>
                <a:path w="27720" h="8107" extrusionOk="0">
                  <a:moveTo>
                    <a:pt x="0" y="1"/>
                  </a:moveTo>
                  <a:lnTo>
                    <a:pt x="0" y="8107"/>
                  </a:lnTo>
                  <a:lnTo>
                    <a:pt x="27720" y="8107"/>
                  </a:lnTo>
                  <a:lnTo>
                    <a:pt x="277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8"/>
            <p:cNvSpPr/>
            <p:nvPr/>
          </p:nvSpPr>
          <p:spPr>
            <a:xfrm>
              <a:off x="6235713" y="3460775"/>
              <a:ext cx="69250" cy="102600"/>
            </a:xfrm>
            <a:custGeom>
              <a:avLst/>
              <a:gdLst/>
              <a:ahLst/>
              <a:cxnLst/>
              <a:rect l="l" t="t" r="r" b="b"/>
              <a:pathLst>
                <a:path w="2770" h="4104" extrusionOk="0">
                  <a:moveTo>
                    <a:pt x="1368" y="1"/>
                  </a:moveTo>
                  <a:cubicBezTo>
                    <a:pt x="935" y="1"/>
                    <a:pt x="601" y="101"/>
                    <a:pt x="368" y="301"/>
                  </a:cubicBezTo>
                  <a:cubicBezTo>
                    <a:pt x="101" y="501"/>
                    <a:pt x="1" y="768"/>
                    <a:pt x="1" y="1102"/>
                  </a:cubicBezTo>
                  <a:cubicBezTo>
                    <a:pt x="1" y="1402"/>
                    <a:pt x="67" y="1669"/>
                    <a:pt x="267" y="1835"/>
                  </a:cubicBezTo>
                  <a:cubicBezTo>
                    <a:pt x="434" y="2002"/>
                    <a:pt x="734" y="2102"/>
                    <a:pt x="1135" y="2202"/>
                  </a:cubicBezTo>
                  <a:lnTo>
                    <a:pt x="1435" y="2269"/>
                  </a:lnTo>
                  <a:cubicBezTo>
                    <a:pt x="1702" y="2302"/>
                    <a:pt x="1902" y="2403"/>
                    <a:pt x="2035" y="2503"/>
                  </a:cubicBezTo>
                  <a:cubicBezTo>
                    <a:pt x="2135" y="2603"/>
                    <a:pt x="2202" y="2769"/>
                    <a:pt x="2202" y="2970"/>
                  </a:cubicBezTo>
                  <a:cubicBezTo>
                    <a:pt x="2202" y="3170"/>
                    <a:pt x="2135" y="3370"/>
                    <a:pt x="1969" y="3470"/>
                  </a:cubicBezTo>
                  <a:cubicBezTo>
                    <a:pt x="1802" y="3603"/>
                    <a:pt x="1568" y="3637"/>
                    <a:pt x="1268" y="3637"/>
                  </a:cubicBezTo>
                  <a:cubicBezTo>
                    <a:pt x="1068" y="3637"/>
                    <a:pt x="835" y="3637"/>
                    <a:pt x="634" y="3570"/>
                  </a:cubicBezTo>
                  <a:cubicBezTo>
                    <a:pt x="434" y="3503"/>
                    <a:pt x="234" y="3403"/>
                    <a:pt x="1" y="3270"/>
                  </a:cubicBezTo>
                  <a:lnTo>
                    <a:pt x="1" y="3837"/>
                  </a:lnTo>
                  <a:cubicBezTo>
                    <a:pt x="234" y="3904"/>
                    <a:pt x="434" y="3970"/>
                    <a:pt x="668" y="4037"/>
                  </a:cubicBezTo>
                  <a:cubicBezTo>
                    <a:pt x="868" y="4070"/>
                    <a:pt x="1068" y="4104"/>
                    <a:pt x="1268" y="4104"/>
                  </a:cubicBezTo>
                  <a:cubicBezTo>
                    <a:pt x="1735" y="4104"/>
                    <a:pt x="2135" y="4004"/>
                    <a:pt x="2369" y="3804"/>
                  </a:cubicBezTo>
                  <a:cubicBezTo>
                    <a:pt x="2636" y="3603"/>
                    <a:pt x="2769" y="3303"/>
                    <a:pt x="2769" y="2936"/>
                  </a:cubicBezTo>
                  <a:cubicBezTo>
                    <a:pt x="2769" y="2603"/>
                    <a:pt x="2669" y="2336"/>
                    <a:pt x="2469" y="2169"/>
                  </a:cubicBezTo>
                  <a:cubicBezTo>
                    <a:pt x="2302" y="1969"/>
                    <a:pt x="2002" y="1835"/>
                    <a:pt x="1602" y="1735"/>
                  </a:cubicBezTo>
                  <a:lnTo>
                    <a:pt x="1268" y="1669"/>
                  </a:lnTo>
                  <a:cubicBezTo>
                    <a:pt x="1001" y="1635"/>
                    <a:pt x="801" y="1569"/>
                    <a:pt x="668" y="1469"/>
                  </a:cubicBezTo>
                  <a:cubicBezTo>
                    <a:pt x="568" y="1368"/>
                    <a:pt x="534" y="1235"/>
                    <a:pt x="534" y="1068"/>
                  </a:cubicBezTo>
                  <a:cubicBezTo>
                    <a:pt x="534" y="868"/>
                    <a:pt x="601" y="701"/>
                    <a:pt x="768" y="601"/>
                  </a:cubicBezTo>
                  <a:cubicBezTo>
                    <a:pt x="935" y="468"/>
                    <a:pt x="1135" y="434"/>
                    <a:pt x="1435" y="434"/>
                  </a:cubicBezTo>
                  <a:cubicBezTo>
                    <a:pt x="1602" y="434"/>
                    <a:pt x="1769" y="434"/>
                    <a:pt x="1969" y="501"/>
                  </a:cubicBezTo>
                  <a:cubicBezTo>
                    <a:pt x="2135" y="535"/>
                    <a:pt x="2336" y="601"/>
                    <a:pt x="2536" y="701"/>
                  </a:cubicBezTo>
                  <a:lnTo>
                    <a:pt x="2536" y="201"/>
                  </a:lnTo>
                  <a:cubicBezTo>
                    <a:pt x="2336" y="134"/>
                    <a:pt x="2135" y="68"/>
                    <a:pt x="1935" y="34"/>
                  </a:cubicBezTo>
                  <a:cubicBezTo>
                    <a:pt x="1735" y="1"/>
                    <a:pt x="1568" y="1"/>
                    <a:pt x="136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8"/>
            <p:cNvSpPr/>
            <p:nvPr/>
          </p:nvSpPr>
          <p:spPr>
            <a:xfrm>
              <a:off x="6330788" y="3460775"/>
              <a:ext cx="79250" cy="102600"/>
            </a:xfrm>
            <a:custGeom>
              <a:avLst/>
              <a:gdLst/>
              <a:ahLst/>
              <a:cxnLst/>
              <a:rect l="l" t="t" r="r" b="b"/>
              <a:pathLst>
                <a:path w="3170" h="4104" extrusionOk="0">
                  <a:moveTo>
                    <a:pt x="1902" y="1"/>
                  </a:moveTo>
                  <a:cubicBezTo>
                    <a:pt x="1335" y="1"/>
                    <a:pt x="834" y="168"/>
                    <a:pt x="501" y="535"/>
                  </a:cubicBezTo>
                  <a:cubicBezTo>
                    <a:pt x="167" y="901"/>
                    <a:pt x="0" y="1402"/>
                    <a:pt x="0" y="2036"/>
                  </a:cubicBezTo>
                  <a:cubicBezTo>
                    <a:pt x="0" y="2669"/>
                    <a:pt x="167" y="3170"/>
                    <a:pt x="501" y="3537"/>
                  </a:cubicBezTo>
                  <a:cubicBezTo>
                    <a:pt x="834" y="3904"/>
                    <a:pt x="1335" y="4104"/>
                    <a:pt x="1902" y="4104"/>
                  </a:cubicBezTo>
                  <a:cubicBezTo>
                    <a:pt x="2135" y="4104"/>
                    <a:pt x="2369" y="4070"/>
                    <a:pt x="2569" y="4004"/>
                  </a:cubicBezTo>
                  <a:cubicBezTo>
                    <a:pt x="2802" y="3937"/>
                    <a:pt x="3002" y="3837"/>
                    <a:pt x="3169" y="3703"/>
                  </a:cubicBezTo>
                  <a:lnTo>
                    <a:pt x="3169" y="3136"/>
                  </a:lnTo>
                  <a:cubicBezTo>
                    <a:pt x="3002" y="3303"/>
                    <a:pt x="2802" y="3437"/>
                    <a:pt x="2602" y="3537"/>
                  </a:cubicBezTo>
                  <a:cubicBezTo>
                    <a:pt x="2402" y="3603"/>
                    <a:pt x="2169" y="3637"/>
                    <a:pt x="1935" y="3637"/>
                  </a:cubicBezTo>
                  <a:cubicBezTo>
                    <a:pt x="1501" y="3637"/>
                    <a:pt x="1168" y="3503"/>
                    <a:pt x="901" y="3236"/>
                  </a:cubicBezTo>
                  <a:cubicBezTo>
                    <a:pt x="667" y="2970"/>
                    <a:pt x="567" y="2569"/>
                    <a:pt x="567" y="2036"/>
                  </a:cubicBezTo>
                  <a:cubicBezTo>
                    <a:pt x="567" y="1502"/>
                    <a:pt x="667" y="1102"/>
                    <a:pt x="901" y="835"/>
                  </a:cubicBezTo>
                  <a:cubicBezTo>
                    <a:pt x="1168" y="568"/>
                    <a:pt x="1501" y="434"/>
                    <a:pt x="1935" y="434"/>
                  </a:cubicBezTo>
                  <a:cubicBezTo>
                    <a:pt x="2169" y="434"/>
                    <a:pt x="2402" y="468"/>
                    <a:pt x="2602" y="568"/>
                  </a:cubicBezTo>
                  <a:cubicBezTo>
                    <a:pt x="2802" y="635"/>
                    <a:pt x="3002" y="768"/>
                    <a:pt x="3169" y="935"/>
                  </a:cubicBezTo>
                  <a:lnTo>
                    <a:pt x="3169" y="368"/>
                  </a:lnTo>
                  <a:cubicBezTo>
                    <a:pt x="3002" y="234"/>
                    <a:pt x="2802" y="134"/>
                    <a:pt x="2569" y="68"/>
                  </a:cubicBezTo>
                  <a:cubicBezTo>
                    <a:pt x="2369" y="34"/>
                    <a:pt x="2169" y="1"/>
                    <a:pt x="1902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8"/>
            <p:cNvSpPr/>
            <p:nvPr/>
          </p:nvSpPr>
          <p:spPr>
            <a:xfrm>
              <a:off x="6441688" y="3462450"/>
              <a:ext cx="75075" cy="98425"/>
            </a:xfrm>
            <a:custGeom>
              <a:avLst/>
              <a:gdLst/>
              <a:ahLst/>
              <a:cxnLst/>
              <a:rect l="l" t="t" r="r" b="b"/>
              <a:pathLst>
                <a:path w="3003" h="3937" extrusionOk="0">
                  <a:moveTo>
                    <a:pt x="1" y="1"/>
                  </a:moveTo>
                  <a:lnTo>
                    <a:pt x="1" y="3937"/>
                  </a:lnTo>
                  <a:lnTo>
                    <a:pt x="535" y="3937"/>
                  </a:lnTo>
                  <a:lnTo>
                    <a:pt x="535" y="2069"/>
                  </a:lnTo>
                  <a:lnTo>
                    <a:pt x="2469" y="2069"/>
                  </a:lnTo>
                  <a:lnTo>
                    <a:pt x="2469" y="3937"/>
                  </a:lnTo>
                  <a:lnTo>
                    <a:pt x="3003" y="3937"/>
                  </a:lnTo>
                  <a:lnTo>
                    <a:pt x="3003" y="1"/>
                  </a:lnTo>
                  <a:lnTo>
                    <a:pt x="2469" y="1"/>
                  </a:lnTo>
                  <a:lnTo>
                    <a:pt x="2469" y="1602"/>
                  </a:lnTo>
                  <a:lnTo>
                    <a:pt x="535" y="1602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8"/>
            <p:cNvSpPr/>
            <p:nvPr/>
          </p:nvSpPr>
          <p:spPr>
            <a:xfrm>
              <a:off x="6547613" y="3460775"/>
              <a:ext cx="91750" cy="102600"/>
            </a:xfrm>
            <a:custGeom>
              <a:avLst/>
              <a:gdLst/>
              <a:ahLst/>
              <a:cxnLst/>
              <a:rect l="l" t="t" r="r" b="b"/>
              <a:pathLst>
                <a:path w="3670" h="4104" extrusionOk="0">
                  <a:moveTo>
                    <a:pt x="1835" y="434"/>
                  </a:moveTo>
                  <a:cubicBezTo>
                    <a:pt x="2235" y="434"/>
                    <a:pt x="2535" y="568"/>
                    <a:pt x="2769" y="868"/>
                  </a:cubicBezTo>
                  <a:cubicBezTo>
                    <a:pt x="3002" y="1135"/>
                    <a:pt x="3102" y="1535"/>
                    <a:pt x="3102" y="2036"/>
                  </a:cubicBezTo>
                  <a:cubicBezTo>
                    <a:pt x="3102" y="2536"/>
                    <a:pt x="3002" y="2936"/>
                    <a:pt x="2769" y="3203"/>
                  </a:cubicBezTo>
                  <a:cubicBezTo>
                    <a:pt x="2535" y="3503"/>
                    <a:pt x="2235" y="3637"/>
                    <a:pt x="1835" y="3637"/>
                  </a:cubicBezTo>
                  <a:cubicBezTo>
                    <a:pt x="1468" y="3637"/>
                    <a:pt x="1134" y="3503"/>
                    <a:pt x="934" y="3203"/>
                  </a:cubicBezTo>
                  <a:cubicBezTo>
                    <a:pt x="701" y="2936"/>
                    <a:pt x="567" y="2536"/>
                    <a:pt x="567" y="2036"/>
                  </a:cubicBezTo>
                  <a:cubicBezTo>
                    <a:pt x="567" y="1535"/>
                    <a:pt x="701" y="1135"/>
                    <a:pt x="934" y="868"/>
                  </a:cubicBezTo>
                  <a:cubicBezTo>
                    <a:pt x="1134" y="568"/>
                    <a:pt x="1468" y="434"/>
                    <a:pt x="1835" y="434"/>
                  </a:cubicBezTo>
                  <a:close/>
                  <a:moveTo>
                    <a:pt x="1835" y="1"/>
                  </a:moveTo>
                  <a:cubicBezTo>
                    <a:pt x="1301" y="1"/>
                    <a:pt x="834" y="168"/>
                    <a:pt x="501" y="535"/>
                  </a:cubicBezTo>
                  <a:cubicBezTo>
                    <a:pt x="167" y="901"/>
                    <a:pt x="0" y="1402"/>
                    <a:pt x="0" y="2036"/>
                  </a:cubicBezTo>
                  <a:cubicBezTo>
                    <a:pt x="0" y="2669"/>
                    <a:pt x="167" y="3170"/>
                    <a:pt x="501" y="3537"/>
                  </a:cubicBezTo>
                  <a:cubicBezTo>
                    <a:pt x="834" y="3904"/>
                    <a:pt x="1301" y="4104"/>
                    <a:pt x="1835" y="4104"/>
                  </a:cubicBezTo>
                  <a:cubicBezTo>
                    <a:pt x="2402" y="4104"/>
                    <a:pt x="2836" y="3904"/>
                    <a:pt x="3169" y="3537"/>
                  </a:cubicBezTo>
                  <a:cubicBezTo>
                    <a:pt x="3503" y="3170"/>
                    <a:pt x="3669" y="2669"/>
                    <a:pt x="3669" y="2036"/>
                  </a:cubicBezTo>
                  <a:cubicBezTo>
                    <a:pt x="3669" y="1402"/>
                    <a:pt x="3503" y="901"/>
                    <a:pt x="3169" y="535"/>
                  </a:cubicBezTo>
                  <a:cubicBezTo>
                    <a:pt x="2836" y="168"/>
                    <a:pt x="2402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8"/>
            <p:cNvSpPr/>
            <p:nvPr/>
          </p:nvSpPr>
          <p:spPr>
            <a:xfrm>
              <a:off x="6665188" y="3460775"/>
              <a:ext cx="91750" cy="102600"/>
            </a:xfrm>
            <a:custGeom>
              <a:avLst/>
              <a:gdLst/>
              <a:ahLst/>
              <a:cxnLst/>
              <a:rect l="l" t="t" r="r" b="b"/>
              <a:pathLst>
                <a:path w="3670" h="4104" extrusionOk="0">
                  <a:moveTo>
                    <a:pt x="1835" y="434"/>
                  </a:moveTo>
                  <a:cubicBezTo>
                    <a:pt x="2202" y="434"/>
                    <a:pt x="2536" y="568"/>
                    <a:pt x="2736" y="868"/>
                  </a:cubicBezTo>
                  <a:cubicBezTo>
                    <a:pt x="2969" y="1135"/>
                    <a:pt x="3103" y="1535"/>
                    <a:pt x="3103" y="2036"/>
                  </a:cubicBezTo>
                  <a:cubicBezTo>
                    <a:pt x="3103" y="2536"/>
                    <a:pt x="2969" y="2936"/>
                    <a:pt x="2736" y="3203"/>
                  </a:cubicBezTo>
                  <a:cubicBezTo>
                    <a:pt x="2536" y="3503"/>
                    <a:pt x="2202" y="3637"/>
                    <a:pt x="1835" y="3637"/>
                  </a:cubicBezTo>
                  <a:cubicBezTo>
                    <a:pt x="1435" y="3637"/>
                    <a:pt x="1135" y="3503"/>
                    <a:pt x="901" y="3203"/>
                  </a:cubicBezTo>
                  <a:cubicBezTo>
                    <a:pt x="668" y="2936"/>
                    <a:pt x="568" y="2536"/>
                    <a:pt x="568" y="2036"/>
                  </a:cubicBezTo>
                  <a:cubicBezTo>
                    <a:pt x="568" y="1535"/>
                    <a:pt x="668" y="1135"/>
                    <a:pt x="901" y="868"/>
                  </a:cubicBezTo>
                  <a:cubicBezTo>
                    <a:pt x="1135" y="568"/>
                    <a:pt x="1435" y="434"/>
                    <a:pt x="1835" y="434"/>
                  </a:cubicBezTo>
                  <a:close/>
                  <a:moveTo>
                    <a:pt x="1835" y="1"/>
                  </a:moveTo>
                  <a:cubicBezTo>
                    <a:pt x="1268" y="1"/>
                    <a:pt x="834" y="168"/>
                    <a:pt x="501" y="535"/>
                  </a:cubicBezTo>
                  <a:cubicBezTo>
                    <a:pt x="167" y="901"/>
                    <a:pt x="1" y="1402"/>
                    <a:pt x="1" y="2036"/>
                  </a:cubicBezTo>
                  <a:cubicBezTo>
                    <a:pt x="1" y="2669"/>
                    <a:pt x="167" y="3170"/>
                    <a:pt x="501" y="3537"/>
                  </a:cubicBezTo>
                  <a:cubicBezTo>
                    <a:pt x="834" y="3904"/>
                    <a:pt x="1268" y="4104"/>
                    <a:pt x="1835" y="4104"/>
                  </a:cubicBezTo>
                  <a:cubicBezTo>
                    <a:pt x="2369" y="4104"/>
                    <a:pt x="2836" y="3904"/>
                    <a:pt x="3169" y="3537"/>
                  </a:cubicBezTo>
                  <a:cubicBezTo>
                    <a:pt x="3503" y="3170"/>
                    <a:pt x="3670" y="2669"/>
                    <a:pt x="3670" y="2036"/>
                  </a:cubicBezTo>
                  <a:cubicBezTo>
                    <a:pt x="3670" y="1402"/>
                    <a:pt x="3503" y="901"/>
                    <a:pt x="3169" y="535"/>
                  </a:cubicBezTo>
                  <a:cubicBezTo>
                    <a:pt x="2836" y="168"/>
                    <a:pt x="2369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8"/>
            <p:cNvSpPr/>
            <p:nvPr/>
          </p:nvSpPr>
          <p:spPr>
            <a:xfrm>
              <a:off x="6787788" y="3462450"/>
              <a:ext cx="61725" cy="98425"/>
            </a:xfrm>
            <a:custGeom>
              <a:avLst/>
              <a:gdLst/>
              <a:ahLst/>
              <a:cxnLst/>
              <a:rect l="l" t="t" r="r" b="b"/>
              <a:pathLst>
                <a:path w="2469" h="3937" extrusionOk="0">
                  <a:moveTo>
                    <a:pt x="0" y="1"/>
                  </a:moveTo>
                  <a:lnTo>
                    <a:pt x="0" y="3937"/>
                  </a:lnTo>
                  <a:lnTo>
                    <a:pt x="2468" y="3937"/>
                  </a:lnTo>
                  <a:lnTo>
                    <a:pt x="2468" y="3503"/>
                  </a:lnTo>
                  <a:lnTo>
                    <a:pt x="534" y="3503"/>
                  </a:lnTo>
                  <a:lnTo>
                    <a:pt x="534" y="1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8"/>
            <p:cNvSpPr/>
            <p:nvPr/>
          </p:nvSpPr>
          <p:spPr>
            <a:xfrm>
              <a:off x="6068425" y="2969600"/>
              <a:ext cx="25" cy="316075"/>
            </a:xfrm>
            <a:custGeom>
              <a:avLst/>
              <a:gdLst/>
              <a:ahLst/>
              <a:cxnLst/>
              <a:rect l="l" t="t" r="r" b="b"/>
              <a:pathLst>
                <a:path w="1" h="12643" fill="none" extrusionOk="0">
                  <a:moveTo>
                    <a:pt x="1" y="0"/>
                  </a:moveTo>
                  <a:lnTo>
                    <a:pt x="1" y="12643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8"/>
            <p:cNvSpPr/>
            <p:nvPr/>
          </p:nvSpPr>
          <p:spPr>
            <a:xfrm>
              <a:off x="5921650" y="3124700"/>
              <a:ext cx="300250" cy="25"/>
            </a:xfrm>
            <a:custGeom>
              <a:avLst/>
              <a:gdLst/>
              <a:ahLst/>
              <a:cxnLst/>
              <a:rect l="l" t="t" r="r" b="b"/>
              <a:pathLst>
                <a:path w="12010" h="1" fill="none" extrusionOk="0">
                  <a:moveTo>
                    <a:pt x="1" y="1"/>
                  </a:moveTo>
                  <a:lnTo>
                    <a:pt x="12009" y="1"/>
                  </a:lnTo>
                </a:path>
              </a:pathLst>
            </a:custGeom>
            <a:noFill/>
            <a:ln w="317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28"/>
          <p:cNvSpPr/>
          <p:nvPr/>
        </p:nvSpPr>
        <p:spPr>
          <a:xfrm>
            <a:off x="0" y="5067300"/>
            <a:ext cx="9144000" cy="173247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8"/>
          <p:cNvSpPr txBox="1">
            <a:spLocks noGrp="1"/>
          </p:cNvSpPr>
          <p:nvPr>
            <p:ph type="ctrTitle"/>
          </p:nvPr>
        </p:nvSpPr>
        <p:spPr>
          <a:xfrm>
            <a:off x="2146059" y="295779"/>
            <a:ext cx="5351083" cy="14508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5700">
                <a:solidFill>
                  <a:srgbClr val="F27A11"/>
                </a:solidFill>
              </a:rPr>
              <a:t>Escape </a:t>
            </a:r>
            <a:r>
              <a:rPr lang="en" sz="5700" err="1">
                <a:solidFill>
                  <a:srgbClr val="F27A11"/>
                </a:solidFill>
              </a:rPr>
              <a:t>Spel</a:t>
            </a:r>
            <a:r>
              <a:rPr lang="en">
                <a:solidFill>
                  <a:schemeClr val="lt2"/>
                </a:solidFill>
              </a:rPr>
              <a:t> </a:t>
            </a:r>
            <a:endParaRPr lang="nl-NL">
              <a:solidFill>
                <a:schemeClr val="lt2"/>
              </a:solidFill>
            </a:endParaRPr>
          </a:p>
        </p:txBody>
      </p:sp>
      <p:sp>
        <p:nvSpPr>
          <p:cNvPr id="383" name="Google Shape;383;p28"/>
          <p:cNvSpPr/>
          <p:nvPr/>
        </p:nvSpPr>
        <p:spPr>
          <a:xfrm rot="19320000">
            <a:off x="2328018" y="3793884"/>
            <a:ext cx="935743" cy="5501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8"/>
          <p:cNvSpPr/>
          <p:nvPr/>
        </p:nvSpPr>
        <p:spPr>
          <a:xfrm rot="1500000">
            <a:off x="2211635" y="3877490"/>
            <a:ext cx="935722" cy="5494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8"/>
          <p:cNvSpPr/>
          <p:nvPr/>
        </p:nvSpPr>
        <p:spPr>
          <a:xfrm rot="21427980">
            <a:off x="2243403" y="3877999"/>
            <a:ext cx="935671" cy="549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8"/>
          <p:cNvSpPr/>
          <p:nvPr/>
        </p:nvSpPr>
        <p:spPr>
          <a:xfrm>
            <a:off x="2149704" y="2258974"/>
            <a:ext cx="1797525" cy="546602"/>
          </a:xfrm>
          <a:custGeom>
            <a:avLst/>
            <a:gdLst/>
            <a:ahLst/>
            <a:cxnLst/>
            <a:rect l="l" t="t" r="r" b="b"/>
            <a:pathLst>
              <a:path w="31157" h="9474" extrusionOk="0">
                <a:moveTo>
                  <a:pt x="18247" y="0"/>
                </a:moveTo>
                <a:cubicBezTo>
                  <a:pt x="15745" y="0"/>
                  <a:pt x="13610" y="1434"/>
                  <a:pt x="12610" y="3536"/>
                </a:cubicBezTo>
                <a:cubicBezTo>
                  <a:pt x="11976" y="3236"/>
                  <a:pt x="11242" y="3069"/>
                  <a:pt x="10508" y="3069"/>
                </a:cubicBezTo>
                <a:cubicBezTo>
                  <a:pt x="8340" y="3069"/>
                  <a:pt x="6539" y="4470"/>
                  <a:pt x="5871" y="6405"/>
                </a:cubicBezTo>
                <a:cubicBezTo>
                  <a:pt x="5271" y="5971"/>
                  <a:pt x="4537" y="5737"/>
                  <a:pt x="3737" y="5737"/>
                </a:cubicBezTo>
                <a:cubicBezTo>
                  <a:pt x="1668" y="5737"/>
                  <a:pt x="1" y="7405"/>
                  <a:pt x="1" y="9473"/>
                </a:cubicBezTo>
                <a:lnTo>
                  <a:pt x="31089" y="9473"/>
                </a:lnTo>
                <a:cubicBezTo>
                  <a:pt x="31156" y="9207"/>
                  <a:pt x="31156" y="8906"/>
                  <a:pt x="31156" y="8640"/>
                </a:cubicBezTo>
                <a:cubicBezTo>
                  <a:pt x="31156" y="6138"/>
                  <a:pt x="29121" y="4103"/>
                  <a:pt x="26620" y="4103"/>
                </a:cubicBezTo>
                <a:cubicBezTo>
                  <a:pt x="25752" y="4103"/>
                  <a:pt x="24952" y="4336"/>
                  <a:pt x="24285" y="4737"/>
                </a:cubicBezTo>
                <a:cubicBezTo>
                  <a:pt x="23617" y="2001"/>
                  <a:pt x="21182" y="0"/>
                  <a:pt x="1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8"/>
          <p:cNvSpPr/>
          <p:nvPr/>
        </p:nvSpPr>
        <p:spPr>
          <a:xfrm>
            <a:off x="1608260" y="2684197"/>
            <a:ext cx="899825" cy="329425"/>
          </a:xfrm>
          <a:custGeom>
            <a:avLst/>
            <a:gdLst/>
            <a:ahLst/>
            <a:cxnLst/>
            <a:rect l="l" t="t" r="r" b="b"/>
            <a:pathLst>
              <a:path w="35993" h="13177" extrusionOk="0">
                <a:moveTo>
                  <a:pt x="10621" y="0"/>
                </a:moveTo>
                <a:cubicBezTo>
                  <a:pt x="10594" y="0"/>
                  <a:pt x="10568" y="1"/>
                  <a:pt x="10541" y="1"/>
                </a:cubicBezTo>
                <a:cubicBezTo>
                  <a:pt x="4670" y="68"/>
                  <a:pt x="0" y="4871"/>
                  <a:pt x="33" y="10708"/>
                </a:cubicBezTo>
                <a:cubicBezTo>
                  <a:pt x="67" y="11576"/>
                  <a:pt x="167" y="12376"/>
                  <a:pt x="367" y="13177"/>
                </a:cubicBezTo>
                <a:lnTo>
                  <a:pt x="35992" y="12777"/>
                </a:lnTo>
                <a:cubicBezTo>
                  <a:pt x="35236" y="11166"/>
                  <a:pt x="33573" y="10041"/>
                  <a:pt x="31672" y="10041"/>
                </a:cubicBezTo>
                <a:cubicBezTo>
                  <a:pt x="31645" y="10041"/>
                  <a:pt x="31617" y="10041"/>
                  <a:pt x="31589" y="10041"/>
                </a:cubicBezTo>
                <a:cubicBezTo>
                  <a:pt x="30489" y="10041"/>
                  <a:pt x="29488" y="10408"/>
                  <a:pt x="28687" y="11042"/>
                </a:cubicBezTo>
                <a:cubicBezTo>
                  <a:pt x="27728" y="8397"/>
                  <a:pt x="25229" y="6538"/>
                  <a:pt x="22294" y="6538"/>
                </a:cubicBezTo>
                <a:cubicBezTo>
                  <a:pt x="22268" y="6538"/>
                  <a:pt x="22242" y="6539"/>
                  <a:pt x="22216" y="6539"/>
                </a:cubicBezTo>
                <a:cubicBezTo>
                  <a:pt x="21616" y="6539"/>
                  <a:pt x="21082" y="6639"/>
                  <a:pt x="20548" y="6772"/>
                </a:cubicBezTo>
                <a:cubicBezTo>
                  <a:pt x="18990" y="2793"/>
                  <a:pt x="15123" y="0"/>
                  <a:pt x="106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Afbeelding 3">
            <a:extLst>
              <a:ext uri="{FF2B5EF4-FFF2-40B4-BE49-F238E27FC236}">
                <a16:creationId xmlns:a16="http://schemas.microsoft.com/office/drawing/2014/main" id="{6D468A74-18E1-3106-6AEA-6ECA71DAE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611" y="2256910"/>
            <a:ext cx="1754359" cy="2097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88" name="Google Shape;388;p28"/>
          <p:cNvSpPr/>
          <p:nvPr/>
        </p:nvSpPr>
        <p:spPr>
          <a:xfrm flipH="1">
            <a:off x="7545109" y="0"/>
            <a:ext cx="1598891" cy="61096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Afbeelding 7">
            <a:extLst>
              <a:ext uri="{FF2B5EF4-FFF2-40B4-BE49-F238E27FC236}">
                <a16:creationId xmlns:a16="http://schemas.microsoft.com/office/drawing/2014/main" id="{62562C30-BA91-B30B-7461-36DCFCFFF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8126" y="4309920"/>
            <a:ext cx="1600200" cy="718253"/>
          </a:xfrm>
          <a:prstGeom prst="rect">
            <a:avLst/>
          </a:prstGeom>
        </p:spPr>
      </p:pic>
      <p:sp>
        <p:nvSpPr>
          <p:cNvPr id="8" name="Google Shape;388;p28">
            <a:extLst>
              <a:ext uri="{FF2B5EF4-FFF2-40B4-BE49-F238E27FC236}">
                <a16:creationId xmlns:a16="http://schemas.microsoft.com/office/drawing/2014/main" id="{B61E58CE-1EBA-9AF6-7F57-DB839FCCB627}"/>
              </a:ext>
            </a:extLst>
          </p:cNvPr>
          <p:cNvSpPr/>
          <p:nvPr/>
        </p:nvSpPr>
        <p:spPr>
          <a:xfrm>
            <a:off x="1544" y="-2695"/>
            <a:ext cx="1668363" cy="61096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3"/>
          <p:cNvSpPr txBox="1">
            <a:spLocks noGrp="1"/>
          </p:cNvSpPr>
          <p:nvPr>
            <p:ph type="title"/>
          </p:nvPr>
        </p:nvSpPr>
        <p:spPr>
          <a:xfrm>
            <a:off x="2195550" y="1529550"/>
            <a:ext cx="47529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err="1"/>
              <a:t>Totale</a:t>
            </a:r>
            <a:r>
              <a:rPr lang="en"/>
              <a:t> </a:t>
            </a:r>
            <a:r>
              <a:rPr lang="en" err="1"/>
              <a:t>lespakket</a:t>
            </a:r>
            <a:endParaRPr lang="nl-NL" err="1"/>
          </a:p>
        </p:txBody>
      </p:sp>
      <p:sp>
        <p:nvSpPr>
          <p:cNvPr id="436" name="Google Shape;436;p33"/>
          <p:cNvSpPr txBox="1">
            <a:spLocks noGrp="1"/>
          </p:cNvSpPr>
          <p:nvPr>
            <p:ph type="body" idx="1"/>
          </p:nvPr>
        </p:nvSpPr>
        <p:spPr>
          <a:xfrm>
            <a:off x="2571514" y="2314055"/>
            <a:ext cx="3981600" cy="13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" dirty="0" err="1"/>
              <a:t>Introductieles</a:t>
            </a:r>
            <a:r>
              <a:rPr lang="en" dirty="0"/>
              <a:t> in de </a:t>
            </a:r>
            <a:r>
              <a:rPr lang="en" dirty="0" err="1"/>
              <a:t>klas</a:t>
            </a:r>
            <a:endParaRPr lang="en" dirty="0"/>
          </a:p>
          <a:p>
            <a:pPr marL="285750" indent="-285750"/>
            <a:r>
              <a:rPr lang="en" dirty="0"/>
              <a:t>Voor </a:t>
            </a:r>
            <a:r>
              <a:rPr lang="en" dirty="0" err="1"/>
              <a:t>iedere</a:t>
            </a:r>
            <a:r>
              <a:rPr lang="en" dirty="0"/>
              <a:t> </a:t>
            </a:r>
            <a:r>
              <a:rPr lang="en" dirty="0" err="1"/>
              <a:t>leerling</a:t>
            </a:r>
            <a:r>
              <a:rPr lang="en" dirty="0"/>
              <a:t> het </a:t>
            </a:r>
            <a:r>
              <a:rPr lang="en" dirty="0" err="1"/>
              <a:t>boek</a:t>
            </a:r>
            <a:r>
              <a:rPr lang="en" dirty="0"/>
              <a:t> in </a:t>
            </a:r>
            <a:r>
              <a:rPr lang="en" dirty="0" err="1"/>
              <a:t>bruikleen</a:t>
            </a:r>
            <a:endParaRPr lang="en" dirty="0"/>
          </a:p>
          <a:p>
            <a:pPr marL="285750" indent="-285750"/>
            <a:r>
              <a:rPr lang="en" dirty="0" err="1"/>
              <a:t>Lesbrief</a:t>
            </a:r>
            <a:r>
              <a:rPr lang="en" dirty="0"/>
              <a:t> met </a:t>
            </a:r>
            <a:r>
              <a:rPr lang="en" dirty="0" err="1"/>
              <a:t>verwekingsopdrachten</a:t>
            </a:r>
            <a:r>
              <a:rPr lang="en" dirty="0"/>
              <a:t>, </a:t>
            </a:r>
            <a:r>
              <a:rPr lang="en" dirty="0" err="1"/>
              <a:t>spelletjes</a:t>
            </a:r>
            <a:r>
              <a:rPr lang="en" dirty="0"/>
              <a:t> </a:t>
            </a:r>
            <a:r>
              <a:rPr lang="en" dirty="0" err="1"/>
              <a:t>en</a:t>
            </a:r>
            <a:r>
              <a:rPr lang="en" dirty="0"/>
              <a:t> </a:t>
            </a:r>
            <a:r>
              <a:rPr lang="en" dirty="0" err="1"/>
              <a:t>werkvormen</a:t>
            </a:r>
            <a:r>
              <a:rPr lang="en" dirty="0"/>
              <a:t>.</a:t>
            </a:r>
          </a:p>
          <a:p>
            <a:pPr marL="285750" indent="-285750"/>
            <a:r>
              <a:rPr lang="en" dirty="0" err="1"/>
              <a:t>Spelen</a:t>
            </a:r>
            <a:r>
              <a:rPr lang="en" dirty="0"/>
              <a:t> van het </a:t>
            </a:r>
            <a:r>
              <a:rPr lang="en" dirty="0" err="1"/>
              <a:t>spel</a:t>
            </a:r>
            <a:r>
              <a:rPr lang="en" dirty="0"/>
              <a:t> in de </a:t>
            </a:r>
            <a:r>
              <a:rPr lang="en" dirty="0" err="1"/>
              <a:t>Bibliotheek</a:t>
            </a:r>
            <a:endParaRPr lang="e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0"/>
          <p:cNvSpPr txBox="1">
            <a:spLocks noGrp="1"/>
          </p:cNvSpPr>
          <p:nvPr>
            <p:ph type="subTitle" idx="1"/>
          </p:nvPr>
        </p:nvSpPr>
        <p:spPr>
          <a:xfrm>
            <a:off x="1027438" y="1914525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Kosten</a:t>
            </a:r>
          </a:p>
          <a:p>
            <a:pPr marL="0" indent="0">
              <a:lnSpc>
                <a:spcPct val="114999"/>
              </a:lnSpc>
              <a:spcAft>
                <a:spcPts val="1600"/>
              </a:spcAft>
            </a:pPr>
            <a:endParaRPr lang="en"/>
          </a:p>
        </p:txBody>
      </p:sp>
      <p:sp>
        <p:nvSpPr>
          <p:cNvPr id="497" name="Google Shape;497;p40"/>
          <p:cNvSpPr txBox="1">
            <a:spLocks noGrp="1"/>
          </p:cNvSpPr>
          <p:nvPr>
            <p:ph type="subTitle" idx="2"/>
          </p:nvPr>
        </p:nvSpPr>
        <p:spPr>
          <a:xfrm>
            <a:off x="3697432" y="1914525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err="1"/>
              <a:t>Slijtage</a:t>
            </a:r>
          </a:p>
        </p:txBody>
      </p:sp>
      <p:sp>
        <p:nvSpPr>
          <p:cNvPr id="498" name="Google Shape;498;p40"/>
          <p:cNvSpPr txBox="1">
            <a:spLocks noGrp="1"/>
          </p:cNvSpPr>
          <p:nvPr>
            <p:ph type="subTitle" idx="3"/>
          </p:nvPr>
        </p:nvSpPr>
        <p:spPr>
          <a:xfrm>
            <a:off x="6089196" y="1907007"/>
            <a:ext cx="2444415" cy="4647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"/>
              <a:t>Delen</a:t>
            </a:r>
          </a:p>
        </p:txBody>
      </p:sp>
      <p:sp>
        <p:nvSpPr>
          <p:cNvPr id="502" name="Google Shape;502;p40"/>
          <p:cNvSpPr txBox="1">
            <a:spLocks noGrp="1"/>
          </p:cNvSpPr>
          <p:nvPr>
            <p:ph type="subTitle" idx="7"/>
          </p:nvPr>
        </p:nvSpPr>
        <p:spPr>
          <a:xfrm>
            <a:off x="1027438" y="3686056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Logistiek</a:t>
            </a:r>
          </a:p>
        </p:txBody>
      </p:sp>
      <p:sp>
        <p:nvSpPr>
          <p:cNvPr id="504" name="Google Shape;504;p40"/>
          <p:cNvSpPr txBox="1">
            <a:spLocks noGrp="1"/>
          </p:cNvSpPr>
          <p:nvPr>
            <p:ph type="subTitle" idx="9"/>
          </p:nvPr>
        </p:nvSpPr>
        <p:spPr>
          <a:xfrm>
            <a:off x="6193770" y="3701096"/>
            <a:ext cx="2558815" cy="4650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Ontwikkelen</a:t>
            </a:r>
          </a:p>
        </p:txBody>
      </p:sp>
      <p:sp>
        <p:nvSpPr>
          <p:cNvPr id="508" name="Google Shape;508;p40"/>
          <p:cNvSpPr txBox="1">
            <a:spLocks noGrp="1"/>
          </p:cNvSpPr>
          <p:nvPr>
            <p:ph type="title"/>
          </p:nvPr>
        </p:nvSpPr>
        <p:spPr>
          <a:xfrm>
            <a:off x="2455440" y="392575"/>
            <a:ext cx="7278765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u="sng" err="1"/>
              <a:t>Aandachtspunten</a:t>
            </a:r>
            <a:endParaRPr lang="en" u="sng"/>
          </a:p>
        </p:txBody>
      </p:sp>
      <p:sp>
        <p:nvSpPr>
          <p:cNvPr id="509" name="Google Shape;509;p40"/>
          <p:cNvSpPr/>
          <p:nvPr/>
        </p:nvSpPr>
        <p:spPr>
          <a:xfrm>
            <a:off x="6935088" y="1298181"/>
            <a:ext cx="617275" cy="613600"/>
          </a:xfrm>
          <a:custGeom>
            <a:avLst/>
            <a:gdLst/>
            <a:ahLst/>
            <a:cxnLst/>
            <a:rect l="l" t="t" r="r" b="b"/>
            <a:pathLst>
              <a:path w="24691" h="24544" extrusionOk="0">
                <a:moveTo>
                  <a:pt x="15756" y="0"/>
                </a:moveTo>
                <a:cubicBezTo>
                  <a:pt x="14040" y="0"/>
                  <a:pt x="12638" y="1381"/>
                  <a:pt x="12638" y="3097"/>
                </a:cubicBezTo>
                <a:cubicBezTo>
                  <a:pt x="12638" y="3850"/>
                  <a:pt x="12889" y="4562"/>
                  <a:pt x="13350" y="5085"/>
                </a:cubicBezTo>
                <a:lnTo>
                  <a:pt x="13329" y="5106"/>
                </a:lnTo>
                <a:cubicBezTo>
                  <a:pt x="13768" y="5629"/>
                  <a:pt x="14040" y="6215"/>
                  <a:pt x="13852" y="6654"/>
                </a:cubicBezTo>
                <a:cubicBezTo>
                  <a:pt x="13789" y="6821"/>
                  <a:pt x="13580" y="6947"/>
                  <a:pt x="13308" y="7031"/>
                </a:cubicBezTo>
                <a:cubicBezTo>
                  <a:pt x="9562" y="6905"/>
                  <a:pt x="6738" y="6570"/>
                  <a:pt x="6654" y="6549"/>
                </a:cubicBezTo>
                <a:lnTo>
                  <a:pt x="6654" y="6549"/>
                </a:lnTo>
                <a:cubicBezTo>
                  <a:pt x="6696" y="6884"/>
                  <a:pt x="7010" y="9353"/>
                  <a:pt x="7135" y="12659"/>
                </a:cubicBezTo>
                <a:cubicBezTo>
                  <a:pt x="7052" y="13098"/>
                  <a:pt x="6905" y="13601"/>
                  <a:pt x="6633" y="13726"/>
                </a:cubicBezTo>
                <a:cubicBezTo>
                  <a:pt x="6542" y="13765"/>
                  <a:pt x="6445" y="13783"/>
                  <a:pt x="6343" y="13783"/>
                </a:cubicBezTo>
                <a:cubicBezTo>
                  <a:pt x="5953" y="13783"/>
                  <a:pt x="5495" y="13513"/>
                  <a:pt x="5064" y="13098"/>
                </a:cubicBezTo>
                <a:cubicBezTo>
                  <a:pt x="4520" y="12575"/>
                  <a:pt x="3850" y="12387"/>
                  <a:pt x="3097" y="12387"/>
                </a:cubicBezTo>
                <a:cubicBezTo>
                  <a:pt x="1381" y="12387"/>
                  <a:pt x="0" y="13768"/>
                  <a:pt x="0" y="15484"/>
                </a:cubicBezTo>
                <a:cubicBezTo>
                  <a:pt x="0" y="17199"/>
                  <a:pt x="1381" y="18601"/>
                  <a:pt x="3097" y="18601"/>
                </a:cubicBezTo>
                <a:cubicBezTo>
                  <a:pt x="3871" y="18601"/>
                  <a:pt x="4562" y="18329"/>
                  <a:pt x="5085" y="17890"/>
                </a:cubicBezTo>
                <a:lnTo>
                  <a:pt x="5106" y="17890"/>
                </a:lnTo>
                <a:cubicBezTo>
                  <a:pt x="5518" y="17560"/>
                  <a:pt x="5956" y="17309"/>
                  <a:pt x="6338" y="17309"/>
                </a:cubicBezTo>
                <a:cubicBezTo>
                  <a:pt x="6441" y="17309"/>
                  <a:pt x="6540" y="17327"/>
                  <a:pt x="6633" y="17367"/>
                </a:cubicBezTo>
                <a:cubicBezTo>
                  <a:pt x="6926" y="17492"/>
                  <a:pt x="7073" y="17974"/>
                  <a:pt x="7135" y="18434"/>
                </a:cubicBezTo>
                <a:cubicBezTo>
                  <a:pt x="7031" y="21049"/>
                  <a:pt x="6842" y="23163"/>
                  <a:pt x="6738" y="24083"/>
                </a:cubicBezTo>
                <a:cubicBezTo>
                  <a:pt x="7261" y="24146"/>
                  <a:pt x="9918" y="24439"/>
                  <a:pt x="13308" y="24544"/>
                </a:cubicBezTo>
                <a:cubicBezTo>
                  <a:pt x="13580" y="24460"/>
                  <a:pt x="13789" y="24334"/>
                  <a:pt x="13852" y="24167"/>
                </a:cubicBezTo>
                <a:cubicBezTo>
                  <a:pt x="14040" y="23728"/>
                  <a:pt x="13768" y="23163"/>
                  <a:pt x="13329" y="22619"/>
                </a:cubicBezTo>
                <a:lnTo>
                  <a:pt x="13350" y="22619"/>
                </a:lnTo>
                <a:cubicBezTo>
                  <a:pt x="12910" y="22075"/>
                  <a:pt x="12638" y="21384"/>
                  <a:pt x="12638" y="20631"/>
                </a:cubicBezTo>
                <a:cubicBezTo>
                  <a:pt x="12638" y="18915"/>
                  <a:pt x="14040" y="17513"/>
                  <a:pt x="15756" y="17513"/>
                </a:cubicBezTo>
                <a:cubicBezTo>
                  <a:pt x="17472" y="17513"/>
                  <a:pt x="18832" y="18915"/>
                  <a:pt x="18832" y="20631"/>
                </a:cubicBezTo>
                <a:cubicBezTo>
                  <a:pt x="18832" y="21384"/>
                  <a:pt x="18664" y="22033"/>
                  <a:pt x="18141" y="22598"/>
                </a:cubicBezTo>
                <a:cubicBezTo>
                  <a:pt x="17869" y="23142"/>
                  <a:pt x="17325" y="23728"/>
                  <a:pt x="17513" y="24167"/>
                </a:cubicBezTo>
                <a:cubicBezTo>
                  <a:pt x="17576" y="24334"/>
                  <a:pt x="17827" y="24460"/>
                  <a:pt x="18078" y="24544"/>
                </a:cubicBezTo>
                <a:cubicBezTo>
                  <a:pt x="21656" y="24439"/>
                  <a:pt x="24397" y="24083"/>
                  <a:pt x="24690" y="24041"/>
                </a:cubicBezTo>
                <a:cubicBezTo>
                  <a:pt x="24669" y="21028"/>
                  <a:pt x="24690" y="6549"/>
                  <a:pt x="24690" y="6507"/>
                </a:cubicBezTo>
                <a:lnTo>
                  <a:pt x="24690" y="6507"/>
                </a:lnTo>
                <a:cubicBezTo>
                  <a:pt x="24439" y="6549"/>
                  <a:pt x="21677" y="6905"/>
                  <a:pt x="18078" y="7010"/>
                </a:cubicBezTo>
                <a:cubicBezTo>
                  <a:pt x="17827" y="6926"/>
                  <a:pt x="17576" y="6800"/>
                  <a:pt x="17513" y="6633"/>
                </a:cubicBezTo>
                <a:cubicBezTo>
                  <a:pt x="17325" y="6194"/>
                  <a:pt x="17869" y="5608"/>
                  <a:pt x="18141" y="5064"/>
                </a:cubicBezTo>
                <a:cubicBezTo>
                  <a:pt x="18664" y="4520"/>
                  <a:pt x="18832" y="3850"/>
                  <a:pt x="18832" y="3097"/>
                </a:cubicBezTo>
                <a:cubicBezTo>
                  <a:pt x="18832" y="1381"/>
                  <a:pt x="17472" y="0"/>
                  <a:pt x="157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40"/>
          <p:cNvSpPr/>
          <p:nvPr/>
        </p:nvSpPr>
        <p:spPr>
          <a:xfrm>
            <a:off x="4337638" y="1290331"/>
            <a:ext cx="468725" cy="629300"/>
          </a:xfrm>
          <a:custGeom>
            <a:avLst/>
            <a:gdLst/>
            <a:ahLst/>
            <a:cxnLst/>
            <a:rect l="l" t="t" r="r" b="b"/>
            <a:pathLst>
              <a:path w="18749" h="25172" extrusionOk="0">
                <a:moveTo>
                  <a:pt x="9354" y="1"/>
                </a:moveTo>
                <a:cubicBezTo>
                  <a:pt x="7638" y="1"/>
                  <a:pt x="6278" y="1402"/>
                  <a:pt x="6278" y="3118"/>
                </a:cubicBezTo>
                <a:cubicBezTo>
                  <a:pt x="6278" y="3850"/>
                  <a:pt x="6487" y="4520"/>
                  <a:pt x="7010" y="5064"/>
                </a:cubicBezTo>
                <a:lnTo>
                  <a:pt x="7010" y="5085"/>
                </a:lnTo>
                <a:cubicBezTo>
                  <a:pt x="7533" y="5629"/>
                  <a:pt x="7784" y="6194"/>
                  <a:pt x="7596" y="6633"/>
                </a:cubicBezTo>
                <a:cubicBezTo>
                  <a:pt x="7533" y="6822"/>
                  <a:pt x="7282" y="6905"/>
                  <a:pt x="7010" y="6989"/>
                </a:cubicBezTo>
                <a:cubicBezTo>
                  <a:pt x="3328" y="6843"/>
                  <a:pt x="587" y="6403"/>
                  <a:pt x="587" y="6403"/>
                </a:cubicBezTo>
                <a:lnTo>
                  <a:pt x="566" y="6403"/>
                </a:lnTo>
                <a:cubicBezTo>
                  <a:pt x="566" y="6403"/>
                  <a:pt x="147" y="9437"/>
                  <a:pt x="22" y="13350"/>
                </a:cubicBezTo>
                <a:cubicBezTo>
                  <a:pt x="84" y="13496"/>
                  <a:pt x="168" y="13622"/>
                  <a:pt x="294" y="13685"/>
                </a:cubicBezTo>
                <a:cubicBezTo>
                  <a:pt x="387" y="13725"/>
                  <a:pt x="486" y="13743"/>
                  <a:pt x="589" y="13743"/>
                </a:cubicBezTo>
                <a:cubicBezTo>
                  <a:pt x="972" y="13743"/>
                  <a:pt x="1413" y="13491"/>
                  <a:pt x="1842" y="13161"/>
                </a:cubicBezTo>
                <a:lnTo>
                  <a:pt x="1842" y="13182"/>
                </a:lnTo>
                <a:cubicBezTo>
                  <a:pt x="2365" y="12722"/>
                  <a:pt x="3076" y="12450"/>
                  <a:pt x="3830" y="12450"/>
                </a:cubicBezTo>
                <a:cubicBezTo>
                  <a:pt x="5545" y="12450"/>
                  <a:pt x="6926" y="13852"/>
                  <a:pt x="6926" y="15568"/>
                </a:cubicBezTo>
                <a:cubicBezTo>
                  <a:pt x="6926" y="17283"/>
                  <a:pt x="5545" y="18664"/>
                  <a:pt x="3830" y="18664"/>
                </a:cubicBezTo>
                <a:cubicBezTo>
                  <a:pt x="3076" y="18664"/>
                  <a:pt x="2407" y="18434"/>
                  <a:pt x="1863" y="17911"/>
                </a:cubicBezTo>
                <a:cubicBezTo>
                  <a:pt x="1441" y="17505"/>
                  <a:pt x="993" y="17263"/>
                  <a:pt x="609" y="17263"/>
                </a:cubicBezTo>
                <a:cubicBezTo>
                  <a:pt x="498" y="17263"/>
                  <a:pt x="392" y="17283"/>
                  <a:pt x="294" y="17325"/>
                </a:cubicBezTo>
                <a:cubicBezTo>
                  <a:pt x="168" y="17367"/>
                  <a:pt x="84" y="17555"/>
                  <a:pt x="1" y="17723"/>
                </a:cubicBezTo>
                <a:cubicBezTo>
                  <a:pt x="126" y="21656"/>
                  <a:pt x="545" y="24711"/>
                  <a:pt x="545" y="24711"/>
                </a:cubicBezTo>
                <a:lnTo>
                  <a:pt x="566" y="24711"/>
                </a:lnTo>
                <a:cubicBezTo>
                  <a:pt x="566" y="24711"/>
                  <a:pt x="3160" y="25025"/>
                  <a:pt x="6675" y="25172"/>
                </a:cubicBezTo>
                <a:cubicBezTo>
                  <a:pt x="7136" y="25109"/>
                  <a:pt x="7638" y="24941"/>
                  <a:pt x="7763" y="24649"/>
                </a:cubicBezTo>
                <a:cubicBezTo>
                  <a:pt x="7952" y="24209"/>
                  <a:pt x="7659" y="23665"/>
                  <a:pt x="7240" y="23121"/>
                </a:cubicBezTo>
                <a:cubicBezTo>
                  <a:pt x="6801" y="22577"/>
                  <a:pt x="6529" y="21866"/>
                  <a:pt x="6529" y="21112"/>
                </a:cubicBezTo>
                <a:cubicBezTo>
                  <a:pt x="6529" y="19397"/>
                  <a:pt x="7910" y="18016"/>
                  <a:pt x="9626" y="18016"/>
                </a:cubicBezTo>
                <a:cubicBezTo>
                  <a:pt x="11341" y="18016"/>
                  <a:pt x="12701" y="19397"/>
                  <a:pt x="12701" y="21112"/>
                </a:cubicBezTo>
                <a:cubicBezTo>
                  <a:pt x="12701" y="21866"/>
                  <a:pt x="12492" y="22514"/>
                  <a:pt x="11969" y="23058"/>
                </a:cubicBezTo>
                <a:lnTo>
                  <a:pt x="11969" y="23079"/>
                </a:lnTo>
                <a:cubicBezTo>
                  <a:pt x="11697" y="23623"/>
                  <a:pt x="11195" y="24167"/>
                  <a:pt x="11383" y="24607"/>
                </a:cubicBezTo>
                <a:cubicBezTo>
                  <a:pt x="11509" y="24900"/>
                  <a:pt x="12053" y="25046"/>
                  <a:pt x="12534" y="25109"/>
                </a:cubicBezTo>
                <a:cubicBezTo>
                  <a:pt x="16070" y="24962"/>
                  <a:pt x="18665" y="24607"/>
                  <a:pt x="18665" y="24607"/>
                </a:cubicBezTo>
                <a:cubicBezTo>
                  <a:pt x="18665" y="24607"/>
                  <a:pt x="18685" y="24397"/>
                  <a:pt x="18727" y="24084"/>
                </a:cubicBezTo>
                <a:lnTo>
                  <a:pt x="18748" y="6801"/>
                </a:lnTo>
                <a:cubicBezTo>
                  <a:pt x="18727" y="6591"/>
                  <a:pt x="18706" y="6424"/>
                  <a:pt x="18706" y="6424"/>
                </a:cubicBezTo>
                <a:lnTo>
                  <a:pt x="18665" y="6424"/>
                </a:lnTo>
                <a:cubicBezTo>
                  <a:pt x="18665" y="6424"/>
                  <a:pt x="15735" y="6884"/>
                  <a:pt x="11843" y="7010"/>
                </a:cubicBezTo>
                <a:cubicBezTo>
                  <a:pt x="11550" y="6905"/>
                  <a:pt x="11320" y="6822"/>
                  <a:pt x="11237" y="6633"/>
                </a:cubicBezTo>
                <a:cubicBezTo>
                  <a:pt x="11048" y="6194"/>
                  <a:pt x="11341" y="5629"/>
                  <a:pt x="11760" y="5085"/>
                </a:cubicBezTo>
                <a:lnTo>
                  <a:pt x="11760" y="5106"/>
                </a:lnTo>
                <a:cubicBezTo>
                  <a:pt x="12199" y="4562"/>
                  <a:pt x="12471" y="3871"/>
                  <a:pt x="12471" y="3118"/>
                </a:cubicBezTo>
                <a:cubicBezTo>
                  <a:pt x="12471" y="1402"/>
                  <a:pt x="11069" y="1"/>
                  <a:pt x="93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40"/>
          <p:cNvSpPr/>
          <p:nvPr/>
        </p:nvSpPr>
        <p:spPr>
          <a:xfrm>
            <a:off x="1671225" y="1365131"/>
            <a:ext cx="624075" cy="479700"/>
          </a:xfrm>
          <a:custGeom>
            <a:avLst/>
            <a:gdLst/>
            <a:ahLst/>
            <a:cxnLst/>
            <a:rect l="l" t="t" r="r" b="b"/>
            <a:pathLst>
              <a:path w="24963" h="19188" extrusionOk="0">
                <a:moveTo>
                  <a:pt x="7533" y="1"/>
                </a:moveTo>
                <a:cubicBezTo>
                  <a:pt x="3600" y="126"/>
                  <a:pt x="566" y="545"/>
                  <a:pt x="566" y="545"/>
                </a:cubicBezTo>
                <a:lnTo>
                  <a:pt x="566" y="587"/>
                </a:lnTo>
                <a:cubicBezTo>
                  <a:pt x="566" y="587"/>
                  <a:pt x="189" y="3160"/>
                  <a:pt x="43" y="6675"/>
                </a:cubicBezTo>
                <a:cubicBezTo>
                  <a:pt x="106" y="7157"/>
                  <a:pt x="231" y="7659"/>
                  <a:pt x="503" y="7763"/>
                </a:cubicBezTo>
                <a:cubicBezTo>
                  <a:pt x="604" y="7805"/>
                  <a:pt x="709" y="7824"/>
                  <a:pt x="815" y="7824"/>
                </a:cubicBezTo>
                <a:cubicBezTo>
                  <a:pt x="1195" y="7824"/>
                  <a:pt x="1606" y="7583"/>
                  <a:pt x="2031" y="7240"/>
                </a:cubicBezTo>
                <a:lnTo>
                  <a:pt x="2031" y="7261"/>
                </a:lnTo>
                <a:cubicBezTo>
                  <a:pt x="2554" y="6801"/>
                  <a:pt x="3244" y="6529"/>
                  <a:pt x="4018" y="6529"/>
                </a:cubicBezTo>
                <a:cubicBezTo>
                  <a:pt x="5734" y="6529"/>
                  <a:pt x="7115" y="7931"/>
                  <a:pt x="7115" y="9646"/>
                </a:cubicBezTo>
                <a:cubicBezTo>
                  <a:pt x="7115" y="11362"/>
                  <a:pt x="5734" y="12827"/>
                  <a:pt x="4018" y="12827"/>
                </a:cubicBezTo>
                <a:cubicBezTo>
                  <a:pt x="3265" y="12827"/>
                  <a:pt x="2595" y="12450"/>
                  <a:pt x="2051" y="12199"/>
                </a:cubicBezTo>
                <a:cubicBezTo>
                  <a:pt x="1608" y="11773"/>
                  <a:pt x="1151" y="11458"/>
                  <a:pt x="759" y="11458"/>
                </a:cubicBezTo>
                <a:cubicBezTo>
                  <a:pt x="670" y="11458"/>
                  <a:pt x="584" y="11474"/>
                  <a:pt x="503" y="11509"/>
                </a:cubicBezTo>
                <a:cubicBezTo>
                  <a:pt x="210" y="11613"/>
                  <a:pt x="85" y="12115"/>
                  <a:pt x="1" y="12597"/>
                </a:cubicBezTo>
                <a:cubicBezTo>
                  <a:pt x="168" y="16133"/>
                  <a:pt x="524" y="18706"/>
                  <a:pt x="524" y="18706"/>
                </a:cubicBezTo>
                <a:cubicBezTo>
                  <a:pt x="524" y="18706"/>
                  <a:pt x="3265" y="19062"/>
                  <a:pt x="6927" y="19188"/>
                </a:cubicBezTo>
                <a:cubicBezTo>
                  <a:pt x="7387" y="19125"/>
                  <a:pt x="7847" y="18978"/>
                  <a:pt x="7952" y="18706"/>
                </a:cubicBezTo>
                <a:cubicBezTo>
                  <a:pt x="8140" y="18267"/>
                  <a:pt x="7868" y="17723"/>
                  <a:pt x="7429" y="17179"/>
                </a:cubicBezTo>
                <a:lnTo>
                  <a:pt x="7450" y="17179"/>
                </a:lnTo>
                <a:cubicBezTo>
                  <a:pt x="6989" y="16656"/>
                  <a:pt x="6717" y="15944"/>
                  <a:pt x="6717" y="15191"/>
                </a:cubicBezTo>
                <a:cubicBezTo>
                  <a:pt x="6717" y="13475"/>
                  <a:pt x="8119" y="12095"/>
                  <a:pt x="9835" y="12095"/>
                </a:cubicBezTo>
                <a:cubicBezTo>
                  <a:pt x="11551" y="12095"/>
                  <a:pt x="12994" y="13475"/>
                  <a:pt x="12994" y="15191"/>
                </a:cubicBezTo>
                <a:cubicBezTo>
                  <a:pt x="12994" y="15944"/>
                  <a:pt x="12869" y="16614"/>
                  <a:pt x="12346" y="17158"/>
                </a:cubicBezTo>
                <a:cubicBezTo>
                  <a:pt x="11823" y="17702"/>
                  <a:pt x="11488" y="18246"/>
                  <a:pt x="11676" y="18706"/>
                </a:cubicBezTo>
                <a:cubicBezTo>
                  <a:pt x="11781" y="18957"/>
                  <a:pt x="12199" y="19104"/>
                  <a:pt x="12639" y="19188"/>
                </a:cubicBezTo>
                <a:cubicBezTo>
                  <a:pt x="16112" y="19041"/>
                  <a:pt x="18623" y="18727"/>
                  <a:pt x="18623" y="18727"/>
                </a:cubicBezTo>
                <a:lnTo>
                  <a:pt x="18623" y="18685"/>
                </a:lnTo>
                <a:cubicBezTo>
                  <a:pt x="18623" y="18685"/>
                  <a:pt x="18184" y="15568"/>
                  <a:pt x="18079" y="11509"/>
                </a:cubicBezTo>
                <a:cubicBezTo>
                  <a:pt x="18142" y="11383"/>
                  <a:pt x="18225" y="11299"/>
                  <a:pt x="18330" y="11237"/>
                </a:cubicBezTo>
                <a:cubicBezTo>
                  <a:pt x="18423" y="11197"/>
                  <a:pt x="18522" y="11178"/>
                  <a:pt x="18625" y="11178"/>
                </a:cubicBezTo>
                <a:cubicBezTo>
                  <a:pt x="19008" y="11178"/>
                  <a:pt x="19450" y="11430"/>
                  <a:pt x="19878" y="11760"/>
                </a:cubicBezTo>
                <a:cubicBezTo>
                  <a:pt x="20422" y="12199"/>
                  <a:pt x="21113" y="12471"/>
                  <a:pt x="21866" y="12471"/>
                </a:cubicBezTo>
                <a:cubicBezTo>
                  <a:pt x="23582" y="12471"/>
                  <a:pt x="24963" y="11090"/>
                  <a:pt x="24963" y="9374"/>
                </a:cubicBezTo>
                <a:cubicBezTo>
                  <a:pt x="24963" y="7659"/>
                  <a:pt x="23582" y="6257"/>
                  <a:pt x="21866" y="6257"/>
                </a:cubicBezTo>
                <a:cubicBezTo>
                  <a:pt x="21113" y="6257"/>
                  <a:pt x="20443" y="6717"/>
                  <a:pt x="19899" y="6968"/>
                </a:cubicBezTo>
                <a:cubicBezTo>
                  <a:pt x="19468" y="7383"/>
                  <a:pt x="19023" y="7653"/>
                  <a:pt x="18628" y="7653"/>
                </a:cubicBezTo>
                <a:cubicBezTo>
                  <a:pt x="18525" y="7653"/>
                  <a:pt x="18425" y="7635"/>
                  <a:pt x="18330" y="7596"/>
                </a:cubicBezTo>
                <a:cubicBezTo>
                  <a:pt x="18246" y="7554"/>
                  <a:pt x="18142" y="7449"/>
                  <a:pt x="18079" y="7324"/>
                </a:cubicBezTo>
                <a:cubicBezTo>
                  <a:pt x="18204" y="3495"/>
                  <a:pt x="18623" y="587"/>
                  <a:pt x="18623" y="587"/>
                </a:cubicBezTo>
                <a:lnTo>
                  <a:pt x="18623" y="566"/>
                </a:lnTo>
                <a:cubicBezTo>
                  <a:pt x="18623" y="566"/>
                  <a:pt x="15631" y="147"/>
                  <a:pt x="11739" y="22"/>
                </a:cubicBezTo>
                <a:cubicBezTo>
                  <a:pt x="11593" y="84"/>
                  <a:pt x="11467" y="189"/>
                  <a:pt x="11425" y="294"/>
                </a:cubicBezTo>
                <a:cubicBezTo>
                  <a:pt x="11237" y="733"/>
                  <a:pt x="11530" y="1298"/>
                  <a:pt x="11948" y="1842"/>
                </a:cubicBezTo>
                <a:cubicBezTo>
                  <a:pt x="12388" y="2386"/>
                  <a:pt x="12660" y="3076"/>
                  <a:pt x="12660" y="3830"/>
                </a:cubicBezTo>
                <a:cubicBezTo>
                  <a:pt x="12660" y="5545"/>
                  <a:pt x="11279" y="6947"/>
                  <a:pt x="9563" y="6947"/>
                </a:cubicBezTo>
                <a:cubicBezTo>
                  <a:pt x="7847" y="6947"/>
                  <a:pt x="6550" y="5545"/>
                  <a:pt x="6550" y="3830"/>
                </a:cubicBezTo>
                <a:cubicBezTo>
                  <a:pt x="6550" y="3076"/>
                  <a:pt x="6843" y="2428"/>
                  <a:pt x="7366" y="1863"/>
                </a:cubicBezTo>
                <a:cubicBezTo>
                  <a:pt x="7638" y="1319"/>
                  <a:pt x="8077" y="754"/>
                  <a:pt x="7889" y="294"/>
                </a:cubicBezTo>
                <a:cubicBezTo>
                  <a:pt x="7826" y="189"/>
                  <a:pt x="7701" y="84"/>
                  <a:pt x="75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40"/>
          <p:cNvSpPr/>
          <p:nvPr/>
        </p:nvSpPr>
        <p:spPr>
          <a:xfrm>
            <a:off x="4186638" y="3081106"/>
            <a:ext cx="774200" cy="617775"/>
          </a:xfrm>
          <a:custGeom>
            <a:avLst/>
            <a:gdLst/>
            <a:ahLst/>
            <a:cxnLst/>
            <a:rect l="l" t="t" r="r" b="b"/>
            <a:pathLst>
              <a:path w="30968" h="24711" extrusionOk="0">
                <a:moveTo>
                  <a:pt x="15484" y="0"/>
                </a:moveTo>
                <a:cubicBezTo>
                  <a:pt x="13768" y="0"/>
                  <a:pt x="12346" y="1381"/>
                  <a:pt x="12346" y="3097"/>
                </a:cubicBezTo>
                <a:cubicBezTo>
                  <a:pt x="12346" y="3850"/>
                  <a:pt x="12471" y="4520"/>
                  <a:pt x="12994" y="5064"/>
                </a:cubicBezTo>
                <a:cubicBezTo>
                  <a:pt x="13517" y="5608"/>
                  <a:pt x="13852" y="6194"/>
                  <a:pt x="13664" y="6633"/>
                </a:cubicBezTo>
                <a:cubicBezTo>
                  <a:pt x="13559" y="6905"/>
                  <a:pt x="13078" y="7051"/>
                  <a:pt x="12639" y="7135"/>
                </a:cubicBezTo>
                <a:cubicBezTo>
                  <a:pt x="9333" y="7010"/>
                  <a:pt x="6864" y="6696"/>
                  <a:pt x="6550" y="6654"/>
                </a:cubicBezTo>
                <a:lnTo>
                  <a:pt x="6550" y="6654"/>
                </a:lnTo>
                <a:cubicBezTo>
                  <a:pt x="6571" y="6738"/>
                  <a:pt x="6905" y="9562"/>
                  <a:pt x="7031" y="13308"/>
                </a:cubicBezTo>
                <a:cubicBezTo>
                  <a:pt x="6947" y="13580"/>
                  <a:pt x="6822" y="13789"/>
                  <a:pt x="6654" y="13852"/>
                </a:cubicBezTo>
                <a:cubicBezTo>
                  <a:pt x="6558" y="13893"/>
                  <a:pt x="6455" y="13912"/>
                  <a:pt x="6348" y="13912"/>
                </a:cubicBezTo>
                <a:cubicBezTo>
                  <a:pt x="5968" y="13912"/>
                  <a:pt x="5530" y="13671"/>
                  <a:pt x="5106" y="13328"/>
                </a:cubicBezTo>
                <a:lnTo>
                  <a:pt x="5106" y="13349"/>
                </a:lnTo>
                <a:cubicBezTo>
                  <a:pt x="4562" y="12889"/>
                  <a:pt x="3872" y="12638"/>
                  <a:pt x="3118" y="12638"/>
                </a:cubicBezTo>
                <a:cubicBezTo>
                  <a:pt x="1403" y="12638"/>
                  <a:pt x="1" y="14040"/>
                  <a:pt x="1" y="15756"/>
                </a:cubicBezTo>
                <a:cubicBezTo>
                  <a:pt x="1" y="17471"/>
                  <a:pt x="1382" y="18852"/>
                  <a:pt x="3118" y="18852"/>
                </a:cubicBezTo>
                <a:cubicBezTo>
                  <a:pt x="3851" y="18852"/>
                  <a:pt x="4520" y="18706"/>
                  <a:pt x="5064" y="18183"/>
                </a:cubicBezTo>
                <a:lnTo>
                  <a:pt x="5085" y="18183"/>
                </a:lnTo>
                <a:cubicBezTo>
                  <a:pt x="5521" y="17764"/>
                  <a:pt x="5970" y="17479"/>
                  <a:pt x="6368" y="17479"/>
                </a:cubicBezTo>
                <a:cubicBezTo>
                  <a:pt x="6467" y="17479"/>
                  <a:pt x="6563" y="17497"/>
                  <a:pt x="6654" y="17534"/>
                </a:cubicBezTo>
                <a:cubicBezTo>
                  <a:pt x="6822" y="17597"/>
                  <a:pt x="6947" y="17827"/>
                  <a:pt x="7031" y="18099"/>
                </a:cubicBezTo>
                <a:cubicBezTo>
                  <a:pt x="6905" y="21677"/>
                  <a:pt x="6550" y="24439"/>
                  <a:pt x="6529" y="24711"/>
                </a:cubicBezTo>
                <a:cubicBezTo>
                  <a:pt x="6553" y="24699"/>
                  <a:pt x="12471" y="24687"/>
                  <a:pt x="17525" y="24687"/>
                </a:cubicBezTo>
                <a:cubicBezTo>
                  <a:pt x="21225" y="24687"/>
                  <a:pt x="24462" y="24693"/>
                  <a:pt x="24586" y="24711"/>
                </a:cubicBezTo>
                <a:cubicBezTo>
                  <a:pt x="24544" y="24397"/>
                  <a:pt x="24167" y="21531"/>
                  <a:pt x="24042" y="17806"/>
                </a:cubicBezTo>
                <a:cubicBezTo>
                  <a:pt x="24126" y="17681"/>
                  <a:pt x="24209" y="17555"/>
                  <a:pt x="24314" y="17513"/>
                </a:cubicBezTo>
                <a:cubicBezTo>
                  <a:pt x="24412" y="17473"/>
                  <a:pt x="24514" y="17455"/>
                  <a:pt x="24620" y="17455"/>
                </a:cubicBezTo>
                <a:cubicBezTo>
                  <a:pt x="25012" y="17455"/>
                  <a:pt x="25450" y="17707"/>
                  <a:pt x="25862" y="18036"/>
                </a:cubicBezTo>
                <a:lnTo>
                  <a:pt x="25862" y="18015"/>
                </a:lnTo>
                <a:cubicBezTo>
                  <a:pt x="26406" y="18476"/>
                  <a:pt x="27097" y="18748"/>
                  <a:pt x="27850" y="18748"/>
                </a:cubicBezTo>
                <a:cubicBezTo>
                  <a:pt x="29566" y="18748"/>
                  <a:pt x="30968" y="17346"/>
                  <a:pt x="30968" y="15630"/>
                </a:cubicBezTo>
                <a:cubicBezTo>
                  <a:pt x="30968" y="13914"/>
                  <a:pt x="29587" y="12533"/>
                  <a:pt x="27871" y="12533"/>
                </a:cubicBezTo>
                <a:cubicBezTo>
                  <a:pt x="27118" y="12533"/>
                  <a:pt x="26448" y="12701"/>
                  <a:pt x="25904" y="13224"/>
                </a:cubicBezTo>
                <a:cubicBezTo>
                  <a:pt x="25436" y="13440"/>
                  <a:pt x="24936" y="13889"/>
                  <a:pt x="24525" y="13889"/>
                </a:cubicBezTo>
                <a:cubicBezTo>
                  <a:pt x="24459" y="13889"/>
                  <a:pt x="24396" y="13878"/>
                  <a:pt x="24335" y="13852"/>
                </a:cubicBezTo>
                <a:cubicBezTo>
                  <a:pt x="24209" y="13789"/>
                  <a:pt x="24126" y="13663"/>
                  <a:pt x="24042" y="13517"/>
                </a:cubicBezTo>
                <a:cubicBezTo>
                  <a:pt x="24167" y="9876"/>
                  <a:pt x="24544" y="7051"/>
                  <a:pt x="24586" y="6696"/>
                </a:cubicBezTo>
                <a:lnTo>
                  <a:pt x="24586" y="6696"/>
                </a:lnTo>
                <a:cubicBezTo>
                  <a:pt x="24293" y="6717"/>
                  <a:pt x="21782" y="7010"/>
                  <a:pt x="18455" y="7135"/>
                </a:cubicBezTo>
                <a:cubicBezTo>
                  <a:pt x="17995" y="7072"/>
                  <a:pt x="17493" y="6926"/>
                  <a:pt x="17388" y="6654"/>
                </a:cubicBezTo>
                <a:cubicBezTo>
                  <a:pt x="17200" y="6194"/>
                  <a:pt x="17493" y="5629"/>
                  <a:pt x="17911" y="5105"/>
                </a:cubicBezTo>
                <a:lnTo>
                  <a:pt x="17890" y="5085"/>
                </a:lnTo>
                <a:cubicBezTo>
                  <a:pt x="18351" y="4561"/>
                  <a:pt x="18602" y="3871"/>
                  <a:pt x="18602" y="3097"/>
                </a:cubicBezTo>
                <a:cubicBezTo>
                  <a:pt x="18602" y="1381"/>
                  <a:pt x="17200" y="0"/>
                  <a:pt x="15484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40"/>
          <p:cNvSpPr/>
          <p:nvPr/>
        </p:nvSpPr>
        <p:spPr>
          <a:xfrm>
            <a:off x="4102125" y="4470850"/>
            <a:ext cx="550" cy="550"/>
          </a:xfrm>
          <a:custGeom>
            <a:avLst/>
            <a:gdLst/>
            <a:ahLst/>
            <a:cxnLst/>
            <a:rect l="l" t="t" r="r" b="b"/>
            <a:pathLst>
              <a:path w="22" h="22" extrusionOk="0">
                <a:moveTo>
                  <a:pt x="1" y="1"/>
                </a:moveTo>
                <a:cubicBezTo>
                  <a:pt x="1" y="1"/>
                  <a:pt x="1" y="1"/>
                  <a:pt x="22" y="22"/>
                </a:cubicBezTo>
                <a:lnTo>
                  <a:pt x="22" y="1"/>
                </a:lnTo>
                <a:close/>
              </a:path>
            </a:pathLst>
          </a:custGeom>
          <a:solidFill>
            <a:srgbClr val="3333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40"/>
          <p:cNvSpPr/>
          <p:nvPr/>
        </p:nvSpPr>
        <p:spPr>
          <a:xfrm>
            <a:off x="6936650" y="3081094"/>
            <a:ext cx="614150" cy="617800"/>
          </a:xfrm>
          <a:custGeom>
            <a:avLst/>
            <a:gdLst/>
            <a:ahLst/>
            <a:cxnLst/>
            <a:rect l="l" t="t" r="r" b="b"/>
            <a:pathLst>
              <a:path w="24566" h="24712" extrusionOk="0">
                <a:moveTo>
                  <a:pt x="15484" y="1"/>
                </a:moveTo>
                <a:cubicBezTo>
                  <a:pt x="13769" y="1"/>
                  <a:pt x="12367" y="1382"/>
                  <a:pt x="12367" y="3098"/>
                </a:cubicBezTo>
                <a:cubicBezTo>
                  <a:pt x="12367" y="3851"/>
                  <a:pt x="12513" y="4520"/>
                  <a:pt x="13036" y="5064"/>
                </a:cubicBezTo>
                <a:cubicBezTo>
                  <a:pt x="13559" y="5608"/>
                  <a:pt x="13873" y="6194"/>
                  <a:pt x="13685" y="6634"/>
                </a:cubicBezTo>
                <a:cubicBezTo>
                  <a:pt x="13580" y="6906"/>
                  <a:pt x="13099" y="7052"/>
                  <a:pt x="12639" y="7136"/>
                </a:cubicBezTo>
                <a:cubicBezTo>
                  <a:pt x="9354" y="7010"/>
                  <a:pt x="6864" y="6696"/>
                  <a:pt x="6550" y="6655"/>
                </a:cubicBezTo>
                <a:lnTo>
                  <a:pt x="6550" y="6655"/>
                </a:lnTo>
                <a:cubicBezTo>
                  <a:pt x="6571" y="6738"/>
                  <a:pt x="6906" y="9563"/>
                  <a:pt x="7031" y="13308"/>
                </a:cubicBezTo>
                <a:cubicBezTo>
                  <a:pt x="6948" y="13580"/>
                  <a:pt x="6822" y="13790"/>
                  <a:pt x="6655" y="13873"/>
                </a:cubicBezTo>
                <a:cubicBezTo>
                  <a:pt x="6561" y="13913"/>
                  <a:pt x="6462" y="13931"/>
                  <a:pt x="6357" y="13931"/>
                </a:cubicBezTo>
                <a:cubicBezTo>
                  <a:pt x="5969" y="13931"/>
                  <a:pt x="5518" y="13680"/>
                  <a:pt x="5106" y="13350"/>
                </a:cubicBezTo>
                <a:cubicBezTo>
                  <a:pt x="4562" y="12890"/>
                  <a:pt x="3872" y="12639"/>
                  <a:pt x="3119" y="12639"/>
                </a:cubicBezTo>
                <a:cubicBezTo>
                  <a:pt x="1403" y="12639"/>
                  <a:pt x="1" y="14041"/>
                  <a:pt x="1" y="15756"/>
                </a:cubicBezTo>
                <a:cubicBezTo>
                  <a:pt x="1" y="17472"/>
                  <a:pt x="1382" y="18853"/>
                  <a:pt x="3119" y="18853"/>
                </a:cubicBezTo>
                <a:cubicBezTo>
                  <a:pt x="3851" y="18853"/>
                  <a:pt x="4520" y="18686"/>
                  <a:pt x="5064" y="18163"/>
                </a:cubicBezTo>
                <a:cubicBezTo>
                  <a:pt x="5556" y="17926"/>
                  <a:pt x="6048" y="17483"/>
                  <a:pt x="6471" y="17483"/>
                </a:cubicBezTo>
                <a:cubicBezTo>
                  <a:pt x="6534" y="17483"/>
                  <a:pt x="6595" y="17492"/>
                  <a:pt x="6655" y="17514"/>
                </a:cubicBezTo>
                <a:cubicBezTo>
                  <a:pt x="6822" y="17598"/>
                  <a:pt x="6948" y="17828"/>
                  <a:pt x="7031" y="18079"/>
                </a:cubicBezTo>
                <a:cubicBezTo>
                  <a:pt x="6906" y="21678"/>
                  <a:pt x="6550" y="24440"/>
                  <a:pt x="6529" y="24712"/>
                </a:cubicBezTo>
                <a:cubicBezTo>
                  <a:pt x="6559" y="24697"/>
                  <a:pt x="13807" y="24682"/>
                  <a:pt x="19108" y="24682"/>
                </a:cubicBezTo>
                <a:cubicBezTo>
                  <a:pt x="21304" y="24682"/>
                  <a:pt x="23166" y="24685"/>
                  <a:pt x="24042" y="24691"/>
                </a:cubicBezTo>
                <a:cubicBezTo>
                  <a:pt x="24084" y="24398"/>
                  <a:pt x="24440" y="21657"/>
                  <a:pt x="24565" y="18079"/>
                </a:cubicBezTo>
                <a:cubicBezTo>
                  <a:pt x="24461" y="17828"/>
                  <a:pt x="24356" y="17598"/>
                  <a:pt x="24168" y="17514"/>
                </a:cubicBezTo>
                <a:cubicBezTo>
                  <a:pt x="24107" y="17488"/>
                  <a:pt x="24043" y="17476"/>
                  <a:pt x="23978" y="17476"/>
                </a:cubicBezTo>
                <a:cubicBezTo>
                  <a:pt x="23567" y="17476"/>
                  <a:pt x="23067" y="17928"/>
                  <a:pt x="22598" y="18163"/>
                </a:cubicBezTo>
                <a:cubicBezTo>
                  <a:pt x="22054" y="18686"/>
                  <a:pt x="21385" y="18853"/>
                  <a:pt x="20632" y="18853"/>
                </a:cubicBezTo>
                <a:cubicBezTo>
                  <a:pt x="18916" y="18853"/>
                  <a:pt x="17535" y="17472"/>
                  <a:pt x="17535" y="15756"/>
                </a:cubicBezTo>
                <a:cubicBezTo>
                  <a:pt x="17535" y="14041"/>
                  <a:pt x="18916" y="12639"/>
                  <a:pt x="20632" y="12639"/>
                </a:cubicBezTo>
                <a:cubicBezTo>
                  <a:pt x="21385" y="12639"/>
                  <a:pt x="22096" y="12890"/>
                  <a:pt x="22619" y="13350"/>
                </a:cubicBezTo>
                <a:lnTo>
                  <a:pt x="22640" y="13350"/>
                </a:lnTo>
                <a:cubicBezTo>
                  <a:pt x="23052" y="13680"/>
                  <a:pt x="23490" y="13931"/>
                  <a:pt x="23883" y="13931"/>
                </a:cubicBezTo>
                <a:cubicBezTo>
                  <a:pt x="23988" y="13931"/>
                  <a:pt x="24091" y="13913"/>
                  <a:pt x="24189" y="13873"/>
                </a:cubicBezTo>
                <a:cubicBezTo>
                  <a:pt x="24356" y="13790"/>
                  <a:pt x="24482" y="13580"/>
                  <a:pt x="24565" y="13308"/>
                </a:cubicBezTo>
                <a:cubicBezTo>
                  <a:pt x="24461" y="9919"/>
                  <a:pt x="24147" y="7261"/>
                  <a:pt x="24084" y="6738"/>
                </a:cubicBezTo>
                <a:cubicBezTo>
                  <a:pt x="23163" y="6843"/>
                  <a:pt x="21071" y="7052"/>
                  <a:pt x="18456" y="7136"/>
                </a:cubicBezTo>
                <a:cubicBezTo>
                  <a:pt x="17995" y="7073"/>
                  <a:pt x="17493" y="6927"/>
                  <a:pt x="17388" y="6634"/>
                </a:cubicBezTo>
                <a:cubicBezTo>
                  <a:pt x="17200" y="6194"/>
                  <a:pt x="17472" y="5629"/>
                  <a:pt x="17912" y="5106"/>
                </a:cubicBezTo>
                <a:lnTo>
                  <a:pt x="17891" y="5106"/>
                </a:lnTo>
                <a:cubicBezTo>
                  <a:pt x="18351" y="4562"/>
                  <a:pt x="18602" y="3872"/>
                  <a:pt x="18602" y="3118"/>
                </a:cubicBezTo>
                <a:cubicBezTo>
                  <a:pt x="18602" y="1403"/>
                  <a:pt x="17200" y="1"/>
                  <a:pt x="154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0"/>
          <p:cNvSpPr/>
          <p:nvPr/>
        </p:nvSpPr>
        <p:spPr>
          <a:xfrm>
            <a:off x="1671225" y="3157469"/>
            <a:ext cx="465050" cy="465050"/>
          </a:xfrm>
          <a:custGeom>
            <a:avLst/>
            <a:gdLst/>
            <a:ahLst/>
            <a:cxnLst/>
            <a:rect l="l" t="t" r="r" b="b"/>
            <a:pathLst>
              <a:path w="18602" h="18602" extrusionOk="0">
                <a:moveTo>
                  <a:pt x="11404" y="1"/>
                </a:moveTo>
                <a:cubicBezTo>
                  <a:pt x="11300" y="64"/>
                  <a:pt x="11258" y="126"/>
                  <a:pt x="11216" y="210"/>
                </a:cubicBezTo>
                <a:cubicBezTo>
                  <a:pt x="11028" y="649"/>
                  <a:pt x="11321" y="1214"/>
                  <a:pt x="11760" y="1758"/>
                </a:cubicBezTo>
                <a:lnTo>
                  <a:pt x="11739" y="1758"/>
                </a:lnTo>
                <a:cubicBezTo>
                  <a:pt x="12199" y="2281"/>
                  <a:pt x="12471" y="2993"/>
                  <a:pt x="12471" y="3746"/>
                </a:cubicBezTo>
                <a:cubicBezTo>
                  <a:pt x="12471" y="5462"/>
                  <a:pt x="11069" y="6843"/>
                  <a:pt x="9354" y="6843"/>
                </a:cubicBezTo>
                <a:cubicBezTo>
                  <a:pt x="7638" y="6843"/>
                  <a:pt x="6299" y="5462"/>
                  <a:pt x="6299" y="3746"/>
                </a:cubicBezTo>
                <a:cubicBezTo>
                  <a:pt x="6299" y="2993"/>
                  <a:pt x="6508" y="2323"/>
                  <a:pt x="7031" y="1779"/>
                </a:cubicBezTo>
                <a:cubicBezTo>
                  <a:pt x="7303" y="1235"/>
                  <a:pt x="7805" y="649"/>
                  <a:pt x="7617" y="210"/>
                </a:cubicBezTo>
                <a:cubicBezTo>
                  <a:pt x="7575" y="126"/>
                  <a:pt x="7492" y="84"/>
                  <a:pt x="7408" y="22"/>
                </a:cubicBezTo>
                <a:cubicBezTo>
                  <a:pt x="3537" y="147"/>
                  <a:pt x="587" y="545"/>
                  <a:pt x="587" y="545"/>
                </a:cubicBezTo>
                <a:lnTo>
                  <a:pt x="545" y="545"/>
                </a:lnTo>
                <a:cubicBezTo>
                  <a:pt x="545" y="545"/>
                  <a:pt x="126" y="3495"/>
                  <a:pt x="1" y="7408"/>
                </a:cubicBezTo>
                <a:cubicBezTo>
                  <a:pt x="85" y="7554"/>
                  <a:pt x="168" y="7659"/>
                  <a:pt x="294" y="7701"/>
                </a:cubicBezTo>
                <a:cubicBezTo>
                  <a:pt x="387" y="7741"/>
                  <a:pt x="486" y="7759"/>
                  <a:pt x="589" y="7759"/>
                </a:cubicBezTo>
                <a:cubicBezTo>
                  <a:pt x="971" y="7759"/>
                  <a:pt x="1409" y="7507"/>
                  <a:pt x="1821" y="7178"/>
                </a:cubicBezTo>
                <a:lnTo>
                  <a:pt x="1842" y="7178"/>
                </a:lnTo>
                <a:cubicBezTo>
                  <a:pt x="2365" y="6738"/>
                  <a:pt x="3056" y="6445"/>
                  <a:pt x="3830" y="6445"/>
                </a:cubicBezTo>
                <a:cubicBezTo>
                  <a:pt x="5546" y="6445"/>
                  <a:pt x="6927" y="7847"/>
                  <a:pt x="6927" y="9563"/>
                </a:cubicBezTo>
                <a:cubicBezTo>
                  <a:pt x="6927" y="11279"/>
                  <a:pt x="5546" y="12722"/>
                  <a:pt x="3830" y="12722"/>
                </a:cubicBezTo>
                <a:cubicBezTo>
                  <a:pt x="3077" y="12722"/>
                  <a:pt x="2407" y="12325"/>
                  <a:pt x="1863" y="12053"/>
                </a:cubicBezTo>
                <a:cubicBezTo>
                  <a:pt x="1423" y="11630"/>
                  <a:pt x="956" y="11330"/>
                  <a:pt x="561" y="11330"/>
                </a:cubicBezTo>
                <a:cubicBezTo>
                  <a:pt x="468" y="11330"/>
                  <a:pt x="378" y="11347"/>
                  <a:pt x="294" y="11383"/>
                </a:cubicBezTo>
                <a:cubicBezTo>
                  <a:pt x="168" y="11446"/>
                  <a:pt x="85" y="11530"/>
                  <a:pt x="1" y="11676"/>
                </a:cubicBezTo>
                <a:cubicBezTo>
                  <a:pt x="126" y="15631"/>
                  <a:pt x="545" y="18602"/>
                  <a:pt x="545" y="18602"/>
                </a:cubicBezTo>
                <a:lnTo>
                  <a:pt x="18539" y="18602"/>
                </a:lnTo>
                <a:lnTo>
                  <a:pt x="18602" y="503"/>
                </a:lnTo>
                <a:cubicBezTo>
                  <a:pt x="18602" y="503"/>
                  <a:pt x="15484" y="84"/>
                  <a:pt x="114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150D673-455D-DF7E-4B59-83CC2C5D93E3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3261288" y="3693575"/>
            <a:ext cx="2730163" cy="472239"/>
          </a:xfrm>
        </p:spPr>
        <p:txBody>
          <a:bodyPr/>
          <a:lstStyle/>
          <a:p>
            <a:pPr>
              <a:lnSpc>
                <a:spcPct val="114999"/>
              </a:lnSpc>
            </a:pPr>
            <a:r>
              <a:rPr lang="nl-NL" sz="2000">
                <a:solidFill>
                  <a:srgbClr val="92D050"/>
                </a:solidFill>
              </a:rPr>
              <a:t>Samenwerking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45"/>
          <p:cNvSpPr txBox="1">
            <a:spLocks noGrp="1"/>
          </p:cNvSpPr>
          <p:nvPr>
            <p:ph type="title" idx="2"/>
          </p:nvPr>
        </p:nvSpPr>
        <p:spPr>
          <a:xfrm>
            <a:off x="2233510" y="1283667"/>
            <a:ext cx="4676700" cy="115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6600"/>
              <a:t>En nu </a:t>
            </a:r>
            <a:r>
              <a:rPr lang="en" sz="6600" err="1"/>
              <a:t>jullie</a:t>
            </a:r>
            <a:r>
              <a:rPr lang="en" sz="6600"/>
              <a:t>!</a:t>
            </a:r>
            <a:endParaRPr lang="nl-NL"/>
          </a:p>
        </p:txBody>
      </p:sp>
      <p:sp>
        <p:nvSpPr>
          <p:cNvPr id="31" name="Titel 30">
            <a:extLst>
              <a:ext uri="{FF2B5EF4-FFF2-40B4-BE49-F238E27FC236}">
                <a16:creationId xmlns:a16="http://schemas.microsoft.com/office/drawing/2014/main" id="{3F83A04F-19B2-B38E-2192-4F5C7566D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758" y="3213630"/>
            <a:ext cx="4800600" cy="419100"/>
          </a:xfrm>
        </p:spPr>
        <p:txBody>
          <a:bodyPr/>
          <a:lstStyle/>
          <a:p>
            <a:r>
              <a:rPr lang="nl-NL" sz="1800"/>
              <a:t>Wie kan de paarse puzzel het snelste oplossen?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8"/>
          <p:cNvSpPr txBox="1">
            <a:spLocks noGrp="1"/>
          </p:cNvSpPr>
          <p:nvPr>
            <p:ph type="title"/>
          </p:nvPr>
        </p:nvSpPr>
        <p:spPr>
          <a:xfrm>
            <a:off x="723900" y="823283"/>
            <a:ext cx="49422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err="1"/>
              <a:t>Vragen</a:t>
            </a:r>
            <a:r>
              <a:rPr lang="en"/>
              <a:t>?????</a:t>
            </a:r>
          </a:p>
          <a:p>
            <a:endParaRPr lang="en"/>
          </a:p>
        </p:txBody>
      </p:sp>
      <p:sp>
        <p:nvSpPr>
          <p:cNvPr id="475" name="Google Shape;475;p38"/>
          <p:cNvSpPr txBox="1">
            <a:spLocks noGrp="1"/>
          </p:cNvSpPr>
          <p:nvPr>
            <p:ph type="subTitle" idx="2"/>
          </p:nvPr>
        </p:nvSpPr>
        <p:spPr>
          <a:xfrm>
            <a:off x="3036525" y="2282267"/>
            <a:ext cx="1657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3D9E9"/>
                </a:solidFill>
              </a:rPr>
              <a:t>Femke</a:t>
            </a:r>
            <a:endParaRPr>
              <a:solidFill>
                <a:srgbClr val="F3D9E9"/>
              </a:solidFill>
            </a:endParaRPr>
          </a:p>
        </p:txBody>
      </p:sp>
      <p:sp>
        <p:nvSpPr>
          <p:cNvPr id="476" name="Google Shape;476;p38"/>
          <p:cNvSpPr txBox="1">
            <a:spLocks noGrp="1"/>
          </p:cNvSpPr>
          <p:nvPr>
            <p:ph type="subTitle" idx="3"/>
          </p:nvPr>
        </p:nvSpPr>
        <p:spPr>
          <a:xfrm>
            <a:off x="3088999" y="3019429"/>
            <a:ext cx="16242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accent3">
                    <a:lumMod val="40000"/>
                    <a:lumOff val="60000"/>
                  </a:schemeClr>
                </a:solidFill>
              </a:rPr>
              <a:t>Lisa</a:t>
            </a:r>
            <a:endParaRPr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8" name="Google Shape;478;p38"/>
          <p:cNvSpPr txBox="1">
            <a:spLocks noGrp="1"/>
          </p:cNvSpPr>
          <p:nvPr>
            <p:ph type="subTitle" idx="5"/>
          </p:nvPr>
        </p:nvSpPr>
        <p:spPr>
          <a:xfrm>
            <a:off x="3036525" y="2723434"/>
            <a:ext cx="22212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f.hofstede@bknw.nl</a:t>
            </a:r>
          </a:p>
        </p:txBody>
      </p:sp>
      <p:sp>
        <p:nvSpPr>
          <p:cNvPr id="479" name="Google Shape;479;p38"/>
          <p:cNvSpPr txBox="1">
            <a:spLocks noGrp="1"/>
          </p:cNvSpPr>
          <p:nvPr>
            <p:ph type="subTitle" idx="6"/>
          </p:nvPr>
        </p:nvSpPr>
        <p:spPr>
          <a:xfrm>
            <a:off x="3037712" y="3450853"/>
            <a:ext cx="22212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l.hilberts@bknw.nl</a:t>
            </a:r>
          </a:p>
        </p:txBody>
      </p:sp>
      <p:sp>
        <p:nvSpPr>
          <p:cNvPr id="480" name="Google Shape;480;p38"/>
          <p:cNvSpPr txBox="1">
            <a:spLocks noGrp="1"/>
          </p:cNvSpPr>
          <p:nvPr>
            <p:ph type="subTitle" idx="7"/>
          </p:nvPr>
        </p:nvSpPr>
        <p:spPr>
          <a:xfrm>
            <a:off x="3035735" y="1466593"/>
            <a:ext cx="2087869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3D9E9"/>
                </a:solidFill>
              </a:rPr>
              <a:t>Annemarie</a:t>
            </a:r>
            <a:endParaRPr>
              <a:solidFill>
                <a:srgbClr val="F3D9E9"/>
              </a:solidFill>
            </a:endParaRPr>
          </a:p>
        </p:txBody>
      </p:sp>
      <p:sp>
        <p:nvSpPr>
          <p:cNvPr id="481" name="Google Shape;481;p38"/>
          <p:cNvSpPr txBox="1">
            <a:spLocks noGrp="1"/>
          </p:cNvSpPr>
          <p:nvPr>
            <p:ph type="subTitle" idx="8"/>
          </p:nvPr>
        </p:nvSpPr>
        <p:spPr>
          <a:xfrm>
            <a:off x="3089651" y="1918586"/>
            <a:ext cx="22212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a.kraaier@bknw.nl</a:t>
            </a:r>
          </a:p>
        </p:txBody>
      </p:sp>
      <p:sp>
        <p:nvSpPr>
          <p:cNvPr id="3" name="Google Shape;855;p53">
            <a:extLst>
              <a:ext uri="{FF2B5EF4-FFF2-40B4-BE49-F238E27FC236}">
                <a16:creationId xmlns:a16="http://schemas.microsoft.com/office/drawing/2014/main" id="{CB90C6E3-FC27-BF5F-2A9E-7C42A70005CA}"/>
              </a:ext>
            </a:extLst>
          </p:cNvPr>
          <p:cNvSpPr/>
          <p:nvPr/>
        </p:nvSpPr>
        <p:spPr>
          <a:xfrm>
            <a:off x="1166004" y="4227024"/>
            <a:ext cx="488010" cy="488010"/>
          </a:xfrm>
          <a:custGeom>
            <a:avLst/>
            <a:gdLst/>
            <a:ahLst/>
            <a:cxnLst/>
            <a:rect l="l" t="t" r="r" b="b"/>
            <a:pathLst>
              <a:path w="19982" h="19982" extrusionOk="0">
                <a:moveTo>
                  <a:pt x="14602" y="3500"/>
                </a:moveTo>
                <a:cubicBezTo>
                  <a:pt x="15137" y="3500"/>
                  <a:pt x="15682" y="3563"/>
                  <a:pt x="16247" y="3689"/>
                </a:cubicBezTo>
                <a:cubicBezTo>
                  <a:pt x="16179" y="4154"/>
                  <a:pt x="16095" y="4705"/>
                  <a:pt x="16033" y="5120"/>
                </a:cubicBezTo>
                <a:cubicBezTo>
                  <a:pt x="15810" y="5075"/>
                  <a:pt x="15484" y="5035"/>
                  <a:pt x="15150" y="5035"/>
                </a:cubicBezTo>
                <a:cubicBezTo>
                  <a:pt x="14968" y="5035"/>
                  <a:pt x="14783" y="5047"/>
                  <a:pt x="14611" y="5076"/>
                </a:cubicBezTo>
                <a:cubicBezTo>
                  <a:pt x="13536" y="5258"/>
                  <a:pt x="12918" y="5925"/>
                  <a:pt x="12918" y="6907"/>
                </a:cubicBezTo>
                <a:lnTo>
                  <a:pt x="12918" y="8819"/>
                </a:lnTo>
                <a:cubicBezTo>
                  <a:pt x="12918" y="9143"/>
                  <a:pt x="13180" y="9405"/>
                  <a:pt x="13504" y="9405"/>
                </a:cubicBezTo>
                <a:lnTo>
                  <a:pt x="15681" y="9405"/>
                </a:lnTo>
                <a:lnTo>
                  <a:pt x="15388" y="10576"/>
                </a:lnTo>
                <a:lnTo>
                  <a:pt x="13504" y="10576"/>
                </a:lnTo>
                <a:cubicBezTo>
                  <a:pt x="13180" y="10576"/>
                  <a:pt x="12918" y="10838"/>
                  <a:pt x="12918" y="11161"/>
                </a:cubicBezTo>
                <a:lnTo>
                  <a:pt x="12918" y="18811"/>
                </a:lnTo>
                <a:lnTo>
                  <a:pt x="11162" y="18811"/>
                </a:lnTo>
                <a:lnTo>
                  <a:pt x="11162" y="11161"/>
                </a:lnTo>
                <a:cubicBezTo>
                  <a:pt x="11162" y="10838"/>
                  <a:pt x="10900" y="10576"/>
                  <a:pt x="10576" y="10576"/>
                </a:cubicBezTo>
                <a:lnTo>
                  <a:pt x="9407" y="10576"/>
                </a:lnTo>
                <a:lnTo>
                  <a:pt x="9407" y="9405"/>
                </a:lnTo>
                <a:lnTo>
                  <a:pt x="10576" y="9405"/>
                </a:lnTo>
                <a:cubicBezTo>
                  <a:pt x="10900" y="9405"/>
                  <a:pt x="11162" y="9143"/>
                  <a:pt x="11162" y="8821"/>
                </a:cubicBezTo>
                <a:cubicBezTo>
                  <a:pt x="11162" y="7215"/>
                  <a:pt x="11162" y="6481"/>
                  <a:pt x="11162" y="6143"/>
                </a:cubicBezTo>
                <a:cubicBezTo>
                  <a:pt x="11162" y="5520"/>
                  <a:pt x="11163" y="4843"/>
                  <a:pt x="11770" y="4324"/>
                </a:cubicBezTo>
                <a:cubicBezTo>
                  <a:pt x="12234" y="3928"/>
                  <a:pt x="12823" y="3687"/>
                  <a:pt x="13628" y="3571"/>
                </a:cubicBezTo>
                <a:cubicBezTo>
                  <a:pt x="13950" y="3524"/>
                  <a:pt x="14274" y="3500"/>
                  <a:pt x="14602" y="3500"/>
                </a:cubicBezTo>
                <a:close/>
                <a:moveTo>
                  <a:pt x="17017" y="1170"/>
                </a:moveTo>
                <a:cubicBezTo>
                  <a:pt x="17990" y="1170"/>
                  <a:pt x="18811" y="1975"/>
                  <a:pt x="18811" y="2927"/>
                </a:cubicBezTo>
                <a:lnTo>
                  <a:pt x="18811" y="17056"/>
                </a:lnTo>
                <a:cubicBezTo>
                  <a:pt x="18811" y="18023"/>
                  <a:pt x="18024" y="18811"/>
                  <a:pt x="17056" y="18811"/>
                </a:cubicBezTo>
                <a:lnTo>
                  <a:pt x="14089" y="18811"/>
                </a:lnTo>
                <a:lnTo>
                  <a:pt x="14089" y="11747"/>
                </a:lnTo>
                <a:lnTo>
                  <a:pt x="15846" y="11747"/>
                </a:lnTo>
                <a:cubicBezTo>
                  <a:pt x="16115" y="11747"/>
                  <a:pt x="16348" y="11565"/>
                  <a:pt x="16414" y="11305"/>
                </a:cubicBezTo>
                <a:lnTo>
                  <a:pt x="16999" y="8963"/>
                </a:lnTo>
                <a:cubicBezTo>
                  <a:pt x="17042" y="8787"/>
                  <a:pt x="17003" y="8602"/>
                  <a:pt x="16893" y="8460"/>
                </a:cubicBezTo>
                <a:cubicBezTo>
                  <a:pt x="16782" y="8317"/>
                  <a:pt x="16612" y="8235"/>
                  <a:pt x="16431" y="8235"/>
                </a:cubicBezTo>
                <a:lnTo>
                  <a:pt x="14089" y="8235"/>
                </a:lnTo>
                <a:lnTo>
                  <a:pt x="14089" y="6909"/>
                </a:lnTo>
                <a:cubicBezTo>
                  <a:pt x="14089" y="6638"/>
                  <a:pt x="14144" y="6343"/>
                  <a:pt x="14808" y="6229"/>
                </a:cubicBezTo>
                <a:cubicBezTo>
                  <a:pt x="14936" y="6208"/>
                  <a:pt x="15061" y="6199"/>
                  <a:pt x="15182" y="6199"/>
                </a:cubicBezTo>
                <a:cubicBezTo>
                  <a:pt x="15552" y="6199"/>
                  <a:pt x="15890" y="6283"/>
                  <a:pt x="16198" y="6360"/>
                </a:cubicBezTo>
                <a:cubicBezTo>
                  <a:pt x="16304" y="6387"/>
                  <a:pt x="16415" y="6421"/>
                  <a:pt x="16532" y="6421"/>
                </a:cubicBezTo>
                <a:cubicBezTo>
                  <a:pt x="16632" y="6421"/>
                  <a:pt x="16736" y="6396"/>
                  <a:pt x="16847" y="6321"/>
                </a:cubicBezTo>
                <a:cubicBezTo>
                  <a:pt x="16983" y="6229"/>
                  <a:pt x="17074" y="6084"/>
                  <a:pt x="17098" y="5923"/>
                </a:cubicBezTo>
                <a:cubicBezTo>
                  <a:pt x="17098" y="5923"/>
                  <a:pt x="17362" y="4156"/>
                  <a:pt x="17482" y="3339"/>
                </a:cubicBezTo>
                <a:cubicBezTo>
                  <a:pt x="17525" y="3049"/>
                  <a:pt x="17346" y="2769"/>
                  <a:pt x="17063" y="2690"/>
                </a:cubicBezTo>
                <a:cubicBezTo>
                  <a:pt x="16267" y="2463"/>
                  <a:pt x="15346" y="2343"/>
                  <a:pt x="14504" y="2343"/>
                </a:cubicBezTo>
                <a:cubicBezTo>
                  <a:pt x="14137" y="2343"/>
                  <a:pt x="13786" y="2365"/>
                  <a:pt x="13467" y="2412"/>
                </a:cubicBezTo>
                <a:cubicBezTo>
                  <a:pt x="12434" y="2562"/>
                  <a:pt x="11646" y="2888"/>
                  <a:pt x="11009" y="3434"/>
                </a:cubicBezTo>
                <a:cubicBezTo>
                  <a:pt x="10121" y="4193"/>
                  <a:pt x="10010" y="5168"/>
                  <a:pt x="9999" y="5833"/>
                </a:cubicBezTo>
                <a:cubicBezTo>
                  <a:pt x="9999" y="5847"/>
                  <a:pt x="9999" y="7029"/>
                  <a:pt x="9999" y="8235"/>
                </a:cubicBezTo>
                <a:lnTo>
                  <a:pt x="8821" y="8235"/>
                </a:lnTo>
                <a:cubicBezTo>
                  <a:pt x="8497" y="8235"/>
                  <a:pt x="8236" y="8497"/>
                  <a:pt x="8236" y="8819"/>
                </a:cubicBezTo>
                <a:lnTo>
                  <a:pt x="8236" y="11161"/>
                </a:lnTo>
                <a:cubicBezTo>
                  <a:pt x="8236" y="11485"/>
                  <a:pt x="8497" y="11747"/>
                  <a:pt x="8821" y="11747"/>
                </a:cubicBezTo>
                <a:lnTo>
                  <a:pt x="9991" y="11747"/>
                </a:lnTo>
                <a:lnTo>
                  <a:pt x="9991" y="18811"/>
                </a:lnTo>
                <a:lnTo>
                  <a:pt x="2927" y="18811"/>
                </a:lnTo>
                <a:cubicBezTo>
                  <a:pt x="1959" y="18811"/>
                  <a:pt x="1172" y="18023"/>
                  <a:pt x="1172" y="17054"/>
                </a:cubicBezTo>
                <a:lnTo>
                  <a:pt x="1172" y="2927"/>
                </a:lnTo>
                <a:cubicBezTo>
                  <a:pt x="1172" y="1959"/>
                  <a:pt x="1959" y="1170"/>
                  <a:pt x="2927" y="1170"/>
                </a:cubicBezTo>
                <a:close/>
                <a:moveTo>
                  <a:pt x="2927" y="1"/>
                </a:moveTo>
                <a:cubicBezTo>
                  <a:pt x="1314" y="1"/>
                  <a:pt x="1" y="1313"/>
                  <a:pt x="1" y="2927"/>
                </a:cubicBezTo>
                <a:lnTo>
                  <a:pt x="1" y="17056"/>
                </a:lnTo>
                <a:cubicBezTo>
                  <a:pt x="1" y="18669"/>
                  <a:pt x="1314" y="19982"/>
                  <a:pt x="2927" y="19982"/>
                </a:cubicBezTo>
                <a:lnTo>
                  <a:pt x="17054" y="19982"/>
                </a:lnTo>
                <a:cubicBezTo>
                  <a:pt x="18669" y="19982"/>
                  <a:pt x="19982" y="18669"/>
                  <a:pt x="19982" y="17056"/>
                </a:cubicBezTo>
                <a:lnTo>
                  <a:pt x="19982" y="2927"/>
                </a:lnTo>
                <a:cubicBezTo>
                  <a:pt x="19982" y="2145"/>
                  <a:pt x="19669" y="1409"/>
                  <a:pt x="19101" y="853"/>
                </a:cubicBezTo>
                <a:cubicBezTo>
                  <a:pt x="18538" y="303"/>
                  <a:pt x="17797" y="1"/>
                  <a:pt x="170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474;p38">
            <a:extLst>
              <a:ext uri="{FF2B5EF4-FFF2-40B4-BE49-F238E27FC236}">
                <a16:creationId xmlns:a16="http://schemas.microsoft.com/office/drawing/2014/main" id="{CFAC9723-C4B6-7F76-E6D9-9F71F37EC908}"/>
              </a:ext>
            </a:extLst>
          </p:cNvPr>
          <p:cNvSpPr txBox="1">
            <a:spLocks/>
          </p:cNvSpPr>
          <p:nvPr/>
        </p:nvSpPr>
        <p:spPr>
          <a:xfrm>
            <a:off x="1728159" y="4210589"/>
            <a:ext cx="49422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lack Han Sans"/>
              <a:buNone/>
              <a:defRPr sz="3000" b="0" i="0" u="none" strike="noStrike" cap="none">
                <a:solidFill>
                  <a:schemeClr val="accent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en" sz="2000" err="1">
                <a:solidFill>
                  <a:schemeClr val="tx2"/>
                </a:solidFill>
              </a:rPr>
              <a:t>Kennemerwaard</a:t>
            </a:r>
            <a:r>
              <a:rPr lang="en" sz="2800">
                <a:solidFill>
                  <a:schemeClr val="tx2"/>
                </a:solidFill>
              </a:rPr>
              <a:t> </a:t>
            </a:r>
            <a:r>
              <a:rPr lang="en" sz="2000" err="1">
                <a:solidFill>
                  <a:schemeClr val="tx2"/>
                </a:solidFill>
              </a:rPr>
              <a:t>Educatie</a:t>
            </a:r>
            <a:r>
              <a:rPr lang="en" sz="2800"/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735;p48"/>
          <p:cNvGrpSpPr/>
          <p:nvPr/>
        </p:nvGrpSpPr>
        <p:grpSpPr>
          <a:xfrm>
            <a:off x="1662452" y="2038350"/>
            <a:ext cx="5819096" cy="762000"/>
            <a:chOff x="2103196" y="1866900"/>
            <a:chExt cx="4944427" cy="762000"/>
          </a:xfrm>
        </p:grpSpPr>
        <p:cxnSp>
          <p:nvCxnSpPr>
            <p:cNvPr id="736" name="Google Shape;736;p48"/>
            <p:cNvCxnSpPr/>
            <p:nvPr/>
          </p:nvCxnSpPr>
          <p:spPr>
            <a:xfrm>
              <a:off x="2166950" y="2157425"/>
              <a:ext cx="0" cy="3192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48"/>
            <p:cNvCxnSpPr/>
            <p:nvPr/>
          </p:nvCxnSpPr>
          <p:spPr>
            <a:xfrm>
              <a:off x="6980550" y="2183550"/>
              <a:ext cx="0" cy="3192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48"/>
            <p:cNvCxnSpPr/>
            <p:nvPr/>
          </p:nvCxnSpPr>
          <p:spPr>
            <a:xfrm>
              <a:off x="4572000" y="1866900"/>
              <a:ext cx="0" cy="762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48"/>
            <p:cNvCxnSpPr/>
            <p:nvPr/>
          </p:nvCxnSpPr>
          <p:spPr>
            <a:xfrm>
              <a:off x="2166950" y="2166950"/>
              <a:ext cx="4824300" cy="96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40" name="Google Shape;740;p48"/>
            <p:cNvSpPr/>
            <p:nvPr/>
          </p:nvSpPr>
          <p:spPr>
            <a:xfrm>
              <a:off x="4511445" y="2123296"/>
              <a:ext cx="135317" cy="112029"/>
            </a:xfrm>
            <a:custGeom>
              <a:avLst/>
              <a:gdLst/>
              <a:ahLst/>
              <a:cxnLst/>
              <a:rect l="l" t="t" r="r" b="b"/>
              <a:pathLst>
                <a:path w="4227" h="3499" extrusionOk="0">
                  <a:moveTo>
                    <a:pt x="2121" y="1642"/>
                  </a:moveTo>
                  <a:cubicBezTo>
                    <a:pt x="2132" y="1642"/>
                    <a:pt x="2144" y="1643"/>
                    <a:pt x="2155" y="1645"/>
                  </a:cubicBezTo>
                  <a:cubicBezTo>
                    <a:pt x="2346" y="1669"/>
                    <a:pt x="2489" y="1954"/>
                    <a:pt x="2370" y="2109"/>
                  </a:cubicBezTo>
                  <a:cubicBezTo>
                    <a:pt x="2301" y="2203"/>
                    <a:pt x="2219" y="2241"/>
                    <a:pt x="2140" y="2241"/>
                  </a:cubicBezTo>
                  <a:cubicBezTo>
                    <a:pt x="2121" y="2241"/>
                    <a:pt x="2101" y="2239"/>
                    <a:pt x="2082" y="2234"/>
                  </a:cubicBezTo>
                  <a:lnTo>
                    <a:pt x="2082" y="2234"/>
                  </a:lnTo>
                  <a:cubicBezTo>
                    <a:pt x="1993" y="2186"/>
                    <a:pt x="1913" y="2110"/>
                    <a:pt x="1850" y="2006"/>
                  </a:cubicBezTo>
                  <a:lnTo>
                    <a:pt x="1850" y="2006"/>
                  </a:lnTo>
                  <a:cubicBezTo>
                    <a:pt x="1833" y="1942"/>
                    <a:pt x="1836" y="1873"/>
                    <a:pt x="1870" y="1807"/>
                  </a:cubicBezTo>
                  <a:lnTo>
                    <a:pt x="1870" y="1807"/>
                  </a:lnTo>
                  <a:cubicBezTo>
                    <a:pt x="1933" y="1713"/>
                    <a:pt x="2022" y="1642"/>
                    <a:pt x="2121" y="1642"/>
                  </a:cubicBezTo>
                  <a:close/>
                  <a:moveTo>
                    <a:pt x="2197" y="1"/>
                  </a:moveTo>
                  <a:cubicBezTo>
                    <a:pt x="950" y="1"/>
                    <a:pt x="0" y="1388"/>
                    <a:pt x="643" y="2550"/>
                  </a:cubicBezTo>
                  <a:cubicBezTo>
                    <a:pt x="910" y="3026"/>
                    <a:pt x="1339" y="3297"/>
                    <a:pt x="1793" y="3378"/>
                  </a:cubicBezTo>
                  <a:lnTo>
                    <a:pt x="1793" y="3378"/>
                  </a:lnTo>
                  <a:cubicBezTo>
                    <a:pt x="1991" y="3456"/>
                    <a:pt x="2206" y="3499"/>
                    <a:pt x="2420" y="3499"/>
                  </a:cubicBezTo>
                  <a:cubicBezTo>
                    <a:pt x="2696" y="3499"/>
                    <a:pt x="2972" y="3429"/>
                    <a:pt x="3215" y="3276"/>
                  </a:cubicBezTo>
                  <a:cubicBezTo>
                    <a:pt x="3581" y="3049"/>
                    <a:pt x="3735" y="2710"/>
                    <a:pt x="3741" y="2344"/>
                  </a:cubicBezTo>
                  <a:lnTo>
                    <a:pt x="3741" y="2344"/>
                  </a:lnTo>
                  <a:cubicBezTo>
                    <a:pt x="3744" y="2337"/>
                    <a:pt x="3748" y="2330"/>
                    <a:pt x="3751" y="2324"/>
                  </a:cubicBezTo>
                  <a:cubicBezTo>
                    <a:pt x="4227" y="1276"/>
                    <a:pt x="3536" y="145"/>
                    <a:pt x="2405" y="14"/>
                  </a:cubicBezTo>
                  <a:cubicBezTo>
                    <a:pt x="2335" y="5"/>
                    <a:pt x="2265" y="1"/>
                    <a:pt x="2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2103196" y="2123296"/>
              <a:ext cx="135317" cy="112029"/>
            </a:xfrm>
            <a:custGeom>
              <a:avLst/>
              <a:gdLst/>
              <a:ahLst/>
              <a:cxnLst/>
              <a:rect l="l" t="t" r="r" b="b"/>
              <a:pathLst>
                <a:path w="4227" h="3499" extrusionOk="0">
                  <a:moveTo>
                    <a:pt x="2121" y="1642"/>
                  </a:moveTo>
                  <a:cubicBezTo>
                    <a:pt x="2132" y="1642"/>
                    <a:pt x="2144" y="1643"/>
                    <a:pt x="2155" y="1645"/>
                  </a:cubicBezTo>
                  <a:cubicBezTo>
                    <a:pt x="2346" y="1669"/>
                    <a:pt x="2489" y="1954"/>
                    <a:pt x="2370" y="2109"/>
                  </a:cubicBezTo>
                  <a:cubicBezTo>
                    <a:pt x="2301" y="2203"/>
                    <a:pt x="2219" y="2241"/>
                    <a:pt x="2140" y="2241"/>
                  </a:cubicBezTo>
                  <a:cubicBezTo>
                    <a:pt x="2121" y="2241"/>
                    <a:pt x="2101" y="2239"/>
                    <a:pt x="2082" y="2234"/>
                  </a:cubicBezTo>
                  <a:lnTo>
                    <a:pt x="2082" y="2234"/>
                  </a:lnTo>
                  <a:cubicBezTo>
                    <a:pt x="1993" y="2186"/>
                    <a:pt x="1913" y="2110"/>
                    <a:pt x="1850" y="2006"/>
                  </a:cubicBezTo>
                  <a:lnTo>
                    <a:pt x="1850" y="2006"/>
                  </a:lnTo>
                  <a:cubicBezTo>
                    <a:pt x="1833" y="1942"/>
                    <a:pt x="1836" y="1873"/>
                    <a:pt x="1870" y="1807"/>
                  </a:cubicBezTo>
                  <a:lnTo>
                    <a:pt x="1870" y="1807"/>
                  </a:lnTo>
                  <a:cubicBezTo>
                    <a:pt x="1933" y="1713"/>
                    <a:pt x="2022" y="1642"/>
                    <a:pt x="2121" y="1642"/>
                  </a:cubicBezTo>
                  <a:close/>
                  <a:moveTo>
                    <a:pt x="2197" y="1"/>
                  </a:moveTo>
                  <a:cubicBezTo>
                    <a:pt x="950" y="1"/>
                    <a:pt x="0" y="1388"/>
                    <a:pt x="643" y="2550"/>
                  </a:cubicBezTo>
                  <a:cubicBezTo>
                    <a:pt x="910" y="3026"/>
                    <a:pt x="1339" y="3297"/>
                    <a:pt x="1793" y="3378"/>
                  </a:cubicBezTo>
                  <a:lnTo>
                    <a:pt x="1793" y="3378"/>
                  </a:lnTo>
                  <a:cubicBezTo>
                    <a:pt x="1991" y="3456"/>
                    <a:pt x="2206" y="3499"/>
                    <a:pt x="2420" y="3499"/>
                  </a:cubicBezTo>
                  <a:cubicBezTo>
                    <a:pt x="2696" y="3499"/>
                    <a:pt x="2972" y="3429"/>
                    <a:pt x="3215" y="3276"/>
                  </a:cubicBezTo>
                  <a:cubicBezTo>
                    <a:pt x="3581" y="3049"/>
                    <a:pt x="3735" y="2710"/>
                    <a:pt x="3741" y="2344"/>
                  </a:cubicBezTo>
                  <a:lnTo>
                    <a:pt x="3741" y="2344"/>
                  </a:lnTo>
                  <a:cubicBezTo>
                    <a:pt x="3744" y="2337"/>
                    <a:pt x="3748" y="2330"/>
                    <a:pt x="3751" y="2324"/>
                  </a:cubicBezTo>
                  <a:cubicBezTo>
                    <a:pt x="4227" y="1276"/>
                    <a:pt x="3536" y="145"/>
                    <a:pt x="2405" y="14"/>
                  </a:cubicBezTo>
                  <a:cubicBezTo>
                    <a:pt x="2335" y="5"/>
                    <a:pt x="2265" y="1"/>
                    <a:pt x="2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6912306" y="2123296"/>
              <a:ext cx="135317" cy="112029"/>
            </a:xfrm>
            <a:custGeom>
              <a:avLst/>
              <a:gdLst/>
              <a:ahLst/>
              <a:cxnLst/>
              <a:rect l="l" t="t" r="r" b="b"/>
              <a:pathLst>
                <a:path w="4227" h="3499" extrusionOk="0">
                  <a:moveTo>
                    <a:pt x="2121" y="1642"/>
                  </a:moveTo>
                  <a:cubicBezTo>
                    <a:pt x="2132" y="1642"/>
                    <a:pt x="2144" y="1643"/>
                    <a:pt x="2155" y="1645"/>
                  </a:cubicBezTo>
                  <a:cubicBezTo>
                    <a:pt x="2346" y="1669"/>
                    <a:pt x="2489" y="1954"/>
                    <a:pt x="2370" y="2109"/>
                  </a:cubicBezTo>
                  <a:cubicBezTo>
                    <a:pt x="2301" y="2203"/>
                    <a:pt x="2219" y="2241"/>
                    <a:pt x="2140" y="2241"/>
                  </a:cubicBezTo>
                  <a:cubicBezTo>
                    <a:pt x="2121" y="2241"/>
                    <a:pt x="2101" y="2239"/>
                    <a:pt x="2082" y="2234"/>
                  </a:cubicBezTo>
                  <a:lnTo>
                    <a:pt x="2082" y="2234"/>
                  </a:lnTo>
                  <a:cubicBezTo>
                    <a:pt x="1993" y="2186"/>
                    <a:pt x="1913" y="2110"/>
                    <a:pt x="1850" y="2006"/>
                  </a:cubicBezTo>
                  <a:lnTo>
                    <a:pt x="1850" y="2006"/>
                  </a:lnTo>
                  <a:cubicBezTo>
                    <a:pt x="1833" y="1942"/>
                    <a:pt x="1836" y="1873"/>
                    <a:pt x="1870" y="1807"/>
                  </a:cubicBezTo>
                  <a:lnTo>
                    <a:pt x="1870" y="1807"/>
                  </a:lnTo>
                  <a:cubicBezTo>
                    <a:pt x="1933" y="1713"/>
                    <a:pt x="2022" y="1642"/>
                    <a:pt x="2121" y="1642"/>
                  </a:cubicBezTo>
                  <a:close/>
                  <a:moveTo>
                    <a:pt x="2197" y="1"/>
                  </a:moveTo>
                  <a:cubicBezTo>
                    <a:pt x="950" y="1"/>
                    <a:pt x="0" y="1388"/>
                    <a:pt x="643" y="2550"/>
                  </a:cubicBezTo>
                  <a:cubicBezTo>
                    <a:pt x="910" y="3026"/>
                    <a:pt x="1339" y="3297"/>
                    <a:pt x="1793" y="3378"/>
                  </a:cubicBezTo>
                  <a:lnTo>
                    <a:pt x="1793" y="3378"/>
                  </a:lnTo>
                  <a:cubicBezTo>
                    <a:pt x="1991" y="3456"/>
                    <a:pt x="2206" y="3499"/>
                    <a:pt x="2420" y="3499"/>
                  </a:cubicBezTo>
                  <a:cubicBezTo>
                    <a:pt x="2696" y="3499"/>
                    <a:pt x="2972" y="3429"/>
                    <a:pt x="3215" y="3276"/>
                  </a:cubicBezTo>
                  <a:cubicBezTo>
                    <a:pt x="3581" y="3049"/>
                    <a:pt x="3735" y="2710"/>
                    <a:pt x="3741" y="2344"/>
                  </a:cubicBezTo>
                  <a:lnTo>
                    <a:pt x="3741" y="2344"/>
                  </a:lnTo>
                  <a:cubicBezTo>
                    <a:pt x="3744" y="2337"/>
                    <a:pt x="3748" y="2330"/>
                    <a:pt x="3751" y="2324"/>
                  </a:cubicBezTo>
                  <a:cubicBezTo>
                    <a:pt x="4227" y="1276"/>
                    <a:pt x="3536" y="145"/>
                    <a:pt x="2405" y="14"/>
                  </a:cubicBezTo>
                  <a:cubicBezTo>
                    <a:pt x="2335" y="5"/>
                    <a:pt x="2265" y="1"/>
                    <a:pt x="2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3" name="Google Shape;743;p48"/>
          <p:cNvSpPr txBox="1">
            <a:spLocks noGrp="1"/>
          </p:cNvSpPr>
          <p:nvPr>
            <p:ph type="title"/>
          </p:nvPr>
        </p:nvSpPr>
        <p:spPr>
          <a:xfrm>
            <a:off x="723900" y="542925"/>
            <a:ext cx="50865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err="1"/>
              <a:t>Voorstellen</a:t>
            </a:r>
          </a:p>
        </p:txBody>
      </p:sp>
      <p:grpSp>
        <p:nvGrpSpPr>
          <p:cNvPr id="744" name="Google Shape;744;p48"/>
          <p:cNvGrpSpPr/>
          <p:nvPr/>
        </p:nvGrpSpPr>
        <p:grpSpPr>
          <a:xfrm>
            <a:off x="1442879" y="2525532"/>
            <a:ext cx="606807" cy="606807"/>
            <a:chOff x="2384641" y="3404332"/>
            <a:chExt cx="606807" cy="606807"/>
          </a:xfrm>
        </p:grpSpPr>
        <p:sp>
          <p:nvSpPr>
            <p:cNvPr id="745" name="Google Shape;745;p48"/>
            <p:cNvSpPr/>
            <p:nvPr/>
          </p:nvSpPr>
          <p:spPr>
            <a:xfrm>
              <a:off x="2384641" y="3404332"/>
              <a:ext cx="606807" cy="606807"/>
            </a:xfrm>
            <a:custGeom>
              <a:avLst/>
              <a:gdLst/>
              <a:ahLst/>
              <a:cxnLst/>
              <a:rect l="l" t="t" r="r" b="b"/>
              <a:pathLst>
                <a:path w="26195" h="26195" extrusionOk="0">
                  <a:moveTo>
                    <a:pt x="13097" y="1"/>
                  </a:moveTo>
                  <a:cubicBezTo>
                    <a:pt x="5858" y="1"/>
                    <a:pt x="1" y="5859"/>
                    <a:pt x="1" y="13098"/>
                  </a:cubicBezTo>
                  <a:cubicBezTo>
                    <a:pt x="1" y="20325"/>
                    <a:pt x="5858" y="26195"/>
                    <a:pt x="13097" y="26195"/>
                  </a:cubicBezTo>
                  <a:cubicBezTo>
                    <a:pt x="20325" y="26195"/>
                    <a:pt x="26194" y="20325"/>
                    <a:pt x="26194" y="13098"/>
                  </a:cubicBezTo>
                  <a:cubicBezTo>
                    <a:pt x="26194" y="5859"/>
                    <a:pt x="20325" y="1"/>
                    <a:pt x="13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2673404" y="3900481"/>
              <a:ext cx="189490" cy="78946"/>
            </a:xfrm>
            <a:custGeom>
              <a:avLst/>
              <a:gdLst/>
              <a:ahLst/>
              <a:cxnLst/>
              <a:rect l="l" t="t" r="r" b="b"/>
              <a:pathLst>
                <a:path w="8180" h="3408" extrusionOk="0">
                  <a:moveTo>
                    <a:pt x="7517" y="0"/>
                  </a:moveTo>
                  <a:cubicBezTo>
                    <a:pt x="7410" y="0"/>
                    <a:pt x="7299" y="46"/>
                    <a:pt x="7204" y="156"/>
                  </a:cubicBezTo>
                  <a:cubicBezTo>
                    <a:pt x="5513" y="2085"/>
                    <a:pt x="3013" y="2299"/>
                    <a:pt x="608" y="2454"/>
                  </a:cubicBezTo>
                  <a:cubicBezTo>
                    <a:pt x="12" y="2489"/>
                    <a:pt x="1" y="3407"/>
                    <a:pt x="575" y="3407"/>
                  </a:cubicBezTo>
                  <a:cubicBezTo>
                    <a:pt x="585" y="3407"/>
                    <a:pt x="596" y="3407"/>
                    <a:pt x="608" y="3406"/>
                  </a:cubicBezTo>
                  <a:cubicBezTo>
                    <a:pt x="3263" y="3240"/>
                    <a:pt x="6025" y="2942"/>
                    <a:pt x="7870" y="823"/>
                  </a:cubicBezTo>
                  <a:cubicBezTo>
                    <a:pt x="8179" y="477"/>
                    <a:pt x="7864" y="0"/>
                    <a:pt x="75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2550056" y="3439009"/>
              <a:ext cx="92452" cy="42786"/>
            </a:xfrm>
            <a:custGeom>
              <a:avLst/>
              <a:gdLst/>
              <a:ahLst/>
              <a:cxnLst/>
              <a:rect l="l" t="t" r="r" b="b"/>
              <a:pathLst>
                <a:path w="3991" h="1847" extrusionOk="0">
                  <a:moveTo>
                    <a:pt x="3448" y="0"/>
                  </a:moveTo>
                  <a:cubicBezTo>
                    <a:pt x="3428" y="0"/>
                    <a:pt x="3407" y="2"/>
                    <a:pt x="3385" y="4"/>
                  </a:cubicBezTo>
                  <a:cubicBezTo>
                    <a:pt x="2337" y="111"/>
                    <a:pt x="1349" y="421"/>
                    <a:pt x="444" y="957"/>
                  </a:cubicBezTo>
                  <a:cubicBezTo>
                    <a:pt x="1" y="1219"/>
                    <a:pt x="273" y="1847"/>
                    <a:pt x="685" y="1847"/>
                  </a:cubicBezTo>
                  <a:cubicBezTo>
                    <a:pt x="760" y="1847"/>
                    <a:pt x="839" y="1826"/>
                    <a:pt x="920" y="1778"/>
                  </a:cubicBezTo>
                  <a:cubicBezTo>
                    <a:pt x="1682" y="1326"/>
                    <a:pt x="2504" y="1040"/>
                    <a:pt x="3385" y="945"/>
                  </a:cubicBezTo>
                  <a:cubicBezTo>
                    <a:pt x="3958" y="887"/>
                    <a:pt x="3990" y="0"/>
                    <a:pt x="3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2673404" y="3437480"/>
              <a:ext cx="55457" cy="25273"/>
            </a:xfrm>
            <a:custGeom>
              <a:avLst/>
              <a:gdLst/>
              <a:ahLst/>
              <a:cxnLst/>
              <a:rect l="l" t="t" r="r" b="b"/>
              <a:pathLst>
                <a:path w="2394" h="1091" extrusionOk="0">
                  <a:moveTo>
                    <a:pt x="1185" y="0"/>
                  </a:moveTo>
                  <a:cubicBezTo>
                    <a:pt x="918" y="0"/>
                    <a:pt x="651" y="48"/>
                    <a:pt x="405" y="142"/>
                  </a:cubicBezTo>
                  <a:cubicBezTo>
                    <a:pt x="155" y="225"/>
                    <a:pt x="0" y="463"/>
                    <a:pt x="72" y="725"/>
                  </a:cubicBezTo>
                  <a:cubicBezTo>
                    <a:pt x="121" y="910"/>
                    <a:pt x="313" y="1072"/>
                    <a:pt x="519" y="1072"/>
                  </a:cubicBezTo>
                  <a:cubicBezTo>
                    <a:pt x="564" y="1072"/>
                    <a:pt x="610" y="1064"/>
                    <a:pt x="655" y="1046"/>
                  </a:cubicBezTo>
                  <a:cubicBezTo>
                    <a:pt x="832" y="984"/>
                    <a:pt x="1003" y="951"/>
                    <a:pt x="1175" y="951"/>
                  </a:cubicBezTo>
                  <a:cubicBezTo>
                    <a:pt x="1361" y="951"/>
                    <a:pt x="1546" y="990"/>
                    <a:pt x="1739" y="1070"/>
                  </a:cubicBezTo>
                  <a:cubicBezTo>
                    <a:pt x="1778" y="1084"/>
                    <a:pt x="1818" y="1090"/>
                    <a:pt x="1858" y="1090"/>
                  </a:cubicBezTo>
                  <a:cubicBezTo>
                    <a:pt x="2064" y="1090"/>
                    <a:pt x="2272" y="926"/>
                    <a:pt x="2322" y="737"/>
                  </a:cubicBezTo>
                  <a:cubicBezTo>
                    <a:pt x="2394" y="463"/>
                    <a:pt x="2227" y="249"/>
                    <a:pt x="1989" y="154"/>
                  </a:cubicBezTo>
                  <a:cubicBezTo>
                    <a:pt x="1735" y="51"/>
                    <a:pt x="1460" y="0"/>
                    <a:pt x="1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" name="Google Shape;749;p48"/>
          <p:cNvGrpSpPr/>
          <p:nvPr/>
        </p:nvGrpSpPr>
        <p:grpSpPr>
          <a:xfrm>
            <a:off x="7094329" y="2525532"/>
            <a:ext cx="606807" cy="606807"/>
            <a:chOff x="2384641" y="3404332"/>
            <a:chExt cx="606807" cy="606807"/>
          </a:xfrm>
        </p:grpSpPr>
        <p:sp>
          <p:nvSpPr>
            <p:cNvPr id="750" name="Google Shape;750;p48"/>
            <p:cNvSpPr/>
            <p:nvPr/>
          </p:nvSpPr>
          <p:spPr>
            <a:xfrm>
              <a:off x="2384641" y="3404332"/>
              <a:ext cx="606807" cy="606807"/>
            </a:xfrm>
            <a:custGeom>
              <a:avLst/>
              <a:gdLst/>
              <a:ahLst/>
              <a:cxnLst/>
              <a:rect l="l" t="t" r="r" b="b"/>
              <a:pathLst>
                <a:path w="26195" h="26195" extrusionOk="0">
                  <a:moveTo>
                    <a:pt x="13097" y="1"/>
                  </a:moveTo>
                  <a:cubicBezTo>
                    <a:pt x="5858" y="1"/>
                    <a:pt x="1" y="5859"/>
                    <a:pt x="1" y="13098"/>
                  </a:cubicBezTo>
                  <a:cubicBezTo>
                    <a:pt x="1" y="20325"/>
                    <a:pt x="5858" y="26195"/>
                    <a:pt x="13097" y="26195"/>
                  </a:cubicBezTo>
                  <a:cubicBezTo>
                    <a:pt x="20325" y="26195"/>
                    <a:pt x="26194" y="20325"/>
                    <a:pt x="26194" y="13098"/>
                  </a:cubicBezTo>
                  <a:cubicBezTo>
                    <a:pt x="26194" y="5859"/>
                    <a:pt x="20325" y="1"/>
                    <a:pt x="13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2673404" y="3900481"/>
              <a:ext cx="189490" cy="78946"/>
            </a:xfrm>
            <a:custGeom>
              <a:avLst/>
              <a:gdLst/>
              <a:ahLst/>
              <a:cxnLst/>
              <a:rect l="l" t="t" r="r" b="b"/>
              <a:pathLst>
                <a:path w="8180" h="3408" extrusionOk="0">
                  <a:moveTo>
                    <a:pt x="7517" y="0"/>
                  </a:moveTo>
                  <a:cubicBezTo>
                    <a:pt x="7410" y="0"/>
                    <a:pt x="7299" y="46"/>
                    <a:pt x="7204" y="156"/>
                  </a:cubicBezTo>
                  <a:cubicBezTo>
                    <a:pt x="5513" y="2085"/>
                    <a:pt x="3013" y="2299"/>
                    <a:pt x="608" y="2454"/>
                  </a:cubicBezTo>
                  <a:cubicBezTo>
                    <a:pt x="12" y="2489"/>
                    <a:pt x="1" y="3407"/>
                    <a:pt x="575" y="3407"/>
                  </a:cubicBezTo>
                  <a:cubicBezTo>
                    <a:pt x="585" y="3407"/>
                    <a:pt x="596" y="3407"/>
                    <a:pt x="608" y="3406"/>
                  </a:cubicBezTo>
                  <a:cubicBezTo>
                    <a:pt x="3263" y="3240"/>
                    <a:pt x="6025" y="2942"/>
                    <a:pt x="7870" y="823"/>
                  </a:cubicBezTo>
                  <a:cubicBezTo>
                    <a:pt x="8179" y="477"/>
                    <a:pt x="7864" y="0"/>
                    <a:pt x="75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2550056" y="3439009"/>
              <a:ext cx="92452" cy="42786"/>
            </a:xfrm>
            <a:custGeom>
              <a:avLst/>
              <a:gdLst/>
              <a:ahLst/>
              <a:cxnLst/>
              <a:rect l="l" t="t" r="r" b="b"/>
              <a:pathLst>
                <a:path w="3991" h="1847" extrusionOk="0">
                  <a:moveTo>
                    <a:pt x="3448" y="0"/>
                  </a:moveTo>
                  <a:cubicBezTo>
                    <a:pt x="3428" y="0"/>
                    <a:pt x="3407" y="2"/>
                    <a:pt x="3385" y="4"/>
                  </a:cubicBezTo>
                  <a:cubicBezTo>
                    <a:pt x="2337" y="111"/>
                    <a:pt x="1349" y="421"/>
                    <a:pt x="444" y="957"/>
                  </a:cubicBezTo>
                  <a:cubicBezTo>
                    <a:pt x="1" y="1219"/>
                    <a:pt x="273" y="1847"/>
                    <a:pt x="685" y="1847"/>
                  </a:cubicBezTo>
                  <a:cubicBezTo>
                    <a:pt x="760" y="1847"/>
                    <a:pt x="839" y="1826"/>
                    <a:pt x="920" y="1778"/>
                  </a:cubicBezTo>
                  <a:cubicBezTo>
                    <a:pt x="1682" y="1326"/>
                    <a:pt x="2504" y="1040"/>
                    <a:pt x="3385" y="945"/>
                  </a:cubicBezTo>
                  <a:cubicBezTo>
                    <a:pt x="3958" y="887"/>
                    <a:pt x="3990" y="0"/>
                    <a:pt x="3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2673404" y="3437480"/>
              <a:ext cx="55457" cy="25273"/>
            </a:xfrm>
            <a:custGeom>
              <a:avLst/>
              <a:gdLst/>
              <a:ahLst/>
              <a:cxnLst/>
              <a:rect l="l" t="t" r="r" b="b"/>
              <a:pathLst>
                <a:path w="2394" h="1091" extrusionOk="0">
                  <a:moveTo>
                    <a:pt x="1185" y="0"/>
                  </a:moveTo>
                  <a:cubicBezTo>
                    <a:pt x="918" y="0"/>
                    <a:pt x="651" y="48"/>
                    <a:pt x="405" y="142"/>
                  </a:cubicBezTo>
                  <a:cubicBezTo>
                    <a:pt x="155" y="225"/>
                    <a:pt x="0" y="463"/>
                    <a:pt x="72" y="725"/>
                  </a:cubicBezTo>
                  <a:cubicBezTo>
                    <a:pt x="121" y="910"/>
                    <a:pt x="313" y="1072"/>
                    <a:pt x="519" y="1072"/>
                  </a:cubicBezTo>
                  <a:cubicBezTo>
                    <a:pt x="564" y="1072"/>
                    <a:pt x="610" y="1064"/>
                    <a:pt x="655" y="1046"/>
                  </a:cubicBezTo>
                  <a:cubicBezTo>
                    <a:pt x="832" y="984"/>
                    <a:pt x="1003" y="951"/>
                    <a:pt x="1175" y="951"/>
                  </a:cubicBezTo>
                  <a:cubicBezTo>
                    <a:pt x="1361" y="951"/>
                    <a:pt x="1546" y="990"/>
                    <a:pt x="1739" y="1070"/>
                  </a:cubicBezTo>
                  <a:cubicBezTo>
                    <a:pt x="1778" y="1084"/>
                    <a:pt x="1818" y="1090"/>
                    <a:pt x="1858" y="1090"/>
                  </a:cubicBezTo>
                  <a:cubicBezTo>
                    <a:pt x="2064" y="1090"/>
                    <a:pt x="2272" y="926"/>
                    <a:pt x="2322" y="737"/>
                  </a:cubicBezTo>
                  <a:cubicBezTo>
                    <a:pt x="2394" y="463"/>
                    <a:pt x="2227" y="249"/>
                    <a:pt x="1989" y="154"/>
                  </a:cubicBezTo>
                  <a:cubicBezTo>
                    <a:pt x="1735" y="51"/>
                    <a:pt x="1460" y="0"/>
                    <a:pt x="1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4" name="Google Shape;754;p48"/>
          <p:cNvSpPr/>
          <p:nvPr/>
        </p:nvSpPr>
        <p:spPr>
          <a:xfrm>
            <a:off x="4220704" y="1491766"/>
            <a:ext cx="702591" cy="702668"/>
          </a:xfrm>
          <a:custGeom>
            <a:avLst/>
            <a:gdLst/>
            <a:ahLst/>
            <a:cxnLst/>
            <a:rect l="l" t="t" r="r" b="b"/>
            <a:pathLst>
              <a:path w="30624" h="30624" extrusionOk="0">
                <a:moveTo>
                  <a:pt x="15312" y="1"/>
                </a:moveTo>
                <a:cubicBezTo>
                  <a:pt x="6859" y="1"/>
                  <a:pt x="1" y="6859"/>
                  <a:pt x="1" y="15312"/>
                </a:cubicBezTo>
                <a:cubicBezTo>
                  <a:pt x="1" y="23765"/>
                  <a:pt x="6859" y="30623"/>
                  <a:pt x="15312" y="30623"/>
                </a:cubicBezTo>
                <a:cubicBezTo>
                  <a:pt x="23766" y="30623"/>
                  <a:pt x="30624" y="23765"/>
                  <a:pt x="30624" y="15312"/>
                </a:cubicBezTo>
                <a:cubicBezTo>
                  <a:pt x="30624" y="6859"/>
                  <a:pt x="23766" y="1"/>
                  <a:pt x="153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48"/>
          <p:cNvSpPr/>
          <p:nvPr/>
        </p:nvSpPr>
        <p:spPr>
          <a:xfrm>
            <a:off x="4268595" y="2525535"/>
            <a:ext cx="606807" cy="606807"/>
          </a:xfrm>
          <a:custGeom>
            <a:avLst/>
            <a:gdLst/>
            <a:ahLst/>
            <a:cxnLst/>
            <a:rect l="l" t="t" r="r" b="b"/>
            <a:pathLst>
              <a:path w="26195" h="26195" extrusionOk="0">
                <a:moveTo>
                  <a:pt x="13098" y="1"/>
                </a:moveTo>
                <a:cubicBezTo>
                  <a:pt x="5871" y="1"/>
                  <a:pt x="1" y="5870"/>
                  <a:pt x="1" y="13098"/>
                </a:cubicBezTo>
                <a:cubicBezTo>
                  <a:pt x="1" y="20325"/>
                  <a:pt x="5871" y="26194"/>
                  <a:pt x="13098" y="26194"/>
                </a:cubicBezTo>
                <a:cubicBezTo>
                  <a:pt x="20337" y="26194"/>
                  <a:pt x="26195" y="20325"/>
                  <a:pt x="26195" y="13098"/>
                </a:cubicBezTo>
                <a:cubicBezTo>
                  <a:pt x="26195" y="5870"/>
                  <a:pt x="20337" y="1"/>
                  <a:pt x="130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48"/>
          <p:cNvSpPr txBox="1">
            <a:spLocks noGrp="1"/>
          </p:cNvSpPr>
          <p:nvPr>
            <p:ph type="subTitle" idx="4294967295"/>
          </p:nvPr>
        </p:nvSpPr>
        <p:spPr>
          <a:xfrm>
            <a:off x="646275" y="3237794"/>
            <a:ext cx="197485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accent4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accent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Annemarie</a:t>
            </a:r>
            <a:endParaRPr sz="2200">
              <a:solidFill>
                <a:schemeClr val="accent1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757" name="Google Shape;757;p48"/>
          <p:cNvSpPr txBox="1">
            <a:spLocks noGrp="1"/>
          </p:cNvSpPr>
          <p:nvPr>
            <p:ph type="subTitle" idx="4294967295"/>
          </p:nvPr>
        </p:nvSpPr>
        <p:spPr>
          <a:xfrm>
            <a:off x="3695700" y="3237794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accent4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accent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Lisa</a:t>
            </a:r>
            <a:endParaRPr lang="nl-NL" sz="2200">
              <a:solidFill>
                <a:schemeClr val="accent1"/>
              </a:solidFill>
              <a:latin typeface="Black Han Sans"/>
              <a:ea typeface="Black Han Sans"/>
              <a:cs typeface="Black Han Sans"/>
            </a:endParaRPr>
          </a:p>
        </p:txBody>
      </p:sp>
      <p:sp>
        <p:nvSpPr>
          <p:cNvPr id="758" name="Google Shape;758;p48"/>
          <p:cNvSpPr txBox="1">
            <a:spLocks noGrp="1"/>
          </p:cNvSpPr>
          <p:nvPr>
            <p:ph type="subTitle" idx="4294967295"/>
          </p:nvPr>
        </p:nvSpPr>
        <p:spPr>
          <a:xfrm>
            <a:off x="6520026" y="3237794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accent4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accent1"/>
                </a:solidFill>
                <a:latin typeface="Black Han Sans"/>
                <a:ea typeface="Black Han Sans"/>
                <a:cs typeface="Black Han Sans"/>
              </a:rPr>
              <a:t>Femke</a:t>
            </a:r>
          </a:p>
        </p:txBody>
      </p:sp>
      <p:sp>
        <p:nvSpPr>
          <p:cNvPr id="759" name="Google Shape;759;p48"/>
          <p:cNvSpPr txBox="1">
            <a:spLocks noGrp="1"/>
          </p:cNvSpPr>
          <p:nvPr>
            <p:ph type="subTitle" idx="4294967295"/>
          </p:nvPr>
        </p:nvSpPr>
        <p:spPr>
          <a:xfrm>
            <a:off x="1917" y="3732925"/>
            <a:ext cx="3412332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Clr>
                <a:schemeClr val="accent4"/>
              </a:buClr>
              <a:buSzPts val="1100"/>
              <a:buNone/>
            </a:pPr>
            <a:r>
              <a:rPr lang="en"/>
              <a:t>Specialist </a:t>
            </a:r>
            <a:r>
              <a:rPr lang="en" err="1"/>
              <a:t>Educatie</a:t>
            </a:r>
            <a:r>
              <a:rPr lang="en"/>
              <a:t> 12+</a:t>
            </a:r>
            <a:endParaRPr lang="nl-NL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760" name="Google Shape;760;p48"/>
          <p:cNvSpPr txBox="1">
            <a:spLocks noGrp="1"/>
          </p:cNvSpPr>
          <p:nvPr>
            <p:ph type="subTitle" idx="4294967295"/>
          </p:nvPr>
        </p:nvSpPr>
        <p:spPr>
          <a:xfrm>
            <a:off x="3119634" y="3732925"/>
            <a:ext cx="2767149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Aft>
                <a:spcPts val="1600"/>
              </a:spcAft>
              <a:buClr>
                <a:schemeClr val="accent4"/>
              </a:buClr>
              <a:buSzPts val="1100"/>
              <a:buNone/>
            </a:pPr>
            <a:r>
              <a:rPr lang="en" err="1"/>
              <a:t>Programmaconsulent</a:t>
            </a:r>
            <a:r>
              <a:rPr lang="en"/>
              <a:t> 12+ </a:t>
            </a:r>
            <a:endParaRPr/>
          </a:p>
        </p:txBody>
      </p:sp>
      <p:sp>
        <p:nvSpPr>
          <p:cNvPr id="761" name="Google Shape;761;p48"/>
          <p:cNvSpPr txBox="1">
            <a:spLocks noGrp="1"/>
          </p:cNvSpPr>
          <p:nvPr>
            <p:ph type="subTitle" idx="4294967295"/>
          </p:nvPr>
        </p:nvSpPr>
        <p:spPr>
          <a:xfrm>
            <a:off x="5882710" y="3732925"/>
            <a:ext cx="2688566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Clr>
                <a:schemeClr val="accent4"/>
              </a:buClr>
              <a:buSzPts val="1100"/>
              <a:buNone/>
            </a:pPr>
            <a:r>
              <a:rPr lang="en"/>
              <a:t>Specialist </a:t>
            </a:r>
            <a:r>
              <a:rPr lang="en" err="1"/>
              <a:t>Educatie</a:t>
            </a:r>
          </a:p>
          <a:p>
            <a:pPr marL="0" indent="0" algn="ctr">
              <a:lnSpc>
                <a:spcPct val="114999"/>
              </a:lnSpc>
              <a:buSzPts val="1100"/>
              <a:buNone/>
            </a:pPr>
            <a:r>
              <a:rPr lang="en" err="1"/>
              <a:t>Digitale</a:t>
            </a:r>
            <a:r>
              <a:rPr lang="en"/>
              <a:t> </a:t>
            </a:r>
            <a:r>
              <a:rPr lang="en" err="1"/>
              <a:t>Geletterheid</a:t>
            </a:r>
            <a:r>
              <a:rPr lang="en"/>
              <a:t> 0-18</a:t>
            </a:r>
          </a:p>
          <a:p>
            <a:pPr marL="0" indent="0" algn="ctr">
              <a:lnSpc>
                <a:spcPct val="114999"/>
              </a:lnSpc>
              <a:buSzPts val="1100"/>
              <a:buNone/>
            </a:pPr>
            <a:endParaRPr lang="en"/>
          </a:p>
          <a:p>
            <a:pPr marL="0" indent="0" algn="ctr">
              <a:spcBef>
                <a:spcPts val="1600"/>
              </a:spcBef>
              <a:spcAft>
                <a:spcPts val="1600"/>
              </a:spcAft>
              <a:buNone/>
            </a:pPr>
            <a:endParaRPr lang="nl-NL"/>
          </a:p>
        </p:txBody>
      </p:sp>
      <p:sp>
        <p:nvSpPr>
          <p:cNvPr id="762" name="Google Shape;762;p48"/>
          <p:cNvSpPr/>
          <p:nvPr/>
        </p:nvSpPr>
        <p:spPr>
          <a:xfrm flipH="1">
            <a:off x="4390400" y="1665670"/>
            <a:ext cx="363201" cy="354859"/>
          </a:xfrm>
          <a:custGeom>
            <a:avLst/>
            <a:gdLst/>
            <a:ahLst/>
            <a:cxnLst/>
            <a:rect l="l" t="t" r="r" b="b"/>
            <a:pathLst>
              <a:path w="11973" h="11698" extrusionOk="0">
                <a:moveTo>
                  <a:pt x="8928" y="1750"/>
                </a:moveTo>
                <a:cubicBezTo>
                  <a:pt x="9192" y="1750"/>
                  <a:pt x="9452" y="1852"/>
                  <a:pt x="9641" y="2057"/>
                </a:cubicBezTo>
                <a:cubicBezTo>
                  <a:pt x="10050" y="2435"/>
                  <a:pt x="10050" y="3096"/>
                  <a:pt x="9641" y="3506"/>
                </a:cubicBezTo>
                <a:cubicBezTo>
                  <a:pt x="9452" y="3695"/>
                  <a:pt x="9192" y="3790"/>
                  <a:pt x="8928" y="3790"/>
                </a:cubicBezTo>
                <a:cubicBezTo>
                  <a:pt x="8664" y="3790"/>
                  <a:pt x="8396" y="3695"/>
                  <a:pt x="8192" y="3506"/>
                </a:cubicBezTo>
                <a:cubicBezTo>
                  <a:pt x="7814" y="3096"/>
                  <a:pt x="7814" y="2435"/>
                  <a:pt x="8192" y="2057"/>
                </a:cubicBezTo>
                <a:cubicBezTo>
                  <a:pt x="8396" y="1852"/>
                  <a:pt x="8664" y="1750"/>
                  <a:pt x="8928" y="1750"/>
                </a:cubicBezTo>
                <a:close/>
                <a:moveTo>
                  <a:pt x="7901" y="1"/>
                </a:moveTo>
                <a:cubicBezTo>
                  <a:pt x="6958" y="1"/>
                  <a:pt x="6010" y="363"/>
                  <a:pt x="5293" y="1080"/>
                </a:cubicBezTo>
                <a:cubicBezTo>
                  <a:pt x="4285" y="2088"/>
                  <a:pt x="3939" y="3569"/>
                  <a:pt x="4380" y="4924"/>
                </a:cubicBezTo>
                <a:lnTo>
                  <a:pt x="126" y="9177"/>
                </a:lnTo>
                <a:cubicBezTo>
                  <a:pt x="32" y="9240"/>
                  <a:pt x="0" y="9334"/>
                  <a:pt x="0" y="9397"/>
                </a:cubicBezTo>
                <a:lnTo>
                  <a:pt x="0" y="11319"/>
                </a:lnTo>
                <a:cubicBezTo>
                  <a:pt x="0" y="11540"/>
                  <a:pt x="158" y="11697"/>
                  <a:pt x="347" y="11697"/>
                </a:cubicBezTo>
                <a:lnTo>
                  <a:pt x="2300" y="11697"/>
                </a:lnTo>
                <a:cubicBezTo>
                  <a:pt x="2363" y="11697"/>
                  <a:pt x="2489" y="11634"/>
                  <a:pt x="2521" y="11571"/>
                </a:cubicBezTo>
                <a:lnTo>
                  <a:pt x="2993" y="11099"/>
                </a:lnTo>
                <a:cubicBezTo>
                  <a:pt x="3088" y="11004"/>
                  <a:pt x="3119" y="10910"/>
                  <a:pt x="3088" y="10815"/>
                </a:cubicBezTo>
                <a:lnTo>
                  <a:pt x="2993" y="10311"/>
                </a:lnTo>
                <a:lnTo>
                  <a:pt x="3718" y="10217"/>
                </a:lnTo>
                <a:cubicBezTo>
                  <a:pt x="3876" y="10217"/>
                  <a:pt x="3970" y="10091"/>
                  <a:pt x="4033" y="9902"/>
                </a:cubicBezTo>
                <a:lnTo>
                  <a:pt x="4096" y="9208"/>
                </a:lnTo>
                <a:lnTo>
                  <a:pt x="4600" y="9271"/>
                </a:lnTo>
                <a:cubicBezTo>
                  <a:pt x="4695" y="9271"/>
                  <a:pt x="4821" y="9271"/>
                  <a:pt x="4884" y="9208"/>
                </a:cubicBezTo>
                <a:cubicBezTo>
                  <a:pt x="4978" y="9114"/>
                  <a:pt x="5010" y="9051"/>
                  <a:pt x="5010" y="8956"/>
                </a:cubicBezTo>
                <a:lnTo>
                  <a:pt x="5010" y="8326"/>
                </a:lnTo>
                <a:lnTo>
                  <a:pt x="5640" y="8326"/>
                </a:lnTo>
                <a:cubicBezTo>
                  <a:pt x="5703" y="8326"/>
                  <a:pt x="5829" y="8295"/>
                  <a:pt x="5860" y="8232"/>
                </a:cubicBezTo>
                <a:lnTo>
                  <a:pt x="6742" y="7350"/>
                </a:lnTo>
                <a:cubicBezTo>
                  <a:pt x="7131" y="7479"/>
                  <a:pt x="7533" y="7543"/>
                  <a:pt x="7931" y="7543"/>
                </a:cubicBezTo>
                <a:cubicBezTo>
                  <a:pt x="8891" y="7543"/>
                  <a:pt x="9833" y="7171"/>
                  <a:pt x="10523" y="6436"/>
                </a:cubicBezTo>
                <a:cubicBezTo>
                  <a:pt x="11972" y="4987"/>
                  <a:pt x="11972" y="2592"/>
                  <a:pt x="10523" y="1143"/>
                </a:cubicBezTo>
                <a:cubicBezTo>
                  <a:pt x="9823" y="379"/>
                  <a:pt x="8865" y="1"/>
                  <a:pt x="79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3" name="Google Shape;763;p48"/>
          <p:cNvGrpSpPr/>
          <p:nvPr/>
        </p:nvGrpSpPr>
        <p:grpSpPr>
          <a:xfrm>
            <a:off x="7219969" y="2651643"/>
            <a:ext cx="355526" cy="354586"/>
            <a:chOff x="-33646250" y="3586425"/>
            <a:chExt cx="293000" cy="292225"/>
          </a:xfrm>
        </p:grpSpPr>
        <p:sp>
          <p:nvSpPr>
            <p:cNvPr id="764" name="Google Shape;764;p48"/>
            <p:cNvSpPr/>
            <p:nvPr/>
          </p:nvSpPr>
          <p:spPr>
            <a:xfrm>
              <a:off x="-33646250" y="3739225"/>
              <a:ext cx="141775" cy="139425"/>
            </a:xfrm>
            <a:custGeom>
              <a:avLst/>
              <a:gdLst/>
              <a:ahLst/>
              <a:cxnLst/>
              <a:rect l="l" t="t" r="r" b="b"/>
              <a:pathLst>
                <a:path w="5671" h="5577" extrusionOk="0">
                  <a:moveTo>
                    <a:pt x="4190" y="1"/>
                  </a:moveTo>
                  <a:cubicBezTo>
                    <a:pt x="4001" y="316"/>
                    <a:pt x="3970" y="725"/>
                    <a:pt x="4127" y="1040"/>
                  </a:cubicBezTo>
                  <a:lnTo>
                    <a:pt x="3497" y="1670"/>
                  </a:lnTo>
                  <a:cubicBezTo>
                    <a:pt x="3345" y="1589"/>
                    <a:pt x="3194" y="1550"/>
                    <a:pt x="3047" y="1550"/>
                  </a:cubicBezTo>
                  <a:cubicBezTo>
                    <a:pt x="2797" y="1550"/>
                    <a:pt x="2561" y="1661"/>
                    <a:pt x="2363" y="1859"/>
                  </a:cubicBezTo>
                  <a:lnTo>
                    <a:pt x="378" y="3813"/>
                  </a:lnTo>
                  <a:cubicBezTo>
                    <a:pt x="0" y="4222"/>
                    <a:pt x="0" y="4884"/>
                    <a:pt x="378" y="5293"/>
                  </a:cubicBezTo>
                  <a:cubicBezTo>
                    <a:pt x="583" y="5482"/>
                    <a:pt x="851" y="5577"/>
                    <a:pt x="1115" y="5577"/>
                  </a:cubicBezTo>
                  <a:cubicBezTo>
                    <a:pt x="1378" y="5577"/>
                    <a:pt x="1638" y="5482"/>
                    <a:pt x="1827" y="5293"/>
                  </a:cubicBezTo>
                  <a:lnTo>
                    <a:pt x="3812" y="3309"/>
                  </a:lnTo>
                  <a:cubicBezTo>
                    <a:pt x="4096" y="3025"/>
                    <a:pt x="4190" y="2553"/>
                    <a:pt x="4001" y="2143"/>
                  </a:cubicBezTo>
                  <a:lnTo>
                    <a:pt x="4631" y="1513"/>
                  </a:lnTo>
                  <a:cubicBezTo>
                    <a:pt x="4789" y="1576"/>
                    <a:pt x="4915" y="1607"/>
                    <a:pt x="5072" y="1607"/>
                  </a:cubicBezTo>
                  <a:cubicBezTo>
                    <a:pt x="5261" y="1607"/>
                    <a:pt x="5450" y="1544"/>
                    <a:pt x="5671" y="1418"/>
                  </a:cubicBezTo>
                  <a:cubicBezTo>
                    <a:pt x="5041" y="1040"/>
                    <a:pt x="4568" y="568"/>
                    <a:pt x="41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-33541500" y="3586425"/>
              <a:ext cx="188250" cy="187475"/>
            </a:xfrm>
            <a:custGeom>
              <a:avLst/>
              <a:gdLst/>
              <a:ahLst/>
              <a:cxnLst/>
              <a:rect l="l" t="t" r="r" b="b"/>
              <a:pathLst>
                <a:path w="7530" h="7499" extrusionOk="0">
                  <a:moveTo>
                    <a:pt x="3718" y="1387"/>
                  </a:moveTo>
                  <a:cubicBezTo>
                    <a:pt x="4253" y="1387"/>
                    <a:pt x="4726" y="1859"/>
                    <a:pt x="4726" y="2427"/>
                  </a:cubicBezTo>
                  <a:cubicBezTo>
                    <a:pt x="4789" y="2805"/>
                    <a:pt x="4505" y="3214"/>
                    <a:pt x="4096" y="3372"/>
                  </a:cubicBezTo>
                  <a:lnTo>
                    <a:pt x="4096" y="3750"/>
                  </a:lnTo>
                  <a:cubicBezTo>
                    <a:pt x="4096" y="3939"/>
                    <a:pt x="3938" y="4096"/>
                    <a:pt x="3749" y="4096"/>
                  </a:cubicBezTo>
                  <a:cubicBezTo>
                    <a:pt x="3560" y="4096"/>
                    <a:pt x="3403" y="3939"/>
                    <a:pt x="3403" y="3750"/>
                  </a:cubicBezTo>
                  <a:lnTo>
                    <a:pt x="3403" y="3372"/>
                  </a:lnTo>
                  <a:cubicBezTo>
                    <a:pt x="3403" y="3088"/>
                    <a:pt x="3592" y="2805"/>
                    <a:pt x="3875" y="2742"/>
                  </a:cubicBezTo>
                  <a:cubicBezTo>
                    <a:pt x="4001" y="2679"/>
                    <a:pt x="4096" y="2521"/>
                    <a:pt x="4096" y="2427"/>
                  </a:cubicBezTo>
                  <a:cubicBezTo>
                    <a:pt x="4096" y="2206"/>
                    <a:pt x="3938" y="2049"/>
                    <a:pt x="3749" y="2049"/>
                  </a:cubicBezTo>
                  <a:cubicBezTo>
                    <a:pt x="3560" y="2049"/>
                    <a:pt x="3403" y="2206"/>
                    <a:pt x="3403" y="2427"/>
                  </a:cubicBezTo>
                  <a:cubicBezTo>
                    <a:pt x="3403" y="2616"/>
                    <a:pt x="3245" y="2773"/>
                    <a:pt x="3056" y="2773"/>
                  </a:cubicBezTo>
                  <a:cubicBezTo>
                    <a:pt x="2836" y="2773"/>
                    <a:pt x="2678" y="2616"/>
                    <a:pt x="2678" y="2427"/>
                  </a:cubicBezTo>
                  <a:cubicBezTo>
                    <a:pt x="2678" y="1859"/>
                    <a:pt x="3151" y="1387"/>
                    <a:pt x="3718" y="1387"/>
                  </a:cubicBezTo>
                  <a:close/>
                  <a:moveTo>
                    <a:pt x="3749" y="4726"/>
                  </a:moveTo>
                  <a:cubicBezTo>
                    <a:pt x="3938" y="4726"/>
                    <a:pt x="4096" y="4884"/>
                    <a:pt x="4096" y="5104"/>
                  </a:cubicBezTo>
                  <a:cubicBezTo>
                    <a:pt x="4096" y="5294"/>
                    <a:pt x="3938" y="5451"/>
                    <a:pt x="3749" y="5451"/>
                  </a:cubicBezTo>
                  <a:cubicBezTo>
                    <a:pt x="3560" y="5451"/>
                    <a:pt x="3403" y="5294"/>
                    <a:pt x="3403" y="5104"/>
                  </a:cubicBezTo>
                  <a:cubicBezTo>
                    <a:pt x="3403" y="4884"/>
                    <a:pt x="3560" y="4726"/>
                    <a:pt x="3749" y="4726"/>
                  </a:cubicBezTo>
                  <a:close/>
                  <a:moveTo>
                    <a:pt x="3749" y="1"/>
                  </a:moveTo>
                  <a:cubicBezTo>
                    <a:pt x="1670" y="1"/>
                    <a:pt x="0" y="1702"/>
                    <a:pt x="0" y="3750"/>
                  </a:cubicBezTo>
                  <a:cubicBezTo>
                    <a:pt x="0" y="5829"/>
                    <a:pt x="1702" y="7499"/>
                    <a:pt x="3749" y="7499"/>
                  </a:cubicBezTo>
                  <a:cubicBezTo>
                    <a:pt x="5829" y="7499"/>
                    <a:pt x="7498" y="5798"/>
                    <a:pt x="7498" y="3750"/>
                  </a:cubicBezTo>
                  <a:cubicBezTo>
                    <a:pt x="7530" y="1670"/>
                    <a:pt x="5829" y="1"/>
                    <a:pt x="37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6" name="Google Shape;766;p48"/>
          <p:cNvGrpSpPr/>
          <p:nvPr/>
        </p:nvGrpSpPr>
        <p:grpSpPr>
          <a:xfrm>
            <a:off x="1569460" y="2652113"/>
            <a:ext cx="353645" cy="353645"/>
            <a:chOff x="-34763900" y="3561225"/>
            <a:chExt cx="291450" cy="291450"/>
          </a:xfrm>
        </p:grpSpPr>
        <p:sp>
          <p:nvSpPr>
            <p:cNvPr id="767" name="Google Shape;767;p48"/>
            <p:cNvSpPr/>
            <p:nvPr/>
          </p:nvSpPr>
          <p:spPr>
            <a:xfrm>
              <a:off x="-34693800" y="3629750"/>
              <a:ext cx="152025" cy="152825"/>
            </a:xfrm>
            <a:custGeom>
              <a:avLst/>
              <a:gdLst/>
              <a:ahLst/>
              <a:cxnLst/>
              <a:rect l="l" t="t" r="r" b="b"/>
              <a:pathLst>
                <a:path w="6081" h="6113" extrusionOk="0">
                  <a:moveTo>
                    <a:pt x="3025" y="1387"/>
                  </a:moveTo>
                  <a:cubicBezTo>
                    <a:pt x="3970" y="1387"/>
                    <a:pt x="4726" y="2143"/>
                    <a:pt x="4726" y="3088"/>
                  </a:cubicBezTo>
                  <a:cubicBezTo>
                    <a:pt x="4726" y="4033"/>
                    <a:pt x="3970" y="4789"/>
                    <a:pt x="3025" y="4789"/>
                  </a:cubicBezTo>
                  <a:cubicBezTo>
                    <a:pt x="2080" y="4789"/>
                    <a:pt x="1324" y="4033"/>
                    <a:pt x="1324" y="3088"/>
                  </a:cubicBezTo>
                  <a:cubicBezTo>
                    <a:pt x="1324" y="2143"/>
                    <a:pt x="2080" y="1387"/>
                    <a:pt x="3025" y="1387"/>
                  </a:cubicBezTo>
                  <a:close/>
                  <a:moveTo>
                    <a:pt x="2710" y="0"/>
                  </a:moveTo>
                  <a:lnTo>
                    <a:pt x="2710" y="442"/>
                  </a:lnTo>
                  <a:cubicBezTo>
                    <a:pt x="2710" y="599"/>
                    <a:pt x="2584" y="725"/>
                    <a:pt x="2426" y="757"/>
                  </a:cubicBezTo>
                  <a:cubicBezTo>
                    <a:pt x="2237" y="788"/>
                    <a:pt x="2017" y="914"/>
                    <a:pt x="1859" y="1009"/>
                  </a:cubicBezTo>
                  <a:cubicBezTo>
                    <a:pt x="1815" y="1031"/>
                    <a:pt x="1762" y="1041"/>
                    <a:pt x="1707" y="1041"/>
                  </a:cubicBezTo>
                  <a:cubicBezTo>
                    <a:pt x="1607" y="1041"/>
                    <a:pt x="1500" y="1007"/>
                    <a:pt x="1418" y="946"/>
                  </a:cubicBezTo>
                  <a:lnTo>
                    <a:pt x="1103" y="631"/>
                  </a:lnTo>
                  <a:lnTo>
                    <a:pt x="631" y="1103"/>
                  </a:lnTo>
                  <a:lnTo>
                    <a:pt x="946" y="1418"/>
                  </a:lnTo>
                  <a:cubicBezTo>
                    <a:pt x="1072" y="1544"/>
                    <a:pt x="1072" y="1702"/>
                    <a:pt x="977" y="1859"/>
                  </a:cubicBezTo>
                  <a:cubicBezTo>
                    <a:pt x="851" y="2048"/>
                    <a:pt x="788" y="2269"/>
                    <a:pt x="757" y="2458"/>
                  </a:cubicBezTo>
                  <a:cubicBezTo>
                    <a:pt x="694" y="2615"/>
                    <a:pt x="599" y="2710"/>
                    <a:pt x="442" y="2710"/>
                  </a:cubicBezTo>
                  <a:lnTo>
                    <a:pt x="1" y="2710"/>
                  </a:lnTo>
                  <a:lnTo>
                    <a:pt x="1" y="3403"/>
                  </a:lnTo>
                  <a:lnTo>
                    <a:pt x="442" y="3403"/>
                  </a:lnTo>
                  <a:cubicBezTo>
                    <a:pt x="599" y="3403"/>
                    <a:pt x="694" y="3498"/>
                    <a:pt x="757" y="3655"/>
                  </a:cubicBezTo>
                  <a:cubicBezTo>
                    <a:pt x="788" y="3876"/>
                    <a:pt x="914" y="4096"/>
                    <a:pt x="977" y="4254"/>
                  </a:cubicBezTo>
                  <a:cubicBezTo>
                    <a:pt x="1072" y="4380"/>
                    <a:pt x="1009" y="4569"/>
                    <a:pt x="946" y="4695"/>
                  </a:cubicBezTo>
                  <a:lnTo>
                    <a:pt x="631" y="5010"/>
                  </a:lnTo>
                  <a:lnTo>
                    <a:pt x="1103" y="5482"/>
                  </a:lnTo>
                  <a:lnTo>
                    <a:pt x="1418" y="5167"/>
                  </a:lnTo>
                  <a:cubicBezTo>
                    <a:pt x="1486" y="5100"/>
                    <a:pt x="1562" y="5068"/>
                    <a:pt x="1643" y="5068"/>
                  </a:cubicBezTo>
                  <a:cubicBezTo>
                    <a:pt x="1713" y="5068"/>
                    <a:pt x="1786" y="5092"/>
                    <a:pt x="1859" y="5136"/>
                  </a:cubicBezTo>
                  <a:cubicBezTo>
                    <a:pt x="2048" y="5230"/>
                    <a:pt x="2237" y="5325"/>
                    <a:pt x="2426" y="5356"/>
                  </a:cubicBezTo>
                  <a:cubicBezTo>
                    <a:pt x="2584" y="5419"/>
                    <a:pt x="2710" y="5514"/>
                    <a:pt x="2710" y="5671"/>
                  </a:cubicBezTo>
                  <a:lnTo>
                    <a:pt x="2710" y="6112"/>
                  </a:lnTo>
                  <a:lnTo>
                    <a:pt x="3372" y="6112"/>
                  </a:lnTo>
                  <a:lnTo>
                    <a:pt x="3372" y="5734"/>
                  </a:lnTo>
                  <a:cubicBezTo>
                    <a:pt x="3372" y="5577"/>
                    <a:pt x="3498" y="5451"/>
                    <a:pt x="3655" y="5419"/>
                  </a:cubicBezTo>
                  <a:cubicBezTo>
                    <a:pt x="3844" y="5356"/>
                    <a:pt x="4096" y="5262"/>
                    <a:pt x="4254" y="5167"/>
                  </a:cubicBezTo>
                  <a:cubicBezTo>
                    <a:pt x="4300" y="5133"/>
                    <a:pt x="4355" y="5119"/>
                    <a:pt x="4410" y="5119"/>
                  </a:cubicBezTo>
                  <a:cubicBezTo>
                    <a:pt x="4506" y="5119"/>
                    <a:pt x="4603" y="5159"/>
                    <a:pt x="4663" y="5199"/>
                  </a:cubicBezTo>
                  <a:lnTo>
                    <a:pt x="5010" y="5514"/>
                  </a:lnTo>
                  <a:lnTo>
                    <a:pt x="5451" y="5041"/>
                  </a:lnTo>
                  <a:lnTo>
                    <a:pt x="5136" y="4726"/>
                  </a:lnTo>
                  <a:cubicBezTo>
                    <a:pt x="5041" y="4632"/>
                    <a:pt x="5041" y="4474"/>
                    <a:pt x="5104" y="4285"/>
                  </a:cubicBezTo>
                  <a:cubicBezTo>
                    <a:pt x="5230" y="4096"/>
                    <a:pt x="5293" y="3907"/>
                    <a:pt x="5356" y="3718"/>
                  </a:cubicBezTo>
                  <a:cubicBezTo>
                    <a:pt x="5388" y="3561"/>
                    <a:pt x="5514" y="3434"/>
                    <a:pt x="5671" y="3434"/>
                  </a:cubicBezTo>
                  <a:lnTo>
                    <a:pt x="6081" y="3434"/>
                  </a:lnTo>
                  <a:lnTo>
                    <a:pt x="6081" y="2773"/>
                  </a:lnTo>
                  <a:lnTo>
                    <a:pt x="5671" y="2773"/>
                  </a:lnTo>
                  <a:cubicBezTo>
                    <a:pt x="5514" y="2710"/>
                    <a:pt x="5388" y="2615"/>
                    <a:pt x="5356" y="2458"/>
                  </a:cubicBezTo>
                  <a:cubicBezTo>
                    <a:pt x="5293" y="2269"/>
                    <a:pt x="5199" y="2017"/>
                    <a:pt x="5104" y="1859"/>
                  </a:cubicBezTo>
                  <a:cubicBezTo>
                    <a:pt x="5041" y="1733"/>
                    <a:pt x="5073" y="1544"/>
                    <a:pt x="5136" y="1418"/>
                  </a:cubicBezTo>
                  <a:lnTo>
                    <a:pt x="5451" y="1103"/>
                  </a:lnTo>
                  <a:lnTo>
                    <a:pt x="5010" y="631"/>
                  </a:lnTo>
                  <a:lnTo>
                    <a:pt x="4663" y="946"/>
                  </a:lnTo>
                  <a:cubicBezTo>
                    <a:pt x="4608" y="1019"/>
                    <a:pt x="4531" y="1050"/>
                    <a:pt x="4445" y="1050"/>
                  </a:cubicBezTo>
                  <a:cubicBezTo>
                    <a:pt x="4384" y="1050"/>
                    <a:pt x="4319" y="1035"/>
                    <a:pt x="4254" y="1009"/>
                  </a:cubicBezTo>
                  <a:cubicBezTo>
                    <a:pt x="4033" y="883"/>
                    <a:pt x="3844" y="788"/>
                    <a:pt x="3655" y="757"/>
                  </a:cubicBezTo>
                  <a:cubicBezTo>
                    <a:pt x="3498" y="725"/>
                    <a:pt x="3372" y="599"/>
                    <a:pt x="3372" y="442"/>
                  </a:cubicBezTo>
                  <a:lnTo>
                    <a:pt x="33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-34763900" y="3561225"/>
              <a:ext cx="291450" cy="291450"/>
            </a:xfrm>
            <a:custGeom>
              <a:avLst/>
              <a:gdLst/>
              <a:ahLst/>
              <a:cxnLst/>
              <a:rect l="l" t="t" r="r" b="b"/>
              <a:pathLst>
                <a:path w="11658" h="11658" extrusionOk="0">
                  <a:moveTo>
                    <a:pt x="6522" y="2048"/>
                  </a:moveTo>
                  <a:cubicBezTo>
                    <a:pt x="6743" y="2048"/>
                    <a:pt x="6900" y="2206"/>
                    <a:pt x="6900" y="2395"/>
                  </a:cubicBezTo>
                  <a:lnTo>
                    <a:pt x="6900" y="2899"/>
                  </a:lnTo>
                  <a:cubicBezTo>
                    <a:pt x="6995" y="2962"/>
                    <a:pt x="7089" y="2994"/>
                    <a:pt x="7152" y="3025"/>
                  </a:cubicBezTo>
                  <a:lnTo>
                    <a:pt x="7530" y="2678"/>
                  </a:lnTo>
                  <a:cubicBezTo>
                    <a:pt x="7578" y="2615"/>
                    <a:pt x="7664" y="2584"/>
                    <a:pt x="7755" y="2584"/>
                  </a:cubicBezTo>
                  <a:cubicBezTo>
                    <a:pt x="7845" y="2584"/>
                    <a:pt x="7940" y="2615"/>
                    <a:pt x="8003" y="2678"/>
                  </a:cubicBezTo>
                  <a:lnTo>
                    <a:pt x="8979" y="3655"/>
                  </a:lnTo>
                  <a:cubicBezTo>
                    <a:pt x="9106" y="3781"/>
                    <a:pt x="9106" y="4002"/>
                    <a:pt x="8979" y="4128"/>
                  </a:cubicBezTo>
                  <a:lnTo>
                    <a:pt x="8633" y="4474"/>
                  </a:lnTo>
                  <a:cubicBezTo>
                    <a:pt x="8664" y="4569"/>
                    <a:pt x="8696" y="4695"/>
                    <a:pt x="8727" y="4758"/>
                  </a:cubicBezTo>
                  <a:lnTo>
                    <a:pt x="9263" y="4758"/>
                  </a:lnTo>
                  <a:cubicBezTo>
                    <a:pt x="9452" y="4758"/>
                    <a:pt x="9610" y="4915"/>
                    <a:pt x="9610" y="5104"/>
                  </a:cubicBezTo>
                  <a:lnTo>
                    <a:pt x="9610" y="6491"/>
                  </a:lnTo>
                  <a:cubicBezTo>
                    <a:pt x="9610" y="6680"/>
                    <a:pt x="9452" y="6837"/>
                    <a:pt x="9263" y="6837"/>
                  </a:cubicBezTo>
                  <a:lnTo>
                    <a:pt x="8727" y="6837"/>
                  </a:lnTo>
                  <a:cubicBezTo>
                    <a:pt x="8696" y="6963"/>
                    <a:pt x="8664" y="7026"/>
                    <a:pt x="8633" y="7121"/>
                  </a:cubicBezTo>
                  <a:lnTo>
                    <a:pt x="8979" y="7467"/>
                  </a:lnTo>
                  <a:cubicBezTo>
                    <a:pt x="9106" y="7593"/>
                    <a:pt x="9106" y="7814"/>
                    <a:pt x="8979" y="7940"/>
                  </a:cubicBezTo>
                  <a:lnTo>
                    <a:pt x="8003" y="8916"/>
                  </a:lnTo>
                  <a:cubicBezTo>
                    <a:pt x="7940" y="8979"/>
                    <a:pt x="7845" y="9011"/>
                    <a:pt x="7755" y="9011"/>
                  </a:cubicBezTo>
                  <a:cubicBezTo>
                    <a:pt x="7664" y="9011"/>
                    <a:pt x="7578" y="8979"/>
                    <a:pt x="7530" y="8916"/>
                  </a:cubicBezTo>
                  <a:lnTo>
                    <a:pt x="7152" y="8570"/>
                  </a:lnTo>
                  <a:cubicBezTo>
                    <a:pt x="7089" y="8601"/>
                    <a:pt x="6963" y="8664"/>
                    <a:pt x="6900" y="8696"/>
                  </a:cubicBezTo>
                  <a:lnTo>
                    <a:pt x="6900" y="9200"/>
                  </a:lnTo>
                  <a:cubicBezTo>
                    <a:pt x="6900" y="9389"/>
                    <a:pt x="6743" y="9547"/>
                    <a:pt x="6522" y="9547"/>
                  </a:cubicBezTo>
                  <a:lnTo>
                    <a:pt x="5167" y="9547"/>
                  </a:lnTo>
                  <a:cubicBezTo>
                    <a:pt x="4947" y="9547"/>
                    <a:pt x="4789" y="9389"/>
                    <a:pt x="4789" y="9200"/>
                  </a:cubicBezTo>
                  <a:lnTo>
                    <a:pt x="4789" y="8696"/>
                  </a:lnTo>
                  <a:cubicBezTo>
                    <a:pt x="4695" y="8664"/>
                    <a:pt x="4600" y="8601"/>
                    <a:pt x="4537" y="8570"/>
                  </a:cubicBezTo>
                  <a:lnTo>
                    <a:pt x="4159" y="8916"/>
                  </a:lnTo>
                  <a:cubicBezTo>
                    <a:pt x="4112" y="8979"/>
                    <a:pt x="4025" y="9011"/>
                    <a:pt x="3935" y="9011"/>
                  </a:cubicBezTo>
                  <a:cubicBezTo>
                    <a:pt x="3844" y="9011"/>
                    <a:pt x="3750" y="8979"/>
                    <a:pt x="3687" y="8916"/>
                  </a:cubicBezTo>
                  <a:lnTo>
                    <a:pt x="2710" y="7940"/>
                  </a:lnTo>
                  <a:cubicBezTo>
                    <a:pt x="2584" y="7814"/>
                    <a:pt x="2584" y="7593"/>
                    <a:pt x="2710" y="7467"/>
                  </a:cubicBezTo>
                  <a:lnTo>
                    <a:pt x="3057" y="7121"/>
                  </a:lnTo>
                  <a:cubicBezTo>
                    <a:pt x="3025" y="7026"/>
                    <a:pt x="2994" y="6932"/>
                    <a:pt x="2962" y="6837"/>
                  </a:cubicBezTo>
                  <a:lnTo>
                    <a:pt x="2426" y="6837"/>
                  </a:lnTo>
                  <a:cubicBezTo>
                    <a:pt x="2237" y="6837"/>
                    <a:pt x="2080" y="6680"/>
                    <a:pt x="2080" y="6491"/>
                  </a:cubicBezTo>
                  <a:lnTo>
                    <a:pt x="2080" y="5104"/>
                  </a:lnTo>
                  <a:cubicBezTo>
                    <a:pt x="2080" y="4915"/>
                    <a:pt x="2237" y="4758"/>
                    <a:pt x="2426" y="4758"/>
                  </a:cubicBezTo>
                  <a:lnTo>
                    <a:pt x="2962" y="4758"/>
                  </a:lnTo>
                  <a:cubicBezTo>
                    <a:pt x="2994" y="4632"/>
                    <a:pt x="3025" y="4569"/>
                    <a:pt x="3057" y="4474"/>
                  </a:cubicBezTo>
                  <a:lnTo>
                    <a:pt x="2710" y="4128"/>
                  </a:lnTo>
                  <a:cubicBezTo>
                    <a:pt x="2584" y="4002"/>
                    <a:pt x="2584" y="3781"/>
                    <a:pt x="2710" y="3655"/>
                  </a:cubicBezTo>
                  <a:lnTo>
                    <a:pt x="3687" y="2678"/>
                  </a:lnTo>
                  <a:cubicBezTo>
                    <a:pt x="3750" y="2615"/>
                    <a:pt x="3844" y="2584"/>
                    <a:pt x="3935" y="2584"/>
                  </a:cubicBezTo>
                  <a:cubicBezTo>
                    <a:pt x="4025" y="2584"/>
                    <a:pt x="4112" y="2615"/>
                    <a:pt x="4159" y="2678"/>
                  </a:cubicBezTo>
                  <a:lnTo>
                    <a:pt x="4537" y="3025"/>
                  </a:lnTo>
                  <a:cubicBezTo>
                    <a:pt x="4600" y="2994"/>
                    <a:pt x="4726" y="2962"/>
                    <a:pt x="4789" y="2899"/>
                  </a:cubicBezTo>
                  <a:lnTo>
                    <a:pt x="4789" y="2395"/>
                  </a:lnTo>
                  <a:cubicBezTo>
                    <a:pt x="4789" y="2206"/>
                    <a:pt x="4947" y="2048"/>
                    <a:pt x="5167" y="2048"/>
                  </a:cubicBezTo>
                  <a:close/>
                  <a:moveTo>
                    <a:pt x="5829" y="1"/>
                  </a:moveTo>
                  <a:cubicBezTo>
                    <a:pt x="2647" y="1"/>
                    <a:pt x="1" y="2647"/>
                    <a:pt x="1" y="5829"/>
                  </a:cubicBezTo>
                  <a:cubicBezTo>
                    <a:pt x="1" y="6837"/>
                    <a:pt x="284" y="7877"/>
                    <a:pt x="820" y="8790"/>
                  </a:cubicBezTo>
                  <a:lnTo>
                    <a:pt x="32" y="11185"/>
                  </a:lnTo>
                  <a:cubicBezTo>
                    <a:pt x="1" y="11311"/>
                    <a:pt x="32" y="11468"/>
                    <a:pt x="127" y="11531"/>
                  </a:cubicBezTo>
                  <a:cubicBezTo>
                    <a:pt x="174" y="11602"/>
                    <a:pt x="274" y="11638"/>
                    <a:pt x="375" y="11638"/>
                  </a:cubicBezTo>
                  <a:cubicBezTo>
                    <a:pt x="408" y="11638"/>
                    <a:pt x="442" y="11634"/>
                    <a:pt x="473" y="11626"/>
                  </a:cubicBezTo>
                  <a:lnTo>
                    <a:pt x="2868" y="10838"/>
                  </a:lnTo>
                  <a:cubicBezTo>
                    <a:pt x="3781" y="11374"/>
                    <a:pt x="4789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57" y="2584"/>
                    <a:pt x="9011" y="1"/>
                    <a:pt x="58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-34644175" y="368095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6" y="2048"/>
                    <a:pt x="2048" y="1576"/>
                    <a:pt x="2048" y="1040"/>
                  </a:cubicBezTo>
                  <a:cubicBezTo>
                    <a:pt x="2048" y="441"/>
                    <a:pt x="1576" y="0"/>
                    <a:pt x="10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" name="Google Shape;770;p48"/>
          <p:cNvGrpSpPr/>
          <p:nvPr/>
        </p:nvGrpSpPr>
        <p:grpSpPr>
          <a:xfrm>
            <a:off x="4394705" y="2651646"/>
            <a:ext cx="354586" cy="354586"/>
            <a:chOff x="-30735200" y="3192625"/>
            <a:chExt cx="292225" cy="292225"/>
          </a:xfrm>
        </p:grpSpPr>
        <p:sp>
          <p:nvSpPr>
            <p:cNvPr id="771" name="Google Shape;771;p48"/>
            <p:cNvSpPr/>
            <p:nvPr/>
          </p:nvSpPr>
          <p:spPr>
            <a:xfrm>
              <a:off x="-30665100" y="3192625"/>
              <a:ext cx="175650" cy="223700"/>
            </a:xfrm>
            <a:custGeom>
              <a:avLst/>
              <a:gdLst/>
              <a:ahLst/>
              <a:cxnLst/>
              <a:rect l="l" t="t" r="r" b="b"/>
              <a:pathLst>
                <a:path w="7026" h="8948" extrusionOk="0">
                  <a:moveTo>
                    <a:pt x="2363" y="0"/>
                  </a:moveTo>
                  <a:cubicBezTo>
                    <a:pt x="2143" y="0"/>
                    <a:pt x="1985" y="158"/>
                    <a:pt x="1985" y="378"/>
                  </a:cubicBezTo>
                  <a:cubicBezTo>
                    <a:pt x="1985" y="567"/>
                    <a:pt x="2143" y="725"/>
                    <a:pt x="2363" y="725"/>
                  </a:cubicBezTo>
                  <a:lnTo>
                    <a:pt x="2710" y="725"/>
                  </a:lnTo>
                  <a:lnTo>
                    <a:pt x="2710" y="1576"/>
                  </a:lnTo>
                  <a:cubicBezTo>
                    <a:pt x="1135" y="2017"/>
                    <a:pt x="0" y="3466"/>
                    <a:pt x="0" y="5199"/>
                  </a:cubicBezTo>
                  <a:cubicBezTo>
                    <a:pt x="0" y="7278"/>
                    <a:pt x="1670" y="8948"/>
                    <a:pt x="3718" y="8948"/>
                  </a:cubicBezTo>
                  <a:cubicBezTo>
                    <a:pt x="3970" y="8948"/>
                    <a:pt x="4159" y="8916"/>
                    <a:pt x="4348" y="8853"/>
                  </a:cubicBezTo>
                  <a:cubicBezTo>
                    <a:pt x="4159" y="8664"/>
                    <a:pt x="4033" y="8381"/>
                    <a:pt x="4033" y="8066"/>
                  </a:cubicBezTo>
                  <a:cubicBezTo>
                    <a:pt x="4033" y="7877"/>
                    <a:pt x="4096" y="7687"/>
                    <a:pt x="4191" y="7530"/>
                  </a:cubicBezTo>
                  <a:lnTo>
                    <a:pt x="4191" y="7530"/>
                  </a:lnTo>
                  <a:cubicBezTo>
                    <a:pt x="4033" y="7561"/>
                    <a:pt x="3876" y="7561"/>
                    <a:pt x="3686" y="7561"/>
                  </a:cubicBezTo>
                  <a:cubicBezTo>
                    <a:pt x="2363" y="7561"/>
                    <a:pt x="1292" y="6522"/>
                    <a:pt x="1292" y="5167"/>
                  </a:cubicBezTo>
                  <a:cubicBezTo>
                    <a:pt x="1292" y="3844"/>
                    <a:pt x="2363" y="2773"/>
                    <a:pt x="3686" y="2773"/>
                  </a:cubicBezTo>
                  <a:cubicBezTo>
                    <a:pt x="4348" y="2773"/>
                    <a:pt x="4978" y="3088"/>
                    <a:pt x="5451" y="3560"/>
                  </a:cubicBezTo>
                  <a:cubicBezTo>
                    <a:pt x="5608" y="3466"/>
                    <a:pt x="5766" y="3466"/>
                    <a:pt x="5923" y="3466"/>
                  </a:cubicBezTo>
                  <a:lnTo>
                    <a:pt x="7026" y="3466"/>
                  </a:lnTo>
                  <a:cubicBezTo>
                    <a:pt x="6553" y="2584"/>
                    <a:pt x="5734" y="1859"/>
                    <a:pt x="4726" y="1576"/>
                  </a:cubicBezTo>
                  <a:lnTo>
                    <a:pt x="4726" y="725"/>
                  </a:lnTo>
                  <a:lnTo>
                    <a:pt x="5073" y="725"/>
                  </a:lnTo>
                  <a:cubicBezTo>
                    <a:pt x="5262" y="725"/>
                    <a:pt x="5419" y="567"/>
                    <a:pt x="5419" y="378"/>
                  </a:cubicBezTo>
                  <a:cubicBezTo>
                    <a:pt x="5419" y="158"/>
                    <a:pt x="5262" y="0"/>
                    <a:pt x="50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-30615475" y="3278475"/>
              <a:ext cx="52775" cy="52000"/>
            </a:xfrm>
            <a:custGeom>
              <a:avLst/>
              <a:gdLst/>
              <a:ahLst/>
              <a:cxnLst/>
              <a:rect l="l" t="t" r="r" b="b"/>
              <a:pathLst>
                <a:path w="2111" h="2080" extrusionOk="0">
                  <a:moveTo>
                    <a:pt x="1733" y="0"/>
                  </a:moveTo>
                  <a:cubicBezTo>
                    <a:pt x="1544" y="32"/>
                    <a:pt x="1386" y="158"/>
                    <a:pt x="1386" y="347"/>
                  </a:cubicBezTo>
                  <a:lnTo>
                    <a:pt x="1386" y="1387"/>
                  </a:lnTo>
                  <a:lnTo>
                    <a:pt x="378" y="1387"/>
                  </a:lnTo>
                  <a:cubicBezTo>
                    <a:pt x="158" y="1387"/>
                    <a:pt x="0" y="1544"/>
                    <a:pt x="0" y="1733"/>
                  </a:cubicBezTo>
                  <a:cubicBezTo>
                    <a:pt x="0" y="1922"/>
                    <a:pt x="158" y="2080"/>
                    <a:pt x="378" y="2080"/>
                  </a:cubicBezTo>
                  <a:lnTo>
                    <a:pt x="1733" y="2080"/>
                  </a:lnTo>
                  <a:cubicBezTo>
                    <a:pt x="1954" y="2080"/>
                    <a:pt x="2111" y="1922"/>
                    <a:pt x="2111" y="1733"/>
                  </a:cubicBezTo>
                  <a:lnTo>
                    <a:pt x="2111" y="347"/>
                  </a:lnTo>
                  <a:cubicBezTo>
                    <a:pt x="2111" y="158"/>
                    <a:pt x="1954" y="0"/>
                    <a:pt x="17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-30528850" y="3296575"/>
              <a:ext cx="85875" cy="25250"/>
            </a:xfrm>
            <a:custGeom>
              <a:avLst/>
              <a:gdLst/>
              <a:ahLst/>
              <a:cxnLst/>
              <a:rect l="l" t="t" r="r" b="b"/>
              <a:pathLst>
                <a:path w="3435" h="1010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cubicBezTo>
                    <a:pt x="1" y="789"/>
                    <a:pt x="253" y="1009"/>
                    <a:pt x="536" y="1009"/>
                  </a:cubicBezTo>
                  <a:lnTo>
                    <a:pt x="2931" y="1009"/>
                  </a:lnTo>
                  <a:cubicBezTo>
                    <a:pt x="3214" y="1009"/>
                    <a:pt x="3435" y="789"/>
                    <a:pt x="3435" y="505"/>
                  </a:cubicBezTo>
                  <a:cubicBezTo>
                    <a:pt x="3435" y="221"/>
                    <a:pt x="3214" y="1"/>
                    <a:pt x="29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-30546175" y="3338325"/>
              <a:ext cx="85875" cy="26025"/>
            </a:xfrm>
            <a:custGeom>
              <a:avLst/>
              <a:gdLst/>
              <a:ahLst/>
              <a:cxnLst/>
              <a:rect l="l" t="t" r="r" b="b"/>
              <a:pathLst>
                <a:path w="3435" h="1041" extrusionOk="0">
                  <a:moveTo>
                    <a:pt x="505" y="1"/>
                  </a:moveTo>
                  <a:cubicBezTo>
                    <a:pt x="221" y="1"/>
                    <a:pt x="1" y="253"/>
                    <a:pt x="1" y="536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2899" y="1040"/>
                  </a:lnTo>
                  <a:cubicBezTo>
                    <a:pt x="3183" y="1040"/>
                    <a:pt x="3435" y="851"/>
                    <a:pt x="3435" y="536"/>
                  </a:cubicBezTo>
                  <a:cubicBezTo>
                    <a:pt x="3435" y="253"/>
                    <a:pt x="3183" y="1"/>
                    <a:pt x="28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-30546175" y="338165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0"/>
                  </a:moveTo>
                  <a:cubicBezTo>
                    <a:pt x="221" y="0"/>
                    <a:pt x="1" y="252"/>
                    <a:pt x="1" y="536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90" y="1040"/>
                    <a:pt x="2710" y="788"/>
                    <a:pt x="2710" y="536"/>
                  </a:cubicBezTo>
                  <a:cubicBezTo>
                    <a:pt x="2710" y="252"/>
                    <a:pt x="2490" y="0"/>
                    <a:pt x="2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-30546175" y="3424175"/>
              <a:ext cx="51225" cy="26025"/>
            </a:xfrm>
            <a:custGeom>
              <a:avLst/>
              <a:gdLst/>
              <a:ahLst/>
              <a:cxnLst/>
              <a:rect l="l" t="t" r="r" b="b"/>
              <a:pathLst>
                <a:path w="2049" h="1041" extrusionOk="0">
                  <a:moveTo>
                    <a:pt x="505" y="1"/>
                  </a:moveTo>
                  <a:cubicBezTo>
                    <a:pt x="221" y="1"/>
                    <a:pt x="1" y="253"/>
                    <a:pt x="1" y="505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1544" y="1040"/>
                  </a:lnTo>
                  <a:cubicBezTo>
                    <a:pt x="1796" y="1040"/>
                    <a:pt x="2048" y="788"/>
                    <a:pt x="2048" y="505"/>
                  </a:cubicBezTo>
                  <a:cubicBezTo>
                    <a:pt x="2048" y="253"/>
                    <a:pt x="1796" y="1"/>
                    <a:pt x="1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-30735200" y="3209325"/>
              <a:ext cx="174075" cy="275525"/>
            </a:xfrm>
            <a:custGeom>
              <a:avLst/>
              <a:gdLst/>
              <a:ahLst/>
              <a:cxnLst/>
              <a:rect l="l" t="t" r="r" b="b"/>
              <a:pathLst>
                <a:path w="6963" h="11021" extrusionOk="0">
                  <a:moveTo>
                    <a:pt x="3803" y="0"/>
                  </a:moveTo>
                  <a:cubicBezTo>
                    <a:pt x="3716" y="0"/>
                    <a:pt x="3637" y="52"/>
                    <a:pt x="3592" y="120"/>
                  </a:cubicBezTo>
                  <a:lnTo>
                    <a:pt x="1702" y="2231"/>
                  </a:lnTo>
                  <a:cubicBezTo>
                    <a:pt x="1544" y="2420"/>
                    <a:pt x="1418" y="2640"/>
                    <a:pt x="1418" y="2892"/>
                  </a:cubicBezTo>
                  <a:lnTo>
                    <a:pt x="1418" y="5917"/>
                  </a:lnTo>
                  <a:cubicBezTo>
                    <a:pt x="1418" y="6200"/>
                    <a:pt x="1292" y="6421"/>
                    <a:pt x="1103" y="6641"/>
                  </a:cubicBezTo>
                  <a:lnTo>
                    <a:pt x="126" y="7618"/>
                  </a:lnTo>
                  <a:cubicBezTo>
                    <a:pt x="0" y="7744"/>
                    <a:pt x="0" y="7965"/>
                    <a:pt x="126" y="8091"/>
                  </a:cubicBezTo>
                  <a:lnTo>
                    <a:pt x="2867" y="10926"/>
                  </a:lnTo>
                  <a:cubicBezTo>
                    <a:pt x="2930" y="10989"/>
                    <a:pt x="3017" y="11021"/>
                    <a:pt x="3104" y="11021"/>
                  </a:cubicBezTo>
                  <a:cubicBezTo>
                    <a:pt x="3190" y="11021"/>
                    <a:pt x="3277" y="10989"/>
                    <a:pt x="3340" y="10926"/>
                  </a:cubicBezTo>
                  <a:lnTo>
                    <a:pt x="4317" y="9949"/>
                  </a:lnTo>
                  <a:cubicBezTo>
                    <a:pt x="4537" y="9729"/>
                    <a:pt x="4758" y="9634"/>
                    <a:pt x="5041" y="9634"/>
                  </a:cubicBezTo>
                  <a:lnTo>
                    <a:pt x="6963" y="9634"/>
                  </a:lnTo>
                  <a:cubicBezTo>
                    <a:pt x="6900" y="9477"/>
                    <a:pt x="6837" y="9288"/>
                    <a:pt x="6837" y="9099"/>
                  </a:cubicBezTo>
                  <a:cubicBezTo>
                    <a:pt x="6837" y="9036"/>
                    <a:pt x="6837" y="8973"/>
                    <a:pt x="6900" y="8910"/>
                  </a:cubicBezTo>
                  <a:cubicBezTo>
                    <a:pt x="6774" y="8910"/>
                    <a:pt x="6648" y="8941"/>
                    <a:pt x="6522" y="8941"/>
                  </a:cubicBezTo>
                  <a:cubicBezTo>
                    <a:pt x="4096" y="8941"/>
                    <a:pt x="2080" y="6925"/>
                    <a:pt x="2080" y="4499"/>
                  </a:cubicBezTo>
                  <a:cubicBezTo>
                    <a:pt x="2080" y="2892"/>
                    <a:pt x="2962" y="1475"/>
                    <a:pt x="4254" y="687"/>
                  </a:cubicBezTo>
                  <a:cubicBezTo>
                    <a:pt x="4254" y="592"/>
                    <a:pt x="4222" y="529"/>
                    <a:pt x="4222" y="498"/>
                  </a:cubicBezTo>
                  <a:lnTo>
                    <a:pt x="4128" y="246"/>
                  </a:lnTo>
                  <a:cubicBezTo>
                    <a:pt x="4096" y="120"/>
                    <a:pt x="4002" y="57"/>
                    <a:pt x="3907" y="25"/>
                  </a:cubicBezTo>
                  <a:cubicBezTo>
                    <a:pt x="3872" y="8"/>
                    <a:pt x="3837" y="0"/>
                    <a:pt x="38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0"/>
          <p:cNvSpPr txBox="1">
            <a:spLocks noGrp="1"/>
          </p:cNvSpPr>
          <p:nvPr>
            <p:ph type="subTitle" idx="1"/>
          </p:nvPr>
        </p:nvSpPr>
        <p:spPr>
          <a:xfrm>
            <a:off x="750524" y="1655930"/>
            <a:ext cx="27879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" sz="1400" err="1"/>
              <a:t>Wij</a:t>
            </a:r>
            <a:r>
              <a:rPr lang="en" sz="1400"/>
              <a:t> </a:t>
            </a:r>
            <a:r>
              <a:rPr lang="en" sz="1400" err="1"/>
              <a:t>dagen</a:t>
            </a:r>
            <a:r>
              <a:rPr lang="en" sz="1400"/>
              <a:t> het </a:t>
            </a:r>
            <a:r>
              <a:rPr lang="en" sz="1400" err="1"/>
              <a:t>onderwijs</a:t>
            </a:r>
            <a:r>
              <a:rPr lang="en" sz="1400"/>
              <a:t> </a:t>
            </a:r>
            <a:r>
              <a:rPr lang="en" sz="1400" err="1"/>
              <a:t>uit</a:t>
            </a:r>
            <a:r>
              <a:rPr lang="en" sz="1400"/>
              <a:t> tot </a:t>
            </a:r>
            <a:r>
              <a:rPr lang="en" sz="1400" err="1"/>
              <a:t>partnerschap</a:t>
            </a:r>
            <a:r>
              <a:rPr lang="en" sz="1400"/>
              <a:t> </a:t>
            </a:r>
            <a:r>
              <a:rPr lang="en" sz="1400" err="1"/>
              <a:t>en</a:t>
            </a:r>
            <a:r>
              <a:rPr lang="en" sz="1400"/>
              <a:t> </a:t>
            </a:r>
            <a:r>
              <a:rPr lang="en" sz="1400" err="1"/>
              <a:t>vernieuwing</a:t>
            </a:r>
            <a:endParaRPr lang="nl-NL" sz="1400"/>
          </a:p>
        </p:txBody>
      </p:sp>
      <p:sp>
        <p:nvSpPr>
          <p:cNvPr id="402" name="Google Shape;402;p30"/>
          <p:cNvSpPr txBox="1">
            <a:spLocks noGrp="1"/>
          </p:cNvSpPr>
          <p:nvPr>
            <p:ph type="subTitle" idx="3"/>
          </p:nvPr>
        </p:nvSpPr>
        <p:spPr>
          <a:xfrm>
            <a:off x="747255" y="2879090"/>
            <a:ext cx="27879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" sz="1400" err="1"/>
              <a:t>Wij</a:t>
            </a:r>
            <a:r>
              <a:rPr lang="en" sz="1400"/>
              <a:t> </a:t>
            </a:r>
            <a:r>
              <a:rPr lang="en" sz="1400" err="1"/>
              <a:t>geven</a:t>
            </a:r>
            <a:r>
              <a:rPr lang="en" sz="1400"/>
              <a:t> </a:t>
            </a:r>
            <a:r>
              <a:rPr lang="en" sz="1400" err="1"/>
              <a:t>ons</a:t>
            </a:r>
            <a:r>
              <a:rPr lang="en" sz="1400"/>
              <a:t> </a:t>
            </a:r>
            <a:r>
              <a:rPr lang="en" sz="1400" err="1"/>
              <a:t>werk</a:t>
            </a:r>
            <a:r>
              <a:rPr lang="en" sz="1400"/>
              <a:t> </a:t>
            </a:r>
            <a:r>
              <a:rPr lang="en" sz="1400" err="1"/>
              <a:t>vorm</a:t>
            </a:r>
            <a:r>
              <a:rPr lang="en" sz="1400"/>
              <a:t> </a:t>
            </a:r>
            <a:r>
              <a:rPr lang="en" sz="1400" err="1"/>
              <a:t>vanuit</a:t>
            </a:r>
            <a:r>
              <a:rPr lang="en" sz="1400"/>
              <a:t> </a:t>
            </a:r>
            <a:r>
              <a:rPr lang="en" sz="1400" err="1"/>
              <a:t>persoonlijke</a:t>
            </a:r>
            <a:r>
              <a:rPr lang="en" sz="1400"/>
              <a:t> </a:t>
            </a:r>
            <a:r>
              <a:rPr lang="en" sz="1400" err="1"/>
              <a:t>betrokkenheid</a:t>
            </a:r>
            <a:r>
              <a:rPr lang="en" sz="1400"/>
              <a:t> </a:t>
            </a:r>
            <a:r>
              <a:rPr lang="en" sz="1400" err="1"/>
              <a:t>en</a:t>
            </a:r>
            <a:r>
              <a:rPr lang="en" sz="1400"/>
              <a:t> </a:t>
            </a:r>
            <a:r>
              <a:rPr lang="en" sz="1400" err="1"/>
              <a:t>passie</a:t>
            </a:r>
            <a:endParaRPr lang="en" sz="1400"/>
          </a:p>
        </p:txBody>
      </p:sp>
      <p:sp>
        <p:nvSpPr>
          <p:cNvPr id="406" name="Google Shape;406;p30"/>
          <p:cNvSpPr txBox="1">
            <a:spLocks noGrp="1"/>
          </p:cNvSpPr>
          <p:nvPr>
            <p:ph type="subTitle" idx="7"/>
          </p:nvPr>
        </p:nvSpPr>
        <p:spPr>
          <a:xfrm>
            <a:off x="3546491" y="2162732"/>
            <a:ext cx="27879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" sz="1400" err="1"/>
              <a:t>Wij</a:t>
            </a:r>
            <a:r>
              <a:rPr lang="en" sz="1400"/>
              <a:t> </a:t>
            </a:r>
            <a:r>
              <a:rPr lang="en" sz="1400" err="1"/>
              <a:t>werken</a:t>
            </a:r>
            <a:r>
              <a:rPr lang="en" sz="1400"/>
              <a:t> met </a:t>
            </a:r>
            <a:r>
              <a:rPr lang="en" sz="1400" err="1"/>
              <a:t>een</a:t>
            </a:r>
            <a:r>
              <a:rPr lang="en" sz="1400"/>
              <a:t> open </a:t>
            </a:r>
            <a:r>
              <a:rPr lang="en" sz="1400" err="1"/>
              <a:t>en</a:t>
            </a:r>
            <a:r>
              <a:rPr lang="en" sz="1400"/>
              <a:t> </a:t>
            </a:r>
            <a:r>
              <a:rPr lang="en" sz="1400" err="1"/>
              <a:t>nieuwsgierige</a:t>
            </a:r>
            <a:r>
              <a:rPr lang="en" sz="1400"/>
              <a:t> </a:t>
            </a:r>
            <a:r>
              <a:rPr lang="en" sz="1400" err="1"/>
              <a:t>blik</a:t>
            </a:r>
            <a:r>
              <a:rPr lang="en" sz="1400"/>
              <a:t> </a:t>
            </a:r>
            <a:r>
              <a:rPr lang="en" sz="1400" err="1"/>
              <a:t>aan</a:t>
            </a:r>
            <a:r>
              <a:rPr lang="en" sz="1400"/>
              <a:t> </a:t>
            </a:r>
            <a:r>
              <a:rPr lang="en" sz="1400" err="1"/>
              <a:t>verbinding</a:t>
            </a:r>
            <a:r>
              <a:rPr lang="en" sz="1400"/>
              <a:t> </a:t>
            </a:r>
            <a:r>
              <a:rPr lang="en" sz="1400" err="1"/>
              <a:t>tussen</a:t>
            </a:r>
            <a:r>
              <a:rPr lang="en" sz="1400"/>
              <a:t> </a:t>
            </a:r>
            <a:r>
              <a:rPr lang="en" sz="1400" err="1"/>
              <a:t>bibliotheek</a:t>
            </a:r>
            <a:r>
              <a:rPr lang="en" sz="1400"/>
              <a:t>, </a:t>
            </a:r>
            <a:r>
              <a:rPr lang="en" sz="1400" err="1"/>
              <a:t>onderwijs</a:t>
            </a:r>
            <a:r>
              <a:rPr lang="en" sz="1400"/>
              <a:t> </a:t>
            </a:r>
            <a:r>
              <a:rPr lang="en" sz="1400" err="1"/>
              <a:t>en</a:t>
            </a:r>
            <a:r>
              <a:rPr lang="en" sz="1400"/>
              <a:t> </a:t>
            </a:r>
            <a:r>
              <a:rPr lang="en" sz="1400" err="1"/>
              <a:t>maatschappij</a:t>
            </a:r>
            <a:endParaRPr lang="nl-NL" sz="1400"/>
          </a:p>
        </p:txBody>
      </p:sp>
      <p:sp>
        <p:nvSpPr>
          <p:cNvPr id="408" name="Google Shape;408;p30"/>
          <p:cNvSpPr txBox="1">
            <a:spLocks noGrp="1"/>
          </p:cNvSpPr>
          <p:nvPr>
            <p:ph type="subTitle" idx="9"/>
          </p:nvPr>
        </p:nvSpPr>
        <p:spPr>
          <a:xfrm>
            <a:off x="696611" y="1241324"/>
            <a:ext cx="3878676" cy="3709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sz="2000" err="1"/>
              <a:t>Kernwaarden</a:t>
            </a:r>
            <a:endParaRPr lang="en" sz="2000"/>
          </a:p>
        </p:txBody>
      </p:sp>
      <p:sp>
        <p:nvSpPr>
          <p:cNvPr id="412" name="Google Shape;412;p30"/>
          <p:cNvSpPr txBox="1">
            <a:spLocks noGrp="1"/>
          </p:cNvSpPr>
          <p:nvPr>
            <p:ph type="title"/>
          </p:nvPr>
        </p:nvSpPr>
        <p:spPr>
          <a:xfrm>
            <a:off x="2238896" y="435150"/>
            <a:ext cx="45243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err="1"/>
              <a:t>Wij</a:t>
            </a:r>
            <a:r>
              <a:rPr lang="en"/>
              <a:t> </a:t>
            </a:r>
            <a:r>
              <a:rPr lang="en" err="1"/>
              <a:t>zijn</a:t>
            </a:r>
            <a:r>
              <a:rPr lang="en"/>
              <a:t> </a:t>
            </a:r>
            <a:r>
              <a:rPr lang="nl-NL" err="1"/>
              <a:t>kennemerwaard</a:t>
            </a:r>
          </a:p>
        </p:txBody>
      </p:sp>
      <p:sp>
        <p:nvSpPr>
          <p:cNvPr id="413" name="Google Shape;413;p30"/>
          <p:cNvSpPr/>
          <p:nvPr/>
        </p:nvSpPr>
        <p:spPr>
          <a:xfrm>
            <a:off x="10323656" y="1359644"/>
            <a:ext cx="31" cy="440479"/>
          </a:xfrm>
          <a:custGeom>
            <a:avLst/>
            <a:gdLst/>
            <a:ahLst/>
            <a:cxnLst/>
            <a:rect l="l" t="t" r="r" b="b"/>
            <a:pathLst>
              <a:path w="1" h="14177" extrusionOk="0">
                <a:moveTo>
                  <a:pt x="1" y="0"/>
                </a:moveTo>
                <a:lnTo>
                  <a:pt x="1" y="14177"/>
                </a:lnTo>
              </a:path>
            </a:pathLst>
          </a:custGeom>
          <a:solidFill>
            <a:srgbClr val="99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0"/>
          <p:cNvSpPr/>
          <p:nvPr/>
        </p:nvSpPr>
        <p:spPr>
          <a:xfrm>
            <a:off x="12088681" y="3602432"/>
            <a:ext cx="31" cy="365880"/>
          </a:xfrm>
          <a:custGeom>
            <a:avLst/>
            <a:gdLst/>
            <a:ahLst/>
            <a:cxnLst/>
            <a:rect l="l" t="t" r="r" b="b"/>
            <a:pathLst>
              <a:path w="1" h="11776" fill="none" extrusionOk="0">
                <a:moveTo>
                  <a:pt x="0" y="0"/>
                </a:moveTo>
                <a:lnTo>
                  <a:pt x="0" y="11775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0"/>
          <p:cNvSpPr/>
          <p:nvPr/>
        </p:nvSpPr>
        <p:spPr>
          <a:xfrm>
            <a:off x="12096945" y="4205625"/>
            <a:ext cx="31" cy="365880"/>
          </a:xfrm>
          <a:custGeom>
            <a:avLst/>
            <a:gdLst/>
            <a:ahLst/>
            <a:cxnLst/>
            <a:rect l="l" t="t" r="r" b="b"/>
            <a:pathLst>
              <a:path w="1" h="11776" fill="none" extrusionOk="0">
                <a:moveTo>
                  <a:pt x="1" y="0"/>
                </a:moveTo>
                <a:lnTo>
                  <a:pt x="1" y="11775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49"/>
          <p:cNvSpPr txBox="1">
            <a:spLocks noGrp="1"/>
          </p:cNvSpPr>
          <p:nvPr>
            <p:ph type="title"/>
          </p:nvPr>
        </p:nvSpPr>
        <p:spPr>
          <a:xfrm>
            <a:off x="4163683" y="1611682"/>
            <a:ext cx="38517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600" err="1"/>
              <a:t>Onze</a:t>
            </a:r>
            <a:r>
              <a:rPr lang="en" sz="1600"/>
              <a:t> </a:t>
            </a:r>
            <a:r>
              <a:rPr lang="en" sz="1600" err="1"/>
              <a:t>programmaconsulenten</a:t>
            </a:r>
            <a:r>
              <a:rPr lang="en" sz="1600"/>
              <a:t> </a:t>
            </a:r>
            <a:r>
              <a:rPr lang="en" sz="1600" err="1"/>
              <a:t>werken</a:t>
            </a:r>
            <a:r>
              <a:rPr lang="en" sz="1600"/>
              <a:t> op </a:t>
            </a:r>
            <a:r>
              <a:rPr lang="en" sz="1600" err="1"/>
              <a:t>een</a:t>
            </a:r>
            <a:r>
              <a:rPr lang="en" sz="1600"/>
              <a:t> </a:t>
            </a:r>
            <a:r>
              <a:rPr lang="en" sz="1600" err="1"/>
              <a:t>ontdekkende</a:t>
            </a:r>
            <a:r>
              <a:rPr lang="en" sz="1600"/>
              <a:t> </a:t>
            </a:r>
            <a:r>
              <a:rPr lang="en" sz="1600" err="1"/>
              <a:t>en</a:t>
            </a:r>
            <a:r>
              <a:rPr lang="en" sz="1600"/>
              <a:t> </a:t>
            </a:r>
            <a:r>
              <a:rPr lang="en" sz="1600" err="1"/>
              <a:t>onderzoekende</a:t>
            </a:r>
            <a:r>
              <a:rPr lang="en" sz="1600"/>
              <a:t>  </a:t>
            </a:r>
            <a:r>
              <a:rPr lang="en" sz="1600" err="1"/>
              <a:t>manier</a:t>
            </a:r>
          </a:p>
        </p:txBody>
      </p:sp>
      <p:sp>
        <p:nvSpPr>
          <p:cNvPr id="783" name="Google Shape;783;p49"/>
          <p:cNvSpPr txBox="1">
            <a:spLocks noGrp="1"/>
          </p:cNvSpPr>
          <p:nvPr>
            <p:ph type="title" idx="2"/>
          </p:nvPr>
        </p:nvSpPr>
        <p:spPr>
          <a:xfrm>
            <a:off x="723900" y="523450"/>
            <a:ext cx="6665598" cy="7600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err="1"/>
              <a:t>Merkbelofte</a:t>
            </a:r>
            <a:endParaRPr lang="en" sz="2800"/>
          </a:p>
        </p:txBody>
      </p:sp>
      <p:sp>
        <p:nvSpPr>
          <p:cNvPr id="8" name="Google Shape;782;p49">
            <a:extLst>
              <a:ext uri="{FF2B5EF4-FFF2-40B4-BE49-F238E27FC236}">
                <a16:creationId xmlns:a16="http://schemas.microsoft.com/office/drawing/2014/main" id="{21EFAE7B-68A3-106B-B6F8-A03E30B0DD9C}"/>
              </a:ext>
            </a:extLst>
          </p:cNvPr>
          <p:cNvSpPr txBox="1">
            <a:spLocks/>
          </p:cNvSpPr>
          <p:nvPr/>
        </p:nvSpPr>
        <p:spPr>
          <a:xfrm>
            <a:off x="412630" y="2518894"/>
            <a:ext cx="5436803" cy="339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lack Han Sans"/>
              <a:buNone/>
              <a:defRPr sz="3200" b="0" i="0" u="none" strike="noStrike" cap="none">
                <a:solidFill>
                  <a:schemeClr val="accent4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600" err="1"/>
              <a:t>Onze</a:t>
            </a:r>
            <a:r>
              <a:rPr lang="en" sz="1600"/>
              <a:t> </a:t>
            </a:r>
            <a:r>
              <a:rPr lang="en" sz="1600" err="1"/>
              <a:t>programmaconsulenten</a:t>
            </a:r>
            <a:r>
              <a:rPr lang="en" sz="1600"/>
              <a:t> </a:t>
            </a:r>
            <a:r>
              <a:rPr lang="en" sz="1600" err="1"/>
              <a:t>zijn</a:t>
            </a:r>
            <a:r>
              <a:rPr lang="en" sz="1600"/>
              <a:t> </a:t>
            </a:r>
            <a:r>
              <a:rPr lang="en" sz="1600" err="1"/>
              <a:t>professioneel</a:t>
            </a:r>
            <a:r>
              <a:rPr lang="en" sz="1600"/>
              <a:t> </a:t>
            </a:r>
            <a:r>
              <a:rPr lang="en" sz="1600" err="1"/>
              <a:t>en</a:t>
            </a:r>
            <a:r>
              <a:rPr lang="en" sz="1600"/>
              <a:t> </a:t>
            </a:r>
            <a:r>
              <a:rPr lang="en" sz="1600" err="1"/>
              <a:t>werken</a:t>
            </a:r>
            <a:r>
              <a:rPr lang="en" sz="1600"/>
              <a:t> met </a:t>
            </a:r>
            <a:r>
              <a:rPr lang="en" sz="1600" err="1"/>
              <a:t>plezier</a:t>
            </a:r>
            <a:r>
              <a:rPr lang="en" sz="1600"/>
              <a:t>, </a:t>
            </a:r>
            <a:r>
              <a:rPr lang="en" sz="1600" err="1"/>
              <a:t>sprankeling</a:t>
            </a:r>
            <a:r>
              <a:rPr lang="en" sz="1600"/>
              <a:t> </a:t>
            </a:r>
            <a:r>
              <a:rPr lang="en" sz="1600" err="1"/>
              <a:t>en</a:t>
            </a:r>
            <a:r>
              <a:rPr lang="en" sz="1600"/>
              <a:t> </a:t>
            </a:r>
            <a:r>
              <a:rPr lang="en" sz="1600" err="1"/>
              <a:t>inspiratie</a:t>
            </a:r>
            <a:endParaRPr lang="nl-NL" err="1"/>
          </a:p>
        </p:txBody>
      </p:sp>
      <p:sp>
        <p:nvSpPr>
          <p:cNvPr id="10" name="Google Shape;782;p49">
            <a:extLst>
              <a:ext uri="{FF2B5EF4-FFF2-40B4-BE49-F238E27FC236}">
                <a16:creationId xmlns:a16="http://schemas.microsoft.com/office/drawing/2014/main" id="{89936702-4E46-3885-DF03-0A02DFC351A6}"/>
              </a:ext>
            </a:extLst>
          </p:cNvPr>
          <p:cNvSpPr txBox="1">
            <a:spLocks/>
          </p:cNvSpPr>
          <p:nvPr/>
        </p:nvSpPr>
        <p:spPr>
          <a:xfrm>
            <a:off x="168052" y="3974861"/>
            <a:ext cx="38517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lack Han Sans"/>
              <a:buNone/>
              <a:defRPr sz="3200" b="0" i="0" u="none" strike="noStrike" cap="none">
                <a:solidFill>
                  <a:schemeClr val="accent4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600" dirty="0" err="1"/>
              <a:t>Wij</a:t>
            </a:r>
            <a:r>
              <a:rPr lang="en" sz="1600" dirty="0"/>
              <a:t> </a:t>
            </a:r>
            <a:r>
              <a:rPr lang="en" sz="1600" dirty="0" err="1"/>
              <a:t>zijn</a:t>
            </a:r>
            <a:r>
              <a:rPr lang="en" sz="1600" dirty="0"/>
              <a:t> </a:t>
            </a:r>
            <a:r>
              <a:rPr lang="en" sz="1600" dirty="0" err="1"/>
              <a:t>altijd</a:t>
            </a:r>
            <a:r>
              <a:rPr lang="en" sz="1600" dirty="0"/>
              <a:t> op </a:t>
            </a:r>
            <a:r>
              <a:rPr lang="en" sz="1600" dirty="0" err="1"/>
              <a:t>zoek</a:t>
            </a:r>
            <a:r>
              <a:rPr lang="en" sz="1600" dirty="0"/>
              <a:t> </a:t>
            </a:r>
            <a:r>
              <a:rPr lang="en" sz="1600" dirty="0" err="1"/>
              <a:t>naar</a:t>
            </a:r>
            <a:r>
              <a:rPr lang="en" sz="1600" dirty="0"/>
              <a:t> </a:t>
            </a:r>
            <a:r>
              <a:rPr lang="en" sz="1600" dirty="0" err="1"/>
              <a:t>verbinding</a:t>
            </a:r>
            <a:r>
              <a:rPr lang="en" sz="1600" dirty="0"/>
              <a:t> </a:t>
            </a:r>
            <a:r>
              <a:rPr lang="en" sz="1600" dirty="0" err="1"/>
              <a:t>en</a:t>
            </a:r>
            <a:r>
              <a:rPr lang="en" sz="1600" dirty="0"/>
              <a:t> </a:t>
            </a:r>
            <a:r>
              <a:rPr lang="en" sz="1600" dirty="0" err="1"/>
              <a:t>maken</a:t>
            </a:r>
            <a:r>
              <a:rPr lang="en" sz="1600" dirty="0"/>
              <a:t> </a:t>
            </a:r>
            <a:r>
              <a:rPr lang="en" sz="1600" dirty="0" err="1"/>
              <a:t>ook</a:t>
            </a:r>
            <a:r>
              <a:rPr lang="en" sz="1600" dirty="0"/>
              <a:t> </a:t>
            </a:r>
            <a:r>
              <a:rPr lang="en" sz="1600" dirty="0" err="1"/>
              <a:t>gebruik</a:t>
            </a:r>
            <a:r>
              <a:rPr lang="en" sz="1600" dirty="0"/>
              <a:t> van expertise van </a:t>
            </a:r>
            <a:r>
              <a:rPr lang="en" sz="1600" dirty="0" err="1"/>
              <a:t>derden</a:t>
            </a:r>
            <a:r>
              <a:rPr lang="en" sz="1600" dirty="0"/>
              <a:t> </a:t>
            </a:r>
            <a:r>
              <a:rPr lang="en" sz="1600" dirty="0" err="1"/>
              <a:t>waar</a:t>
            </a:r>
            <a:r>
              <a:rPr lang="en" sz="1600" dirty="0"/>
              <a:t> </a:t>
            </a:r>
            <a:r>
              <a:rPr lang="en" sz="1600" dirty="0" err="1"/>
              <a:t>kansen</a:t>
            </a:r>
            <a:r>
              <a:rPr lang="en" sz="1600" dirty="0"/>
              <a:t> </a:t>
            </a:r>
            <a:r>
              <a:rPr lang="en" sz="1600" dirty="0" err="1"/>
              <a:t>zich</a:t>
            </a:r>
            <a:r>
              <a:rPr lang="en" sz="1600" dirty="0"/>
              <a:t> </a:t>
            </a:r>
            <a:r>
              <a:rPr lang="en" sz="1600" dirty="0" err="1"/>
              <a:t>voordoen</a:t>
            </a:r>
            <a:endParaRPr lang="en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50795EC-B315-91C9-E1D4-106E744F027D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 flipH="1">
            <a:off x="3789067" y="2744080"/>
            <a:ext cx="3965100" cy="705900"/>
          </a:xfrm>
        </p:spPr>
        <p:txBody>
          <a:bodyPr/>
          <a:lstStyle/>
          <a:p>
            <a:r>
              <a:rPr lang="nl-NL" sz="1400">
                <a:solidFill>
                  <a:schemeClr val="tx1"/>
                </a:solidFill>
              </a:rPr>
              <a:t>Doel:</a:t>
            </a:r>
            <a:br>
              <a:rPr lang="nl-NL" sz="1400">
                <a:solidFill>
                  <a:schemeClr val="tx1"/>
                </a:solidFill>
              </a:rPr>
            </a:br>
            <a:br>
              <a:rPr lang="nl-NL" sz="1400">
                <a:solidFill>
                  <a:schemeClr val="tx1"/>
                </a:solidFill>
              </a:rPr>
            </a:br>
            <a:r>
              <a:rPr lang="nl-NL" sz="1400">
                <a:solidFill>
                  <a:schemeClr val="tx1"/>
                </a:solidFill>
              </a:rPr>
              <a:t> Leerling op het VMBO “diep laten lezen” en het leesplezier stimuleren. Daarnaast wordt ook aan de verbinding met digitale geletterdheid gewerkt door bepaalde spelelementen.</a:t>
            </a:r>
          </a:p>
        </p:txBody>
      </p:sp>
      <p:sp>
        <p:nvSpPr>
          <p:cNvPr id="4" name="Google Shape;614;p45">
            <a:extLst>
              <a:ext uri="{FF2B5EF4-FFF2-40B4-BE49-F238E27FC236}">
                <a16:creationId xmlns:a16="http://schemas.microsoft.com/office/drawing/2014/main" id="{07F9F7FC-6B08-821E-FDD4-828187697607}"/>
              </a:ext>
            </a:extLst>
          </p:cNvPr>
          <p:cNvSpPr txBox="1">
            <a:spLocks/>
          </p:cNvSpPr>
          <p:nvPr/>
        </p:nvSpPr>
        <p:spPr>
          <a:xfrm>
            <a:off x="140715" y="1584212"/>
            <a:ext cx="3256610" cy="842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0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2000"/>
              <a:buFont typeface="Holtwood One SC"/>
              <a:buNone/>
              <a:defRPr sz="2000" b="0" i="0" u="none" strike="noStrike" cap="none">
                <a:solidFill>
                  <a:srgbClr val="FBFBFB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2000"/>
              <a:buFont typeface="Holtwood One SC"/>
              <a:buNone/>
              <a:defRPr sz="2000" b="0" i="0" u="none" strike="noStrike" cap="none">
                <a:solidFill>
                  <a:srgbClr val="FBFBFB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2000"/>
              <a:buFont typeface="Holtwood One SC"/>
              <a:buNone/>
              <a:defRPr sz="2000" b="0" i="0" u="none" strike="noStrike" cap="none">
                <a:solidFill>
                  <a:srgbClr val="FBFBFB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2000"/>
              <a:buFont typeface="Holtwood One SC"/>
              <a:buNone/>
              <a:defRPr sz="2000" b="0" i="0" u="none" strike="noStrike" cap="none">
                <a:solidFill>
                  <a:srgbClr val="FBFBFB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2000"/>
              <a:buFont typeface="Holtwood One SC"/>
              <a:buNone/>
              <a:defRPr sz="2000" b="0" i="0" u="none" strike="noStrike" cap="none">
                <a:solidFill>
                  <a:srgbClr val="FBFBFB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2000"/>
              <a:buFont typeface="Holtwood One SC"/>
              <a:buNone/>
              <a:defRPr sz="2000" b="0" i="0" u="none" strike="noStrike" cap="none">
                <a:solidFill>
                  <a:srgbClr val="FBFBFB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Holtwood One SC"/>
              <a:buNone/>
              <a:defRPr sz="2000" b="0" i="0" u="none" strike="noStrike" cap="none">
                <a:solidFill>
                  <a:schemeClr val="dk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Holtwood One SC"/>
              <a:buNone/>
              <a:defRPr sz="2000" b="0" i="0" u="none" strike="noStrike" cap="none">
                <a:solidFill>
                  <a:schemeClr val="dk2"/>
                </a:solidFill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r>
              <a:rPr lang="en" sz="3200"/>
              <a:t>Van idee ...</a:t>
            </a:r>
            <a:endParaRPr lang="en" sz="5400" err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7"/>
          <p:cNvSpPr/>
          <p:nvPr/>
        </p:nvSpPr>
        <p:spPr>
          <a:xfrm>
            <a:off x="7224421" y="2749129"/>
            <a:ext cx="606529" cy="606807"/>
          </a:xfrm>
          <a:custGeom>
            <a:avLst/>
            <a:gdLst/>
            <a:ahLst/>
            <a:cxnLst/>
            <a:rect l="l" t="t" r="r" b="b"/>
            <a:pathLst>
              <a:path w="26183" h="26195" extrusionOk="0">
                <a:moveTo>
                  <a:pt x="13086" y="1"/>
                </a:moveTo>
                <a:cubicBezTo>
                  <a:pt x="5859" y="1"/>
                  <a:pt x="1" y="5871"/>
                  <a:pt x="1" y="13098"/>
                </a:cubicBezTo>
                <a:cubicBezTo>
                  <a:pt x="1" y="20325"/>
                  <a:pt x="5859" y="26195"/>
                  <a:pt x="13086" y="26195"/>
                </a:cubicBezTo>
                <a:cubicBezTo>
                  <a:pt x="20325" y="26195"/>
                  <a:pt x="26183" y="20325"/>
                  <a:pt x="26183" y="13098"/>
                </a:cubicBezTo>
                <a:cubicBezTo>
                  <a:pt x="26183" y="5871"/>
                  <a:pt x="20325" y="1"/>
                  <a:pt x="130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47"/>
          <p:cNvSpPr txBox="1">
            <a:spLocks noGrp="1"/>
          </p:cNvSpPr>
          <p:nvPr>
            <p:ph type="title"/>
          </p:nvPr>
        </p:nvSpPr>
        <p:spPr>
          <a:xfrm>
            <a:off x="723900" y="539496"/>
            <a:ext cx="39339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...</a:t>
            </a:r>
            <a:r>
              <a:rPr lang="en" err="1"/>
              <a:t>naar</a:t>
            </a:r>
            <a:r>
              <a:rPr lang="en"/>
              <a:t> </a:t>
            </a:r>
            <a:r>
              <a:rPr lang="en" err="1"/>
              <a:t>uitwerking</a:t>
            </a:r>
          </a:p>
        </p:txBody>
      </p:sp>
      <p:sp>
        <p:nvSpPr>
          <p:cNvPr id="660" name="Google Shape;660;p47"/>
          <p:cNvSpPr/>
          <p:nvPr/>
        </p:nvSpPr>
        <p:spPr>
          <a:xfrm>
            <a:off x="1565852" y="2479101"/>
            <a:ext cx="123122" cy="112026"/>
          </a:xfrm>
          <a:custGeom>
            <a:avLst/>
            <a:gdLst/>
            <a:ahLst/>
            <a:cxnLst/>
            <a:rect l="l" t="t" r="r" b="b"/>
            <a:pathLst>
              <a:path w="5315" h="4836" extrusionOk="0">
                <a:moveTo>
                  <a:pt x="2855" y="1"/>
                </a:moveTo>
                <a:cubicBezTo>
                  <a:pt x="1230" y="1"/>
                  <a:pt x="0" y="2231"/>
                  <a:pt x="606" y="3680"/>
                </a:cubicBezTo>
                <a:cubicBezTo>
                  <a:pt x="901" y="4370"/>
                  <a:pt x="1490" y="4711"/>
                  <a:pt x="2135" y="4776"/>
                </a:cubicBezTo>
                <a:lnTo>
                  <a:pt x="2135" y="4776"/>
                </a:lnTo>
                <a:cubicBezTo>
                  <a:pt x="2280" y="4814"/>
                  <a:pt x="2427" y="4835"/>
                  <a:pt x="2570" y="4835"/>
                </a:cubicBezTo>
                <a:cubicBezTo>
                  <a:pt x="2582" y="4835"/>
                  <a:pt x="2594" y="4835"/>
                  <a:pt x="2606" y="4835"/>
                </a:cubicBezTo>
                <a:cubicBezTo>
                  <a:pt x="3041" y="4823"/>
                  <a:pt x="3542" y="4757"/>
                  <a:pt x="3781" y="4371"/>
                </a:cubicBezTo>
                <a:lnTo>
                  <a:pt x="3781" y="4371"/>
                </a:lnTo>
                <a:cubicBezTo>
                  <a:pt x="4001" y="4231"/>
                  <a:pt x="4197" y="4059"/>
                  <a:pt x="4356" y="3858"/>
                </a:cubicBezTo>
                <a:cubicBezTo>
                  <a:pt x="5314" y="2652"/>
                  <a:pt x="4745" y="741"/>
                  <a:pt x="3279" y="249"/>
                </a:cubicBezTo>
                <a:lnTo>
                  <a:pt x="3279" y="249"/>
                </a:lnTo>
                <a:cubicBezTo>
                  <a:pt x="3209" y="110"/>
                  <a:pt x="3072" y="5"/>
                  <a:pt x="2868" y="1"/>
                </a:cubicBezTo>
                <a:cubicBezTo>
                  <a:pt x="2864" y="1"/>
                  <a:pt x="2859" y="1"/>
                  <a:pt x="28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47"/>
          <p:cNvSpPr txBox="1"/>
          <p:nvPr/>
        </p:nvSpPr>
        <p:spPr>
          <a:xfrm>
            <a:off x="1379219" y="4037770"/>
            <a:ext cx="16449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700">
                <a:solidFill>
                  <a:srgbClr val="EDDCF5"/>
                </a:solidFill>
                <a:latin typeface="Black Han Sans"/>
                <a:ea typeface="Black Han Sans"/>
                <a:cs typeface="Black Han Sans"/>
              </a:rPr>
              <a:t>Idee </a:t>
            </a:r>
            <a:r>
              <a:rPr lang="en" sz="1700" err="1">
                <a:solidFill>
                  <a:srgbClr val="EDDCF5"/>
                </a:solidFill>
                <a:latin typeface="Black Han Sans"/>
                <a:ea typeface="Black Han Sans"/>
                <a:cs typeface="Black Han Sans"/>
              </a:rPr>
              <a:t>uitwerken</a:t>
            </a:r>
          </a:p>
        </p:txBody>
      </p:sp>
      <p:sp>
        <p:nvSpPr>
          <p:cNvPr id="663" name="Google Shape;663;p47"/>
          <p:cNvSpPr txBox="1"/>
          <p:nvPr/>
        </p:nvSpPr>
        <p:spPr>
          <a:xfrm>
            <a:off x="4349994" y="3444615"/>
            <a:ext cx="16449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700" err="1">
                <a:solidFill>
                  <a:srgbClr val="EDDCF5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Selecteren</a:t>
            </a:r>
            <a:r>
              <a:rPr lang="en" sz="1700">
                <a:solidFill>
                  <a:srgbClr val="EDDCF5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 van </a:t>
            </a:r>
            <a:r>
              <a:rPr lang="en" sz="1700" err="1">
                <a:solidFill>
                  <a:srgbClr val="EDDCF5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boeken</a:t>
            </a:r>
            <a:endParaRPr sz="1700" err="1">
              <a:solidFill>
                <a:srgbClr val="EDDCF5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666" name="Google Shape;666;p47"/>
          <p:cNvSpPr txBox="1"/>
          <p:nvPr/>
        </p:nvSpPr>
        <p:spPr>
          <a:xfrm>
            <a:off x="5469406" y="1167924"/>
            <a:ext cx="16449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700">
              <a:solidFill>
                <a:schemeClr val="dk2"/>
              </a:solidFill>
              <a:latin typeface="Black Han Sans"/>
              <a:ea typeface="Black Han Sans"/>
              <a:cs typeface="Black Han Sans"/>
            </a:endParaRPr>
          </a:p>
        </p:txBody>
      </p:sp>
      <p:sp>
        <p:nvSpPr>
          <p:cNvPr id="668" name="Google Shape;668;p47"/>
          <p:cNvSpPr txBox="1"/>
          <p:nvPr/>
        </p:nvSpPr>
        <p:spPr>
          <a:xfrm>
            <a:off x="2815374" y="2193041"/>
            <a:ext cx="16449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1700" err="1">
                <a:solidFill>
                  <a:srgbClr val="EDDCF5"/>
                </a:solidFill>
                <a:latin typeface="Black Han Sans"/>
                <a:ea typeface="Black Han Sans"/>
                <a:cs typeface="Black Han Sans"/>
              </a:rPr>
              <a:t>Subsidie</a:t>
            </a:r>
            <a:r>
              <a:rPr lang="en" sz="1700">
                <a:solidFill>
                  <a:srgbClr val="EDDCF5"/>
                </a:solidFill>
                <a:latin typeface="Black Han Sans"/>
                <a:ea typeface="Black Han Sans"/>
                <a:cs typeface="Black Han Sans"/>
              </a:rPr>
              <a:t> </a:t>
            </a:r>
            <a:r>
              <a:rPr lang="en" sz="1700" err="1">
                <a:solidFill>
                  <a:srgbClr val="EDDCF5"/>
                </a:solidFill>
                <a:latin typeface="Black Han Sans"/>
                <a:ea typeface="Black Han Sans"/>
                <a:cs typeface="Black Han Sans"/>
              </a:rPr>
              <a:t>aanvragen</a:t>
            </a:r>
          </a:p>
        </p:txBody>
      </p:sp>
      <p:sp>
        <p:nvSpPr>
          <p:cNvPr id="669" name="Google Shape;669;p47"/>
          <p:cNvSpPr txBox="1"/>
          <p:nvPr/>
        </p:nvSpPr>
        <p:spPr>
          <a:xfrm>
            <a:off x="6703241" y="3432181"/>
            <a:ext cx="16449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700">
                <a:solidFill>
                  <a:srgbClr val="EDDCF5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Testen </a:t>
            </a:r>
            <a:endParaRPr sz="1700">
              <a:solidFill>
                <a:srgbClr val="EDDCF5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672" name="Google Shape;672;p47"/>
          <p:cNvSpPr/>
          <p:nvPr/>
        </p:nvSpPr>
        <p:spPr>
          <a:xfrm>
            <a:off x="5988596" y="1617699"/>
            <a:ext cx="606529" cy="606807"/>
          </a:xfrm>
          <a:custGeom>
            <a:avLst/>
            <a:gdLst/>
            <a:ahLst/>
            <a:cxnLst/>
            <a:rect l="l" t="t" r="r" b="b"/>
            <a:pathLst>
              <a:path w="26183" h="26195" extrusionOk="0">
                <a:moveTo>
                  <a:pt x="13086" y="1"/>
                </a:moveTo>
                <a:cubicBezTo>
                  <a:pt x="5859" y="1"/>
                  <a:pt x="1" y="5871"/>
                  <a:pt x="1" y="13098"/>
                </a:cubicBezTo>
                <a:cubicBezTo>
                  <a:pt x="1" y="20325"/>
                  <a:pt x="5859" y="26195"/>
                  <a:pt x="13086" y="26195"/>
                </a:cubicBezTo>
                <a:cubicBezTo>
                  <a:pt x="20325" y="26195"/>
                  <a:pt x="26183" y="20325"/>
                  <a:pt x="26183" y="13098"/>
                </a:cubicBezTo>
                <a:cubicBezTo>
                  <a:pt x="26183" y="5871"/>
                  <a:pt x="20325" y="1"/>
                  <a:pt x="130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47"/>
          <p:cNvSpPr/>
          <p:nvPr/>
        </p:nvSpPr>
        <p:spPr>
          <a:xfrm>
            <a:off x="1316131" y="2075877"/>
            <a:ext cx="603522" cy="603522"/>
          </a:xfrm>
          <a:custGeom>
            <a:avLst/>
            <a:gdLst/>
            <a:ahLst/>
            <a:cxnLst/>
            <a:rect l="l" t="t" r="r" b="b"/>
            <a:pathLst>
              <a:path w="30624" h="30624" extrusionOk="0">
                <a:moveTo>
                  <a:pt x="15312" y="1"/>
                </a:moveTo>
                <a:cubicBezTo>
                  <a:pt x="6859" y="1"/>
                  <a:pt x="1" y="6859"/>
                  <a:pt x="1" y="15312"/>
                </a:cubicBezTo>
                <a:cubicBezTo>
                  <a:pt x="1" y="23765"/>
                  <a:pt x="6859" y="30623"/>
                  <a:pt x="15312" y="30623"/>
                </a:cubicBezTo>
                <a:cubicBezTo>
                  <a:pt x="23766" y="30623"/>
                  <a:pt x="30624" y="23765"/>
                  <a:pt x="30624" y="15312"/>
                </a:cubicBezTo>
                <a:cubicBezTo>
                  <a:pt x="30624" y="6859"/>
                  <a:pt x="23766" y="1"/>
                  <a:pt x="153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47"/>
          <p:cNvSpPr/>
          <p:nvPr/>
        </p:nvSpPr>
        <p:spPr>
          <a:xfrm>
            <a:off x="1608456" y="2351316"/>
            <a:ext cx="5903511" cy="1060679"/>
          </a:xfrm>
          <a:custGeom>
            <a:avLst/>
            <a:gdLst/>
            <a:ahLst/>
            <a:cxnLst/>
            <a:rect l="l" t="t" r="r" b="b"/>
            <a:pathLst>
              <a:path w="171876" h="45788" extrusionOk="0">
                <a:moveTo>
                  <a:pt x="138381" y="0"/>
                </a:moveTo>
                <a:cubicBezTo>
                  <a:pt x="126974" y="0"/>
                  <a:pt x="115959" y="3308"/>
                  <a:pt x="106038" y="9255"/>
                </a:cubicBezTo>
                <a:cubicBezTo>
                  <a:pt x="97203" y="14541"/>
                  <a:pt x="89690" y="21518"/>
                  <a:pt x="82535" y="28853"/>
                </a:cubicBezTo>
                <a:cubicBezTo>
                  <a:pt x="78141" y="33365"/>
                  <a:pt x="73391" y="37270"/>
                  <a:pt x="67676" y="40056"/>
                </a:cubicBezTo>
                <a:cubicBezTo>
                  <a:pt x="60776" y="43421"/>
                  <a:pt x="53153" y="45129"/>
                  <a:pt x="45488" y="45129"/>
                </a:cubicBezTo>
                <a:cubicBezTo>
                  <a:pt x="44581" y="45129"/>
                  <a:pt x="43674" y="45105"/>
                  <a:pt x="42768" y="45057"/>
                </a:cubicBezTo>
                <a:cubicBezTo>
                  <a:pt x="32957" y="44545"/>
                  <a:pt x="23075" y="41366"/>
                  <a:pt x="14872" y="35913"/>
                </a:cubicBezTo>
                <a:cubicBezTo>
                  <a:pt x="7597" y="31067"/>
                  <a:pt x="1168" y="23721"/>
                  <a:pt x="727" y="14613"/>
                </a:cubicBezTo>
                <a:cubicBezTo>
                  <a:pt x="715" y="14387"/>
                  <a:pt x="531" y="14274"/>
                  <a:pt x="352" y="14274"/>
                </a:cubicBezTo>
                <a:cubicBezTo>
                  <a:pt x="173" y="14274"/>
                  <a:pt x="1" y="14387"/>
                  <a:pt x="13" y="14613"/>
                </a:cubicBezTo>
                <a:cubicBezTo>
                  <a:pt x="787" y="30258"/>
                  <a:pt x="17217" y="40068"/>
                  <a:pt x="30707" y="43795"/>
                </a:cubicBezTo>
                <a:cubicBezTo>
                  <a:pt x="35492" y="45120"/>
                  <a:pt x="40430" y="45787"/>
                  <a:pt x="45349" y="45787"/>
                </a:cubicBezTo>
                <a:cubicBezTo>
                  <a:pt x="56645" y="45787"/>
                  <a:pt x="67843" y="42269"/>
                  <a:pt x="76867" y="35127"/>
                </a:cubicBezTo>
                <a:cubicBezTo>
                  <a:pt x="80356" y="32365"/>
                  <a:pt x="83309" y="29019"/>
                  <a:pt x="86440" y="25900"/>
                </a:cubicBezTo>
                <a:cubicBezTo>
                  <a:pt x="90238" y="22126"/>
                  <a:pt x="94203" y="18518"/>
                  <a:pt x="98454" y="15268"/>
                </a:cubicBezTo>
                <a:cubicBezTo>
                  <a:pt x="109050" y="7195"/>
                  <a:pt x="121504" y="1433"/>
                  <a:pt x="134946" y="730"/>
                </a:cubicBezTo>
                <a:cubicBezTo>
                  <a:pt x="136020" y="674"/>
                  <a:pt x="137101" y="646"/>
                  <a:pt x="138187" y="646"/>
                </a:cubicBezTo>
                <a:cubicBezTo>
                  <a:pt x="145638" y="646"/>
                  <a:pt x="153302" y="1979"/>
                  <a:pt x="160140" y="4826"/>
                </a:cubicBezTo>
                <a:cubicBezTo>
                  <a:pt x="163997" y="6421"/>
                  <a:pt x="169129" y="8934"/>
                  <a:pt x="171129" y="12886"/>
                </a:cubicBezTo>
                <a:cubicBezTo>
                  <a:pt x="171192" y="13012"/>
                  <a:pt x="171294" y="13065"/>
                  <a:pt x="171399" y="13065"/>
                </a:cubicBezTo>
                <a:cubicBezTo>
                  <a:pt x="171631" y="13065"/>
                  <a:pt x="171876" y="12808"/>
                  <a:pt x="171736" y="12529"/>
                </a:cubicBezTo>
                <a:cubicBezTo>
                  <a:pt x="170260" y="9600"/>
                  <a:pt x="166974" y="7505"/>
                  <a:pt x="164200" y="5981"/>
                </a:cubicBezTo>
                <a:cubicBezTo>
                  <a:pt x="158473" y="2838"/>
                  <a:pt x="151972" y="1218"/>
                  <a:pt x="145519" y="433"/>
                </a:cubicBezTo>
                <a:cubicBezTo>
                  <a:pt x="143127" y="142"/>
                  <a:pt x="140746" y="0"/>
                  <a:pt x="1383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47"/>
          <p:cNvSpPr/>
          <p:nvPr/>
        </p:nvSpPr>
        <p:spPr>
          <a:xfrm>
            <a:off x="2314526" y="3220903"/>
            <a:ext cx="135317" cy="112029"/>
          </a:xfrm>
          <a:custGeom>
            <a:avLst/>
            <a:gdLst/>
            <a:ahLst/>
            <a:cxnLst/>
            <a:rect l="l" t="t" r="r" b="b"/>
            <a:pathLst>
              <a:path w="4227" h="3499" extrusionOk="0">
                <a:moveTo>
                  <a:pt x="2121" y="1642"/>
                </a:moveTo>
                <a:cubicBezTo>
                  <a:pt x="2132" y="1642"/>
                  <a:pt x="2144" y="1643"/>
                  <a:pt x="2155" y="1645"/>
                </a:cubicBezTo>
                <a:cubicBezTo>
                  <a:pt x="2346" y="1669"/>
                  <a:pt x="2489" y="1954"/>
                  <a:pt x="2370" y="2109"/>
                </a:cubicBezTo>
                <a:cubicBezTo>
                  <a:pt x="2301" y="2203"/>
                  <a:pt x="2219" y="2241"/>
                  <a:pt x="2140" y="2241"/>
                </a:cubicBezTo>
                <a:cubicBezTo>
                  <a:pt x="2121" y="2241"/>
                  <a:pt x="2101" y="2239"/>
                  <a:pt x="2082" y="2234"/>
                </a:cubicBezTo>
                <a:lnTo>
                  <a:pt x="2082" y="2234"/>
                </a:lnTo>
                <a:cubicBezTo>
                  <a:pt x="1993" y="2186"/>
                  <a:pt x="1913" y="2110"/>
                  <a:pt x="1850" y="2006"/>
                </a:cubicBezTo>
                <a:lnTo>
                  <a:pt x="1850" y="2006"/>
                </a:lnTo>
                <a:cubicBezTo>
                  <a:pt x="1833" y="1942"/>
                  <a:pt x="1836" y="1873"/>
                  <a:pt x="1870" y="1807"/>
                </a:cubicBezTo>
                <a:lnTo>
                  <a:pt x="1870" y="1807"/>
                </a:lnTo>
                <a:cubicBezTo>
                  <a:pt x="1933" y="1713"/>
                  <a:pt x="2022" y="1642"/>
                  <a:pt x="2121" y="1642"/>
                </a:cubicBezTo>
                <a:close/>
                <a:moveTo>
                  <a:pt x="2197" y="1"/>
                </a:moveTo>
                <a:cubicBezTo>
                  <a:pt x="950" y="1"/>
                  <a:pt x="0" y="1388"/>
                  <a:pt x="643" y="2550"/>
                </a:cubicBezTo>
                <a:cubicBezTo>
                  <a:pt x="910" y="3026"/>
                  <a:pt x="1339" y="3297"/>
                  <a:pt x="1793" y="3378"/>
                </a:cubicBezTo>
                <a:lnTo>
                  <a:pt x="1793" y="3378"/>
                </a:lnTo>
                <a:cubicBezTo>
                  <a:pt x="1991" y="3456"/>
                  <a:pt x="2206" y="3499"/>
                  <a:pt x="2420" y="3499"/>
                </a:cubicBezTo>
                <a:cubicBezTo>
                  <a:pt x="2696" y="3499"/>
                  <a:pt x="2972" y="3429"/>
                  <a:pt x="3215" y="3276"/>
                </a:cubicBezTo>
                <a:cubicBezTo>
                  <a:pt x="3581" y="3049"/>
                  <a:pt x="3735" y="2710"/>
                  <a:pt x="3741" y="2344"/>
                </a:cubicBezTo>
                <a:lnTo>
                  <a:pt x="3741" y="2344"/>
                </a:lnTo>
                <a:cubicBezTo>
                  <a:pt x="3744" y="2337"/>
                  <a:pt x="3748" y="2330"/>
                  <a:pt x="3751" y="2324"/>
                </a:cubicBezTo>
                <a:cubicBezTo>
                  <a:pt x="4227" y="1276"/>
                  <a:pt x="3536" y="145"/>
                  <a:pt x="2405" y="14"/>
                </a:cubicBezTo>
                <a:cubicBezTo>
                  <a:pt x="2335" y="5"/>
                  <a:pt x="2265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47"/>
          <p:cNvSpPr/>
          <p:nvPr/>
        </p:nvSpPr>
        <p:spPr>
          <a:xfrm>
            <a:off x="4869019" y="2759568"/>
            <a:ext cx="606807" cy="606807"/>
          </a:xfrm>
          <a:custGeom>
            <a:avLst/>
            <a:gdLst/>
            <a:ahLst/>
            <a:cxnLst/>
            <a:rect l="l" t="t" r="r" b="b"/>
            <a:pathLst>
              <a:path w="26195" h="26195" extrusionOk="0">
                <a:moveTo>
                  <a:pt x="13097" y="1"/>
                </a:moveTo>
                <a:cubicBezTo>
                  <a:pt x="5858" y="1"/>
                  <a:pt x="1" y="5870"/>
                  <a:pt x="1" y="13097"/>
                </a:cubicBezTo>
                <a:cubicBezTo>
                  <a:pt x="1" y="20336"/>
                  <a:pt x="5858" y="26194"/>
                  <a:pt x="13097" y="26194"/>
                </a:cubicBezTo>
                <a:cubicBezTo>
                  <a:pt x="20325" y="26194"/>
                  <a:pt x="26194" y="20336"/>
                  <a:pt x="26194" y="13097"/>
                </a:cubicBezTo>
                <a:cubicBezTo>
                  <a:pt x="26194" y="5870"/>
                  <a:pt x="20325" y="1"/>
                  <a:pt x="130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47"/>
          <p:cNvSpPr/>
          <p:nvPr/>
        </p:nvSpPr>
        <p:spPr>
          <a:xfrm>
            <a:off x="3343525" y="2643226"/>
            <a:ext cx="606807" cy="606807"/>
          </a:xfrm>
          <a:custGeom>
            <a:avLst/>
            <a:gdLst/>
            <a:ahLst/>
            <a:cxnLst/>
            <a:rect l="l" t="t" r="r" b="b"/>
            <a:pathLst>
              <a:path w="26195" h="26195" extrusionOk="0">
                <a:moveTo>
                  <a:pt x="13098" y="1"/>
                </a:moveTo>
                <a:cubicBezTo>
                  <a:pt x="5871" y="1"/>
                  <a:pt x="1" y="5870"/>
                  <a:pt x="1" y="13098"/>
                </a:cubicBezTo>
                <a:cubicBezTo>
                  <a:pt x="1" y="20325"/>
                  <a:pt x="5871" y="26194"/>
                  <a:pt x="13098" y="26194"/>
                </a:cubicBezTo>
                <a:cubicBezTo>
                  <a:pt x="20337" y="26194"/>
                  <a:pt x="26195" y="20325"/>
                  <a:pt x="26195" y="13098"/>
                </a:cubicBezTo>
                <a:cubicBezTo>
                  <a:pt x="26195" y="5870"/>
                  <a:pt x="20337" y="1"/>
                  <a:pt x="130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8" name="Google Shape;678;p47"/>
          <p:cNvGrpSpPr/>
          <p:nvPr/>
        </p:nvGrpSpPr>
        <p:grpSpPr>
          <a:xfrm>
            <a:off x="1898273" y="3364586"/>
            <a:ext cx="606807" cy="606807"/>
            <a:chOff x="2384641" y="3404332"/>
            <a:chExt cx="606807" cy="606807"/>
          </a:xfrm>
        </p:grpSpPr>
        <p:sp>
          <p:nvSpPr>
            <p:cNvPr id="679" name="Google Shape;679;p47"/>
            <p:cNvSpPr/>
            <p:nvPr/>
          </p:nvSpPr>
          <p:spPr>
            <a:xfrm>
              <a:off x="2384641" y="3404332"/>
              <a:ext cx="606807" cy="606807"/>
            </a:xfrm>
            <a:custGeom>
              <a:avLst/>
              <a:gdLst/>
              <a:ahLst/>
              <a:cxnLst/>
              <a:rect l="l" t="t" r="r" b="b"/>
              <a:pathLst>
                <a:path w="26195" h="26195" extrusionOk="0">
                  <a:moveTo>
                    <a:pt x="13097" y="1"/>
                  </a:moveTo>
                  <a:cubicBezTo>
                    <a:pt x="5858" y="1"/>
                    <a:pt x="1" y="5859"/>
                    <a:pt x="1" y="13098"/>
                  </a:cubicBezTo>
                  <a:cubicBezTo>
                    <a:pt x="1" y="20325"/>
                    <a:pt x="5858" y="26195"/>
                    <a:pt x="13097" y="26195"/>
                  </a:cubicBezTo>
                  <a:cubicBezTo>
                    <a:pt x="20325" y="26195"/>
                    <a:pt x="26194" y="20325"/>
                    <a:pt x="26194" y="13098"/>
                  </a:cubicBezTo>
                  <a:cubicBezTo>
                    <a:pt x="26194" y="5859"/>
                    <a:pt x="20325" y="1"/>
                    <a:pt x="130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7"/>
            <p:cNvSpPr/>
            <p:nvPr/>
          </p:nvSpPr>
          <p:spPr>
            <a:xfrm>
              <a:off x="2673404" y="3900481"/>
              <a:ext cx="189490" cy="78946"/>
            </a:xfrm>
            <a:custGeom>
              <a:avLst/>
              <a:gdLst/>
              <a:ahLst/>
              <a:cxnLst/>
              <a:rect l="l" t="t" r="r" b="b"/>
              <a:pathLst>
                <a:path w="8180" h="3408" extrusionOk="0">
                  <a:moveTo>
                    <a:pt x="7517" y="0"/>
                  </a:moveTo>
                  <a:cubicBezTo>
                    <a:pt x="7410" y="0"/>
                    <a:pt x="7299" y="46"/>
                    <a:pt x="7204" y="156"/>
                  </a:cubicBezTo>
                  <a:cubicBezTo>
                    <a:pt x="5513" y="2085"/>
                    <a:pt x="3013" y="2299"/>
                    <a:pt x="608" y="2454"/>
                  </a:cubicBezTo>
                  <a:cubicBezTo>
                    <a:pt x="12" y="2489"/>
                    <a:pt x="1" y="3407"/>
                    <a:pt x="575" y="3407"/>
                  </a:cubicBezTo>
                  <a:cubicBezTo>
                    <a:pt x="585" y="3407"/>
                    <a:pt x="596" y="3407"/>
                    <a:pt x="608" y="3406"/>
                  </a:cubicBezTo>
                  <a:cubicBezTo>
                    <a:pt x="3263" y="3240"/>
                    <a:pt x="6025" y="2942"/>
                    <a:pt x="7870" y="823"/>
                  </a:cubicBezTo>
                  <a:cubicBezTo>
                    <a:pt x="8179" y="477"/>
                    <a:pt x="7864" y="0"/>
                    <a:pt x="75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7"/>
            <p:cNvSpPr/>
            <p:nvPr/>
          </p:nvSpPr>
          <p:spPr>
            <a:xfrm>
              <a:off x="2550056" y="3439009"/>
              <a:ext cx="92452" cy="42786"/>
            </a:xfrm>
            <a:custGeom>
              <a:avLst/>
              <a:gdLst/>
              <a:ahLst/>
              <a:cxnLst/>
              <a:rect l="l" t="t" r="r" b="b"/>
              <a:pathLst>
                <a:path w="3991" h="1847" extrusionOk="0">
                  <a:moveTo>
                    <a:pt x="3448" y="0"/>
                  </a:moveTo>
                  <a:cubicBezTo>
                    <a:pt x="3428" y="0"/>
                    <a:pt x="3407" y="2"/>
                    <a:pt x="3385" y="4"/>
                  </a:cubicBezTo>
                  <a:cubicBezTo>
                    <a:pt x="2337" y="111"/>
                    <a:pt x="1349" y="421"/>
                    <a:pt x="444" y="957"/>
                  </a:cubicBezTo>
                  <a:cubicBezTo>
                    <a:pt x="1" y="1219"/>
                    <a:pt x="273" y="1847"/>
                    <a:pt x="685" y="1847"/>
                  </a:cubicBezTo>
                  <a:cubicBezTo>
                    <a:pt x="760" y="1847"/>
                    <a:pt x="839" y="1826"/>
                    <a:pt x="920" y="1778"/>
                  </a:cubicBezTo>
                  <a:cubicBezTo>
                    <a:pt x="1682" y="1326"/>
                    <a:pt x="2504" y="1040"/>
                    <a:pt x="3385" y="945"/>
                  </a:cubicBezTo>
                  <a:cubicBezTo>
                    <a:pt x="3958" y="887"/>
                    <a:pt x="3990" y="0"/>
                    <a:pt x="34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7"/>
            <p:cNvSpPr/>
            <p:nvPr/>
          </p:nvSpPr>
          <p:spPr>
            <a:xfrm>
              <a:off x="2673404" y="3437480"/>
              <a:ext cx="55457" cy="25273"/>
            </a:xfrm>
            <a:custGeom>
              <a:avLst/>
              <a:gdLst/>
              <a:ahLst/>
              <a:cxnLst/>
              <a:rect l="l" t="t" r="r" b="b"/>
              <a:pathLst>
                <a:path w="2394" h="1091" extrusionOk="0">
                  <a:moveTo>
                    <a:pt x="1185" y="0"/>
                  </a:moveTo>
                  <a:cubicBezTo>
                    <a:pt x="918" y="0"/>
                    <a:pt x="651" y="48"/>
                    <a:pt x="405" y="142"/>
                  </a:cubicBezTo>
                  <a:cubicBezTo>
                    <a:pt x="155" y="225"/>
                    <a:pt x="0" y="463"/>
                    <a:pt x="72" y="725"/>
                  </a:cubicBezTo>
                  <a:cubicBezTo>
                    <a:pt x="121" y="910"/>
                    <a:pt x="313" y="1072"/>
                    <a:pt x="519" y="1072"/>
                  </a:cubicBezTo>
                  <a:cubicBezTo>
                    <a:pt x="564" y="1072"/>
                    <a:pt x="610" y="1064"/>
                    <a:pt x="655" y="1046"/>
                  </a:cubicBezTo>
                  <a:cubicBezTo>
                    <a:pt x="832" y="984"/>
                    <a:pt x="1003" y="951"/>
                    <a:pt x="1175" y="951"/>
                  </a:cubicBezTo>
                  <a:cubicBezTo>
                    <a:pt x="1361" y="951"/>
                    <a:pt x="1546" y="990"/>
                    <a:pt x="1739" y="1070"/>
                  </a:cubicBezTo>
                  <a:cubicBezTo>
                    <a:pt x="1778" y="1084"/>
                    <a:pt x="1818" y="1090"/>
                    <a:pt x="1858" y="1090"/>
                  </a:cubicBezTo>
                  <a:cubicBezTo>
                    <a:pt x="2064" y="1090"/>
                    <a:pt x="2272" y="926"/>
                    <a:pt x="2322" y="737"/>
                  </a:cubicBezTo>
                  <a:cubicBezTo>
                    <a:pt x="2394" y="463"/>
                    <a:pt x="2227" y="249"/>
                    <a:pt x="1989" y="154"/>
                  </a:cubicBezTo>
                  <a:cubicBezTo>
                    <a:pt x="1735" y="51"/>
                    <a:pt x="1460" y="0"/>
                    <a:pt x="1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47"/>
          <p:cNvSpPr/>
          <p:nvPr/>
        </p:nvSpPr>
        <p:spPr>
          <a:xfrm>
            <a:off x="3586289" y="3318153"/>
            <a:ext cx="135317" cy="112029"/>
          </a:xfrm>
          <a:custGeom>
            <a:avLst/>
            <a:gdLst/>
            <a:ahLst/>
            <a:cxnLst/>
            <a:rect l="l" t="t" r="r" b="b"/>
            <a:pathLst>
              <a:path w="4227" h="3499" extrusionOk="0">
                <a:moveTo>
                  <a:pt x="2121" y="1642"/>
                </a:moveTo>
                <a:cubicBezTo>
                  <a:pt x="2132" y="1642"/>
                  <a:pt x="2144" y="1643"/>
                  <a:pt x="2155" y="1645"/>
                </a:cubicBezTo>
                <a:cubicBezTo>
                  <a:pt x="2346" y="1669"/>
                  <a:pt x="2489" y="1954"/>
                  <a:pt x="2370" y="2109"/>
                </a:cubicBezTo>
                <a:cubicBezTo>
                  <a:pt x="2301" y="2203"/>
                  <a:pt x="2219" y="2241"/>
                  <a:pt x="2140" y="2241"/>
                </a:cubicBezTo>
                <a:cubicBezTo>
                  <a:pt x="2121" y="2241"/>
                  <a:pt x="2101" y="2239"/>
                  <a:pt x="2082" y="2234"/>
                </a:cubicBezTo>
                <a:lnTo>
                  <a:pt x="2082" y="2234"/>
                </a:lnTo>
                <a:cubicBezTo>
                  <a:pt x="1993" y="2186"/>
                  <a:pt x="1913" y="2110"/>
                  <a:pt x="1850" y="2006"/>
                </a:cubicBezTo>
                <a:lnTo>
                  <a:pt x="1850" y="2006"/>
                </a:lnTo>
                <a:cubicBezTo>
                  <a:pt x="1833" y="1942"/>
                  <a:pt x="1836" y="1873"/>
                  <a:pt x="1870" y="1807"/>
                </a:cubicBezTo>
                <a:lnTo>
                  <a:pt x="1870" y="1807"/>
                </a:lnTo>
                <a:cubicBezTo>
                  <a:pt x="1933" y="1713"/>
                  <a:pt x="2022" y="1642"/>
                  <a:pt x="2121" y="1642"/>
                </a:cubicBezTo>
                <a:close/>
                <a:moveTo>
                  <a:pt x="2197" y="1"/>
                </a:moveTo>
                <a:cubicBezTo>
                  <a:pt x="950" y="1"/>
                  <a:pt x="0" y="1388"/>
                  <a:pt x="643" y="2550"/>
                </a:cubicBezTo>
                <a:cubicBezTo>
                  <a:pt x="910" y="3026"/>
                  <a:pt x="1339" y="3297"/>
                  <a:pt x="1793" y="3378"/>
                </a:cubicBezTo>
                <a:lnTo>
                  <a:pt x="1793" y="3378"/>
                </a:lnTo>
                <a:cubicBezTo>
                  <a:pt x="1991" y="3456"/>
                  <a:pt x="2206" y="3499"/>
                  <a:pt x="2420" y="3499"/>
                </a:cubicBezTo>
                <a:cubicBezTo>
                  <a:pt x="2696" y="3499"/>
                  <a:pt x="2972" y="3429"/>
                  <a:pt x="3215" y="3276"/>
                </a:cubicBezTo>
                <a:cubicBezTo>
                  <a:pt x="3581" y="3049"/>
                  <a:pt x="3735" y="2710"/>
                  <a:pt x="3741" y="2344"/>
                </a:cubicBezTo>
                <a:lnTo>
                  <a:pt x="3741" y="2344"/>
                </a:lnTo>
                <a:cubicBezTo>
                  <a:pt x="3744" y="2337"/>
                  <a:pt x="3748" y="2330"/>
                  <a:pt x="3751" y="2324"/>
                </a:cubicBezTo>
                <a:cubicBezTo>
                  <a:pt x="4227" y="1276"/>
                  <a:pt x="3536" y="145"/>
                  <a:pt x="2405" y="14"/>
                </a:cubicBezTo>
                <a:cubicBezTo>
                  <a:pt x="2335" y="5"/>
                  <a:pt x="2265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47"/>
          <p:cNvSpPr/>
          <p:nvPr/>
        </p:nvSpPr>
        <p:spPr>
          <a:xfrm>
            <a:off x="7347164" y="2505953"/>
            <a:ext cx="135317" cy="112029"/>
          </a:xfrm>
          <a:custGeom>
            <a:avLst/>
            <a:gdLst/>
            <a:ahLst/>
            <a:cxnLst/>
            <a:rect l="l" t="t" r="r" b="b"/>
            <a:pathLst>
              <a:path w="4227" h="3499" extrusionOk="0">
                <a:moveTo>
                  <a:pt x="2121" y="1642"/>
                </a:moveTo>
                <a:cubicBezTo>
                  <a:pt x="2132" y="1642"/>
                  <a:pt x="2144" y="1643"/>
                  <a:pt x="2155" y="1645"/>
                </a:cubicBezTo>
                <a:cubicBezTo>
                  <a:pt x="2346" y="1669"/>
                  <a:pt x="2489" y="1954"/>
                  <a:pt x="2370" y="2109"/>
                </a:cubicBezTo>
                <a:cubicBezTo>
                  <a:pt x="2301" y="2203"/>
                  <a:pt x="2219" y="2241"/>
                  <a:pt x="2140" y="2241"/>
                </a:cubicBezTo>
                <a:cubicBezTo>
                  <a:pt x="2121" y="2241"/>
                  <a:pt x="2101" y="2239"/>
                  <a:pt x="2082" y="2234"/>
                </a:cubicBezTo>
                <a:lnTo>
                  <a:pt x="2082" y="2234"/>
                </a:lnTo>
                <a:cubicBezTo>
                  <a:pt x="1993" y="2186"/>
                  <a:pt x="1913" y="2110"/>
                  <a:pt x="1850" y="2006"/>
                </a:cubicBezTo>
                <a:lnTo>
                  <a:pt x="1850" y="2006"/>
                </a:lnTo>
                <a:cubicBezTo>
                  <a:pt x="1833" y="1942"/>
                  <a:pt x="1836" y="1873"/>
                  <a:pt x="1870" y="1807"/>
                </a:cubicBezTo>
                <a:lnTo>
                  <a:pt x="1870" y="1807"/>
                </a:lnTo>
                <a:cubicBezTo>
                  <a:pt x="1933" y="1713"/>
                  <a:pt x="2022" y="1642"/>
                  <a:pt x="2121" y="1642"/>
                </a:cubicBezTo>
                <a:close/>
                <a:moveTo>
                  <a:pt x="2197" y="1"/>
                </a:moveTo>
                <a:cubicBezTo>
                  <a:pt x="950" y="1"/>
                  <a:pt x="0" y="1388"/>
                  <a:pt x="643" y="2550"/>
                </a:cubicBezTo>
                <a:cubicBezTo>
                  <a:pt x="910" y="3026"/>
                  <a:pt x="1339" y="3297"/>
                  <a:pt x="1793" y="3378"/>
                </a:cubicBezTo>
                <a:lnTo>
                  <a:pt x="1793" y="3378"/>
                </a:lnTo>
                <a:cubicBezTo>
                  <a:pt x="1991" y="3456"/>
                  <a:pt x="2206" y="3499"/>
                  <a:pt x="2420" y="3499"/>
                </a:cubicBezTo>
                <a:cubicBezTo>
                  <a:pt x="2696" y="3499"/>
                  <a:pt x="2972" y="3429"/>
                  <a:pt x="3215" y="3276"/>
                </a:cubicBezTo>
                <a:cubicBezTo>
                  <a:pt x="3581" y="3049"/>
                  <a:pt x="3735" y="2710"/>
                  <a:pt x="3741" y="2344"/>
                </a:cubicBezTo>
                <a:lnTo>
                  <a:pt x="3741" y="2344"/>
                </a:lnTo>
                <a:cubicBezTo>
                  <a:pt x="3744" y="2337"/>
                  <a:pt x="3748" y="2330"/>
                  <a:pt x="3751" y="2324"/>
                </a:cubicBezTo>
                <a:cubicBezTo>
                  <a:pt x="4227" y="1276"/>
                  <a:pt x="3536" y="145"/>
                  <a:pt x="2405" y="14"/>
                </a:cubicBezTo>
                <a:cubicBezTo>
                  <a:pt x="2335" y="5"/>
                  <a:pt x="2265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47"/>
          <p:cNvSpPr/>
          <p:nvPr/>
        </p:nvSpPr>
        <p:spPr>
          <a:xfrm>
            <a:off x="6240464" y="2290553"/>
            <a:ext cx="135317" cy="112029"/>
          </a:xfrm>
          <a:custGeom>
            <a:avLst/>
            <a:gdLst/>
            <a:ahLst/>
            <a:cxnLst/>
            <a:rect l="l" t="t" r="r" b="b"/>
            <a:pathLst>
              <a:path w="4227" h="3499" extrusionOk="0">
                <a:moveTo>
                  <a:pt x="2121" y="1642"/>
                </a:moveTo>
                <a:cubicBezTo>
                  <a:pt x="2132" y="1642"/>
                  <a:pt x="2144" y="1643"/>
                  <a:pt x="2155" y="1645"/>
                </a:cubicBezTo>
                <a:cubicBezTo>
                  <a:pt x="2346" y="1669"/>
                  <a:pt x="2489" y="1954"/>
                  <a:pt x="2370" y="2109"/>
                </a:cubicBezTo>
                <a:cubicBezTo>
                  <a:pt x="2301" y="2203"/>
                  <a:pt x="2219" y="2241"/>
                  <a:pt x="2140" y="2241"/>
                </a:cubicBezTo>
                <a:cubicBezTo>
                  <a:pt x="2121" y="2241"/>
                  <a:pt x="2101" y="2239"/>
                  <a:pt x="2082" y="2234"/>
                </a:cubicBezTo>
                <a:lnTo>
                  <a:pt x="2082" y="2234"/>
                </a:lnTo>
                <a:cubicBezTo>
                  <a:pt x="1993" y="2186"/>
                  <a:pt x="1913" y="2110"/>
                  <a:pt x="1850" y="2006"/>
                </a:cubicBezTo>
                <a:lnTo>
                  <a:pt x="1850" y="2006"/>
                </a:lnTo>
                <a:cubicBezTo>
                  <a:pt x="1833" y="1942"/>
                  <a:pt x="1836" y="1873"/>
                  <a:pt x="1870" y="1807"/>
                </a:cubicBezTo>
                <a:lnTo>
                  <a:pt x="1870" y="1807"/>
                </a:lnTo>
                <a:cubicBezTo>
                  <a:pt x="1933" y="1713"/>
                  <a:pt x="2022" y="1642"/>
                  <a:pt x="2121" y="1642"/>
                </a:cubicBezTo>
                <a:close/>
                <a:moveTo>
                  <a:pt x="2197" y="1"/>
                </a:moveTo>
                <a:cubicBezTo>
                  <a:pt x="950" y="1"/>
                  <a:pt x="0" y="1388"/>
                  <a:pt x="643" y="2550"/>
                </a:cubicBezTo>
                <a:cubicBezTo>
                  <a:pt x="910" y="3026"/>
                  <a:pt x="1339" y="3297"/>
                  <a:pt x="1793" y="3378"/>
                </a:cubicBezTo>
                <a:lnTo>
                  <a:pt x="1793" y="3378"/>
                </a:lnTo>
                <a:cubicBezTo>
                  <a:pt x="1991" y="3456"/>
                  <a:pt x="2206" y="3499"/>
                  <a:pt x="2420" y="3499"/>
                </a:cubicBezTo>
                <a:cubicBezTo>
                  <a:pt x="2696" y="3499"/>
                  <a:pt x="2972" y="3429"/>
                  <a:pt x="3215" y="3276"/>
                </a:cubicBezTo>
                <a:cubicBezTo>
                  <a:pt x="3581" y="3049"/>
                  <a:pt x="3735" y="2710"/>
                  <a:pt x="3741" y="2344"/>
                </a:cubicBezTo>
                <a:lnTo>
                  <a:pt x="3741" y="2344"/>
                </a:lnTo>
                <a:cubicBezTo>
                  <a:pt x="3744" y="2337"/>
                  <a:pt x="3748" y="2330"/>
                  <a:pt x="3751" y="2324"/>
                </a:cubicBezTo>
                <a:cubicBezTo>
                  <a:pt x="4227" y="1276"/>
                  <a:pt x="3536" y="145"/>
                  <a:pt x="2405" y="14"/>
                </a:cubicBezTo>
                <a:cubicBezTo>
                  <a:pt x="2335" y="5"/>
                  <a:pt x="2265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47"/>
          <p:cNvSpPr/>
          <p:nvPr/>
        </p:nvSpPr>
        <p:spPr>
          <a:xfrm>
            <a:off x="5061164" y="2590628"/>
            <a:ext cx="135317" cy="112029"/>
          </a:xfrm>
          <a:custGeom>
            <a:avLst/>
            <a:gdLst/>
            <a:ahLst/>
            <a:cxnLst/>
            <a:rect l="l" t="t" r="r" b="b"/>
            <a:pathLst>
              <a:path w="4227" h="3499" extrusionOk="0">
                <a:moveTo>
                  <a:pt x="2121" y="1642"/>
                </a:moveTo>
                <a:cubicBezTo>
                  <a:pt x="2132" y="1642"/>
                  <a:pt x="2144" y="1643"/>
                  <a:pt x="2155" y="1645"/>
                </a:cubicBezTo>
                <a:cubicBezTo>
                  <a:pt x="2346" y="1669"/>
                  <a:pt x="2489" y="1954"/>
                  <a:pt x="2370" y="2109"/>
                </a:cubicBezTo>
                <a:cubicBezTo>
                  <a:pt x="2301" y="2203"/>
                  <a:pt x="2219" y="2241"/>
                  <a:pt x="2140" y="2241"/>
                </a:cubicBezTo>
                <a:cubicBezTo>
                  <a:pt x="2121" y="2241"/>
                  <a:pt x="2101" y="2239"/>
                  <a:pt x="2082" y="2234"/>
                </a:cubicBezTo>
                <a:lnTo>
                  <a:pt x="2082" y="2234"/>
                </a:lnTo>
                <a:cubicBezTo>
                  <a:pt x="1993" y="2186"/>
                  <a:pt x="1913" y="2110"/>
                  <a:pt x="1850" y="2006"/>
                </a:cubicBezTo>
                <a:lnTo>
                  <a:pt x="1850" y="2006"/>
                </a:lnTo>
                <a:cubicBezTo>
                  <a:pt x="1833" y="1942"/>
                  <a:pt x="1836" y="1873"/>
                  <a:pt x="1870" y="1807"/>
                </a:cubicBezTo>
                <a:lnTo>
                  <a:pt x="1870" y="1807"/>
                </a:lnTo>
                <a:cubicBezTo>
                  <a:pt x="1933" y="1713"/>
                  <a:pt x="2022" y="1642"/>
                  <a:pt x="2121" y="1642"/>
                </a:cubicBezTo>
                <a:close/>
                <a:moveTo>
                  <a:pt x="2197" y="1"/>
                </a:moveTo>
                <a:cubicBezTo>
                  <a:pt x="950" y="1"/>
                  <a:pt x="0" y="1388"/>
                  <a:pt x="643" y="2550"/>
                </a:cubicBezTo>
                <a:cubicBezTo>
                  <a:pt x="910" y="3026"/>
                  <a:pt x="1339" y="3297"/>
                  <a:pt x="1793" y="3378"/>
                </a:cubicBezTo>
                <a:lnTo>
                  <a:pt x="1793" y="3378"/>
                </a:lnTo>
                <a:cubicBezTo>
                  <a:pt x="1991" y="3456"/>
                  <a:pt x="2206" y="3499"/>
                  <a:pt x="2420" y="3499"/>
                </a:cubicBezTo>
                <a:cubicBezTo>
                  <a:pt x="2696" y="3499"/>
                  <a:pt x="2972" y="3429"/>
                  <a:pt x="3215" y="3276"/>
                </a:cubicBezTo>
                <a:cubicBezTo>
                  <a:pt x="3581" y="3049"/>
                  <a:pt x="3735" y="2710"/>
                  <a:pt x="3741" y="2344"/>
                </a:cubicBezTo>
                <a:lnTo>
                  <a:pt x="3741" y="2344"/>
                </a:lnTo>
                <a:cubicBezTo>
                  <a:pt x="3744" y="2337"/>
                  <a:pt x="3748" y="2330"/>
                  <a:pt x="3751" y="2324"/>
                </a:cubicBezTo>
                <a:cubicBezTo>
                  <a:pt x="4227" y="1276"/>
                  <a:pt x="3536" y="145"/>
                  <a:pt x="2405" y="14"/>
                </a:cubicBezTo>
                <a:cubicBezTo>
                  <a:pt x="2335" y="5"/>
                  <a:pt x="2265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47"/>
          <p:cNvSpPr txBox="1"/>
          <p:nvPr/>
        </p:nvSpPr>
        <p:spPr>
          <a:xfrm>
            <a:off x="795836" y="1545608"/>
            <a:ext cx="16449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700">
                <a:solidFill>
                  <a:schemeClr val="tx1">
                    <a:lumMod val="10000"/>
                    <a:lumOff val="90000"/>
                  </a:schemeClr>
                </a:solidFill>
                <a:latin typeface="Black Han Sans"/>
                <a:ea typeface="Black Han Sans"/>
                <a:cs typeface="Black Han Sans"/>
              </a:rPr>
              <a:t>Partner</a:t>
            </a:r>
            <a:r>
              <a:rPr lang="en" sz="1700">
                <a:solidFill>
                  <a:srgbClr val="F79CD6"/>
                </a:solidFill>
                <a:latin typeface="Black Han Sans"/>
                <a:ea typeface="Black Han Sans"/>
                <a:cs typeface="Black Han Sans"/>
              </a:rPr>
              <a:t> </a:t>
            </a:r>
            <a:r>
              <a:rPr lang="en" sz="1700" err="1">
                <a:solidFill>
                  <a:schemeClr val="tx1">
                    <a:lumMod val="10000"/>
                    <a:lumOff val="90000"/>
                  </a:schemeClr>
                </a:solidFill>
                <a:latin typeface="Black Han Sans"/>
                <a:ea typeface="Black Han Sans"/>
                <a:cs typeface="Black Han Sans"/>
              </a:rPr>
              <a:t>zoeken</a:t>
            </a:r>
            <a:endParaRPr lang="en" sz="1700">
              <a:solidFill>
                <a:schemeClr val="tx1">
                  <a:lumMod val="10000"/>
                  <a:lumOff val="90000"/>
                </a:schemeClr>
              </a:solidFill>
              <a:latin typeface="Black Han Sans"/>
              <a:ea typeface="Black Han Sans"/>
              <a:cs typeface="Black Han Sans"/>
            </a:endParaRPr>
          </a:p>
        </p:txBody>
      </p:sp>
      <p:grpSp>
        <p:nvGrpSpPr>
          <p:cNvPr id="688" name="Google Shape;688;p47"/>
          <p:cNvGrpSpPr/>
          <p:nvPr/>
        </p:nvGrpSpPr>
        <p:grpSpPr>
          <a:xfrm>
            <a:off x="6142672" y="1743843"/>
            <a:ext cx="298377" cy="354519"/>
            <a:chOff x="-48233050" y="3569725"/>
            <a:chExt cx="252050" cy="299475"/>
          </a:xfrm>
        </p:grpSpPr>
        <p:sp>
          <p:nvSpPr>
            <p:cNvPr id="689" name="Google Shape;689;p47"/>
            <p:cNvSpPr/>
            <p:nvPr/>
          </p:nvSpPr>
          <p:spPr>
            <a:xfrm>
              <a:off x="-48233050" y="3569725"/>
              <a:ext cx="252050" cy="299475"/>
            </a:xfrm>
            <a:custGeom>
              <a:avLst/>
              <a:gdLst/>
              <a:ahLst/>
              <a:cxnLst/>
              <a:rect l="l" t="t" r="r" b="b"/>
              <a:pathLst>
                <a:path w="10082" h="11979" extrusionOk="0">
                  <a:moveTo>
                    <a:pt x="5230" y="1393"/>
                  </a:moveTo>
                  <a:cubicBezTo>
                    <a:pt x="5419" y="1393"/>
                    <a:pt x="5577" y="1551"/>
                    <a:pt x="5577" y="1740"/>
                  </a:cubicBezTo>
                  <a:lnTo>
                    <a:pt x="5577" y="1960"/>
                  </a:lnTo>
                  <a:cubicBezTo>
                    <a:pt x="5703" y="2023"/>
                    <a:pt x="5829" y="2086"/>
                    <a:pt x="5923" y="2181"/>
                  </a:cubicBezTo>
                  <a:lnTo>
                    <a:pt x="6144" y="2055"/>
                  </a:lnTo>
                  <a:cubicBezTo>
                    <a:pt x="6194" y="2025"/>
                    <a:pt x="6251" y="2011"/>
                    <a:pt x="6308" y="2011"/>
                  </a:cubicBezTo>
                  <a:cubicBezTo>
                    <a:pt x="6430" y="2011"/>
                    <a:pt x="6552" y="2074"/>
                    <a:pt x="6616" y="2181"/>
                  </a:cubicBezTo>
                  <a:lnTo>
                    <a:pt x="7309" y="3410"/>
                  </a:lnTo>
                  <a:cubicBezTo>
                    <a:pt x="7467" y="3725"/>
                    <a:pt x="7246" y="3819"/>
                    <a:pt x="6963" y="3977"/>
                  </a:cubicBezTo>
                  <a:lnTo>
                    <a:pt x="6963" y="4386"/>
                  </a:lnTo>
                  <a:cubicBezTo>
                    <a:pt x="7246" y="4544"/>
                    <a:pt x="7467" y="4670"/>
                    <a:pt x="7309" y="4985"/>
                  </a:cubicBezTo>
                  <a:lnTo>
                    <a:pt x="6616" y="6182"/>
                  </a:lnTo>
                  <a:cubicBezTo>
                    <a:pt x="6531" y="6289"/>
                    <a:pt x="6417" y="6366"/>
                    <a:pt x="6303" y="6366"/>
                  </a:cubicBezTo>
                  <a:cubicBezTo>
                    <a:pt x="6249" y="6366"/>
                    <a:pt x="6195" y="6349"/>
                    <a:pt x="6144" y="6308"/>
                  </a:cubicBezTo>
                  <a:lnTo>
                    <a:pt x="5923" y="6182"/>
                  </a:lnTo>
                  <a:cubicBezTo>
                    <a:pt x="5829" y="6277"/>
                    <a:pt x="5703" y="6340"/>
                    <a:pt x="5577" y="6403"/>
                  </a:cubicBezTo>
                  <a:lnTo>
                    <a:pt x="5577" y="6623"/>
                  </a:lnTo>
                  <a:cubicBezTo>
                    <a:pt x="5577" y="6812"/>
                    <a:pt x="5419" y="6970"/>
                    <a:pt x="5230" y="6970"/>
                  </a:cubicBezTo>
                  <a:lnTo>
                    <a:pt x="3812" y="6970"/>
                  </a:lnTo>
                  <a:cubicBezTo>
                    <a:pt x="3623" y="6970"/>
                    <a:pt x="3466" y="6812"/>
                    <a:pt x="3466" y="6623"/>
                  </a:cubicBezTo>
                  <a:lnTo>
                    <a:pt x="3466" y="6403"/>
                  </a:lnTo>
                  <a:cubicBezTo>
                    <a:pt x="3340" y="6340"/>
                    <a:pt x="3214" y="6277"/>
                    <a:pt x="3119" y="6182"/>
                  </a:cubicBezTo>
                  <a:lnTo>
                    <a:pt x="2899" y="6308"/>
                  </a:lnTo>
                  <a:cubicBezTo>
                    <a:pt x="2848" y="6338"/>
                    <a:pt x="2791" y="6352"/>
                    <a:pt x="2734" y="6352"/>
                  </a:cubicBezTo>
                  <a:cubicBezTo>
                    <a:pt x="2613" y="6352"/>
                    <a:pt x="2490" y="6289"/>
                    <a:pt x="2426" y="6182"/>
                  </a:cubicBezTo>
                  <a:lnTo>
                    <a:pt x="1733" y="4985"/>
                  </a:lnTo>
                  <a:cubicBezTo>
                    <a:pt x="1638" y="4827"/>
                    <a:pt x="1670" y="4575"/>
                    <a:pt x="1859" y="4512"/>
                  </a:cubicBezTo>
                  <a:lnTo>
                    <a:pt x="2048" y="4386"/>
                  </a:lnTo>
                  <a:lnTo>
                    <a:pt x="2048" y="3977"/>
                  </a:lnTo>
                  <a:lnTo>
                    <a:pt x="1859" y="3882"/>
                  </a:lnTo>
                  <a:cubicBezTo>
                    <a:pt x="1702" y="3788"/>
                    <a:pt x="1607" y="3536"/>
                    <a:pt x="1733" y="3410"/>
                  </a:cubicBezTo>
                  <a:lnTo>
                    <a:pt x="2426" y="2181"/>
                  </a:lnTo>
                  <a:cubicBezTo>
                    <a:pt x="2490" y="2074"/>
                    <a:pt x="2612" y="1997"/>
                    <a:pt x="2733" y="1997"/>
                  </a:cubicBezTo>
                  <a:cubicBezTo>
                    <a:pt x="2790" y="1997"/>
                    <a:pt x="2848" y="2014"/>
                    <a:pt x="2899" y="2055"/>
                  </a:cubicBezTo>
                  <a:lnTo>
                    <a:pt x="3119" y="2181"/>
                  </a:lnTo>
                  <a:cubicBezTo>
                    <a:pt x="3214" y="2086"/>
                    <a:pt x="3340" y="2023"/>
                    <a:pt x="3466" y="1960"/>
                  </a:cubicBezTo>
                  <a:lnTo>
                    <a:pt x="3466" y="1740"/>
                  </a:lnTo>
                  <a:cubicBezTo>
                    <a:pt x="3466" y="1551"/>
                    <a:pt x="3623" y="1393"/>
                    <a:pt x="3812" y="1393"/>
                  </a:cubicBezTo>
                  <a:close/>
                  <a:moveTo>
                    <a:pt x="4547" y="0"/>
                  </a:moveTo>
                  <a:cubicBezTo>
                    <a:pt x="3499" y="0"/>
                    <a:pt x="2484" y="337"/>
                    <a:pt x="1670" y="984"/>
                  </a:cubicBezTo>
                  <a:cubicBezTo>
                    <a:pt x="630" y="1866"/>
                    <a:pt x="0" y="3158"/>
                    <a:pt x="0" y="4544"/>
                  </a:cubicBezTo>
                  <a:cubicBezTo>
                    <a:pt x="0" y="5804"/>
                    <a:pt x="504" y="6970"/>
                    <a:pt x="1418" y="7852"/>
                  </a:cubicBezTo>
                  <a:lnTo>
                    <a:pt x="1418" y="11632"/>
                  </a:lnTo>
                  <a:cubicBezTo>
                    <a:pt x="1418" y="11821"/>
                    <a:pt x="1575" y="11979"/>
                    <a:pt x="1765" y="11979"/>
                  </a:cubicBezTo>
                  <a:lnTo>
                    <a:pt x="5986" y="11979"/>
                  </a:lnTo>
                  <a:cubicBezTo>
                    <a:pt x="6175" y="11979"/>
                    <a:pt x="6333" y="11821"/>
                    <a:pt x="6333" y="11632"/>
                  </a:cubicBezTo>
                  <a:lnTo>
                    <a:pt x="6333" y="10530"/>
                  </a:lnTo>
                  <a:lnTo>
                    <a:pt x="8097" y="10530"/>
                  </a:lnTo>
                  <a:cubicBezTo>
                    <a:pt x="8286" y="10530"/>
                    <a:pt x="8444" y="10372"/>
                    <a:pt x="8444" y="10183"/>
                  </a:cubicBezTo>
                  <a:lnTo>
                    <a:pt x="8444" y="8387"/>
                  </a:lnTo>
                  <a:lnTo>
                    <a:pt x="9042" y="8387"/>
                  </a:lnTo>
                  <a:cubicBezTo>
                    <a:pt x="9389" y="8387"/>
                    <a:pt x="9767" y="8198"/>
                    <a:pt x="9956" y="7883"/>
                  </a:cubicBezTo>
                  <a:cubicBezTo>
                    <a:pt x="10082" y="7568"/>
                    <a:pt x="10082" y="7190"/>
                    <a:pt x="9924" y="6875"/>
                  </a:cubicBezTo>
                  <a:lnTo>
                    <a:pt x="9042" y="5237"/>
                  </a:lnTo>
                  <a:cubicBezTo>
                    <a:pt x="9137" y="4701"/>
                    <a:pt x="9137" y="4134"/>
                    <a:pt x="9011" y="3599"/>
                  </a:cubicBezTo>
                  <a:cubicBezTo>
                    <a:pt x="8664" y="1866"/>
                    <a:pt x="7246" y="480"/>
                    <a:pt x="5545" y="102"/>
                  </a:cubicBezTo>
                  <a:cubicBezTo>
                    <a:pt x="5213" y="34"/>
                    <a:pt x="4878" y="0"/>
                    <a:pt x="4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7"/>
            <p:cNvSpPr/>
            <p:nvPr/>
          </p:nvSpPr>
          <p:spPr>
            <a:xfrm>
              <a:off x="-48170050" y="3622650"/>
              <a:ext cx="100050" cy="103225"/>
            </a:xfrm>
            <a:custGeom>
              <a:avLst/>
              <a:gdLst/>
              <a:ahLst/>
              <a:cxnLst/>
              <a:rect l="l" t="t" r="r" b="b"/>
              <a:pathLst>
                <a:path w="4002" h="4129" extrusionOk="0">
                  <a:moveTo>
                    <a:pt x="1985" y="1009"/>
                  </a:moveTo>
                  <a:cubicBezTo>
                    <a:pt x="2584" y="1009"/>
                    <a:pt x="3057" y="1482"/>
                    <a:pt x="3057" y="2080"/>
                  </a:cubicBezTo>
                  <a:cubicBezTo>
                    <a:pt x="3057" y="2647"/>
                    <a:pt x="2584" y="3120"/>
                    <a:pt x="1985" y="3120"/>
                  </a:cubicBezTo>
                  <a:cubicBezTo>
                    <a:pt x="1418" y="3120"/>
                    <a:pt x="946" y="2647"/>
                    <a:pt x="946" y="2080"/>
                  </a:cubicBezTo>
                  <a:cubicBezTo>
                    <a:pt x="946" y="1482"/>
                    <a:pt x="1418" y="1009"/>
                    <a:pt x="1985" y="1009"/>
                  </a:cubicBezTo>
                  <a:close/>
                  <a:moveTo>
                    <a:pt x="1639" y="1"/>
                  </a:moveTo>
                  <a:lnTo>
                    <a:pt x="1639" y="127"/>
                  </a:lnTo>
                  <a:cubicBezTo>
                    <a:pt x="1639" y="284"/>
                    <a:pt x="1576" y="410"/>
                    <a:pt x="1418" y="442"/>
                  </a:cubicBezTo>
                  <a:cubicBezTo>
                    <a:pt x="1198" y="537"/>
                    <a:pt x="1009" y="631"/>
                    <a:pt x="851" y="757"/>
                  </a:cubicBezTo>
                  <a:cubicBezTo>
                    <a:pt x="770" y="818"/>
                    <a:pt x="689" y="853"/>
                    <a:pt x="607" y="853"/>
                  </a:cubicBezTo>
                  <a:cubicBezTo>
                    <a:pt x="562" y="853"/>
                    <a:pt x="518" y="842"/>
                    <a:pt x="473" y="820"/>
                  </a:cubicBezTo>
                  <a:lnTo>
                    <a:pt x="347" y="726"/>
                  </a:lnTo>
                  <a:lnTo>
                    <a:pt x="1" y="1324"/>
                  </a:lnTo>
                  <a:lnTo>
                    <a:pt x="127" y="1387"/>
                  </a:lnTo>
                  <a:cubicBezTo>
                    <a:pt x="221" y="1482"/>
                    <a:pt x="316" y="1639"/>
                    <a:pt x="253" y="1765"/>
                  </a:cubicBezTo>
                  <a:cubicBezTo>
                    <a:pt x="221" y="1986"/>
                    <a:pt x="221" y="2143"/>
                    <a:pt x="253" y="2395"/>
                  </a:cubicBezTo>
                  <a:cubicBezTo>
                    <a:pt x="316" y="2553"/>
                    <a:pt x="221" y="2647"/>
                    <a:pt x="127" y="2742"/>
                  </a:cubicBezTo>
                  <a:lnTo>
                    <a:pt x="1" y="2805"/>
                  </a:lnTo>
                  <a:lnTo>
                    <a:pt x="347" y="3403"/>
                  </a:lnTo>
                  <a:lnTo>
                    <a:pt x="473" y="3340"/>
                  </a:lnTo>
                  <a:cubicBezTo>
                    <a:pt x="532" y="3297"/>
                    <a:pt x="590" y="3273"/>
                    <a:pt x="649" y="3273"/>
                  </a:cubicBezTo>
                  <a:cubicBezTo>
                    <a:pt x="716" y="3273"/>
                    <a:pt x="784" y="3304"/>
                    <a:pt x="851" y="3372"/>
                  </a:cubicBezTo>
                  <a:cubicBezTo>
                    <a:pt x="1009" y="3529"/>
                    <a:pt x="1198" y="3592"/>
                    <a:pt x="1418" y="3687"/>
                  </a:cubicBezTo>
                  <a:cubicBezTo>
                    <a:pt x="1576" y="3718"/>
                    <a:pt x="1639" y="3876"/>
                    <a:pt x="1639" y="4002"/>
                  </a:cubicBezTo>
                  <a:lnTo>
                    <a:pt x="1639" y="4128"/>
                  </a:lnTo>
                  <a:lnTo>
                    <a:pt x="2364" y="4128"/>
                  </a:lnTo>
                  <a:lnTo>
                    <a:pt x="2364" y="4002"/>
                  </a:lnTo>
                  <a:cubicBezTo>
                    <a:pt x="2364" y="3845"/>
                    <a:pt x="2427" y="3718"/>
                    <a:pt x="2584" y="3687"/>
                  </a:cubicBezTo>
                  <a:cubicBezTo>
                    <a:pt x="2805" y="3592"/>
                    <a:pt x="2994" y="3498"/>
                    <a:pt x="3151" y="3372"/>
                  </a:cubicBezTo>
                  <a:cubicBezTo>
                    <a:pt x="3224" y="3317"/>
                    <a:pt x="3298" y="3283"/>
                    <a:pt x="3371" y="3283"/>
                  </a:cubicBezTo>
                  <a:cubicBezTo>
                    <a:pt x="3424" y="3283"/>
                    <a:pt x="3476" y="3301"/>
                    <a:pt x="3529" y="3340"/>
                  </a:cubicBezTo>
                  <a:lnTo>
                    <a:pt x="3655" y="3403"/>
                  </a:lnTo>
                  <a:lnTo>
                    <a:pt x="4002" y="2805"/>
                  </a:lnTo>
                  <a:lnTo>
                    <a:pt x="3876" y="2742"/>
                  </a:lnTo>
                  <a:cubicBezTo>
                    <a:pt x="3781" y="2647"/>
                    <a:pt x="3687" y="2490"/>
                    <a:pt x="3750" y="2395"/>
                  </a:cubicBezTo>
                  <a:cubicBezTo>
                    <a:pt x="3781" y="2143"/>
                    <a:pt x="3781" y="1986"/>
                    <a:pt x="3750" y="1765"/>
                  </a:cubicBezTo>
                  <a:cubicBezTo>
                    <a:pt x="3687" y="1608"/>
                    <a:pt x="3781" y="1482"/>
                    <a:pt x="3876" y="1387"/>
                  </a:cubicBezTo>
                  <a:lnTo>
                    <a:pt x="4002" y="1324"/>
                  </a:lnTo>
                  <a:lnTo>
                    <a:pt x="3655" y="726"/>
                  </a:lnTo>
                  <a:lnTo>
                    <a:pt x="3529" y="820"/>
                  </a:lnTo>
                  <a:cubicBezTo>
                    <a:pt x="3477" y="846"/>
                    <a:pt x="3425" y="861"/>
                    <a:pt x="3373" y="861"/>
                  </a:cubicBezTo>
                  <a:cubicBezTo>
                    <a:pt x="3299" y="861"/>
                    <a:pt x="3225" y="831"/>
                    <a:pt x="3151" y="757"/>
                  </a:cubicBezTo>
                  <a:cubicBezTo>
                    <a:pt x="2994" y="600"/>
                    <a:pt x="2805" y="537"/>
                    <a:pt x="2584" y="442"/>
                  </a:cubicBezTo>
                  <a:cubicBezTo>
                    <a:pt x="2427" y="410"/>
                    <a:pt x="2364" y="253"/>
                    <a:pt x="2364" y="127"/>
                  </a:cubicBezTo>
                  <a:lnTo>
                    <a:pt x="23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7"/>
            <p:cNvSpPr/>
            <p:nvPr/>
          </p:nvSpPr>
          <p:spPr>
            <a:xfrm>
              <a:off x="-48129100" y="36652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6" y="567"/>
                    <a:pt x="726" y="378"/>
                  </a:cubicBezTo>
                  <a:cubicBezTo>
                    <a:pt x="726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" name="Google Shape;692;p47"/>
          <p:cNvGrpSpPr/>
          <p:nvPr/>
        </p:nvGrpSpPr>
        <p:grpSpPr>
          <a:xfrm>
            <a:off x="2011928" y="3488955"/>
            <a:ext cx="379497" cy="358070"/>
            <a:chOff x="-46422300" y="3936925"/>
            <a:chExt cx="320575" cy="302475"/>
          </a:xfrm>
        </p:grpSpPr>
        <p:sp>
          <p:nvSpPr>
            <p:cNvPr id="693" name="Google Shape;693;p47"/>
            <p:cNvSpPr/>
            <p:nvPr/>
          </p:nvSpPr>
          <p:spPr>
            <a:xfrm>
              <a:off x="-46254550" y="3936925"/>
              <a:ext cx="152825" cy="300900"/>
            </a:xfrm>
            <a:custGeom>
              <a:avLst/>
              <a:gdLst/>
              <a:ahLst/>
              <a:cxnLst/>
              <a:rect l="l" t="t" r="r" b="b"/>
              <a:pathLst>
                <a:path w="6113" h="12036" extrusionOk="0">
                  <a:moveTo>
                    <a:pt x="1418" y="0"/>
                  </a:moveTo>
                  <a:cubicBezTo>
                    <a:pt x="631" y="0"/>
                    <a:pt x="1" y="630"/>
                    <a:pt x="1" y="1418"/>
                  </a:cubicBezTo>
                  <a:lnTo>
                    <a:pt x="1" y="10617"/>
                  </a:lnTo>
                  <a:cubicBezTo>
                    <a:pt x="1" y="11405"/>
                    <a:pt x="631" y="12035"/>
                    <a:pt x="1418" y="12035"/>
                  </a:cubicBezTo>
                  <a:cubicBezTo>
                    <a:pt x="2332" y="12035"/>
                    <a:pt x="3120" y="11405"/>
                    <a:pt x="3403" y="10554"/>
                  </a:cubicBezTo>
                  <a:lnTo>
                    <a:pt x="3403" y="10554"/>
                  </a:lnTo>
                  <a:cubicBezTo>
                    <a:pt x="3309" y="10554"/>
                    <a:pt x="3246" y="10617"/>
                    <a:pt x="3151" y="10617"/>
                  </a:cubicBezTo>
                  <a:cubicBezTo>
                    <a:pt x="2332" y="10617"/>
                    <a:pt x="1513" y="10302"/>
                    <a:pt x="914" y="9672"/>
                  </a:cubicBezTo>
                  <a:cubicBezTo>
                    <a:pt x="788" y="9546"/>
                    <a:pt x="788" y="9294"/>
                    <a:pt x="914" y="9137"/>
                  </a:cubicBezTo>
                  <a:cubicBezTo>
                    <a:pt x="1024" y="9095"/>
                    <a:pt x="1128" y="9072"/>
                    <a:pt x="1221" y="9072"/>
                  </a:cubicBezTo>
                  <a:cubicBezTo>
                    <a:pt x="1341" y="9072"/>
                    <a:pt x="1442" y="9111"/>
                    <a:pt x="1513" y="9200"/>
                  </a:cubicBezTo>
                  <a:cubicBezTo>
                    <a:pt x="1998" y="9685"/>
                    <a:pt x="2614" y="9906"/>
                    <a:pt x="3224" y="9906"/>
                  </a:cubicBezTo>
                  <a:cubicBezTo>
                    <a:pt x="4477" y="9906"/>
                    <a:pt x="5703" y="8971"/>
                    <a:pt x="5703" y="7467"/>
                  </a:cubicBezTo>
                  <a:cubicBezTo>
                    <a:pt x="5703" y="7215"/>
                    <a:pt x="5672" y="6994"/>
                    <a:pt x="5609" y="6742"/>
                  </a:cubicBezTo>
                  <a:cubicBezTo>
                    <a:pt x="5010" y="7372"/>
                    <a:pt x="4191" y="7814"/>
                    <a:pt x="3246" y="7814"/>
                  </a:cubicBezTo>
                  <a:cubicBezTo>
                    <a:pt x="3025" y="7814"/>
                    <a:pt x="2868" y="7656"/>
                    <a:pt x="2868" y="7467"/>
                  </a:cubicBezTo>
                  <a:cubicBezTo>
                    <a:pt x="2868" y="7246"/>
                    <a:pt x="3025" y="7089"/>
                    <a:pt x="3246" y="7089"/>
                  </a:cubicBezTo>
                  <a:cubicBezTo>
                    <a:pt x="4065" y="7089"/>
                    <a:pt x="4821" y="6679"/>
                    <a:pt x="5231" y="6049"/>
                  </a:cubicBezTo>
                  <a:cubicBezTo>
                    <a:pt x="6113" y="4789"/>
                    <a:pt x="5640" y="3088"/>
                    <a:pt x="4254" y="2426"/>
                  </a:cubicBezTo>
                  <a:cubicBezTo>
                    <a:pt x="4128" y="3844"/>
                    <a:pt x="2931" y="4978"/>
                    <a:pt x="1450" y="4978"/>
                  </a:cubicBezTo>
                  <a:cubicBezTo>
                    <a:pt x="1261" y="4978"/>
                    <a:pt x="1103" y="4821"/>
                    <a:pt x="1103" y="4632"/>
                  </a:cubicBezTo>
                  <a:cubicBezTo>
                    <a:pt x="1103" y="4411"/>
                    <a:pt x="1261" y="4253"/>
                    <a:pt x="1450" y="4253"/>
                  </a:cubicBezTo>
                  <a:cubicBezTo>
                    <a:pt x="2616" y="4253"/>
                    <a:pt x="3561" y="3308"/>
                    <a:pt x="3561" y="2174"/>
                  </a:cubicBezTo>
                  <a:lnTo>
                    <a:pt x="3561" y="2143"/>
                  </a:lnTo>
                  <a:cubicBezTo>
                    <a:pt x="3561" y="945"/>
                    <a:pt x="2616" y="0"/>
                    <a:pt x="14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7"/>
            <p:cNvSpPr/>
            <p:nvPr/>
          </p:nvSpPr>
          <p:spPr>
            <a:xfrm>
              <a:off x="-46422300" y="3938500"/>
              <a:ext cx="152025" cy="300900"/>
            </a:xfrm>
            <a:custGeom>
              <a:avLst/>
              <a:gdLst/>
              <a:ahLst/>
              <a:cxnLst/>
              <a:rect l="l" t="t" r="r" b="b"/>
              <a:pathLst>
                <a:path w="6081" h="12036" extrusionOk="0">
                  <a:moveTo>
                    <a:pt x="4726" y="0"/>
                  </a:moveTo>
                  <a:cubicBezTo>
                    <a:pt x="3529" y="0"/>
                    <a:pt x="2584" y="977"/>
                    <a:pt x="2584" y="2111"/>
                  </a:cubicBezTo>
                  <a:lnTo>
                    <a:pt x="2584" y="2143"/>
                  </a:lnTo>
                  <a:cubicBezTo>
                    <a:pt x="2584" y="3308"/>
                    <a:pt x="3529" y="4253"/>
                    <a:pt x="4663" y="4253"/>
                  </a:cubicBezTo>
                  <a:cubicBezTo>
                    <a:pt x="4883" y="4253"/>
                    <a:pt x="5041" y="4411"/>
                    <a:pt x="5041" y="4600"/>
                  </a:cubicBezTo>
                  <a:cubicBezTo>
                    <a:pt x="5041" y="4789"/>
                    <a:pt x="4883" y="4947"/>
                    <a:pt x="4663" y="4947"/>
                  </a:cubicBezTo>
                  <a:cubicBezTo>
                    <a:pt x="3214" y="4947"/>
                    <a:pt x="2048" y="3812"/>
                    <a:pt x="1890" y="2395"/>
                  </a:cubicBezTo>
                  <a:cubicBezTo>
                    <a:pt x="441" y="3056"/>
                    <a:pt x="0" y="4758"/>
                    <a:pt x="882" y="6018"/>
                  </a:cubicBezTo>
                  <a:cubicBezTo>
                    <a:pt x="1323" y="6648"/>
                    <a:pt x="2111" y="7057"/>
                    <a:pt x="2930" y="7057"/>
                  </a:cubicBezTo>
                  <a:cubicBezTo>
                    <a:pt x="3151" y="7057"/>
                    <a:pt x="3277" y="7215"/>
                    <a:pt x="3277" y="7435"/>
                  </a:cubicBezTo>
                  <a:cubicBezTo>
                    <a:pt x="3277" y="7625"/>
                    <a:pt x="3151" y="7782"/>
                    <a:pt x="2930" y="7782"/>
                  </a:cubicBezTo>
                  <a:cubicBezTo>
                    <a:pt x="1985" y="7782"/>
                    <a:pt x="1166" y="7341"/>
                    <a:pt x="567" y="6711"/>
                  </a:cubicBezTo>
                  <a:cubicBezTo>
                    <a:pt x="504" y="6963"/>
                    <a:pt x="441" y="7183"/>
                    <a:pt x="441" y="7435"/>
                  </a:cubicBezTo>
                  <a:cubicBezTo>
                    <a:pt x="441" y="8940"/>
                    <a:pt x="1695" y="9874"/>
                    <a:pt x="2958" y="9874"/>
                  </a:cubicBezTo>
                  <a:cubicBezTo>
                    <a:pt x="3572" y="9874"/>
                    <a:pt x="4188" y="9653"/>
                    <a:pt x="4663" y="9168"/>
                  </a:cubicBezTo>
                  <a:cubicBezTo>
                    <a:pt x="4726" y="9105"/>
                    <a:pt x="4813" y="9074"/>
                    <a:pt x="4903" y="9074"/>
                  </a:cubicBezTo>
                  <a:cubicBezTo>
                    <a:pt x="4994" y="9074"/>
                    <a:pt x="5088" y="9105"/>
                    <a:pt x="5167" y="9168"/>
                  </a:cubicBezTo>
                  <a:cubicBezTo>
                    <a:pt x="5293" y="9263"/>
                    <a:pt x="5293" y="9515"/>
                    <a:pt x="5167" y="9672"/>
                  </a:cubicBezTo>
                  <a:cubicBezTo>
                    <a:pt x="4600" y="10271"/>
                    <a:pt x="3812" y="10617"/>
                    <a:pt x="2930" y="10617"/>
                  </a:cubicBezTo>
                  <a:cubicBezTo>
                    <a:pt x="2867" y="10617"/>
                    <a:pt x="2773" y="10617"/>
                    <a:pt x="2710" y="10586"/>
                  </a:cubicBezTo>
                  <a:lnTo>
                    <a:pt x="2710" y="10586"/>
                  </a:lnTo>
                  <a:cubicBezTo>
                    <a:pt x="2962" y="11405"/>
                    <a:pt x="3749" y="12035"/>
                    <a:pt x="4663" y="12035"/>
                  </a:cubicBezTo>
                  <a:cubicBezTo>
                    <a:pt x="5450" y="12035"/>
                    <a:pt x="6081" y="11405"/>
                    <a:pt x="6081" y="10617"/>
                  </a:cubicBezTo>
                  <a:lnTo>
                    <a:pt x="6081" y="1450"/>
                  </a:lnTo>
                  <a:cubicBezTo>
                    <a:pt x="6081" y="599"/>
                    <a:pt x="5450" y="0"/>
                    <a:pt x="4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" name="Google Shape;695;p47"/>
          <p:cNvGrpSpPr/>
          <p:nvPr/>
        </p:nvGrpSpPr>
        <p:grpSpPr>
          <a:xfrm>
            <a:off x="1440737" y="2200586"/>
            <a:ext cx="354311" cy="354104"/>
            <a:chOff x="-49764975" y="3183375"/>
            <a:chExt cx="299300" cy="299125"/>
          </a:xfrm>
        </p:grpSpPr>
        <p:sp>
          <p:nvSpPr>
            <p:cNvPr id="696" name="Google Shape;696;p47"/>
            <p:cNvSpPr/>
            <p:nvPr/>
          </p:nvSpPr>
          <p:spPr>
            <a:xfrm>
              <a:off x="-49606675" y="3233575"/>
              <a:ext cx="70125" cy="103200"/>
            </a:xfrm>
            <a:custGeom>
              <a:avLst/>
              <a:gdLst/>
              <a:ahLst/>
              <a:cxnLst/>
              <a:rect l="l" t="t" r="r" b="b"/>
              <a:pathLst>
                <a:path w="2805" h="4128" extrusionOk="0">
                  <a:moveTo>
                    <a:pt x="2805" y="1"/>
                  </a:moveTo>
                  <a:lnTo>
                    <a:pt x="1" y="1355"/>
                  </a:lnTo>
                  <a:lnTo>
                    <a:pt x="1" y="4128"/>
                  </a:lnTo>
                  <a:lnTo>
                    <a:pt x="2805" y="2710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7"/>
            <p:cNvSpPr/>
            <p:nvPr/>
          </p:nvSpPr>
          <p:spPr>
            <a:xfrm>
              <a:off x="-496767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2080" y="0"/>
                  </a:moveTo>
                  <a:lnTo>
                    <a:pt x="1" y="1072"/>
                  </a:lnTo>
                  <a:lnTo>
                    <a:pt x="1" y="4726"/>
                  </a:lnTo>
                  <a:lnTo>
                    <a:pt x="2080" y="3529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7"/>
            <p:cNvSpPr/>
            <p:nvPr/>
          </p:nvSpPr>
          <p:spPr>
            <a:xfrm>
              <a:off x="-49694100" y="3233575"/>
              <a:ext cx="69325" cy="103200"/>
            </a:xfrm>
            <a:custGeom>
              <a:avLst/>
              <a:gdLst/>
              <a:ahLst/>
              <a:cxnLst/>
              <a:rect l="l" t="t" r="r" b="b"/>
              <a:pathLst>
                <a:path w="2773" h="4128" extrusionOk="0">
                  <a:moveTo>
                    <a:pt x="1" y="1"/>
                  </a:moveTo>
                  <a:lnTo>
                    <a:pt x="1" y="2710"/>
                  </a:lnTo>
                  <a:lnTo>
                    <a:pt x="2773" y="4128"/>
                  </a:lnTo>
                  <a:lnTo>
                    <a:pt x="2773" y="13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7"/>
            <p:cNvSpPr/>
            <p:nvPr/>
          </p:nvSpPr>
          <p:spPr>
            <a:xfrm>
              <a:off x="-49756325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048" y="1"/>
                  </a:moveTo>
                  <a:lnTo>
                    <a:pt x="1" y="1040"/>
                  </a:lnTo>
                  <a:lnTo>
                    <a:pt x="2836" y="2458"/>
                  </a:lnTo>
                  <a:lnTo>
                    <a:pt x="4852" y="1418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7"/>
            <p:cNvSpPr/>
            <p:nvPr/>
          </p:nvSpPr>
          <p:spPr>
            <a:xfrm>
              <a:off x="-496066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1" y="0"/>
                  </a:moveTo>
                  <a:lnTo>
                    <a:pt x="1" y="3529"/>
                  </a:lnTo>
                  <a:lnTo>
                    <a:pt x="2080" y="4726"/>
                  </a:lnTo>
                  <a:lnTo>
                    <a:pt x="2080" y="10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7"/>
            <p:cNvSpPr/>
            <p:nvPr/>
          </p:nvSpPr>
          <p:spPr>
            <a:xfrm>
              <a:off x="-49595650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773" y="1"/>
                  </a:moveTo>
                  <a:lnTo>
                    <a:pt x="1" y="1418"/>
                  </a:lnTo>
                  <a:lnTo>
                    <a:pt x="1985" y="2458"/>
                  </a:lnTo>
                  <a:lnTo>
                    <a:pt x="4852" y="1040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7"/>
            <p:cNvSpPr/>
            <p:nvPr/>
          </p:nvSpPr>
          <p:spPr>
            <a:xfrm>
              <a:off x="-497649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0" y="1"/>
                  </a:moveTo>
                  <a:lnTo>
                    <a:pt x="0" y="3309"/>
                  </a:lnTo>
                  <a:cubicBezTo>
                    <a:pt x="0" y="3403"/>
                    <a:pt x="63" y="3529"/>
                    <a:pt x="189" y="3624"/>
                  </a:cubicBezTo>
                  <a:lnTo>
                    <a:pt x="2804" y="5073"/>
                  </a:lnTo>
                  <a:lnTo>
                    <a:pt x="2804" y="14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7"/>
            <p:cNvSpPr/>
            <p:nvPr/>
          </p:nvSpPr>
          <p:spPr>
            <a:xfrm>
              <a:off x="-495357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2804" y="1"/>
                  </a:moveTo>
                  <a:lnTo>
                    <a:pt x="0" y="1419"/>
                  </a:lnTo>
                  <a:lnTo>
                    <a:pt x="0" y="5073"/>
                  </a:lnTo>
                  <a:lnTo>
                    <a:pt x="2583" y="3624"/>
                  </a:lnTo>
                  <a:cubicBezTo>
                    <a:pt x="2709" y="3529"/>
                    <a:pt x="2804" y="3403"/>
                    <a:pt x="2804" y="3309"/>
                  </a:cubicBezTo>
                  <a:lnTo>
                    <a:pt x="28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7"/>
            <p:cNvSpPr/>
            <p:nvPr/>
          </p:nvSpPr>
          <p:spPr>
            <a:xfrm>
              <a:off x="-49685425" y="3183375"/>
              <a:ext cx="140200" cy="69925"/>
            </a:xfrm>
            <a:custGeom>
              <a:avLst/>
              <a:gdLst/>
              <a:ahLst/>
              <a:cxnLst/>
              <a:rect l="l" t="t" r="r" b="b"/>
              <a:pathLst>
                <a:path w="5608" h="2797" extrusionOk="0">
                  <a:moveTo>
                    <a:pt x="2792" y="0"/>
                  </a:moveTo>
                  <a:cubicBezTo>
                    <a:pt x="2741" y="0"/>
                    <a:pt x="2694" y="8"/>
                    <a:pt x="2647" y="24"/>
                  </a:cubicBezTo>
                  <a:lnTo>
                    <a:pt x="0" y="1378"/>
                  </a:lnTo>
                  <a:lnTo>
                    <a:pt x="2804" y="2796"/>
                  </a:lnTo>
                  <a:lnTo>
                    <a:pt x="5608" y="1378"/>
                  </a:lnTo>
                  <a:lnTo>
                    <a:pt x="2962" y="24"/>
                  </a:lnTo>
                  <a:cubicBezTo>
                    <a:pt x="2899" y="8"/>
                    <a:pt x="2843" y="0"/>
                    <a:pt x="2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" name="Google Shape;705;p47"/>
          <p:cNvGrpSpPr/>
          <p:nvPr/>
        </p:nvGrpSpPr>
        <p:grpSpPr>
          <a:xfrm>
            <a:off x="7392007" y="2874504"/>
            <a:ext cx="271357" cy="356057"/>
            <a:chOff x="-46007225" y="3937825"/>
            <a:chExt cx="229225" cy="300775"/>
          </a:xfrm>
        </p:grpSpPr>
        <p:sp>
          <p:nvSpPr>
            <p:cNvPr id="706" name="Google Shape;706;p47"/>
            <p:cNvSpPr/>
            <p:nvPr/>
          </p:nvSpPr>
          <p:spPr>
            <a:xfrm>
              <a:off x="-45813475" y="39904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7"/>
            <p:cNvSpPr/>
            <p:nvPr/>
          </p:nvSpPr>
          <p:spPr>
            <a:xfrm>
              <a:off x="-46007225" y="39904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7"/>
            <p:cNvSpPr/>
            <p:nvPr/>
          </p:nvSpPr>
          <p:spPr>
            <a:xfrm>
              <a:off x="-45826875" y="3937825"/>
              <a:ext cx="35475" cy="26750"/>
            </a:xfrm>
            <a:custGeom>
              <a:avLst/>
              <a:gdLst/>
              <a:ahLst/>
              <a:cxnLst/>
              <a:rect l="l" t="t" r="r" b="b"/>
              <a:pathLst>
                <a:path w="1419" h="1070" extrusionOk="0">
                  <a:moveTo>
                    <a:pt x="993" y="0"/>
                  </a:moveTo>
                  <a:cubicBezTo>
                    <a:pt x="932" y="0"/>
                    <a:pt x="871" y="18"/>
                    <a:pt x="820" y="59"/>
                  </a:cubicBezTo>
                  <a:lnTo>
                    <a:pt x="221" y="405"/>
                  </a:lnTo>
                  <a:cubicBezTo>
                    <a:pt x="64" y="500"/>
                    <a:pt x="1" y="720"/>
                    <a:pt x="127" y="878"/>
                  </a:cubicBezTo>
                  <a:cubicBezTo>
                    <a:pt x="188" y="1000"/>
                    <a:pt x="288" y="1070"/>
                    <a:pt x="403" y="1070"/>
                  </a:cubicBezTo>
                  <a:cubicBezTo>
                    <a:pt x="466" y="1070"/>
                    <a:pt x="533" y="1049"/>
                    <a:pt x="599" y="1004"/>
                  </a:cubicBezTo>
                  <a:lnTo>
                    <a:pt x="1167" y="657"/>
                  </a:lnTo>
                  <a:cubicBezTo>
                    <a:pt x="1324" y="563"/>
                    <a:pt x="1419" y="342"/>
                    <a:pt x="1293" y="185"/>
                  </a:cubicBezTo>
                  <a:cubicBezTo>
                    <a:pt x="1250" y="78"/>
                    <a:pt x="1121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7"/>
            <p:cNvSpPr/>
            <p:nvPr/>
          </p:nvSpPr>
          <p:spPr>
            <a:xfrm>
              <a:off x="-45993850" y="4034625"/>
              <a:ext cx="35475" cy="25850"/>
            </a:xfrm>
            <a:custGeom>
              <a:avLst/>
              <a:gdLst/>
              <a:ahLst/>
              <a:cxnLst/>
              <a:rect l="l" t="t" r="r" b="b"/>
              <a:pathLst>
                <a:path w="1419" h="1034" extrusionOk="0">
                  <a:moveTo>
                    <a:pt x="1014" y="0"/>
                  </a:moveTo>
                  <a:cubicBezTo>
                    <a:pt x="958" y="0"/>
                    <a:pt x="901" y="10"/>
                    <a:pt x="851" y="30"/>
                  </a:cubicBezTo>
                  <a:lnTo>
                    <a:pt x="253" y="377"/>
                  </a:lnTo>
                  <a:cubicBezTo>
                    <a:pt x="95" y="472"/>
                    <a:pt x="1" y="692"/>
                    <a:pt x="127" y="850"/>
                  </a:cubicBezTo>
                  <a:cubicBezTo>
                    <a:pt x="191" y="956"/>
                    <a:pt x="313" y="1034"/>
                    <a:pt x="433" y="1034"/>
                  </a:cubicBezTo>
                  <a:cubicBezTo>
                    <a:pt x="491" y="1034"/>
                    <a:pt x="549" y="1016"/>
                    <a:pt x="599" y="976"/>
                  </a:cubicBezTo>
                  <a:lnTo>
                    <a:pt x="1198" y="629"/>
                  </a:lnTo>
                  <a:cubicBezTo>
                    <a:pt x="1356" y="566"/>
                    <a:pt x="1419" y="314"/>
                    <a:pt x="1324" y="156"/>
                  </a:cubicBezTo>
                  <a:cubicBezTo>
                    <a:pt x="1259" y="49"/>
                    <a:pt x="1136" y="0"/>
                    <a:pt x="1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7"/>
            <p:cNvSpPr/>
            <p:nvPr/>
          </p:nvSpPr>
          <p:spPr>
            <a:xfrm>
              <a:off x="-45825300" y="4034625"/>
              <a:ext cx="34675" cy="25725"/>
            </a:xfrm>
            <a:custGeom>
              <a:avLst/>
              <a:gdLst/>
              <a:ahLst/>
              <a:cxnLst/>
              <a:rect l="l" t="t" r="r" b="b"/>
              <a:pathLst>
                <a:path w="1387" h="1029" extrusionOk="0">
                  <a:moveTo>
                    <a:pt x="399" y="0"/>
                  </a:moveTo>
                  <a:cubicBezTo>
                    <a:pt x="270" y="0"/>
                    <a:pt x="138" y="49"/>
                    <a:pt x="95" y="156"/>
                  </a:cubicBezTo>
                  <a:cubicBezTo>
                    <a:pt x="1" y="314"/>
                    <a:pt x="32" y="566"/>
                    <a:pt x="190" y="629"/>
                  </a:cubicBezTo>
                  <a:lnTo>
                    <a:pt x="789" y="976"/>
                  </a:lnTo>
                  <a:cubicBezTo>
                    <a:pt x="848" y="1011"/>
                    <a:pt x="920" y="1029"/>
                    <a:pt x="991" y="1029"/>
                  </a:cubicBezTo>
                  <a:cubicBezTo>
                    <a:pt x="1108" y="1029"/>
                    <a:pt x="1222" y="980"/>
                    <a:pt x="1261" y="881"/>
                  </a:cubicBezTo>
                  <a:cubicBezTo>
                    <a:pt x="1387" y="692"/>
                    <a:pt x="1324" y="503"/>
                    <a:pt x="1135" y="408"/>
                  </a:cubicBezTo>
                  <a:lnTo>
                    <a:pt x="568" y="30"/>
                  </a:lnTo>
                  <a:cubicBezTo>
                    <a:pt x="518" y="10"/>
                    <a:pt x="459" y="0"/>
                    <a:pt x="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7"/>
            <p:cNvSpPr/>
            <p:nvPr/>
          </p:nvSpPr>
          <p:spPr>
            <a:xfrm>
              <a:off x="-45992275" y="3938175"/>
              <a:ext cx="33900" cy="25525"/>
            </a:xfrm>
            <a:custGeom>
              <a:avLst/>
              <a:gdLst/>
              <a:ahLst/>
              <a:cxnLst/>
              <a:rect l="l" t="t" r="r" b="b"/>
              <a:pathLst>
                <a:path w="1356" h="1021" extrusionOk="0">
                  <a:moveTo>
                    <a:pt x="372" y="0"/>
                  </a:moveTo>
                  <a:cubicBezTo>
                    <a:pt x="250" y="0"/>
                    <a:pt x="128" y="64"/>
                    <a:pt x="64" y="171"/>
                  </a:cubicBezTo>
                  <a:cubicBezTo>
                    <a:pt x="1" y="328"/>
                    <a:pt x="32" y="549"/>
                    <a:pt x="190" y="643"/>
                  </a:cubicBezTo>
                  <a:lnTo>
                    <a:pt x="788" y="990"/>
                  </a:lnTo>
                  <a:cubicBezTo>
                    <a:pt x="838" y="1010"/>
                    <a:pt x="895" y="1020"/>
                    <a:pt x="951" y="1020"/>
                  </a:cubicBezTo>
                  <a:cubicBezTo>
                    <a:pt x="1073" y="1020"/>
                    <a:pt x="1196" y="972"/>
                    <a:pt x="1261" y="864"/>
                  </a:cubicBezTo>
                  <a:cubicBezTo>
                    <a:pt x="1356" y="706"/>
                    <a:pt x="1293" y="517"/>
                    <a:pt x="1135" y="391"/>
                  </a:cubicBezTo>
                  <a:lnTo>
                    <a:pt x="536" y="45"/>
                  </a:lnTo>
                  <a:cubicBezTo>
                    <a:pt x="486" y="15"/>
                    <a:pt x="429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7"/>
            <p:cNvSpPr/>
            <p:nvPr/>
          </p:nvSpPr>
          <p:spPr>
            <a:xfrm>
              <a:off x="-45953675" y="4078700"/>
              <a:ext cx="122900" cy="35450"/>
            </a:xfrm>
            <a:custGeom>
              <a:avLst/>
              <a:gdLst/>
              <a:ahLst/>
              <a:cxnLst/>
              <a:rect l="l" t="t" r="r" b="b"/>
              <a:pathLst>
                <a:path w="4916" h="1418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40" y="725"/>
                  </a:lnTo>
                  <a:lnTo>
                    <a:pt x="1040" y="1418"/>
                  </a:lnTo>
                  <a:lnTo>
                    <a:pt x="3844" y="1418"/>
                  </a:lnTo>
                  <a:lnTo>
                    <a:pt x="3844" y="725"/>
                  </a:lnTo>
                  <a:lnTo>
                    <a:pt x="4569" y="725"/>
                  </a:lnTo>
                  <a:cubicBezTo>
                    <a:pt x="4758" y="725"/>
                    <a:pt x="4915" y="567"/>
                    <a:pt x="4915" y="378"/>
                  </a:cubicBezTo>
                  <a:cubicBezTo>
                    <a:pt x="4915" y="158"/>
                    <a:pt x="4758" y="0"/>
                    <a:pt x="4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7"/>
            <p:cNvSpPr/>
            <p:nvPr/>
          </p:nvSpPr>
          <p:spPr>
            <a:xfrm>
              <a:off x="-45956025" y="3938325"/>
              <a:ext cx="126025" cy="123075"/>
            </a:xfrm>
            <a:custGeom>
              <a:avLst/>
              <a:gdLst/>
              <a:ahLst/>
              <a:cxnLst/>
              <a:rect l="l" t="t" r="r" b="b"/>
              <a:pathLst>
                <a:path w="5041" h="4923" extrusionOk="0">
                  <a:moveTo>
                    <a:pt x="2557" y="1"/>
                  </a:moveTo>
                  <a:cubicBezTo>
                    <a:pt x="2408" y="1"/>
                    <a:pt x="2259" y="13"/>
                    <a:pt x="2111" y="39"/>
                  </a:cubicBezTo>
                  <a:cubicBezTo>
                    <a:pt x="1134" y="196"/>
                    <a:pt x="315" y="1016"/>
                    <a:pt x="158" y="1992"/>
                  </a:cubicBezTo>
                  <a:cubicBezTo>
                    <a:pt x="0" y="2874"/>
                    <a:pt x="284" y="3410"/>
                    <a:pt x="693" y="4103"/>
                  </a:cubicBezTo>
                  <a:cubicBezTo>
                    <a:pt x="914" y="4355"/>
                    <a:pt x="1071" y="4639"/>
                    <a:pt x="1134" y="4922"/>
                  </a:cubicBezTo>
                  <a:lnTo>
                    <a:pt x="2237" y="4922"/>
                  </a:lnTo>
                  <a:lnTo>
                    <a:pt x="2237" y="2780"/>
                  </a:lnTo>
                  <a:lnTo>
                    <a:pt x="1890" y="2780"/>
                  </a:lnTo>
                  <a:cubicBezTo>
                    <a:pt x="1701" y="2780"/>
                    <a:pt x="1544" y="2622"/>
                    <a:pt x="1544" y="2433"/>
                  </a:cubicBezTo>
                  <a:cubicBezTo>
                    <a:pt x="1544" y="2244"/>
                    <a:pt x="1701" y="2087"/>
                    <a:pt x="1890" y="2087"/>
                  </a:cubicBezTo>
                  <a:lnTo>
                    <a:pt x="3308" y="2087"/>
                  </a:lnTo>
                  <a:cubicBezTo>
                    <a:pt x="3497" y="2087"/>
                    <a:pt x="3655" y="2244"/>
                    <a:pt x="3655" y="2433"/>
                  </a:cubicBezTo>
                  <a:cubicBezTo>
                    <a:pt x="3655" y="2622"/>
                    <a:pt x="3497" y="2780"/>
                    <a:pt x="3308" y="2780"/>
                  </a:cubicBezTo>
                  <a:lnTo>
                    <a:pt x="2962" y="2780"/>
                  </a:lnTo>
                  <a:lnTo>
                    <a:pt x="2962" y="4922"/>
                  </a:lnTo>
                  <a:lnTo>
                    <a:pt x="4064" y="4922"/>
                  </a:lnTo>
                  <a:cubicBezTo>
                    <a:pt x="4127" y="4639"/>
                    <a:pt x="4348" y="4355"/>
                    <a:pt x="4505" y="4040"/>
                  </a:cubicBezTo>
                  <a:cubicBezTo>
                    <a:pt x="4820" y="3536"/>
                    <a:pt x="5041" y="3158"/>
                    <a:pt x="5041" y="2433"/>
                  </a:cubicBezTo>
                  <a:cubicBezTo>
                    <a:pt x="5041" y="1740"/>
                    <a:pt x="4726" y="1016"/>
                    <a:pt x="4190" y="543"/>
                  </a:cubicBezTo>
                  <a:cubicBezTo>
                    <a:pt x="3714" y="192"/>
                    <a:pt x="3138" y="1"/>
                    <a:pt x="2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7"/>
            <p:cNvSpPr/>
            <p:nvPr/>
          </p:nvSpPr>
          <p:spPr>
            <a:xfrm>
              <a:off x="-45927675" y="4132250"/>
              <a:ext cx="70125" cy="39400"/>
            </a:xfrm>
            <a:custGeom>
              <a:avLst/>
              <a:gdLst/>
              <a:ahLst/>
              <a:cxnLst/>
              <a:rect l="l" t="t" r="r" b="b"/>
              <a:pathLst>
                <a:path w="2805" h="1576" extrusionOk="0">
                  <a:moveTo>
                    <a:pt x="0" y="1"/>
                  </a:moveTo>
                  <a:lnTo>
                    <a:pt x="0" y="1576"/>
                  </a:lnTo>
                  <a:lnTo>
                    <a:pt x="158" y="1450"/>
                  </a:lnTo>
                  <a:cubicBezTo>
                    <a:pt x="536" y="1198"/>
                    <a:pt x="969" y="1072"/>
                    <a:pt x="1402" y="1072"/>
                  </a:cubicBezTo>
                  <a:cubicBezTo>
                    <a:pt x="1835" y="1072"/>
                    <a:pt x="2269" y="1198"/>
                    <a:pt x="2647" y="1450"/>
                  </a:cubicBezTo>
                  <a:lnTo>
                    <a:pt x="2804" y="1576"/>
                  </a:lnTo>
                  <a:lnTo>
                    <a:pt x="28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7"/>
            <p:cNvSpPr/>
            <p:nvPr/>
          </p:nvSpPr>
          <p:spPr>
            <a:xfrm>
              <a:off x="-45921375" y="4176950"/>
              <a:ext cx="59100" cy="61650"/>
            </a:xfrm>
            <a:custGeom>
              <a:avLst/>
              <a:gdLst/>
              <a:ahLst/>
              <a:cxnLst/>
              <a:rect l="l" t="t" r="r" b="b"/>
              <a:pathLst>
                <a:path w="2364" h="2466" extrusionOk="0">
                  <a:moveTo>
                    <a:pt x="1158" y="0"/>
                  </a:moveTo>
                  <a:cubicBezTo>
                    <a:pt x="859" y="0"/>
                    <a:pt x="567" y="87"/>
                    <a:pt x="315" y="260"/>
                  </a:cubicBezTo>
                  <a:lnTo>
                    <a:pt x="0" y="481"/>
                  </a:lnTo>
                  <a:lnTo>
                    <a:pt x="851" y="2277"/>
                  </a:lnTo>
                  <a:cubicBezTo>
                    <a:pt x="945" y="2371"/>
                    <a:pt x="1040" y="2466"/>
                    <a:pt x="1166" y="2466"/>
                  </a:cubicBezTo>
                  <a:cubicBezTo>
                    <a:pt x="1292" y="2466"/>
                    <a:pt x="1418" y="2371"/>
                    <a:pt x="1481" y="2277"/>
                  </a:cubicBezTo>
                  <a:lnTo>
                    <a:pt x="2363" y="481"/>
                  </a:lnTo>
                  <a:lnTo>
                    <a:pt x="2048" y="260"/>
                  </a:lnTo>
                  <a:cubicBezTo>
                    <a:pt x="1765" y="87"/>
                    <a:pt x="1457" y="0"/>
                    <a:pt x="1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" name="Google Shape;716;p47"/>
          <p:cNvGrpSpPr/>
          <p:nvPr/>
        </p:nvGrpSpPr>
        <p:grpSpPr>
          <a:xfrm>
            <a:off x="3469759" y="2769460"/>
            <a:ext cx="354341" cy="354341"/>
            <a:chOff x="-49027775" y="3183175"/>
            <a:chExt cx="299325" cy="299325"/>
          </a:xfrm>
        </p:grpSpPr>
        <p:sp>
          <p:nvSpPr>
            <p:cNvPr id="717" name="Google Shape;717;p47"/>
            <p:cNvSpPr/>
            <p:nvPr/>
          </p:nvSpPr>
          <p:spPr>
            <a:xfrm>
              <a:off x="-48870250" y="3183175"/>
              <a:ext cx="141800" cy="185900"/>
            </a:xfrm>
            <a:custGeom>
              <a:avLst/>
              <a:gdLst/>
              <a:ahLst/>
              <a:cxnLst/>
              <a:rect l="l" t="t" r="r" b="b"/>
              <a:pathLst>
                <a:path w="5672" h="7436" extrusionOk="0">
                  <a:moveTo>
                    <a:pt x="1" y="0"/>
                  </a:moveTo>
                  <a:lnTo>
                    <a:pt x="1" y="1796"/>
                  </a:lnTo>
                  <a:lnTo>
                    <a:pt x="32" y="1796"/>
                  </a:lnTo>
                  <a:cubicBezTo>
                    <a:pt x="158" y="1765"/>
                    <a:pt x="284" y="1765"/>
                    <a:pt x="379" y="1765"/>
                  </a:cubicBezTo>
                  <a:cubicBezTo>
                    <a:pt x="1166" y="1765"/>
                    <a:pt x="1828" y="2395"/>
                    <a:pt x="1828" y="3182"/>
                  </a:cubicBezTo>
                  <a:cubicBezTo>
                    <a:pt x="1828" y="3970"/>
                    <a:pt x="1166" y="4600"/>
                    <a:pt x="379" y="4600"/>
                  </a:cubicBezTo>
                  <a:cubicBezTo>
                    <a:pt x="284" y="4600"/>
                    <a:pt x="158" y="4600"/>
                    <a:pt x="32" y="4568"/>
                  </a:cubicBezTo>
                  <a:lnTo>
                    <a:pt x="32" y="5671"/>
                  </a:lnTo>
                  <a:lnTo>
                    <a:pt x="1702" y="5671"/>
                  </a:lnTo>
                  <a:cubicBezTo>
                    <a:pt x="2017" y="5671"/>
                    <a:pt x="2175" y="6018"/>
                    <a:pt x="1954" y="6270"/>
                  </a:cubicBezTo>
                  <a:cubicBezTo>
                    <a:pt x="1860" y="6364"/>
                    <a:pt x="1765" y="6585"/>
                    <a:pt x="1765" y="6742"/>
                  </a:cubicBezTo>
                  <a:cubicBezTo>
                    <a:pt x="1765" y="7120"/>
                    <a:pt x="2080" y="7435"/>
                    <a:pt x="2490" y="7435"/>
                  </a:cubicBezTo>
                  <a:cubicBezTo>
                    <a:pt x="2868" y="7435"/>
                    <a:pt x="3183" y="7120"/>
                    <a:pt x="3183" y="6742"/>
                  </a:cubicBezTo>
                  <a:cubicBezTo>
                    <a:pt x="3183" y="6585"/>
                    <a:pt x="3120" y="6364"/>
                    <a:pt x="2994" y="6270"/>
                  </a:cubicBezTo>
                  <a:cubicBezTo>
                    <a:pt x="2805" y="6018"/>
                    <a:pt x="2962" y="5671"/>
                    <a:pt x="3277" y="5671"/>
                  </a:cubicBezTo>
                  <a:lnTo>
                    <a:pt x="5672" y="5671"/>
                  </a:lnTo>
                  <a:lnTo>
                    <a:pt x="5672" y="1765"/>
                  </a:lnTo>
                  <a:cubicBezTo>
                    <a:pt x="5672" y="788"/>
                    <a:pt x="4884" y="0"/>
                    <a:pt x="39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7"/>
            <p:cNvSpPr/>
            <p:nvPr/>
          </p:nvSpPr>
          <p:spPr>
            <a:xfrm>
              <a:off x="-49027775" y="3183175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lnTo>
                    <a:pt x="1" y="5671"/>
                  </a:lnTo>
                  <a:lnTo>
                    <a:pt x="1828" y="5671"/>
                  </a:lnTo>
                  <a:lnTo>
                    <a:pt x="1828" y="5640"/>
                  </a:lnTo>
                  <a:cubicBezTo>
                    <a:pt x="1765" y="5514"/>
                    <a:pt x="1765" y="5388"/>
                    <a:pt x="1765" y="5262"/>
                  </a:cubicBezTo>
                  <a:cubicBezTo>
                    <a:pt x="1765" y="4474"/>
                    <a:pt x="2395" y="3844"/>
                    <a:pt x="3183" y="3844"/>
                  </a:cubicBezTo>
                  <a:cubicBezTo>
                    <a:pt x="3970" y="3844"/>
                    <a:pt x="4600" y="4474"/>
                    <a:pt x="4600" y="5262"/>
                  </a:cubicBezTo>
                  <a:cubicBezTo>
                    <a:pt x="4600" y="5388"/>
                    <a:pt x="4569" y="5514"/>
                    <a:pt x="4569" y="5640"/>
                  </a:cubicBezTo>
                  <a:lnTo>
                    <a:pt x="5672" y="5640"/>
                  </a:lnTo>
                  <a:lnTo>
                    <a:pt x="5672" y="3970"/>
                  </a:lnTo>
                  <a:cubicBezTo>
                    <a:pt x="5672" y="3748"/>
                    <a:pt x="5843" y="3605"/>
                    <a:pt x="6032" y="3605"/>
                  </a:cubicBezTo>
                  <a:cubicBezTo>
                    <a:pt x="6112" y="3605"/>
                    <a:pt x="6195" y="3630"/>
                    <a:pt x="6270" y="3686"/>
                  </a:cubicBezTo>
                  <a:cubicBezTo>
                    <a:pt x="6396" y="3812"/>
                    <a:pt x="6585" y="3907"/>
                    <a:pt x="6743" y="3907"/>
                  </a:cubicBezTo>
                  <a:cubicBezTo>
                    <a:pt x="7121" y="3907"/>
                    <a:pt x="7436" y="3592"/>
                    <a:pt x="7436" y="3182"/>
                  </a:cubicBezTo>
                  <a:cubicBezTo>
                    <a:pt x="7436" y="2804"/>
                    <a:pt x="7121" y="2489"/>
                    <a:pt x="6743" y="2489"/>
                  </a:cubicBezTo>
                  <a:cubicBezTo>
                    <a:pt x="6585" y="2489"/>
                    <a:pt x="6396" y="2552"/>
                    <a:pt x="6270" y="2678"/>
                  </a:cubicBezTo>
                  <a:cubicBezTo>
                    <a:pt x="6195" y="2734"/>
                    <a:pt x="6112" y="2760"/>
                    <a:pt x="6032" y="2760"/>
                  </a:cubicBezTo>
                  <a:cubicBezTo>
                    <a:pt x="5843" y="2760"/>
                    <a:pt x="5672" y="2616"/>
                    <a:pt x="5672" y="2395"/>
                  </a:cubicBezTo>
                  <a:lnTo>
                    <a:pt x="5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7"/>
            <p:cNvSpPr/>
            <p:nvPr/>
          </p:nvSpPr>
          <p:spPr>
            <a:xfrm>
              <a:off x="-49027775" y="3295800"/>
              <a:ext cx="141800" cy="186700"/>
            </a:xfrm>
            <a:custGeom>
              <a:avLst/>
              <a:gdLst/>
              <a:ahLst/>
              <a:cxnLst/>
              <a:rect l="l" t="t" r="r" b="b"/>
              <a:pathLst>
                <a:path w="5672" h="7468" extrusionOk="0">
                  <a:moveTo>
                    <a:pt x="3183" y="0"/>
                  </a:moveTo>
                  <a:cubicBezTo>
                    <a:pt x="2805" y="0"/>
                    <a:pt x="2490" y="315"/>
                    <a:pt x="2490" y="725"/>
                  </a:cubicBezTo>
                  <a:cubicBezTo>
                    <a:pt x="2490" y="883"/>
                    <a:pt x="2553" y="1072"/>
                    <a:pt x="2679" y="1198"/>
                  </a:cubicBezTo>
                  <a:cubicBezTo>
                    <a:pt x="2868" y="1418"/>
                    <a:pt x="2710" y="1796"/>
                    <a:pt x="2395" y="1796"/>
                  </a:cubicBezTo>
                  <a:lnTo>
                    <a:pt x="1" y="1796"/>
                  </a:lnTo>
                  <a:lnTo>
                    <a:pt x="1" y="5671"/>
                  </a:lnTo>
                  <a:cubicBezTo>
                    <a:pt x="1" y="6679"/>
                    <a:pt x="788" y="7467"/>
                    <a:pt x="1765" y="7467"/>
                  </a:cubicBezTo>
                  <a:lnTo>
                    <a:pt x="5672" y="7467"/>
                  </a:lnTo>
                  <a:lnTo>
                    <a:pt x="5672" y="5640"/>
                  </a:lnTo>
                  <a:lnTo>
                    <a:pt x="5640" y="5640"/>
                  </a:lnTo>
                  <a:cubicBezTo>
                    <a:pt x="5514" y="5703"/>
                    <a:pt x="5388" y="5703"/>
                    <a:pt x="5294" y="5703"/>
                  </a:cubicBezTo>
                  <a:cubicBezTo>
                    <a:pt x="4506" y="5703"/>
                    <a:pt x="3844" y="5041"/>
                    <a:pt x="3844" y="4254"/>
                  </a:cubicBezTo>
                  <a:cubicBezTo>
                    <a:pt x="3844" y="3466"/>
                    <a:pt x="4506" y="2867"/>
                    <a:pt x="5294" y="2867"/>
                  </a:cubicBezTo>
                  <a:cubicBezTo>
                    <a:pt x="5388" y="2867"/>
                    <a:pt x="5514" y="2867"/>
                    <a:pt x="5640" y="2899"/>
                  </a:cubicBezTo>
                  <a:lnTo>
                    <a:pt x="5640" y="1796"/>
                  </a:lnTo>
                  <a:lnTo>
                    <a:pt x="3970" y="1796"/>
                  </a:lnTo>
                  <a:cubicBezTo>
                    <a:pt x="3655" y="1796"/>
                    <a:pt x="3498" y="1418"/>
                    <a:pt x="3718" y="1198"/>
                  </a:cubicBezTo>
                  <a:cubicBezTo>
                    <a:pt x="3813" y="1072"/>
                    <a:pt x="3907" y="883"/>
                    <a:pt x="3907" y="725"/>
                  </a:cubicBezTo>
                  <a:cubicBezTo>
                    <a:pt x="3907" y="315"/>
                    <a:pt x="3592" y="0"/>
                    <a:pt x="3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7"/>
            <p:cNvSpPr/>
            <p:nvPr/>
          </p:nvSpPr>
          <p:spPr>
            <a:xfrm>
              <a:off x="-48914350" y="3340700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5608" y="0"/>
                  </a:moveTo>
                  <a:lnTo>
                    <a:pt x="5608" y="32"/>
                  </a:lnTo>
                  <a:cubicBezTo>
                    <a:pt x="5671" y="158"/>
                    <a:pt x="5671" y="284"/>
                    <a:pt x="5671" y="378"/>
                  </a:cubicBezTo>
                  <a:cubicBezTo>
                    <a:pt x="5671" y="1166"/>
                    <a:pt x="5041" y="1796"/>
                    <a:pt x="4254" y="1796"/>
                  </a:cubicBezTo>
                  <a:cubicBezTo>
                    <a:pt x="3466" y="1796"/>
                    <a:pt x="2836" y="1166"/>
                    <a:pt x="2836" y="378"/>
                  </a:cubicBezTo>
                  <a:cubicBezTo>
                    <a:pt x="2836" y="284"/>
                    <a:pt x="2867" y="158"/>
                    <a:pt x="2867" y="32"/>
                  </a:cubicBezTo>
                  <a:lnTo>
                    <a:pt x="1765" y="32"/>
                  </a:lnTo>
                  <a:lnTo>
                    <a:pt x="1765" y="1670"/>
                  </a:lnTo>
                  <a:cubicBezTo>
                    <a:pt x="1765" y="1907"/>
                    <a:pt x="1602" y="2041"/>
                    <a:pt x="1419" y="2041"/>
                  </a:cubicBezTo>
                  <a:cubicBezTo>
                    <a:pt x="1334" y="2041"/>
                    <a:pt x="1245" y="2013"/>
                    <a:pt x="1166" y="1954"/>
                  </a:cubicBezTo>
                  <a:cubicBezTo>
                    <a:pt x="1040" y="1827"/>
                    <a:pt x="851" y="1764"/>
                    <a:pt x="694" y="1764"/>
                  </a:cubicBezTo>
                  <a:cubicBezTo>
                    <a:pt x="315" y="1764"/>
                    <a:pt x="0" y="2080"/>
                    <a:pt x="0" y="2458"/>
                  </a:cubicBezTo>
                  <a:cubicBezTo>
                    <a:pt x="0" y="2867"/>
                    <a:pt x="315" y="3182"/>
                    <a:pt x="694" y="3182"/>
                  </a:cubicBezTo>
                  <a:cubicBezTo>
                    <a:pt x="851" y="3182"/>
                    <a:pt x="1040" y="3119"/>
                    <a:pt x="1166" y="2993"/>
                  </a:cubicBezTo>
                  <a:cubicBezTo>
                    <a:pt x="1247" y="2933"/>
                    <a:pt x="1337" y="2904"/>
                    <a:pt x="1423" y="2904"/>
                  </a:cubicBezTo>
                  <a:cubicBezTo>
                    <a:pt x="1605" y="2904"/>
                    <a:pt x="1765" y="3031"/>
                    <a:pt x="1765" y="3245"/>
                  </a:cubicBezTo>
                  <a:lnTo>
                    <a:pt x="1765" y="5671"/>
                  </a:lnTo>
                  <a:lnTo>
                    <a:pt x="5671" y="5671"/>
                  </a:lnTo>
                  <a:cubicBezTo>
                    <a:pt x="6648" y="5671"/>
                    <a:pt x="7436" y="4883"/>
                    <a:pt x="7436" y="3907"/>
                  </a:cubicBezTo>
                  <a:lnTo>
                    <a:pt x="74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" name="Google Shape;721;p47"/>
          <p:cNvGrpSpPr/>
          <p:nvPr/>
        </p:nvGrpSpPr>
        <p:grpSpPr>
          <a:xfrm>
            <a:off x="4994312" y="2884843"/>
            <a:ext cx="356221" cy="356257"/>
            <a:chOff x="-9523700" y="3614000"/>
            <a:chExt cx="353675" cy="353675"/>
          </a:xfrm>
        </p:grpSpPr>
        <p:sp>
          <p:nvSpPr>
            <p:cNvPr id="722" name="Google Shape;722;p47"/>
            <p:cNvSpPr/>
            <p:nvPr/>
          </p:nvSpPr>
          <p:spPr>
            <a:xfrm>
              <a:off x="-9523700" y="3843975"/>
              <a:ext cx="124475" cy="123700"/>
            </a:xfrm>
            <a:custGeom>
              <a:avLst/>
              <a:gdLst/>
              <a:ahLst/>
              <a:cxnLst/>
              <a:rect l="l" t="t" r="r" b="b"/>
              <a:pathLst>
                <a:path w="4979" h="4948" extrusionOk="0">
                  <a:moveTo>
                    <a:pt x="2489" y="1198"/>
                  </a:moveTo>
                  <a:cubicBezTo>
                    <a:pt x="3151" y="1198"/>
                    <a:pt x="3718" y="1765"/>
                    <a:pt x="3718" y="2427"/>
                  </a:cubicBezTo>
                  <a:cubicBezTo>
                    <a:pt x="3718" y="3088"/>
                    <a:pt x="3151" y="3687"/>
                    <a:pt x="2489" y="3687"/>
                  </a:cubicBezTo>
                  <a:cubicBezTo>
                    <a:pt x="1828" y="3687"/>
                    <a:pt x="1229" y="3151"/>
                    <a:pt x="1229" y="2427"/>
                  </a:cubicBezTo>
                  <a:cubicBezTo>
                    <a:pt x="1229" y="1734"/>
                    <a:pt x="1828" y="1198"/>
                    <a:pt x="2489" y="1198"/>
                  </a:cubicBezTo>
                  <a:close/>
                  <a:moveTo>
                    <a:pt x="2489" y="1"/>
                  </a:moveTo>
                  <a:cubicBezTo>
                    <a:pt x="1103" y="1"/>
                    <a:pt x="1" y="1103"/>
                    <a:pt x="1" y="2458"/>
                  </a:cubicBezTo>
                  <a:cubicBezTo>
                    <a:pt x="1" y="3844"/>
                    <a:pt x="1135" y="4947"/>
                    <a:pt x="2489" y="4947"/>
                  </a:cubicBezTo>
                  <a:cubicBezTo>
                    <a:pt x="3876" y="4947"/>
                    <a:pt x="4978" y="3844"/>
                    <a:pt x="4978" y="2458"/>
                  </a:cubicBezTo>
                  <a:cubicBezTo>
                    <a:pt x="4978" y="1103"/>
                    <a:pt x="3876" y="1"/>
                    <a:pt x="2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7"/>
            <p:cNvSpPr/>
            <p:nvPr/>
          </p:nvSpPr>
          <p:spPr>
            <a:xfrm>
              <a:off x="-9515825" y="3656525"/>
              <a:ext cx="116600" cy="195350"/>
            </a:xfrm>
            <a:custGeom>
              <a:avLst/>
              <a:gdLst/>
              <a:ahLst/>
              <a:cxnLst/>
              <a:rect l="l" t="t" r="r" b="b"/>
              <a:pathLst>
                <a:path w="4664" h="7814" extrusionOk="0">
                  <a:moveTo>
                    <a:pt x="2994" y="1"/>
                  </a:moveTo>
                  <a:cubicBezTo>
                    <a:pt x="2206" y="1"/>
                    <a:pt x="1513" y="536"/>
                    <a:pt x="1387" y="1324"/>
                  </a:cubicBezTo>
                  <a:lnTo>
                    <a:pt x="1" y="7499"/>
                  </a:lnTo>
                  <a:cubicBezTo>
                    <a:pt x="599" y="6963"/>
                    <a:pt x="1355" y="6648"/>
                    <a:pt x="2174" y="6648"/>
                  </a:cubicBezTo>
                  <a:cubicBezTo>
                    <a:pt x="3151" y="6648"/>
                    <a:pt x="4065" y="7089"/>
                    <a:pt x="4663" y="7814"/>
                  </a:cubicBezTo>
                  <a:lnTo>
                    <a:pt x="4663" y="1639"/>
                  </a:lnTo>
                  <a:cubicBezTo>
                    <a:pt x="4663" y="757"/>
                    <a:pt x="3907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7"/>
            <p:cNvSpPr/>
            <p:nvPr/>
          </p:nvSpPr>
          <p:spPr>
            <a:xfrm>
              <a:off x="-9481175" y="3614000"/>
              <a:ext cx="80375" cy="37050"/>
            </a:xfrm>
            <a:custGeom>
              <a:avLst/>
              <a:gdLst/>
              <a:ahLst/>
              <a:cxnLst/>
              <a:rect l="l" t="t" r="r" b="b"/>
              <a:pathLst>
                <a:path w="3215" h="1482" extrusionOk="0">
                  <a:moveTo>
                    <a:pt x="1608" y="0"/>
                  </a:moveTo>
                  <a:cubicBezTo>
                    <a:pt x="788" y="63"/>
                    <a:pt x="127" y="693"/>
                    <a:pt x="1" y="1481"/>
                  </a:cubicBezTo>
                  <a:cubicBezTo>
                    <a:pt x="442" y="1072"/>
                    <a:pt x="1009" y="851"/>
                    <a:pt x="1608" y="851"/>
                  </a:cubicBezTo>
                  <a:cubicBezTo>
                    <a:pt x="2238" y="851"/>
                    <a:pt x="2805" y="1072"/>
                    <a:pt x="3214" y="1481"/>
                  </a:cubicBezTo>
                  <a:cubicBezTo>
                    <a:pt x="3120" y="630"/>
                    <a:pt x="2427" y="0"/>
                    <a:pt x="1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7"/>
            <p:cNvSpPr/>
            <p:nvPr/>
          </p:nvSpPr>
          <p:spPr>
            <a:xfrm>
              <a:off x="-9294500" y="3843975"/>
              <a:ext cx="124475" cy="123700"/>
            </a:xfrm>
            <a:custGeom>
              <a:avLst/>
              <a:gdLst/>
              <a:ahLst/>
              <a:cxnLst/>
              <a:rect l="l" t="t" r="r" b="b"/>
              <a:pathLst>
                <a:path w="4979" h="4948" extrusionOk="0">
                  <a:moveTo>
                    <a:pt x="2489" y="1198"/>
                  </a:moveTo>
                  <a:cubicBezTo>
                    <a:pt x="3151" y="1198"/>
                    <a:pt x="3718" y="1765"/>
                    <a:pt x="3718" y="2427"/>
                  </a:cubicBezTo>
                  <a:cubicBezTo>
                    <a:pt x="3718" y="3088"/>
                    <a:pt x="3151" y="3687"/>
                    <a:pt x="2489" y="3687"/>
                  </a:cubicBezTo>
                  <a:cubicBezTo>
                    <a:pt x="1828" y="3687"/>
                    <a:pt x="1229" y="3151"/>
                    <a:pt x="1229" y="2427"/>
                  </a:cubicBezTo>
                  <a:cubicBezTo>
                    <a:pt x="1229" y="1734"/>
                    <a:pt x="1796" y="1198"/>
                    <a:pt x="2489" y="1198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3"/>
                    <a:pt x="0" y="2458"/>
                  </a:cubicBezTo>
                  <a:cubicBezTo>
                    <a:pt x="0" y="3844"/>
                    <a:pt x="1103" y="4947"/>
                    <a:pt x="2489" y="4947"/>
                  </a:cubicBezTo>
                  <a:cubicBezTo>
                    <a:pt x="3876" y="4947"/>
                    <a:pt x="4978" y="3844"/>
                    <a:pt x="4978" y="2458"/>
                  </a:cubicBezTo>
                  <a:cubicBezTo>
                    <a:pt x="4978" y="1103"/>
                    <a:pt x="3876" y="1"/>
                    <a:pt x="2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7"/>
            <p:cNvSpPr/>
            <p:nvPr/>
          </p:nvSpPr>
          <p:spPr>
            <a:xfrm>
              <a:off x="-9294500" y="3656525"/>
              <a:ext cx="116600" cy="195350"/>
            </a:xfrm>
            <a:custGeom>
              <a:avLst/>
              <a:gdLst/>
              <a:ahLst/>
              <a:cxnLst/>
              <a:rect l="l" t="t" r="r" b="b"/>
              <a:pathLst>
                <a:path w="4664" h="7814" extrusionOk="0">
                  <a:moveTo>
                    <a:pt x="1670" y="1"/>
                  </a:moveTo>
                  <a:cubicBezTo>
                    <a:pt x="757" y="1"/>
                    <a:pt x="0" y="757"/>
                    <a:pt x="0" y="1639"/>
                  </a:cubicBezTo>
                  <a:lnTo>
                    <a:pt x="0" y="7814"/>
                  </a:lnTo>
                  <a:cubicBezTo>
                    <a:pt x="599" y="7089"/>
                    <a:pt x="1513" y="6648"/>
                    <a:pt x="2489" y="6648"/>
                  </a:cubicBezTo>
                  <a:cubicBezTo>
                    <a:pt x="3308" y="6648"/>
                    <a:pt x="4065" y="6963"/>
                    <a:pt x="4663" y="7499"/>
                  </a:cubicBezTo>
                  <a:lnTo>
                    <a:pt x="3277" y="1324"/>
                  </a:lnTo>
                  <a:cubicBezTo>
                    <a:pt x="3119" y="536"/>
                    <a:pt x="2458" y="1"/>
                    <a:pt x="16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7"/>
            <p:cNvSpPr/>
            <p:nvPr/>
          </p:nvSpPr>
          <p:spPr>
            <a:xfrm>
              <a:off x="-9294500" y="3615575"/>
              <a:ext cx="81150" cy="36250"/>
            </a:xfrm>
            <a:custGeom>
              <a:avLst/>
              <a:gdLst/>
              <a:ahLst/>
              <a:cxnLst/>
              <a:rect l="l" t="t" r="r" b="b"/>
              <a:pathLst>
                <a:path w="3246" h="1450" extrusionOk="0">
                  <a:moveTo>
                    <a:pt x="1639" y="0"/>
                  </a:moveTo>
                  <a:cubicBezTo>
                    <a:pt x="788" y="0"/>
                    <a:pt x="126" y="630"/>
                    <a:pt x="0" y="1450"/>
                  </a:cubicBezTo>
                  <a:cubicBezTo>
                    <a:pt x="442" y="1040"/>
                    <a:pt x="1040" y="820"/>
                    <a:pt x="1639" y="820"/>
                  </a:cubicBezTo>
                  <a:cubicBezTo>
                    <a:pt x="2269" y="820"/>
                    <a:pt x="2804" y="1040"/>
                    <a:pt x="3245" y="1450"/>
                  </a:cubicBezTo>
                  <a:cubicBezTo>
                    <a:pt x="3119" y="599"/>
                    <a:pt x="2458" y="0"/>
                    <a:pt x="16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7"/>
            <p:cNvSpPr/>
            <p:nvPr/>
          </p:nvSpPr>
          <p:spPr>
            <a:xfrm>
              <a:off x="-9378775" y="3822725"/>
              <a:ext cx="63025" cy="41750"/>
            </a:xfrm>
            <a:custGeom>
              <a:avLst/>
              <a:gdLst/>
              <a:ahLst/>
              <a:cxnLst/>
              <a:rect l="l" t="t" r="r" b="b"/>
              <a:pathLst>
                <a:path w="2521" h="1670" extrusionOk="0">
                  <a:moveTo>
                    <a:pt x="0" y="0"/>
                  </a:moveTo>
                  <a:lnTo>
                    <a:pt x="0" y="1670"/>
                  </a:lnTo>
                  <a:lnTo>
                    <a:pt x="2521" y="1670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7"/>
            <p:cNvSpPr/>
            <p:nvPr/>
          </p:nvSpPr>
          <p:spPr>
            <a:xfrm>
              <a:off x="-9336250" y="3739225"/>
              <a:ext cx="21300" cy="63050"/>
            </a:xfrm>
            <a:custGeom>
              <a:avLst/>
              <a:gdLst/>
              <a:ahLst/>
              <a:cxnLst/>
              <a:rect l="l" t="t" r="r" b="b"/>
              <a:pathLst>
                <a:path w="852" h="2522" extrusionOk="0">
                  <a:moveTo>
                    <a:pt x="1" y="1"/>
                  </a:moveTo>
                  <a:lnTo>
                    <a:pt x="1" y="2521"/>
                  </a:lnTo>
                  <a:lnTo>
                    <a:pt x="851" y="2521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7"/>
            <p:cNvSpPr/>
            <p:nvPr/>
          </p:nvSpPr>
          <p:spPr>
            <a:xfrm>
              <a:off x="-9378775" y="3739225"/>
              <a:ext cx="20500" cy="63050"/>
            </a:xfrm>
            <a:custGeom>
              <a:avLst/>
              <a:gdLst/>
              <a:ahLst/>
              <a:cxnLst/>
              <a:rect l="l" t="t" r="r" b="b"/>
              <a:pathLst>
                <a:path w="820" h="2522" extrusionOk="0">
                  <a:moveTo>
                    <a:pt x="0" y="1"/>
                  </a:moveTo>
                  <a:lnTo>
                    <a:pt x="0" y="2521"/>
                  </a:lnTo>
                  <a:lnTo>
                    <a:pt x="820" y="2521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663;p47">
            <a:extLst>
              <a:ext uri="{FF2B5EF4-FFF2-40B4-BE49-F238E27FC236}">
                <a16:creationId xmlns:a16="http://schemas.microsoft.com/office/drawing/2014/main" id="{348DBEF4-933B-B341-EC02-6D4A72AD4027}"/>
              </a:ext>
            </a:extLst>
          </p:cNvPr>
          <p:cNvSpPr txBox="1"/>
          <p:nvPr/>
        </p:nvSpPr>
        <p:spPr>
          <a:xfrm>
            <a:off x="5298900" y="1050784"/>
            <a:ext cx="2011522" cy="311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700" err="1">
                <a:solidFill>
                  <a:srgbClr val="EDDCF5"/>
                </a:solidFill>
                <a:latin typeface="Black Han Sans"/>
                <a:ea typeface="Black Han Sans"/>
                <a:cs typeface="Black Han Sans"/>
              </a:rPr>
              <a:t>Ontwikkeling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4"/>
          <p:cNvSpPr txBox="1">
            <a:spLocks noGrp="1"/>
          </p:cNvSpPr>
          <p:nvPr>
            <p:ph type="title"/>
          </p:nvPr>
        </p:nvSpPr>
        <p:spPr>
          <a:xfrm>
            <a:off x="659202" y="521359"/>
            <a:ext cx="45162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err="1">
                <a:solidFill>
                  <a:srgbClr val="94E4CF"/>
                </a:solidFill>
              </a:rPr>
              <a:t>Uitvoering</a:t>
            </a:r>
          </a:p>
        </p:txBody>
      </p:sp>
      <p:sp>
        <p:nvSpPr>
          <p:cNvPr id="570" name="Google Shape;570;p44"/>
          <p:cNvSpPr txBox="1">
            <a:spLocks noGrp="1"/>
          </p:cNvSpPr>
          <p:nvPr>
            <p:ph type="subTitle" idx="1"/>
          </p:nvPr>
        </p:nvSpPr>
        <p:spPr>
          <a:xfrm>
            <a:off x="783925" y="3612324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Clr>
                <a:schemeClr val="hlink"/>
              </a:buClr>
              <a:buSzPts val="1100"/>
            </a:pPr>
            <a:r>
              <a:rPr lang="en" sz="1800" err="1"/>
              <a:t>Introductie</a:t>
            </a:r>
            <a:endParaRPr lang="en" sz="1800"/>
          </a:p>
        </p:txBody>
      </p:sp>
      <p:sp>
        <p:nvSpPr>
          <p:cNvPr id="571" name="Google Shape;571;p44"/>
          <p:cNvSpPr txBox="1">
            <a:spLocks noGrp="1"/>
          </p:cNvSpPr>
          <p:nvPr>
            <p:ph type="subTitle" idx="2"/>
          </p:nvPr>
        </p:nvSpPr>
        <p:spPr>
          <a:xfrm>
            <a:off x="3623033" y="3612324"/>
            <a:ext cx="2183920" cy="5973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14999"/>
              </a:lnSpc>
              <a:spcAft>
                <a:spcPts val="1600"/>
              </a:spcAft>
            </a:pPr>
            <a:r>
              <a:rPr lang="en"/>
              <a:t>Lezen</a:t>
            </a:r>
            <a:endParaRPr lang="nl-NL"/>
          </a:p>
        </p:txBody>
      </p:sp>
      <p:sp>
        <p:nvSpPr>
          <p:cNvPr id="572" name="Google Shape;572;p44"/>
          <p:cNvSpPr txBox="1">
            <a:spLocks noGrp="1"/>
          </p:cNvSpPr>
          <p:nvPr>
            <p:ph type="subTitle" idx="3"/>
          </p:nvPr>
        </p:nvSpPr>
        <p:spPr>
          <a:xfrm>
            <a:off x="6305551" y="3612324"/>
            <a:ext cx="2356449" cy="5111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14999"/>
              </a:lnSpc>
              <a:spcAft>
                <a:spcPts val="1600"/>
              </a:spcAft>
            </a:pPr>
            <a:r>
              <a:rPr lang="en" err="1"/>
              <a:t>Spelen</a:t>
            </a:r>
          </a:p>
        </p:txBody>
      </p:sp>
      <p:grpSp>
        <p:nvGrpSpPr>
          <p:cNvPr id="576" name="Google Shape;576;p44"/>
          <p:cNvGrpSpPr/>
          <p:nvPr/>
        </p:nvGrpSpPr>
        <p:grpSpPr>
          <a:xfrm>
            <a:off x="712763" y="2404941"/>
            <a:ext cx="1894944" cy="811576"/>
            <a:chOff x="9836887" y="3123033"/>
            <a:chExt cx="2918891" cy="1250117"/>
          </a:xfrm>
        </p:grpSpPr>
        <p:sp>
          <p:nvSpPr>
            <p:cNvPr id="577" name="Google Shape;577;p44"/>
            <p:cNvSpPr/>
            <p:nvPr/>
          </p:nvSpPr>
          <p:spPr>
            <a:xfrm>
              <a:off x="9836887" y="3123033"/>
              <a:ext cx="2918891" cy="1250117"/>
            </a:xfrm>
            <a:custGeom>
              <a:avLst/>
              <a:gdLst/>
              <a:ahLst/>
              <a:cxnLst/>
              <a:rect l="l" t="t" r="r" b="b"/>
              <a:pathLst>
                <a:path w="165119" h="70718" extrusionOk="0">
                  <a:moveTo>
                    <a:pt x="53538" y="0"/>
                  </a:moveTo>
                  <a:lnTo>
                    <a:pt x="25352" y="5104"/>
                  </a:lnTo>
                  <a:lnTo>
                    <a:pt x="0" y="68916"/>
                  </a:lnTo>
                  <a:lnTo>
                    <a:pt x="0" y="68916"/>
                  </a:lnTo>
                  <a:lnTo>
                    <a:pt x="40329" y="58408"/>
                  </a:lnTo>
                  <a:lnTo>
                    <a:pt x="82559" y="70717"/>
                  </a:lnTo>
                  <a:lnTo>
                    <a:pt x="124789" y="58408"/>
                  </a:lnTo>
                  <a:lnTo>
                    <a:pt x="165118" y="68916"/>
                  </a:lnTo>
                  <a:lnTo>
                    <a:pt x="139767" y="5104"/>
                  </a:lnTo>
                  <a:lnTo>
                    <a:pt x="111580" y="0"/>
                  </a:lnTo>
                  <a:lnTo>
                    <a:pt x="82559" y="5671"/>
                  </a:lnTo>
                  <a:lnTo>
                    <a:pt x="5353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4"/>
            <p:cNvSpPr/>
            <p:nvPr/>
          </p:nvSpPr>
          <p:spPr>
            <a:xfrm>
              <a:off x="12150147" y="3834764"/>
              <a:ext cx="605613" cy="506549"/>
            </a:xfrm>
            <a:custGeom>
              <a:avLst/>
              <a:gdLst/>
              <a:ahLst/>
              <a:cxnLst/>
              <a:rect l="l" t="t" r="r" b="b"/>
              <a:pathLst>
                <a:path w="34259" h="28655" extrusionOk="0">
                  <a:moveTo>
                    <a:pt x="0" y="0"/>
                  </a:moveTo>
                  <a:lnTo>
                    <a:pt x="5104" y="21049"/>
                  </a:lnTo>
                  <a:lnTo>
                    <a:pt x="34258" y="28654"/>
                  </a:lnTo>
                  <a:lnTo>
                    <a:pt x="24284" y="35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4"/>
            <p:cNvSpPr/>
            <p:nvPr/>
          </p:nvSpPr>
          <p:spPr>
            <a:xfrm>
              <a:off x="12100014" y="3741586"/>
              <a:ext cx="498293" cy="477063"/>
            </a:xfrm>
            <a:custGeom>
              <a:avLst/>
              <a:gdLst/>
              <a:ahLst/>
              <a:cxnLst/>
              <a:rect l="l" t="t" r="r" b="b"/>
              <a:pathLst>
                <a:path w="28188" h="26987" extrusionOk="0">
                  <a:moveTo>
                    <a:pt x="1" y="1"/>
                  </a:moveTo>
                  <a:lnTo>
                    <a:pt x="5872" y="25786"/>
                  </a:lnTo>
                  <a:lnTo>
                    <a:pt x="10408" y="26987"/>
                  </a:lnTo>
                  <a:lnTo>
                    <a:pt x="5572" y="5705"/>
                  </a:lnTo>
                  <a:lnTo>
                    <a:pt x="28188" y="11509"/>
                  </a:lnTo>
                  <a:lnTo>
                    <a:pt x="26286" y="67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4"/>
            <p:cNvSpPr/>
            <p:nvPr/>
          </p:nvSpPr>
          <p:spPr>
            <a:xfrm>
              <a:off x="10673610" y="3699143"/>
              <a:ext cx="988314" cy="674008"/>
            </a:xfrm>
            <a:custGeom>
              <a:avLst/>
              <a:gdLst/>
              <a:ahLst/>
              <a:cxnLst/>
              <a:rect l="l" t="t" r="r" b="b"/>
              <a:pathLst>
                <a:path w="55908" h="38128" extrusionOk="0">
                  <a:moveTo>
                    <a:pt x="27187" y="0"/>
                  </a:moveTo>
                  <a:lnTo>
                    <a:pt x="26286" y="9140"/>
                  </a:lnTo>
                  <a:lnTo>
                    <a:pt x="3470" y="6071"/>
                  </a:lnTo>
                  <a:lnTo>
                    <a:pt x="1" y="27853"/>
                  </a:lnTo>
                  <a:lnTo>
                    <a:pt x="35226" y="38127"/>
                  </a:lnTo>
                  <a:lnTo>
                    <a:pt x="55908" y="32090"/>
                  </a:lnTo>
                  <a:lnTo>
                    <a:pt x="51538" y="0"/>
                  </a:lnTo>
                  <a:lnTo>
                    <a:pt x="34659" y="2402"/>
                  </a:lnTo>
                  <a:lnTo>
                    <a:pt x="271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4"/>
            <p:cNvSpPr/>
            <p:nvPr/>
          </p:nvSpPr>
          <p:spPr>
            <a:xfrm>
              <a:off x="10109313" y="3147799"/>
              <a:ext cx="536017" cy="507715"/>
            </a:xfrm>
            <a:custGeom>
              <a:avLst/>
              <a:gdLst/>
              <a:ahLst/>
              <a:cxnLst/>
              <a:rect l="l" t="t" r="r" b="b"/>
              <a:pathLst>
                <a:path w="30322" h="28721" extrusionOk="0">
                  <a:moveTo>
                    <a:pt x="30322" y="0"/>
                  </a:moveTo>
                  <a:lnTo>
                    <a:pt x="9941" y="3703"/>
                  </a:lnTo>
                  <a:lnTo>
                    <a:pt x="0" y="28721"/>
                  </a:lnTo>
                  <a:lnTo>
                    <a:pt x="0" y="28721"/>
                  </a:lnTo>
                  <a:lnTo>
                    <a:pt x="24851" y="25585"/>
                  </a:lnTo>
                  <a:lnTo>
                    <a:pt x="30322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4"/>
            <p:cNvSpPr/>
            <p:nvPr/>
          </p:nvSpPr>
          <p:spPr>
            <a:xfrm>
              <a:off x="10082779" y="3140127"/>
              <a:ext cx="2142867" cy="1139262"/>
            </a:xfrm>
            <a:custGeom>
              <a:avLst/>
              <a:gdLst/>
              <a:ahLst/>
              <a:cxnLst/>
              <a:rect l="l" t="t" r="r" b="b"/>
              <a:pathLst>
                <a:path w="121220" h="64447" extrusionOk="0">
                  <a:moveTo>
                    <a:pt x="34158" y="0"/>
                  </a:moveTo>
                  <a:lnTo>
                    <a:pt x="30255" y="734"/>
                  </a:lnTo>
                  <a:lnTo>
                    <a:pt x="24584" y="23918"/>
                  </a:lnTo>
                  <a:lnTo>
                    <a:pt x="1835" y="28354"/>
                  </a:lnTo>
                  <a:lnTo>
                    <a:pt x="0" y="32957"/>
                  </a:lnTo>
                  <a:lnTo>
                    <a:pt x="13810" y="30255"/>
                  </a:lnTo>
                  <a:lnTo>
                    <a:pt x="3503" y="63412"/>
                  </a:lnTo>
                  <a:lnTo>
                    <a:pt x="8273" y="62178"/>
                  </a:lnTo>
                  <a:lnTo>
                    <a:pt x="18447" y="29355"/>
                  </a:lnTo>
                  <a:lnTo>
                    <a:pt x="28654" y="27353"/>
                  </a:lnTo>
                  <a:lnTo>
                    <a:pt x="31789" y="11008"/>
                  </a:lnTo>
                  <a:lnTo>
                    <a:pt x="37293" y="9541"/>
                  </a:lnTo>
                  <a:lnTo>
                    <a:pt x="47200" y="11642"/>
                  </a:lnTo>
                  <a:lnTo>
                    <a:pt x="45966" y="20448"/>
                  </a:lnTo>
                  <a:lnTo>
                    <a:pt x="58809" y="22583"/>
                  </a:lnTo>
                  <a:lnTo>
                    <a:pt x="57775" y="38561"/>
                  </a:lnTo>
                  <a:lnTo>
                    <a:pt x="35926" y="33758"/>
                  </a:lnTo>
                  <a:lnTo>
                    <a:pt x="31456" y="58909"/>
                  </a:lnTo>
                  <a:lnTo>
                    <a:pt x="35492" y="60077"/>
                  </a:lnTo>
                  <a:lnTo>
                    <a:pt x="39261" y="38761"/>
                  </a:lnTo>
                  <a:lnTo>
                    <a:pt x="61611" y="43665"/>
                  </a:lnTo>
                  <a:lnTo>
                    <a:pt x="62278" y="33558"/>
                  </a:lnTo>
                  <a:lnTo>
                    <a:pt x="67682" y="36593"/>
                  </a:lnTo>
                  <a:lnTo>
                    <a:pt x="83793" y="34025"/>
                  </a:lnTo>
                  <a:lnTo>
                    <a:pt x="86829" y="64447"/>
                  </a:lnTo>
                  <a:lnTo>
                    <a:pt x="90898" y="63246"/>
                  </a:lnTo>
                  <a:lnTo>
                    <a:pt x="86895" y="22917"/>
                  </a:lnTo>
                  <a:lnTo>
                    <a:pt x="102073" y="20548"/>
                  </a:lnTo>
                  <a:lnTo>
                    <a:pt x="121220" y="23717"/>
                  </a:lnTo>
                  <a:lnTo>
                    <a:pt x="115849" y="2335"/>
                  </a:lnTo>
                  <a:lnTo>
                    <a:pt x="111346" y="1501"/>
                  </a:lnTo>
                  <a:lnTo>
                    <a:pt x="111346" y="1501"/>
                  </a:lnTo>
                  <a:lnTo>
                    <a:pt x="115616" y="18580"/>
                  </a:lnTo>
                  <a:lnTo>
                    <a:pt x="102106" y="16312"/>
                  </a:lnTo>
                  <a:lnTo>
                    <a:pt x="82326" y="19381"/>
                  </a:lnTo>
                  <a:lnTo>
                    <a:pt x="83393" y="29855"/>
                  </a:lnTo>
                  <a:lnTo>
                    <a:pt x="68482" y="32257"/>
                  </a:lnTo>
                  <a:lnTo>
                    <a:pt x="62578" y="28921"/>
                  </a:lnTo>
                  <a:lnTo>
                    <a:pt x="63212" y="19114"/>
                  </a:lnTo>
                  <a:lnTo>
                    <a:pt x="50670" y="17013"/>
                  </a:lnTo>
                  <a:lnTo>
                    <a:pt x="52838" y="1602"/>
                  </a:lnTo>
                  <a:lnTo>
                    <a:pt x="48735" y="801"/>
                  </a:lnTo>
                  <a:lnTo>
                    <a:pt x="47801" y="7506"/>
                  </a:lnTo>
                  <a:lnTo>
                    <a:pt x="37193" y="5271"/>
                  </a:lnTo>
                  <a:lnTo>
                    <a:pt x="32623" y="6472"/>
                  </a:lnTo>
                  <a:lnTo>
                    <a:pt x="341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44"/>
          <p:cNvGrpSpPr/>
          <p:nvPr/>
        </p:nvGrpSpPr>
        <p:grpSpPr>
          <a:xfrm>
            <a:off x="1485836" y="2720958"/>
            <a:ext cx="242917" cy="355594"/>
            <a:chOff x="1476359" y="2036651"/>
            <a:chExt cx="299897" cy="439005"/>
          </a:xfrm>
        </p:grpSpPr>
        <p:sp>
          <p:nvSpPr>
            <p:cNvPr id="584" name="Google Shape;584;p44"/>
            <p:cNvSpPr/>
            <p:nvPr/>
          </p:nvSpPr>
          <p:spPr>
            <a:xfrm>
              <a:off x="1476359" y="2036651"/>
              <a:ext cx="299897" cy="439005"/>
            </a:xfrm>
            <a:custGeom>
              <a:avLst/>
              <a:gdLst/>
              <a:ahLst/>
              <a:cxnLst/>
              <a:rect l="l" t="t" r="r" b="b"/>
              <a:pathLst>
                <a:path w="58176" h="85161" extrusionOk="0">
                  <a:moveTo>
                    <a:pt x="29088" y="0"/>
                  </a:moveTo>
                  <a:cubicBezTo>
                    <a:pt x="13043" y="0"/>
                    <a:pt x="1" y="13009"/>
                    <a:pt x="1" y="29088"/>
                  </a:cubicBezTo>
                  <a:cubicBezTo>
                    <a:pt x="1" y="45132"/>
                    <a:pt x="29088" y="85161"/>
                    <a:pt x="29088" y="85161"/>
                  </a:cubicBezTo>
                  <a:cubicBezTo>
                    <a:pt x="29088" y="85161"/>
                    <a:pt x="58176" y="45132"/>
                    <a:pt x="58176" y="29088"/>
                  </a:cubicBezTo>
                  <a:cubicBezTo>
                    <a:pt x="58176" y="13043"/>
                    <a:pt x="45166" y="0"/>
                    <a:pt x="2908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4"/>
            <p:cNvSpPr/>
            <p:nvPr/>
          </p:nvSpPr>
          <p:spPr>
            <a:xfrm>
              <a:off x="1500778" y="2060895"/>
              <a:ext cx="251059" cy="251234"/>
            </a:xfrm>
            <a:custGeom>
              <a:avLst/>
              <a:gdLst/>
              <a:ahLst/>
              <a:cxnLst/>
              <a:rect l="l" t="t" r="r" b="b"/>
              <a:pathLst>
                <a:path w="48702" h="48736" extrusionOk="0">
                  <a:moveTo>
                    <a:pt x="24351" y="0"/>
                  </a:moveTo>
                  <a:cubicBezTo>
                    <a:pt x="10908" y="0"/>
                    <a:pt x="0" y="10908"/>
                    <a:pt x="0" y="24385"/>
                  </a:cubicBezTo>
                  <a:cubicBezTo>
                    <a:pt x="0" y="37827"/>
                    <a:pt x="10908" y="48735"/>
                    <a:pt x="24351" y="48735"/>
                  </a:cubicBezTo>
                  <a:cubicBezTo>
                    <a:pt x="37794" y="48735"/>
                    <a:pt x="48702" y="37827"/>
                    <a:pt x="48702" y="24385"/>
                  </a:cubicBezTo>
                  <a:cubicBezTo>
                    <a:pt x="48702" y="10908"/>
                    <a:pt x="37794" y="0"/>
                    <a:pt x="2435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4"/>
            <p:cNvSpPr/>
            <p:nvPr/>
          </p:nvSpPr>
          <p:spPr>
            <a:xfrm>
              <a:off x="1546689" y="2103021"/>
              <a:ext cx="163022" cy="163883"/>
            </a:xfrm>
            <a:custGeom>
              <a:avLst/>
              <a:gdLst/>
              <a:ahLst/>
              <a:cxnLst/>
              <a:rect l="l" t="t" r="r" b="b"/>
              <a:pathLst>
                <a:path w="31624" h="31791" extrusionOk="0">
                  <a:moveTo>
                    <a:pt x="15812" y="1"/>
                  </a:moveTo>
                  <a:cubicBezTo>
                    <a:pt x="7072" y="1"/>
                    <a:pt x="1" y="7106"/>
                    <a:pt x="1" y="15879"/>
                  </a:cubicBezTo>
                  <a:cubicBezTo>
                    <a:pt x="1" y="24685"/>
                    <a:pt x="7072" y="31790"/>
                    <a:pt x="15812" y="31790"/>
                  </a:cubicBezTo>
                  <a:cubicBezTo>
                    <a:pt x="24552" y="31790"/>
                    <a:pt x="31623" y="24685"/>
                    <a:pt x="31623" y="15879"/>
                  </a:cubicBezTo>
                  <a:cubicBezTo>
                    <a:pt x="31623" y="7106"/>
                    <a:pt x="24552" y="1"/>
                    <a:pt x="15812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" name="Google Shape;587;p44"/>
          <p:cNvGrpSpPr/>
          <p:nvPr/>
        </p:nvGrpSpPr>
        <p:grpSpPr>
          <a:xfrm>
            <a:off x="3765443" y="2404984"/>
            <a:ext cx="1894743" cy="811490"/>
            <a:chOff x="3484573" y="2483133"/>
            <a:chExt cx="2174866" cy="931463"/>
          </a:xfrm>
        </p:grpSpPr>
        <p:sp>
          <p:nvSpPr>
            <p:cNvPr id="588" name="Google Shape;588;p44"/>
            <p:cNvSpPr/>
            <p:nvPr/>
          </p:nvSpPr>
          <p:spPr>
            <a:xfrm>
              <a:off x="3484573" y="2483133"/>
              <a:ext cx="2174866" cy="931463"/>
            </a:xfrm>
            <a:custGeom>
              <a:avLst/>
              <a:gdLst/>
              <a:ahLst/>
              <a:cxnLst/>
              <a:rect l="l" t="t" r="r" b="b"/>
              <a:pathLst>
                <a:path w="165119" h="70718" extrusionOk="0">
                  <a:moveTo>
                    <a:pt x="53538" y="0"/>
                  </a:moveTo>
                  <a:lnTo>
                    <a:pt x="25352" y="5104"/>
                  </a:lnTo>
                  <a:lnTo>
                    <a:pt x="0" y="68916"/>
                  </a:lnTo>
                  <a:lnTo>
                    <a:pt x="0" y="68916"/>
                  </a:lnTo>
                  <a:lnTo>
                    <a:pt x="40329" y="58408"/>
                  </a:lnTo>
                  <a:lnTo>
                    <a:pt x="82559" y="70717"/>
                  </a:lnTo>
                  <a:lnTo>
                    <a:pt x="124789" y="58408"/>
                  </a:lnTo>
                  <a:lnTo>
                    <a:pt x="165118" y="68916"/>
                  </a:lnTo>
                  <a:lnTo>
                    <a:pt x="139767" y="5104"/>
                  </a:lnTo>
                  <a:lnTo>
                    <a:pt x="111580" y="0"/>
                  </a:lnTo>
                  <a:lnTo>
                    <a:pt x="82559" y="5671"/>
                  </a:lnTo>
                  <a:lnTo>
                    <a:pt x="5353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4"/>
            <p:cNvSpPr/>
            <p:nvPr/>
          </p:nvSpPr>
          <p:spPr>
            <a:xfrm>
              <a:off x="5208183" y="3013444"/>
              <a:ext cx="451243" cy="377429"/>
            </a:xfrm>
            <a:custGeom>
              <a:avLst/>
              <a:gdLst/>
              <a:ahLst/>
              <a:cxnLst/>
              <a:rect l="l" t="t" r="r" b="b"/>
              <a:pathLst>
                <a:path w="34259" h="28655" extrusionOk="0">
                  <a:moveTo>
                    <a:pt x="0" y="0"/>
                  </a:moveTo>
                  <a:lnTo>
                    <a:pt x="5104" y="21049"/>
                  </a:lnTo>
                  <a:lnTo>
                    <a:pt x="34258" y="28654"/>
                  </a:lnTo>
                  <a:lnTo>
                    <a:pt x="24284" y="35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4"/>
            <p:cNvSpPr/>
            <p:nvPr/>
          </p:nvSpPr>
          <p:spPr>
            <a:xfrm>
              <a:off x="5170829" y="2944017"/>
              <a:ext cx="371278" cy="355459"/>
            </a:xfrm>
            <a:custGeom>
              <a:avLst/>
              <a:gdLst/>
              <a:ahLst/>
              <a:cxnLst/>
              <a:rect l="l" t="t" r="r" b="b"/>
              <a:pathLst>
                <a:path w="28188" h="26987" extrusionOk="0">
                  <a:moveTo>
                    <a:pt x="1" y="1"/>
                  </a:moveTo>
                  <a:lnTo>
                    <a:pt x="5872" y="25786"/>
                  </a:lnTo>
                  <a:lnTo>
                    <a:pt x="10408" y="26987"/>
                  </a:lnTo>
                  <a:lnTo>
                    <a:pt x="5572" y="5705"/>
                  </a:lnTo>
                  <a:lnTo>
                    <a:pt x="28188" y="11509"/>
                  </a:lnTo>
                  <a:lnTo>
                    <a:pt x="26286" y="67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4"/>
            <p:cNvSpPr/>
            <p:nvPr/>
          </p:nvSpPr>
          <p:spPr>
            <a:xfrm>
              <a:off x="4108015" y="2912393"/>
              <a:ext cx="736393" cy="502203"/>
            </a:xfrm>
            <a:custGeom>
              <a:avLst/>
              <a:gdLst/>
              <a:ahLst/>
              <a:cxnLst/>
              <a:rect l="l" t="t" r="r" b="b"/>
              <a:pathLst>
                <a:path w="55908" h="38128" extrusionOk="0">
                  <a:moveTo>
                    <a:pt x="27187" y="0"/>
                  </a:moveTo>
                  <a:lnTo>
                    <a:pt x="26286" y="9140"/>
                  </a:lnTo>
                  <a:lnTo>
                    <a:pt x="3470" y="6071"/>
                  </a:lnTo>
                  <a:lnTo>
                    <a:pt x="1" y="27853"/>
                  </a:lnTo>
                  <a:lnTo>
                    <a:pt x="35226" y="38127"/>
                  </a:lnTo>
                  <a:lnTo>
                    <a:pt x="55908" y="32090"/>
                  </a:lnTo>
                  <a:lnTo>
                    <a:pt x="51538" y="0"/>
                  </a:lnTo>
                  <a:lnTo>
                    <a:pt x="34659" y="2402"/>
                  </a:lnTo>
                  <a:lnTo>
                    <a:pt x="271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4"/>
            <p:cNvSpPr/>
            <p:nvPr/>
          </p:nvSpPr>
          <p:spPr>
            <a:xfrm>
              <a:off x="3687558" y="2501587"/>
              <a:ext cx="399386" cy="378299"/>
            </a:xfrm>
            <a:custGeom>
              <a:avLst/>
              <a:gdLst/>
              <a:ahLst/>
              <a:cxnLst/>
              <a:rect l="l" t="t" r="r" b="b"/>
              <a:pathLst>
                <a:path w="30322" h="28721" extrusionOk="0">
                  <a:moveTo>
                    <a:pt x="30322" y="0"/>
                  </a:moveTo>
                  <a:lnTo>
                    <a:pt x="9941" y="3703"/>
                  </a:lnTo>
                  <a:lnTo>
                    <a:pt x="0" y="28721"/>
                  </a:lnTo>
                  <a:lnTo>
                    <a:pt x="0" y="28721"/>
                  </a:lnTo>
                  <a:lnTo>
                    <a:pt x="24851" y="25585"/>
                  </a:lnTo>
                  <a:lnTo>
                    <a:pt x="30322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4"/>
            <p:cNvSpPr/>
            <p:nvPr/>
          </p:nvSpPr>
          <p:spPr>
            <a:xfrm>
              <a:off x="3667787" y="2495870"/>
              <a:ext cx="1596770" cy="848928"/>
            </a:xfrm>
            <a:custGeom>
              <a:avLst/>
              <a:gdLst/>
              <a:ahLst/>
              <a:cxnLst/>
              <a:rect l="l" t="t" r="r" b="b"/>
              <a:pathLst>
                <a:path w="121220" h="64447" extrusionOk="0">
                  <a:moveTo>
                    <a:pt x="34158" y="0"/>
                  </a:moveTo>
                  <a:lnTo>
                    <a:pt x="30255" y="734"/>
                  </a:lnTo>
                  <a:lnTo>
                    <a:pt x="24584" y="23918"/>
                  </a:lnTo>
                  <a:lnTo>
                    <a:pt x="1835" y="28354"/>
                  </a:lnTo>
                  <a:lnTo>
                    <a:pt x="0" y="32957"/>
                  </a:lnTo>
                  <a:lnTo>
                    <a:pt x="13810" y="30255"/>
                  </a:lnTo>
                  <a:lnTo>
                    <a:pt x="3503" y="63412"/>
                  </a:lnTo>
                  <a:lnTo>
                    <a:pt x="8273" y="62178"/>
                  </a:lnTo>
                  <a:lnTo>
                    <a:pt x="18447" y="29355"/>
                  </a:lnTo>
                  <a:lnTo>
                    <a:pt x="28654" y="27353"/>
                  </a:lnTo>
                  <a:lnTo>
                    <a:pt x="31789" y="11008"/>
                  </a:lnTo>
                  <a:lnTo>
                    <a:pt x="37293" y="9541"/>
                  </a:lnTo>
                  <a:lnTo>
                    <a:pt x="47200" y="11642"/>
                  </a:lnTo>
                  <a:lnTo>
                    <a:pt x="45966" y="20448"/>
                  </a:lnTo>
                  <a:lnTo>
                    <a:pt x="58809" y="22583"/>
                  </a:lnTo>
                  <a:lnTo>
                    <a:pt x="57775" y="38561"/>
                  </a:lnTo>
                  <a:lnTo>
                    <a:pt x="35926" y="33758"/>
                  </a:lnTo>
                  <a:lnTo>
                    <a:pt x="31456" y="58909"/>
                  </a:lnTo>
                  <a:lnTo>
                    <a:pt x="35492" y="60077"/>
                  </a:lnTo>
                  <a:lnTo>
                    <a:pt x="39261" y="38761"/>
                  </a:lnTo>
                  <a:lnTo>
                    <a:pt x="61611" y="43665"/>
                  </a:lnTo>
                  <a:lnTo>
                    <a:pt x="62278" y="33558"/>
                  </a:lnTo>
                  <a:lnTo>
                    <a:pt x="67682" y="36593"/>
                  </a:lnTo>
                  <a:lnTo>
                    <a:pt x="83793" y="34025"/>
                  </a:lnTo>
                  <a:lnTo>
                    <a:pt x="86829" y="64447"/>
                  </a:lnTo>
                  <a:lnTo>
                    <a:pt x="90898" y="63246"/>
                  </a:lnTo>
                  <a:lnTo>
                    <a:pt x="86895" y="22917"/>
                  </a:lnTo>
                  <a:lnTo>
                    <a:pt x="102073" y="20548"/>
                  </a:lnTo>
                  <a:lnTo>
                    <a:pt x="121220" y="23717"/>
                  </a:lnTo>
                  <a:lnTo>
                    <a:pt x="115849" y="2335"/>
                  </a:lnTo>
                  <a:lnTo>
                    <a:pt x="111346" y="1501"/>
                  </a:lnTo>
                  <a:lnTo>
                    <a:pt x="111346" y="1501"/>
                  </a:lnTo>
                  <a:lnTo>
                    <a:pt x="115616" y="18580"/>
                  </a:lnTo>
                  <a:lnTo>
                    <a:pt x="102106" y="16312"/>
                  </a:lnTo>
                  <a:lnTo>
                    <a:pt x="82326" y="19381"/>
                  </a:lnTo>
                  <a:lnTo>
                    <a:pt x="83393" y="29855"/>
                  </a:lnTo>
                  <a:lnTo>
                    <a:pt x="68482" y="32257"/>
                  </a:lnTo>
                  <a:lnTo>
                    <a:pt x="62578" y="28921"/>
                  </a:lnTo>
                  <a:lnTo>
                    <a:pt x="63212" y="19114"/>
                  </a:lnTo>
                  <a:lnTo>
                    <a:pt x="50670" y="17013"/>
                  </a:lnTo>
                  <a:lnTo>
                    <a:pt x="52838" y="1602"/>
                  </a:lnTo>
                  <a:lnTo>
                    <a:pt x="48735" y="801"/>
                  </a:lnTo>
                  <a:lnTo>
                    <a:pt x="47801" y="7506"/>
                  </a:lnTo>
                  <a:lnTo>
                    <a:pt x="37193" y="5271"/>
                  </a:lnTo>
                  <a:lnTo>
                    <a:pt x="32623" y="6472"/>
                  </a:lnTo>
                  <a:lnTo>
                    <a:pt x="341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" name="Google Shape;594;p44"/>
          <p:cNvGrpSpPr/>
          <p:nvPr/>
        </p:nvGrpSpPr>
        <p:grpSpPr>
          <a:xfrm>
            <a:off x="6536388" y="2404950"/>
            <a:ext cx="1894886" cy="811551"/>
            <a:chOff x="6332548" y="2557808"/>
            <a:chExt cx="2175030" cy="931533"/>
          </a:xfrm>
        </p:grpSpPr>
        <p:sp>
          <p:nvSpPr>
            <p:cNvPr id="595" name="Google Shape;595;p44"/>
            <p:cNvSpPr/>
            <p:nvPr/>
          </p:nvSpPr>
          <p:spPr>
            <a:xfrm>
              <a:off x="6332548" y="2557808"/>
              <a:ext cx="2175030" cy="931533"/>
            </a:xfrm>
            <a:custGeom>
              <a:avLst/>
              <a:gdLst/>
              <a:ahLst/>
              <a:cxnLst/>
              <a:rect l="l" t="t" r="r" b="b"/>
              <a:pathLst>
                <a:path w="165119" h="70718" extrusionOk="0">
                  <a:moveTo>
                    <a:pt x="53538" y="0"/>
                  </a:moveTo>
                  <a:lnTo>
                    <a:pt x="25352" y="5104"/>
                  </a:lnTo>
                  <a:lnTo>
                    <a:pt x="0" y="68916"/>
                  </a:lnTo>
                  <a:lnTo>
                    <a:pt x="0" y="68916"/>
                  </a:lnTo>
                  <a:lnTo>
                    <a:pt x="40329" y="58408"/>
                  </a:lnTo>
                  <a:lnTo>
                    <a:pt x="82559" y="70717"/>
                  </a:lnTo>
                  <a:lnTo>
                    <a:pt x="124789" y="58408"/>
                  </a:lnTo>
                  <a:lnTo>
                    <a:pt x="165118" y="68916"/>
                  </a:lnTo>
                  <a:lnTo>
                    <a:pt x="139767" y="5104"/>
                  </a:lnTo>
                  <a:lnTo>
                    <a:pt x="111580" y="0"/>
                  </a:lnTo>
                  <a:lnTo>
                    <a:pt x="82559" y="5671"/>
                  </a:lnTo>
                  <a:lnTo>
                    <a:pt x="5353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4"/>
            <p:cNvSpPr/>
            <p:nvPr/>
          </p:nvSpPr>
          <p:spPr>
            <a:xfrm>
              <a:off x="8056158" y="3088119"/>
              <a:ext cx="451277" cy="377458"/>
            </a:xfrm>
            <a:custGeom>
              <a:avLst/>
              <a:gdLst/>
              <a:ahLst/>
              <a:cxnLst/>
              <a:rect l="l" t="t" r="r" b="b"/>
              <a:pathLst>
                <a:path w="34259" h="28655" extrusionOk="0">
                  <a:moveTo>
                    <a:pt x="0" y="0"/>
                  </a:moveTo>
                  <a:lnTo>
                    <a:pt x="5104" y="21049"/>
                  </a:lnTo>
                  <a:lnTo>
                    <a:pt x="34258" y="28654"/>
                  </a:lnTo>
                  <a:lnTo>
                    <a:pt x="24284" y="35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4"/>
            <p:cNvSpPr/>
            <p:nvPr/>
          </p:nvSpPr>
          <p:spPr>
            <a:xfrm>
              <a:off x="8018804" y="3018692"/>
              <a:ext cx="371306" cy="355486"/>
            </a:xfrm>
            <a:custGeom>
              <a:avLst/>
              <a:gdLst/>
              <a:ahLst/>
              <a:cxnLst/>
              <a:rect l="l" t="t" r="r" b="b"/>
              <a:pathLst>
                <a:path w="28188" h="26987" extrusionOk="0">
                  <a:moveTo>
                    <a:pt x="1" y="1"/>
                  </a:moveTo>
                  <a:lnTo>
                    <a:pt x="5872" y="25786"/>
                  </a:lnTo>
                  <a:lnTo>
                    <a:pt x="10408" y="26987"/>
                  </a:lnTo>
                  <a:lnTo>
                    <a:pt x="5572" y="5705"/>
                  </a:lnTo>
                  <a:lnTo>
                    <a:pt x="28188" y="11509"/>
                  </a:lnTo>
                  <a:lnTo>
                    <a:pt x="26286" y="67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4"/>
            <p:cNvSpPr/>
            <p:nvPr/>
          </p:nvSpPr>
          <p:spPr>
            <a:xfrm>
              <a:off x="6955990" y="2987068"/>
              <a:ext cx="736448" cy="502241"/>
            </a:xfrm>
            <a:custGeom>
              <a:avLst/>
              <a:gdLst/>
              <a:ahLst/>
              <a:cxnLst/>
              <a:rect l="l" t="t" r="r" b="b"/>
              <a:pathLst>
                <a:path w="55908" h="38128" extrusionOk="0">
                  <a:moveTo>
                    <a:pt x="27187" y="0"/>
                  </a:moveTo>
                  <a:lnTo>
                    <a:pt x="26286" y="9140"/>
                  </a:lnTo>
                  <a:lnTo>
                    <a:pt x="3470" y="6071"/>
                  </a:lnTo>
                  <a:lnTo>
                    <a:pt x="1" y="27853"/>
                  </a:lnTo>
                  <a:lnTo>
                    <a:pt x="35226" y="38127"/>
                  </a:lnTo>
                  <a:lnTo>
                    <a:pt x="55908" y="32090"/>
                  </a:lnTo>
                  <a:lnTo>
                    <a:pt x="51538" y="0"/>
                  </a:lnTo>
                  <a:lnTo>
                    <a:pt x="34659" y="2402"/>
                  </a:lnTo>
                  <a:lnTo>
                    <a:pt x="271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4"/>
            <p:cNvSpPr/>
            <p:nvPr/>
          </p:nvSpPr>
          <p:spPr>
            <a:xfrm>
              <a:off x="6535533" y="2576262"/>
              <a:ext cx="399417" cy="378327"/>
            </a:xfrm>
            <a:custGeom>
              <a:avLst/>
              <a:gdLst/>
              <a:ahLst/>
              <a:cxnLst/>
              <a:rect l="l" t="t" r="r" b="b"/>
              <a:pathLst>
                <a:path w="30322" h="28721" extrusionOk="0">
                  <a:moveTo>
                    <a:pt x="30322" y="0"/>
                  </a:moveTo>
                  <a:lnTo>
                    <a:pt x="9941" y="3703"/>
                  </a:lnTo>
                  <a:lnTo>
                    <a:pt x="0" y="28721"/>
                  </a:lnTo>
                  <a:lnTo>
                    <a:pt x="0" y="28721"/>
                  </a:lnTo>
                  <a:lnTo>
                    <a:pt x="24851" y="25585"/>
                  </a:lnTo>
                  <a:lnTo>
                    <a:pt x="303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4"/>
            <p:cNvSpPr/>
            <p:nvPr/>
          </p:nvSpPr>
          <p:spPr>
            <a:xfrm>
              <a:off x="6515762" y="2570545"/>
              <a:ext cx="1596770" cy="848928"/>
            </a:xfrm>
            <a:custGeom>
              <a:avLst/>
              <a:gdLst/>
              <a:ahLst/>
              <a:cxnLst/>
              <a:rect l="l" t="t" r="r" b="b"/>
              <a:pathLst>
                <a:path w="121220" h="64447" extrusionOk="0">
                  <a:moveTo>
                    <a:pt x="34158" y="0"/>
                  </a:moveTo>
                  <a:lnTo>
                    <a:pt x="30255" y="734"/>
                  </a:lnTo>
                  <a:lnTo>
                    <a:pt x="24584" y="23918"/>
                  </a:lnTo>
                  <a:lnTo>
                    <a:pt x="1835" y="28354"/>
                  </a:lnTo>
                  <a:lnTo>
                    <a:pt x="0" y="32957"/>
                  </a:lnTo>
                  <a:lnTo>
                    <a:pt x="13810" y="30255"/>
                  </a:lnTo>
                  <a:lnTo>
                    <a:pt x="3503" y="63412"/>
                  </a:lnTo>
                  <a:lnTo>
                    <a:pt x="8273" y="62178"/>
                  </a:lnTo>
                  <a:lnTo>
                    <a:pt x="18447" y="29355"/>
                  </a:lnTo>
                  <a:lnTo>
                    <a:pt x="28654" y="27353"/>
                  </a:lnTo>
                  <a:lnTo>
                    <a:pt x="31789" y="11008"/>
                  </a:lnTo>
                  <a:lnTo>
                    <a:pt x="37293" y="9541"/>
                  </a:lnTo>
                  <a:lnTo>
                    <a:pt x="47200" y="11642"/>
                  </a:lnTo>
                  <a:lnTo>
                    <a:pt x="45966" y="20448"/>
                  </a:lnTo>
                  <a:lnTo>
                    <a:pt x="58809" y="22583"/>
                  </a:lnTo>
                  <a:lnTo>
                    <a:pt x="57775" y="38561"/>
                  </a:lnTo>
                  <a:lnTo>
                    <a:pt x="35926" y="33758"/>
                  </a:lnTo>
                  <a:lnTo>
                    <a:pt x="31456" y="58909"/>
                  </a:lnTo>
                  <a:lnTo>
                    <a:pt x="35492" y="60077"/>
                  </a:lnTo>
                  <a:lnTo>
                    <a:pt x="39261" y="38761"/>
                  </a:lnTo>
                  <a:lnTo>
                    <a:pt x="61611" y="43665"/>
                  </a:lnTo>
                  <a:lnTo>
                    <a:pt x="62278" y="33558"/>
                  </a:lnTo>
                  <a:lnTo>
                    <a:pt x="67682" y="36593"/>
                  </a:lnTo>
                  <a:lnTo>
                    <a:pt x="83793" y="34025"/>
                  </a:lnTo>
                  <a:lnTo>
                    <a:pt x="86829" y="64447"/>
                  </a:lnTo>
                  <a:lnTo>
                    <a:pt x="90898" y="63246"/>
                  </a:lnTo>
                  <a:lnTo>
                    <a:pt x="86895" y="22917"/>
                  </a:lnTo>
                  <a:lnTo>
                    <a:pt x="102073" y="20548"/>
                  </a:lnTo>
                  <a:lnTo>
                    <a:pt x="121220" y="23717"/>
                  </a:lnTo>
                  <a:lnTo>
                    <a:pt x="115849" y="2335"/>
                  </a:lnTo>
                  <a:lnTo>
                    <a:pt x="111346" y="1501"/>
                  </a:lnTo>
                  <a:lnTo>
                    <a:pt x="111346" y="1501"/>
                  </a:lnTo>
                  <a:lnTo>
                    <a:pt x="115616" y="18580"/>
                  </a:lnTo>
                  <a:lnTo>
                    <a:pt x="102106" y="16312"/>
                  </a:lnTo>
                  <a:lnTo>
                    <a:pt x="82326" y="19381"/>
                  </a:lnTo>
                  <a:lnTo>
                    <a:pt x="83393" y="29855"/>
                  </a:lnTo>
                  <a:lnTo>
                    <a:pt x="68482" y="32257"/>
                  </a:lnTo>
                  <a:lnTo>
                    <a:pt x="62578" y="28921"/>
                  </a:lnTo>
                  <a:lnTo>
                    <a:pt x="63212" y="19114"/>
                  </a:lnTo>
                  <a:lnTo>
                    <a:pt x="50670" y="17013"/>
                  </a:lnTo>
                  <a:lnTo>
                    <a:pt x="52838" y="1602"/>
                  </a:lnTo>
                  <a:lnTo>
                    <a:pt x="48735" y="801"/>
                  </a:lnTo>
                  <a:lnTo>
                    <a:pt x="47801" y="7506"/>
                  </a:lnTo>
                  <a:lnTo>
                    <a:pt x="37193" y="5271"/>
                  </a:lnTo>
                  <a:lnTo>
                    <a:pt x="32623" y="6472"/>
                  </a:lnTo>
                  <a:lnTo>
                    <a:pt x="341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" name="Google Shape;601;p44"/>
          <p:cNvGrpSpPr/>
          <p:nvPr/>
        </p:nvGrpSpPr>
        <p:grpSpPr>
          <a:xfrm>
            <a:off x="5355715" y="2667660"/>
            <a:ext cx="242917" cy="355594"/>
            <a:chOff x="1476359" y="2036651"/>
            <a:chExt cx="299897" cy="439005"/>
          </a:xfrm>
        </p:grpSpPr>
        <p:sp>
          <p:nvSpPr>
            <p:cNvPr id="602" name="Google Shape;602;p44"/>
            <p:cNvSpPr/>
            <p:nvPr/>
          </p:nvSpPr>
          <p:spPr>
            <a:xfrm>
              <a:off x="1476359" y="2036651"/>
              <a:ext cx="299897" cy="439005"/>
            </a:xfrm>
            <a:custGeom>
              <a:avLst/>
              <a:gdLst/>
              <a:ahLst/>
              <a:cxnLst/>
              <a:rect l="l" t="t" r="r" b="b"/>
              <a:pathLst>
                <a:path w="58176" h="85161" extrusionOk="0">
                  <a:moveTo>
                    <a:pt x="29088" y="0"/>
                  </a:moveTo>
                  <a:cubicBezTo>
                    <a:pt x="13043" y="0"/>
                    <a:pt x="1" y="13009"/>
                    <a:pt x="1" y="29088"/>
                  </a:cubicBezTo>
                  <a:cubicBezTo>
                    <a:pt x="1" y="45132"/>
                    <a:pt x="29088" y="85161"/>
                    <a:pt x="29088" y="85161"/>
                  </a:cubicBezTo>
                  <a:cubicBezTo>
                    <a:pt x="29088" y="85161"/>
                    <a:pt x="58176" y="45132"/>
                    <a:pt x="58176" y="29088"/>
                  </a:cubicBezTo>
                  <a:cubicBezTo>
                    <a:pt x="58176" y="13043"/>
                    <a:pt x="45166" y="0"/>
                    <a:pt x="2908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4"/>
            <p:cNvSpPr/>
            <p:nvPr/>
          </p:nvSpPr>
          <p:spPr>
            <a:xfrm>
              <a:off x="1500778" y="2060895"/>
              <a:ext cx="251059" cy="251234"/>
            </a:xfrm>
            <a:custGeom>
              <a:avLst/>
              <a:gdLst/>
              <a:ahLst/>
              <a:cxnLst/>
              <a:rect l="l" t="t" r="r" b="b"/>
              <a:pathLst>
                <a:path w="48702" h="48736" extrusionOk="0">
                  <a:moveTo>
                    <a:pt x="24351" y="0"/>
                  </a:moveTo>
                  <a:cubicBezTo>
                    <a:pt x="10908" y="0"/>
                    <a:pt x="0" y="10908"/>
                    <a:pt x="0" y="24385"/>
                  </a:cubicBezTo>
                  <a:cubicBezTo>
                    <a:pt x="0" y="37827"/>
                    <a:pt x="10908" y="48735"/>
                    <a:pt x="24351" y="48735"/>
                  </a:cubicBezTo>
                  <a:cubicBezTo>
                    <a:pt x="37794" y="48735"/>
                    <a:pt x="48702" y="37827"/>
                    <a:pt x="48702" y="24385"/>
                  </a:cubicBezTo>
                  <a:cubicBezTo>
                    <a:pt x="48702" y="10908"/>
                    <a:pt x="37794" y="0"/>
                    <a:pt x="2435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4"/>
            <p:cNvSpPr/>
            <p:nvPr/>
          </p:nvSpPr>
          <p:spPr>
            <a:xfrm>
              <a:off x="1546689" y="2103021"/>
              <a:ext cx="163022" cy="163883"/>
            </a:xfrm>
            <a:custGeom>
              <a:avLst/>
              <a:gdLst/>
              <a:ahLst/>
              <a:cxnLst/>
              <a:rect l="l" t="t" r="r" b="b"/>
              <a:pathLst>
                <a:path w="31624" h="31791" extrusionOk="0">
                  <a:moveTo>
                    <a:pt x="15812" y="1"/>
                  </a:moveTo>
                  <a:cubicBezTo>
                    <a:pt x="7072" y="1"/>
                    <a:pt x="1" y="7106"/>
                    <a:pt x="1" y="15879"/>
                  </a:cubicBezTo>
                  <a:cubicBezTo>
                    <a:pt x="1" y="24685"/>
                    <a:pt x="7072" y="31790"/>
                    <a:pt x="15812" y="31790"/>
                  </a:cubicBezTo>
                  <a:cubicBezTo>
                    <a:pt x="24552" y="31790"/>
                    <a:pt x="31623" y="24685"/>
                    <a:pt x="31623" y="15879"/>
                  </a:cubicBezTo>
                  <a:cubicBezTo>
                    <a:pt x="31623" y="7106"/>
                    <a:pt x="24552" y="1"/>
                    <a:pt x="15812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" name="Google Shape;605;p44"/>
          <p:cNvGrpSpPr/>
          <p:nvPr/>
        </p:nvGrpSpPr>
        <p:grpSpPr>
          <a:xfrm>
            <a:off x="6738911" y="2217673"/>
            <a:ext cx="242917" cy="355594"/>
            <a:chOff x="1476359" y="2036651"/>
            <a:chExt cx="299897" cy="439005"/>
          </a:xfrm>
        </p:grpSpPr>
        <p:sp>
          <p:nvSpPr>
            <p:cNvPr id="606" name="Google Shape;606;p44"/>
            <p:cNvSpPr/>
            <p:nvPr/>
          </p:nvSpPr>
          <p:spPr>
            <a:xfrm>
              <a:off x="1476359" y="2036651"/>
              <a:ext cx="299897" cy="439005"/>
            </a:xfrm>
            <a:custGeom>
              <a:avLst/>
              <a:gdLst/>
              <a:ahLst/>
              <a:cxnLst/>
              <a:rect l="l" t="t" r="r" b="b"/>
              <a:pathLst>
                <a:path w="58176" h="85161" extrusionOk="0">
                  <a:moveTo>
                    <a:pt x="29088" y="0"/>
                  </a:moveTo>
                  <a:cubicBezTo>
                    <a:pt x="13043" y="0"/>
                    <a:pt x="1" y="13009"/>
                    <a:pt x="1" y="29088"/>
                  </a:cubicBezTo>
                  <a:cubicBezTo>
                    <a:pt x="1" y="45132"/>
                    <a:pt x="29088" y="85161"/>
                    <a:pt x="29088" y="85161"/>
                  </a:cubicBezTo>
                  <a:cubicBezTo>
                    <a:pt x="29088" y="85161"/>
                    <a:pt x="58176" y="45132"/>
                    <a:pt x="58176" y="29088"/>
                  </a:cubicBezTo>
                  <a:cubicBezTo>
                    <a:pt x="58176" y="13043"/>
                    <a:pt x="45166" y="0"/>
                    <a:pt x="2908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4"/>
            <p:cNvSpPr/>
            <p:nvPr/>
          </p:nvSpPr>
          <p:spPr>
            <a:xfrm>
              <a:off x="1500778" y="2060895"/>
              <a:ext cx="251059" cy="251234"/>
            </a:xfrm>
            <a:custGeom>
              <a:avLst/>
              <a:gdLst/>
              <a:ahLst/>
              <a:cxnLst/>
              <a:rect l="l" t="t" r="r" b="b"/>
              <a:pathLst>
                <a:path w="48702" h="48736" extrusionOk="0">
                  <a:moveTo>
                    <a:pt x="24351" y="0"/>
                  </a:moveTo>
                  <a:cubicBezTo>
                    <a:pt x="10908" y="0"/>
                    <a:pt x="0" y="10908"/>
                    <a:pt x="0" y="24385"/>
                  </a:cubicBezTo>
                  <a:cubicBezTo>
                    <a:pt x="0" y="37827"/>
                    <a:pt x="10908" y="48735"/>
                    <a:pt x="24351" y="48735"/>
                  </a:cubicBezTo>
                  <a:cubicBezTo>
                    <a:pt x="37794" y="48735"/>
                    <a:pt x="48702" y="37827"/>
                    <a:pt x="48702" y="24385"/>
                  </a:cubicBezTo>
                  <a:cubicBezTo>
                    <a:pt x="48702" y="10908"/>
                    <a:pt x="37794" y="0"/>
                    <a:pt x="2435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4"/>
            <p:cNvSpPr/>
            <p:nvPr/>
          </p:nvSpPr>
          <p:spPr>
            <a:xfrm>
              <a:off x="1546689" y="2103021"/>
              <a:ext cx="163022" cy="163883"/>
            </a:xfrm>
            <a:custGeom>
              <a:avLst/>
              <a:gdLst/>
              <a:ahLst/>
              <a:cxnLst/>
              <a:rect l="l" t="t" r="r" b="b"/>
              <a:pathLst>
                <a:path w="31624" h="31791" extrusionOk="0">
                  <a:moveTo>
                    <a:pt x="15812" y="1"/>
                  </a:moveTo>
                  <a:cubicBezTo>
                    <a:pt x="7072" y="1"/>
                    <a:pt x="1" y="7106"/>
                    <a:pt x="1" y="15879"/>
                  </a:cubicBezTo>
                  <a:cubicBezTo>
                    <a:pt x="1" y="24685"/>
                    <a:pt x="7072" y="31790"/>
                    <a:pt x="15812" y="31790"/>
                  </a:cubicBezTo>
                  <a:cubicBezTo>
                    <a:pt x="24552" y="31790"/>
                    <a:pt x="31623" y="24685"/>
                    <a:pt x="31623" y="15879"/>
                  </a:cubicBezTo>
                  <a:cubicBezTo>
                    <a:pt x="31623" y="7106"/>
                    <a:pt x="24552" y="1"/>
                    <a:pt x="15812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Google Shape;459;p36">
            <a:extLst>
              <a:ext uri="{FF2B5EF4-FFF2-40B4-BE49-F238E27FC236}">
                <a16:creationId xmlns:a16="http://schemas.microsoft.com/office/drawing/2014/main" id="{D6331A88-B5DE-ECE9-C1D9-AD2663FC80E2}"/>
              </a:ext>
            </a:extLst>
          </p:cNvPr>
          <p:cNvSpPr txBox="1">
            <a:spLocks/>
          </p:cNvSpPr>
          <p:nvPr/>
        </p:nvSpPr>
        <p:spPr>
          <a:xfrm>
            <a:off x="3662655" y="4039253"/>
            <a:ext cx="2100300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400" b="0" i="0" u="none" strike="noStrike" cap="none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"/>
              <a:t>Met of </a:t>
            </a:r>
            <a:r>
              <a:rPr lang="en" err="1"/>
              <a:t>zonder</a:t>
            </a:r>
            <a:r>
              <a:rPr lang="en"/>
              <a:t> docent</a:t>
            </a:r>
          </a:p>
        </p:txBody>
      </p:sp>
      <p:sp>
        <p:nvSpPr>
          <p:cNvPr id="5" name="Google Shape;458;p36">
            <a:extLst>
              <a:ext uri="{FF2B5EF4-FFF2-40B4-BE49-F238E27FC236}">
                <a16:creationId xmlns:a16="http://schemas.microsoft.com/office/drawing/2014/main" id="{AE5E4EB5-3CD9-10B1-BA1C-9E0EA4A2B02E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675508" y="4126221"/>
            <a:ext cx="2100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"/>
              <a:t>In de </a:t>
            </a:r>
            <a:r>
              <a:rPr lang="en" err="1"/>
              <a:t>klas</a:t>
            </a:r>
          </a:p>
        </p:txBody>
      </p:sp>
      <p:sp>
        <p:nvSpPr>
          <p:cNvPr id="7" name="Google Shape;460;p36">
            <a:extLst>
              <a:ext uri="{FF2B5EF4-FFF2-40B4-BE49-F238E27FC236}">
                <a16:creationId xmlns:a16="http://schemas.microsoft.com/office/drawing/2014/main" id="{92965ED0-5B96-5B42-C30A-BC8ADE155AED}"/>
              </a:ext>
            </a:extLst>
          </p:cNvPr>
          <p:cNvSpPr txBox="1">
            <a:spLocks/>
          </p:cNvSpPr>
          <p:nvPr/>
        </p:nvSpPr>
        <p:spPr>
          <a:xfrm>
            <a:off x="6434453" y="4213188"/>
            <a:ext cx="2100300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400" b="0" i="0" u="none" strike="noStrike" cap="none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"/>
              <a:t>In de </a:t>
            </a:r>
            <a:r>
              <a:rPr lang="en" err="1"/>
              <a:t>bibliotheek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0E0F66B-1CA4-5F3A-6745-E2F6C202C21A}"/>
              </a:ext>
            </a:extLst>
          </p:cNvPr>
          <p:cNvSpPr txBox="1"/>
          <p:nvPr/>
        </p:nvSpPr>
        <p:spPr>
          <a:xfrm>
            <a:off x="3200400" y="2343150"/>
            <a:ext cx="274319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CF575C4-EE2D-C3E2-AB2C-D12D9447A400}"/>
              </a:ext>
            </a:extLst>
          </p:cNvPr>
          <p:cNvSpPr txBox="1"/>
          <p:nvPr/>
        </p:nvSpPr>
        <p:spPr>
          <a:xfrm>
            <a:off x="3486150" y="2628900"/>
            <a:ext cx="274319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234BFF2-A1EA-192B-F937-5948A89B6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6" descr="Afbeelding met tafel&#10;&#10;Automatisch gegenereerde beschrijving">
            <a:extLst>
              <a:ext uri="{FF2B5EF4-FFF2-40B4-BE49-F238E27FC236}">
                <a16:creationId xmlns:a16="http://schemas.microsoft.com/office/drawing/2014/main" id="{B2A80247-B782-02B0-ADA8-92E7D546A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901" y="134305"/>
            <a:ext cx="2012950" cy="2811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Afbeelding 7">
            <a:extLst>
              <a:ext uri="{FF2B5EF4-FFF2-40B4-BE49-F238E27FC236}">
                <a16:creationId xmlns:a16="http://schemas.microsoft.com/office/drawing/2014/main" id="{5BD5989B-7433-4E46-C48A-A069FDF47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50" y="2752724"/>
            <a:ext cx="3854450" cy="21886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A7461C26-0927-77AC-BF7C-47CB9A56D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317" y="350308"/>
            <a:ext cx="3822700" cy="2146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Afbeelding 9">
            <a:extLst>
              <a:ext uri="{FF2B5EF4-FFF2-40B4-BE49-F238E27FC236}">
                <a16:creationId xmlns:a16="http://schemas.microsoft.com/office/drawing/2014/main" id="{2F8FB55D-3C0F-A6E3-BFDF-FD797D90CF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7567" y="134305"/>
            <a:ext cx="2012950" cy="2811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6A73E5C1-FDAC-A79B-8F14-62CABDE9B3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400" y="3083695"/>
            <a:ext cx="2743200" cy="1939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43"/>
          <p:cNvGrpSpPr/>
          <p:nvPr/>
        </p:nvGrpSpPr>
        <p:grpSpPr>
          <a:xfrm>
            <a:off x="1498564" y="1044059"/>
            <a:ext cx="5797391" cy="3788955"/>
            <a:chOff x="4205100" y="1270503"/>
            <a:chExt cx="3824100" cy="2807700"/>
          </a:xfrm>
        </p:grpSpPr>
        <p:sp>
          <p:nvSpPr>
            <p:cNvPr id="551" name="Google Shape;551;p43"/>
            <p:cNvSpPr/>
            <p:nvPr/>
          </p:nvSpPr>
          <p:spPr>
            <a:xfrm>
              <a:off x="4205100" y="1270503"/>
              <a:ext cx="3824100" cy="2807700"/>
            </a:xfrm>
            <a:prstGeom prst="roundRect">
              <a:avLst>
                <a:gd name="adj" fmla="val 866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3"/>
            <p:cNvSpPr/>
            <p:nvPr/>
          </p:nvSpPr>
          <p:spPr>
            <a:xfrm>
              <a:off x="4302600" y="1364703"/>
              <a:ext cx="3629100" cy="2619300"/>
            </a:xfrm>
            <a:prstGeom prst="roundRect">
              <a:avLst>
                <a:gd name="adj" fmla="val 12878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3" name="Google Shape;553;p43"/>
            <p:cNvGrpSpPr/>
            <p:nvPr/>
          </p:nvGrpSpPr>
          <p:grpSpPr>
            <a:xfrm>
              <a:off x="4593741" y="1489221"/>
              <a:ext cx="1244922" cy="152700"/>
              <a:chOff x="4820675" y="1477300"/>
              <a:chExt cx="1880831" cy="230700"/>
            </a:xfrm>
          </p:grpSpPr>
          <p:sp>
            <p:nvSpPr>
              <p:cNvPr id="554" name="Google Shape;554;p43"/>
              <p:cNvSpPr/>
              <p:nvPr/>
            </p:nvSpPr>
            <p:spPr>
              <a:xfrm>
                <a:off x="4820675" y="1477300"/>
                <a:ext cx="240900" cy="2307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43"/>
              <p:cNvSpPr/>
              <p:nvPr/>
            </p:nvSpPr>
            <p:spPr>
              <a:xfrm>
                <a:off x="5137006" y="1530025"/>
                <a:ext cx="1564500" cy="1053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6" name="Google Shape;556;p43"/>
            <p:cNvGrpSpPr/>
            <p:nvPr/>
          </p:nvGrpSpPr>
          <p:grpSpPr>
            <a:xfrm>
              <a:off x="4577480" y="3779536"/>
              <a:ext cx="3080901" cy="75371"/>
              <a:chOff x="4820675" y="3314700"/>
              <a:chExt cx="2722125" cy="66600"/>
            </a:xfrm>
          </p:grpSpPr>
          <p:sp>
            <p:nvSpPr>
              <p:cNvPr id="557" name="Google Shape;557;p43"/>
              <p:cNvSpPr/>
              <p:nvPr/>
            </p:nvSpPr>
            <p:spPr>
              <a:xfrm>
                <a:off x="4820675" y="3314700"/>
                <a:ext cx="2151600" cy="66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43"/>
              <p:cNvSpPr/>
              <p:nvPr/>
            </p:nvSpPr>
            <p:spPr>
              <a:xfrm flipH="1">
                <a:off x="6972200" y="3314700"/>
                <a:ext cx="570600" cy="666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9" name="Google Shape;559;p43"/>
            <p:cNvSpPr/>
            <p:nvPr/>
          </p:nvSpPr>
          <p:spPr>
            <a:xfrm>
              <a:off x="6933850" y="3727213"/>
              <a:ext cx="180000" cy="18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" name="Google Shape;560;p43"/>
          <p:cNvSpPr txBox="1">
            <a:spLocks noGrp="1"/>
          </p:cNvSpPr>
          <p:nvPr>
            <p:ph type="title"/>
          </p:nvPr>
        </p:nvSpPr>
        <p:spPr>
          <a:xfrm>
            <a:off x="594504" y="316482"/>
            <a:ext cx="50958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Revanche! </a:t>
            </a:r>
            <a:endParaRPr/>
          </a:p>
        </p:txBody>
      </p:sp>
      <p:sp>
        <p:nvSpPr>
          <p:cNvPr id="564" name="Google Shape;564;p43"/>
          <p:cNvSpPr/>
          <p:nvPr/>
        </p:nvSpPr>
        <p:spPr>
          <a:xfrm rot="5401725">
            <a:off x="5818175" y="2476053"/>
            <a:ext cx="597900" cy="3822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Onlinemedia 1" title="Revanche! PCC juni 2022">
            <a:hlinkClick r:id="" action="ppaction://media"/>
            <a:extLst>
              <a:ext uri="{FF2B5EF4-FFF2-40B4-BE49-F238E27FC236}">
                <a16:creationId xmlns:a16="http://schemas.microsoft.com/office/drawing/2014/main" id="{6ECD506F-BBA9-B630-C962-C2C023DF13C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15867" y="1703237"/>
            <a:ext cx="4577992" cy="25026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chool Escape Room by Slidesgo">
  <a:themeElements>
    <a:clrScheme name="Simple Light">
      <a:dk1>
        <a:srgbClr val="260E31"/>
      </a:dk1>
      <a:lt1>
        <a:srgbClr val="500635"/>
      </a:lt1>
      <a:dk2>
        <a:srgbClr val="8D93C9"/>
      </a:dk2>
      <a:lt2>
        <a:srgbClr val="9E4E6F"/>
      </a:lt2>
      <a:accent1>
        <a:srgbClr val="94E4CF"/>
      </a:accent1>
      <a:accent2>
        <a:srgbClr val="DCDFFA"/>
      </a:accent2>
      <a:accent3>
        <a:srgbClr val="E2A2C9"/>
      </a:accent3>
      <a:accent4>
        <a:srgbClr val="F8F8F8"/>
      </a:accent4>
      <a:accent5>
        <a:srgbClr val="E2A2C9"/>
      </a:accent5>
      <a:accent6>
        <a:srgbClr val="9E4E6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09FF1A7FCEF7428A8798E03DE53AFB" ma:contentTypeVersion="16" ma:contentTypeDescription="Een nieuw document maken." ma:contentTypeScope="" ma:versionID="dde2e9bbe4499f507c533ccf28f8a96d">
  <xsd:schema xmlns:xsd="http://www.w3.org/2001/XMLSchema" xmlns:xs="http://www.w3.org/2001/XMLSchema" xmlns:p="http://schemas.microsoft.com/office/2006/metadata/properties" xmlns:ns2="350d0174-27d2-4d93-8b57-f32688b1bd92" xmlns:ns3="c88b3335-fbf4-4e53-84bb-0e41276ec836" targetNamespace="http://schemas.microsoft.com/office/2006/metadata/properties" ma:root="true" ma:fieldsID="220e961d17060832bd20e25be3782a1a" ns2:_="" ns3:_="">
    <xsd:import namespace="350d0174-27d2-4d93-8b57-f32688b1bd92"/>
    <xsd:import namespace="c88b3335-fbf4-4e53-84bb-0e41276ec8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0d0174-27d2-4d93-8b57-f32688b1bd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3dfa3468-19cb-45c2-a818-75b3f51f20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8b3335-fbf4-4e53-84bb-0e41276ec83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8267a0e-2881-405c-a515-a12030212203}" ma:internalName="TaxCatchAll" ma:showField="CatchAllData" ma:web="c88b3335-fbf4-4e53-84bb-0e41276ec8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0d0174-27d2-4d93-8b57-f32688b1bd92">
      <Terms xmlns="http://schemas.microsoft.com/office/infopath/2007/PartnerControls"/>
    </lcf76f155ced4ddcb4097134ff3c332f>
    <TaxCatchAll xmlns="c88b3335-fbf4-4e53-84bb-0e41276ec836" xsi:nil="true"/>
  </documentManagement>
</p:properties>
</file>

<file path=customXml/itemProps1.xml><?xml version="1.0" encoding="utf-8"?>
<ds:datastoreItem xmlns:ds="http://schemas.openxmlformats.org/officeDocument/2006/customXml" ds:itemID="{AE923E70-76CB-41A1-9631-0DE6DD29D5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D03E32-AEC0-4796-904A-9BA64E48EC63}">
  <ds:schemaRefs>
    <ds:schemaRef ds:uri="350d0174-27d2-4d93-8b57-f32688b1bd92"/>
    <ds:schemaRef ds:uri="c88b3335-fbf4-4e53-84bb-0e41276ec83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236330E-4A67-4E35-9B9C-2B4A317919E7}">
  <ds:schemaRefs>
    <ds:schemaRef ds:uri="350d0174-27d2-4d93-8b57-f32688b1bd92"/>
    <ds:schemaRef ds:uri="c88b3335-fbf4-4e53-84bb-0e41276ec83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Diavoorstelling (16:9)</PresentationFormat>
  <Slides>13</Slides>
  <Notes>13</Notes>
  <HiddenSlides>0</HiddenSlide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15" baseType="lpstr">
      <vt:lpstr>School Escape Room by Slidesgo</vt:lpstr>
      <vt:lpstr>Slidesgo Final Pages</vt:lpstr>
      <vt:lpstr>Escape Spel </vt:lpstr>
      <vt:lpstr>Voorstellen</vt:lpstr>
      <vt:lpstr>Wij zijn kennemerwaard</vt:lpstr>
      <vt:lpstr>Onze programmaconsulenten werken op een ontdekkende en onderzoekende  manier</vt:lpstr>
      <vt:lpstr>Doel:   Leerling op het VMBO “diep laten lezen” en het leesplezier stimuleren. Daarnaast wordt ook aan de verbinding met digitale geletterdheid gewerkt door bepaalde spelelementen.</vt:lpstr>
      <vt:lpstr>...naar uitwerking</vt:lpstr>
      <vt:lpstr>Uitvoering</vt:lpstr>
      <vt:lpstr>PowerPoint-presentatie</vt:lpstr>
      <vt:lpstr>Revanche! </vt:lpstr>
      <vt:lpstr>Totale lespakket</vt:lpstr>
      <vt:lpstr>Aandachtspunten</vt:lpstr>
      <vt:lpstr>En nu jullie!</vt:lpstr>
      <vt:lpstr>Vragen?????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Escape Room </dc:title>
  <cp:revision>10</cp:revision>
  <dcterms:modified xsi:type="dcterms:W3CDTF">2022-07-05T14:41:21Z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0x0101002409FF1A7FCEF7428A8798E03DE53AFB</vt:lpwstr>
  </property>
  <property fmtid="{D5CDD505-2E9C-101B-9397-08002B2CF9AE}" pid="3" name="MediaServiceImageTags">
    <vt:lpwstr/>
  </property>
</Properties>
</file>