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133_3E3B8185.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312" r:id="rId2"/>
    <p:sldId id="256" r:id="rId3"/>
    <p:sldId id="293" r:id="rId4"/>
    <p:sldId id="299" r:id="rId5"/>
    <p:sldId id="298" r:id="rId6"/>
    <p:sldId id="296" r:id="rId7"/>
    <p:sldId id="300" r:id="rId8"/>
    <p:sldId id="301" r:id="rId9"/>
    <p:sldId id="324" r:id="rId10"/>
    <p:sldId id="323" r:id="rId11"/>
    <p:sldId id="322" r:id="rId12"/>
    <p:sldId id="321" r:id="rId13"/>
    <p:sldId id="320" r:id="rId14"/>
    <p:sldId id="319" r:id="rId15"/>
    <p:sldId id="318" r:id="rId16"/>
    <p:sldId id="317" r:id="rId17"/>
    <p:sldId id="316" r:id="rId18"/>
    <p:sldId id="315" r:id="rId19"/>
    <p:sldId id="314" r:id="rId20"/>
    <p:sldId id="313" r:id="rId21"/>
    <p:sldId id="305" r:id="rId22"/>
    <p:sldId id="307" r:id="rId23"/>
    <p:sldId id="294" r:id="rId24"/>
    <p:sldId id="309" r:id="rId25"/>
    <p:sldId id="310" r:id="rId26"/>
  </p:sldIdLst>
  <p:sldSz cx="12192000" cy="6858000"/>
  <p:notesSz cx="6858000" cy="9144000"/>
  <p:defaultTextStyle>
    <a:defPPr>
      <a:defRPr kern="0"/>
    </a:defPPr>
  </p:defaultTextStyle>
  <p:extLst>
    <p:ext uri="{521415D9-36F7-43E2-AB2F-B90AF26B5E84}">
      <p14:sectionLst xmlns:p14="http://schemas.microsoft.com/office/powerpoint/2010/main">
        <p14:section name="Opening" id="{0874F2B6-0885-452F-88EC-7FF61235BDDD}">
          <p14:sldIdLst>
            <p14:sldId id="312"/>
            <p14:sldId id="256"/>
            <p14:sldId id="293"/>
          </p14:sldIdLst>
        </p14:section>
        <p14:section name="Theorie" id="{CF3CB6B1-395F-4771-90CC-F97B312A2E0B}">
          <p14:sldIdLst>
            <p14:sldId id="299"/>
            <p14:sldId id="298"/>
            <p14:sldId id="296"/>
            <p14:sldId id="300"/>
          </p14:sldIdLst>
        </p14:section>
        <p14:section name="Inspiratie" id="{AF2B74CC-0185-453E-A2F7-55E23125C2C6}">
          <p14:sldIdLst>
            <p14:sldId id="301"/>
            <p14:sldId id="324"/>
            <p14:sldId id="323"/>
            <p14:sldId id="322"/>
            <p14:sldId id="321"/>
            <p14:sldId id="320"/>
            <p14:sldId id="319"/>
            <p14:sldId id="318"/>
            <p14:sldId id="317"/>
            <p14:sldId id="316"/>
            <p14:sldId id="315"/>
            <p14:sldId id="314"/>
            <p14:sldId id="313"/>
          </p14:sldIdLst>
        </p14:section>
        <p14:section name="Zelf aan de slag" id="{740A92B6-40E4-48A4-A211-D60D81116503}">
          <p14:sldIdLst>
            <p14:sldId id="305"/>
            <p14:sldId id="307"/>
            <p14:sldId id="294"/>
          </p14:sldIdLst>
        </p14:section>
        <p14:section name="Afsluiting" id="{AFFCE8AB-94D1-4EB9-AC30-CA53FACB0C4E}">
          <p14:sldIdLst>
            <p14:sldId id="309"/>
            <p14:sldId id="310"/>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EA533A0-71EE-D99F-D986-B96D287E57E2}" name="Lidewij Klap" initials="LK" userId="S::LKlap@probiblio.nl::4b7c62f0-518a-4e71-a25b-7dde87b64c47" providerId="AD"/>
  <p188:author id="{A1EC86C1-5974-DBDC-3714-363C68E28474}" name="Emma Oudhuizen" initials="EO" userId="S::eoudhuizen@probiblio.nl::f47f7738-7d65-4497-ab74-9fa03d8003f0"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B11E0C-35E5-7F40-9B27-CB6607041808}" v="58" dt="2024-04-10T11:47:13.479"/>
    <p1510:client id="{9298D7DF-B9E6-45BD-A364-666F214AC780}" v="6" dt="2024-04-08T14:24:44.0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7" d="100"/>
          <a:sy n="77" d="100"/>
        </p:scale>
        <p:origin x="883"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7.xml"/></Relationships>
</file>

<file path=ppt/comments/modernComment_133_3E3B8185.xml><?xml version="1.0" encoding="utf-8"?>
<p188:cmLst xmlns:a="http://schemas.openxmlformats.org/drawingml/2006/main" xmlns:r="http://schemas.openxmlformats.org/officeDocument/2006/relationships" xmlns:p188="http://schemas.microsoft.com/office/powerpoint/2018/8/main">
  <p188:cm id="{657EF599-6850-4F2D-86C3-8F60B3E055D4}" authorId="{A1EC86C1-5974-DBDC-3714-363C68E28474}" status="resolved" created="2024-03-21T08:44:28.552" complete="100000">
    <pc:sldMkLst xmlns:pc="http://schemas.microsoft.com/office/powerpoint/2013/main/command">
      <pc:docMk/>
      <pc:sldMk cId="1044087173" sldId="307"/>
    </pc:sldMkLst>
    <p188:replyLst>
      <p188:reply id="{A6A43012-BCC7-4818-8759-7FC6DC655B51}" authorId="{9EA533A0-71EE-D99F-D986-B96D287E57E2}" created="2024-03-25T08:48:50.157">
        <p188:txBody>
          <a:bodyPr/>
          <a:lstStyle/>
          <a:p>
            <a:r>
              <a:rPr lang="nl-NL"/>
              <a:t>Gedaan</a:t>
            </a:r>
          </a:p>
        </p188:txBody>
      </p188:reply>
    </p188:replyLst>
    <p188:txBody>
      <a:bodyPr/>
      <a:lstStyle/>
      <a:p>
        <a:r>
          <a:rPr lang="nl-NL"/>
          <a:t>Hier misschien een andere afbeelding kiezen?</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784BC3-4B04-4EFA-9AFE-8886C527E493}" type="datetimeFigureOut">
              <a:rPr lang="nl-NL" smtClean="0"/>
              <a:t>15-4-2024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44D7F6-CFEE-499F-A029-73BAC11476B0}" type="slidenum">
              <a:rPr lang="nl-NL" smtClean="0"/>
              <a:t>‹#›</a:t>
            </a:fld>
            <a:endParaRPr lang="nl-NL"/>
          </a:p>
        </p:txBody>
      </p:sp>
    </p:spTree>
    <p:extLst>
      <p:ext uri="{BB962C8B-B14F-4D97-AF65-F5344CB8AC3E}">
        <p14:creationId xmlns:p14="http://schemas.microsoft.com/office/powerpoint/2010/main" val="2110522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3A44D7F6-CFEE-499F-A029-73BAC11476B0}" type="slidenum">
              <a:rPr lang="nl-NL" smtClean="0"/>
              <a:t>5</a:t>
            </a:fld>
            <a:endParaRPr lang="nl-NL"/>
          </a:p>
        </p:txBody>
      </p:sp>
    </p:spTree>
    <p:extLst>
      <p:ext uri="{BB962C8B-B14F-4D97-AF65-F5344CB8AC3E}">
        <p14:creationId xmlns:p14="http://schemas.microsoft.com/office/powerpoint/2010/main" val="2482056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elslide met foto">
    <p:spTree>
      <p:nvGrpSpPr>
        <p:cNvPr id="1" name=""/>
        <p:cNvGrpSpPr/>
        <p:nvPr/>
      </p:nvGrpSpPr>
      <p:grpSpPr>
        <a:xfrm>
          <a:off x="0" y="0"/>
          <a:ext cx="0" cy="0"/>
          <a:chOff x="0" y="0"/>
          <a:chExt cx="0" cy="0"/>
        </a:xfrm>
      </p:grpSpPr>
      <p:grpSp>
        <p:nvGrpSpPr>
          <p:cNvPr id="7" name="object 3">
            <a:extLst>
              <a:ext uri="{FF2B5EF4-FFF2-40B4-BE49-F238E27FC236}">
                <a16:creationId xmlns:a16="http://schemas.microsoft.com/office/drawing/2014/main" id="{6C084289-92AC-5E3B-521D-D2FDF0F0928A}"/>
              </a:ext>
            </a:extLst>
          </p:cNvPr>
          <p:cNvGrpSpPr/>
          <p:nvPr/>
        </p:nvGrpSpPr>
        <p:grpSpPr>
          <a:xfrm>
            <a:off x="10319079" y="0"/>
            <a:ext cx="1873086" cy="1872954"/>
            <a:chOff x="17015731" y="0"/>
            <a:chExt cx="3088640" cy="3088640"/>
          </a:xfrm>
        </p:grpSpPr>
        <p:sp>
          <p:nvSpPr>
            <p:cNvPr id="8" name="object 4">
              <a:extLst>
                <a:ext uri="{FF2B5EF4-FFF2-40B4-BE49-F238E27FC236}">
                  <a16:creationId xmlns:a16="http://schemas.microsoft.com/office/drawing/2014/main" id="{F3E269DE-45F3-11D4-4675-A826CB48A3E2}"/>
                </a:ext>
              </a:extLst>
            </p:cNvPr>
            <p:cNvSpPr/>
            <p:nvPr/>
          </p:nvSpPr>
          <p:spPr>
            <a:xfrm>
              <a:off x="17015731" y="0"/>
              <a:ext cx="3088640" cy="3088640"/>
            </a:xfrm>
            <a:custGeom>
              <a:avLst/>
              <a:gdLst/>
              <a:ahLst/>
              <a:cxnLst/>
              <a:rect l="l" t="t" r="r" b="b"/>
              <a:pathLst>
                <a:path w="3088640" h="3088640">
                  <a:moveTo>
                    <a:pt x="3088366" y="0"/>
                  </a:moveTo>
                  <a:lnTo>
                    <a:pt x="772081" y="0"/>
                  </a:lnTo>
                  <a:lnTo>
                    <a:pt x="0" y="772081"/>
                  </a:lnTo>
                  <a:lnTo>
                    <a:pt x="0" y="3088377"/>
                  </a:lnTo>
                  <a:lnTo>
                    <a:pt x="3088366" y="3088377"/>
                  </a:lnTo>
                  <a:lnTo>
                    <a:pt x="3088366" y="0"/>
                  </a:lnTo>
                  <a:close/>
                </a:path>
              </a:pathLst>
            </a:custGeom>
            <a:solidFill>
              <a:srgbClr val="008BD2"/>
            </a:solidFill>
          </p:spPr>
          <p:txBody>
            <a:bodyPr wrap="square" lIns="0" tIns="0" rIns="0" bIns="0" rtlCol="0"/>
            <a:lstStyle/>
            <a:p>
              <a:endParaRPr sz="1092"/>
            </a:p>
          </p:txBody>
        </p:sp>
        <p:sp>
          <p:nvSpPr>
            <p:cNvPr id="9" name="object 5">
              <a:extLst>
                <a:ext uri="{FF2B5EF4-FFF2-40B4-BE49-F238E27FC236}">
                  <a16:creationId xmlns:a16="http://schemas.microsoft.com/office/drawing/2014/main" id="{A872AF52-53BC-8581-4092-A2CD42D98CDC}"/>
                </a:ext>
              </a:extLst>
            </p:cNvPr>
            <p:cNvSpPr/>
            <p:nvPr/>
          </p:nvSpPr>
          <p:spPr>
            <a:xfrm>
              <a:off x="17261549" y="904576"/>
              <a:ext cx="2625725" cy="1950720"/>
            </a:xfrm>
            <a:custGeom>
              <a:avLst/>
              <a:gdLst/>
              <a:ahLst/>
              <a:cxnLst/>
              <a:rect l="l" t="t" r="r" b="b"/>
              <a:pathLst>
                <a:path w="2625725" h="1950720">
                  <a:moveTo>
                    <a:pt x="491299" y="1658785"/>
                  </a:moveTo>
                  <a:lnTo>
                    <a:pt x="491274" y="1577822"/>
                  </a:lnTo>
                  <a:lnTo>
                    <a:pt x="490423" y="1535226"/>
                  </a:lnTo>
                  <a:lnTo>
                    <a:pt x="487629" y="1491691"/>
                  </a:lnTo>
                  <a:lnTo>
                    <a:pt x="481787" y="1448803"/>
                  </a:lnTo>
                  <a:lnTo>
                    <a:pt x="471766" y="1408150"/>
                  </a:lnTo>
                  <a:lnTo>
                    <a:pt x="456476" y="1371320"/>
                  </a:lnTo>
                  <a:lnTo>
                    <a:pt x="453199" y="1366583"/>
                  </a:lnTo>
                  <a:lnTo>
                    <a:pt x="434771" y="1339900"/>
                  </a:lnTo>
                  <a:lnTo>
                    <a:pt x="405549" y="1315491"/>
                  </a:lnTo>
                  <a:lnTo>
                    <a:pt x="367703" y="1299679"/>
                  </a:lnTo>
                  <a:lnTo>
                    <a:pt x="320090" y="1294066"/>
                  </a:lnTo>
                  <a:lnTo>
                    <a:pt x="320090" y="1616621"/>
                  </a:lnTo>
                  <a:lnTo>
                    <a:pt x="318973" y="1688426"/>
                  </a:lnTo>
                  <a:lnTo>
                    <a:pt x="314858" y="1745551"/>
                  </a:lnTo>
                  <a:lnTo>
                    <a:pt x="306603" y="1788706"/>
                  </a:lnTo>
                  <a:lnTo>
                    <a:pt x="273138" y="1836051"/>
                  </a:lnTo>
                  <a:lnTo>
                    <a:pt x="245656" y="1841703"/>
                  </a:lnTo>
                  <a:lnTo>
                    <a:pt x="219735" y="1836051"/>
                  </a:lnTo>
                  <a:lnTo>
                    <a:pt x="187947" y="1788706"/>
                  </a:lnTo>
                  <a:lnTo>
                    <a:pt x="180022" y="1745551"/>
                  </a:lnTo>
                  <a:lnTo>
                    <a:pt x="176022" y="1688426"/>
                  </a:lnTo>
                  <a:lnTo>
                    <a:pt x="174917" y="1616621"/>
                  </a:lnTo>
                  <a:lnTo>
                    <a:pt x="175158" y="1556943"/>
                  </a:lnTo>
                  <a:lnTo>
                    <a:pt x="177266" y="1505077"/>
                  </a:lnTo>
                  <a:lnTo>
                    <a:pt x="183299" y="1462379"/>
                  </a:lnTo>
                  <a:lnTo>
                    <a:pt x="215430" y="1409915"/>
                  </a:lnTo>
                  <a:lnTo>
                    <a:pt x="245656" y="1402842"/>
                  </a:lnTo>
                  <a:lnTo>
                    <a:pt x="277456" y="1409915"/>
                  </a:lnTo>
                  <a:lnTo>
                    <a:pt x="311264" y="1462379"/>
                  </a:lnTo>
                  <a:lnTo>
                    <a:pt x="317614" y="1505077"/>
                  </a:lnTo>
                  <a:lnTo>
                    <a:pt x="319836" y="1556943"/>
                  </a:lnTo>
                  <a:lnTo>
                    <a:pt x="320090" y="1616621"/>
                  </a:lnTo>
                  <a:lnTo>
                    <a:pt x="320090" y="1294066"/>
                  </a:lnTo>
                  <a:lnTo>
                    <a:pt x="276161" y="1297838"/>
                  </a:lnTo>
                  <a:lnTo>
                    <a:pt x="238506" y="1310157"/>
                  </a:lnTo>
                  <a:lnTo>
                    <a:pt x="205955" y="1332572"/>
                  </a:lnTo>
                  <a:lnTo>
                    <a:pt x="177368" y="1366583"/>
                  </a:lnTo>
                  <a:lnTo>
                    <a:pt x="174917" y="1366583"/>
                  </a:lnTo>
                  <a:lnTo>
                    <a:pt x="174917" y="1035291"/>
                  </a:lnTo>
                  <a:lnTo>
                    <a:pt x="0" y="1035291"/>
                  </a:lnTo>
                  <a:lnTo>
                    <a:pt x="0" y="1937931"/>
                  </a:lnTo>
                  <a:lnTo>
                    <a:pt x="166243" y="1937931"/>
                  </a:lnTo>
                  <a:lnTo>
                    <a:pt x="166243" y="1867979"/>
                  </a:lnTo>
                  <a:lnTo>
                    <a:pt x="168732" y="1867979"/>
                  </a:lnTo>
                  <a:lnTo>
                    <a:pt x="195986" y="1906701"/>
                  </a:lnTo>
                  <a:lnTo>
                    <a:pt x="229514" y="1932190"/>
                  </a:lnTo>
                  <a:lnTo>
                    <a:pt x="269570" y="1946198"/>
                  </a:lnTo>
                  <a:lnTo>
                    <a:pt x="316395" y="1950478"/>
                  </a:lnTo>
                  <a:lnTo>
                    <a:pt x="365302" y="1944674"/>
                  </a:lnTo>
                  <a:lnTo>
                    <a:pt x="404139" y="1928368"/>
                  </a:lnTo>
                  <a:lnTo>
                    <a:pt x="434060" y="1903209"/>
                  </a:lnTo>
                  <a:lnTo>
                    <a:pt x="456222" y="1870837"/>
                  </a:lnTo>
                  <a:lnTo>
                    <a:pt x="457390" y="1867979"/>
                  </a:lnTo>
                  <a:lnTo>
                    <a:pt x="468172" y="1841703"/>
                  </a:lnTo>
                  <a:lnTo>
                    <a:pt x="471779" y="1832927"/>
                  </a:lnTo>
                  <a:lnTo>
                    <a:pt x="481914" y="1791106"/>
                  </a:lnTo>
                  <a:lnTo>
                    <a:pt x="487768" y="1747050"/>
                  </a:lnTo>
                  <a:lnTo>
                    <a:pt x="490512" y="1702384"/>
                  </a:lnTo>
                  <a:lnTo>
                    <a:pt x="491299" y="1658785"/>
                  </a:lnTo>
                  <a:close/>
                </a:path>
                <a:path w="2625725" h="1950720">
                  <a:moveTo>
                    <a:pt x="780224" y="1306550"/>
                  </a:moveTo>
                  <a:lnTo>
                    <a:pt x="605269" y="1306550"/>
                  </a:lnTo>
                  <a:lnTo>
                    <a:pt x="605269" y="1937943"/>
                  </a:lnTo>
                  <a:lnTo>
                    <a:pt x="780224" y="1937943"/>
                  </a:lnTo>
                  <a:lnTo>
                    <a:pt x="780224" y="1306550"/>
                  </a:lnTo>
                  <a:close/>
                </a:path>
                <a:path w="2625725" h="1950720">
                  <a:moveTo>
                    <a:pt x="780224" y="1035291"/>
                  </a:moveTo>
                  <a:lnTo>
                    <a:pt x="605269" y="1035291"/>
                  </a:lnTo>
                  <a:lnTo>
                    <a:pt x="605269" y="1174051"/>
                  </a:lnTo>
                  <a:lnTo>
                    <a:pt x="780224" y="1174051"/>
                  </a:lnTo>
                  <a:lnTo>
                    <a:pt x="780224" y="1035291"/>
                  </a:lnTo>
                  <a:close/>
                </a:path>
                <a:path w="2625725" h="1950720">
                  <a:moveTo>
                    <a:pt x="1407591" y="1658785"/>
                  </a:moveTo>
                  <a:lnTo>
                    <a:pt x="1407553" y="1577822"/>
                  </a:lnTo>
                  <a:lnTo>
                    <a:pt x="1406702" y="1535226"/>
                  </a:lnTo>
                  <a:lnTo>
                    <a:pt x="1403908" y="1491691"/>
                  </a:lnTo>
                  <a:lnTo>
                    <a:pt x="1398066" y="1448803"/>
                  </a:lnTo>
                  <a:lnTo>
                    <a:pt x="1388046" y="1408150"/>
                  </a:lnTo>
                  <a:lnTo>
                    <a:pt x="1372755" y="1371320"/>
                  </a:lnTo>
                  <a:lnTo>
                    <a:pt x="1369479" y="1366583"/>
                  </a:lnTo>
                  <a:lnTo>
                    <a:pt x="1351051" y="1339900"/>
                  </a:lnTo>
                  <a:lnTo>
                    <a:pt x="1321828" y="1315491"/>
                  </a:lnTo>
                  <a:lnTo>
                    <a:pt x="1283982" y="1299679"/>
                  </a:lnTo>
                  <a:lnTo>
                    <a:pt x="1236383" y="1294066"/>
                  </a:lnTo>
                  <a:lnTo>
                    <a:pt x="1236383" y="1616621"/>
                  </a:lnTo>
                  <a:lnTo>
                    <a:pt x="1235252" y="1688426"/>
                  </a:lnTo>
                  <a:lnTo>
                    <a:pt x="1231138" y="1745551"/>
                  </a:lnTo>
                  <a:lnTo>
                    <a:pt x="1222883" y="1788706"/>
                  </a:lnTo>
                  <a:lnTo>
                    <a:pt x="1189418" y="1836051"/>
                  </a:lnTo>
                  <a:lnTo>
                    <a:pt x="1161935" y="1841703"/>
                  </a:lnTo>
                  <a:lnTo>
                    <a:pt x="1136015" y="1836051"/>
                  </a:lnTo>
                  <a:lnTo>
                    <a:pt x="1104226" y="1788706"/>
                  </a:lnTo>
                  <a:lnTo>
                    <a:pt x="1096302" y="1745551"/>
                  </a:lnTo>
                  <a:lnTo>
                    <a:pt x="1092301" y="1688426"/>
                  </a:lnTo>
                  <a:lnTo>
                    <a:pt x="1091196" y="1616621"/>
                  </a:lnTo>
                  <a:lnTo>
                    <a:pt x="1091438" y="1556943"/>
                  </a:lnTo>
                  <a:lnTo>
                    <a:pt x="1093533" y="1505077"/>
                  </a:lnTo>
                  <a:lnTo>
                    <a:pt x="1099566" y="1462379"/>
                  </a:lnTo>
                  <a:lnTo>
                    <a:pt x="1131697" y="1409915"/>
                  </a:lnTo>
                  <a:lnTo>
                    <a:pt x="1161935" y="1402842"/>
                  </a:lnTo>
                  <a:lnTo>
                    <a:pt x="1193736" y="1409915"/>
                  </a:lnTo>
                  <a:lnTo>
                    <a:pt x="1227543" y="1462379"/>
                  </a:lnTo>
                  <a:lnTo>
                    <a:pt x="1233893" y="1505077"/>
                  </a:lnTo>
                  <a:lnTo>
                    <a:pt x="1236116" y="1556943"/>
                  </a:lnTo>
                  <a:lnTo>
                    <a:pt x="1236383" y="1616621"/>
                  </a:lnTo>
                  <a:lnTo>
                    <a:pt x="1236383" y="1294066"/>
                  </a:lnTo>
                  <a:lnTo>
                    <a:pt x="1192428" y="1297838"/>
                  </a:lnTo>
                  <a:lnTo>
                    <a:pt x="1154772" y="1310157"/>
                  </a:lnTo>
                  <a:lnTo>
                    <a:pt x="1122235" y="1332572"/>
                  </a:lnTo>
                  <a:lnTo>
                    <a:pt x="1093647" y="1366583"/>
                  </a:lnTo>
                  <a:lnTo>
                    <a:pt x="1091196" y="1366583"/>
                  </a:lnTo>
                  <a:lnTo>
                    <a:pt x="1091196" y="1035291"/>
                  </a:lnTo>
                  <a:lnTo>
                    <a:pt x="916216" y="1035291"/>
                  </a:lnTo>
                  <a:lnTo>
                    <a:pt x="916216" y="1937931"/>
                  </a:lnTo>
                  <a:lnTo>
                    <a:pt x="1082509" y="1937931"/>
                  </a:lnTo>
                  <a:lnTo>
                    <a:pt x="1082509" y="1867979"/>
                  </a:lnTo>
                  <a:lnTo>
                    <a:pt x="1085024" y="1867979"/>
                  </a:lnTo>
                  <a:lnTo>
                    <a:pt x="1112266" y="1906701"/>
                  </a:lnTo>
                  <a:lnTo>
                    <a:pt x="1145794" y="1932190"/>
                  </a:lnTo>
                  <a:lnTo>
                    <a:pt x="1185862" y="1946198"/>
                  </a:lnTo>
                  <a:lnTo>
                    <a:pt x="1232687" y="1950478"/>
                  </a:lnTo>
                  <a:lnTo>
                    <a:pt x="1281595" y="1944674"/>
                  </a:lnTo>
                  <a:lnTo>
                    <a:pt x="1320419" y="1928368"/>
                  </a:lnTo>
                  <a:lnTo>
                    <a:pt x="1350340" y="1903209"/>
                  </a:lnTo>
                  <a:lnTo>
                    <a:pt x="1372501" y="1870837"/>
                  </a:lnTo>
                  <a:lnTo>
                    <a:pt x="1373670" y="1867979"/>
                  </a:lnTo>
                  <a:lnTo>
                    <a:pt x="1384465" y="1841703"/>
                  </a:lnTo>
                  <a:lnTo>
                    <a:pt x="1388059" y="1832927"/>
                  </a:lnTo>
                  <a:lnTo>
                    <a:pt x="1398193" y="1791106"/>
                  </a:lnTo>
                  <a:lnTo>
                    <a:pt x="1404048" y="1747050"/>
                  </a:lnTo>
                  <a:lnTo>
                    <a:pt x="1406791" y="1702384"/>
                  </a:lnTo>
                  <a:lnTo>
                    <a:pt x="1407591" y="1658785"/>
                  </a:lnTo>
                  <a:close/>
                </a:path>
                <a:path w="2625725" h="1950720">
                  <a:moveTo>
                    <a:pt x="1682559" y="270103"/>
                  </a:moveTo>
                  <a:lnTo>
                    <a:pt x="1680019" y="217373"/>
                  </a:lnTo>
                  <a:lnTo>
                    <a:pt x="1672209" y="169456"/>
                  </a:lnTo>
                  <a:lnTo>
                    <a:pt x="1658835" y="126733"/>
                  </a:lnTo>
                  <a:lnTo>
                    <a:pt x="1639570" y="89547"/>
                  </a:lnTo>
                  <a:lnTo>
                    <a:pt x="1614119" y="58305"/>
                  </a:lnTo>
                  <a:lnTo>
                    <a:pt x="1582178" y="33350"/>
                  </a:lnTo>
                  <a:lnTo>
                    <a:pt x="1543431" y="15074"/>
                  </a:lnTo>
                  <a:lnTo>
                    <a:pt x="1497584" y="3835"/>
                  </a:lnTo>
                  <a:lnTo>
                    <a:pt x="1492694" y="3492"/>
                  </a:lnTo>
                  <a:lnTo>
                    <a:pt x="1492694" y="275082"/>
                  </a:lnTo>
                  <a:lnTo>
                    <a:pt x="1485811" y="319354"/>
                  </a:lnTo>
                  <a:lnTo>
                    <a:pt x="1466494" y="358216"/>
                  </a:lnTo>
                  <a:lnTo>
                    <a:pt x="1436687" y="385826"/>
                  </a:lnTo>
                  <a:lnTo>
                    <a:pt x="1398397" y="396328"/>
                  </a:lnTo>
                  <a:lnTo>
                    <a:pt x="1294155" y="396328"/>
                  </a:lnTo>
                  <a:lnTo>
                    <a:pt x="1294155" y="138811"/>
                  </a:lnTo>
                  <a:lnTo>
                    <a:pt x="1388465" y="138811"/>
                  </a:lnTo>
                  <a:lnTo>
                    <a:pt x="1440345" y="149733"/>
                  </a:lnTo>
                  <a:lnTo>
                    <a:pt x="1472222" y="179285"/>
                  </a:lnTo>
                  <a:lnTo>
                    <a:pt x="1488274" y="222669"/>
                  </a:lnTo>
                  <a:lnTo>
                    <a:pt x="1492694" y="275082"/>
                  </a:lnTo>
                  <a:lnTo>
                    <a:pt x="1492694" y="3492"/>
                  </a:lnTo>
                  <a:lnTo>
                    <a:pt x="1444320" y="0"/>
                  </a:lnTo>
                  <a:lnTo>
                    <a:pt x="1106805" y="0"/>
                  </a:lnTo>
                  <a:lnTo>
                    <a:pt x="1106805" y="902690"/>
                  </a:lnTo>
                  <a:lnTo>
                    <a:pt x="1294155" y="902690"/>
                  </a:lnTo>
                  <a:lnTo>
                    <a:pt x="1294155" y="535101"/>
                  </a:lnTo>
                  <a:lnTo>
                    <a:pt x="1433131" y="535101"/>
                  </a:lnTo>
                  <a:lnTo>
                    <a:pt x="1493494" y="530453"/>
                  </a:lnTo>
                  <a:lnTo>
                    <a:pt x="1543418" y="517385"/>
                  </a:lnTo>
                  <a:lnTo>
                    <a:pt x="1583880" y="497243"/>
                  </a:lnTo>
                  <a:lnTo>
                    <a:pt x="1615821" y="471347"/>
                  </a:lnTo>
                  <a:lnTo>
                    <a:pt x="1640217" y="441045"/>
                  </a:lnTo>
                  <a:lnTo>
                    <a:pt x="1661947" y="396328"/>
                  </a:lnTo>
                  <a:lnTo>
                    <a:pt x="1670189" y="372554"/>
                  </a:lnTo>
                  <a:lnTo>
                    <a:pt x="1677695" y="337032"/>
                  </a:lnTo>
                  <a:lnTo>
                    <a:pt x="1681505" y="302437"/>
                  </a:lnTo>
                  <a:lnTo>
                    <a:pt x="1682559" y="270103"/>
                  </a:lnTo>
                  <a:close/>
                </a:path>
                <a:path w="2625725" h="1950720">
                  <a:moveTo>
                    <a:pt x="1696440" y="1035291"/>
                  </a:moveTo>
                  <a:lnTo>
                    <a:pt x="1521523" y="1035291"/>
                  </a:lnTo>
                  <a:lnTo>
                    <a:pt x="1521523" y="1937943"/>
                  </a:lnTo>
                  <a:lnTo>
                    <a:pt x="1696440" y="1937943"/>
                  </a:lnTo>
                  <a:lnTo>
                    <a:pt x="1696440" y="1035291"/>
                  </a:lnTo>
                  <a:close/>
                </a:path>
                <a:path w="2625725" h="1950720">
                  <a:moveTo>
                    <a:pt x="2007425" y="1306550"/>
                  </a:moveTo>
                  <a:lnTo>
                    <a:pt x="1832444" y="1306550"/>
                  </a:lnTo>
                  <a:lnTo>
                    <a:pt x="1832444" y="1937943"/>
                  </a:lnTo>
                  <a:lnTo>
                    <a:pt x="2007425" y="1937943"/>
                  </a:lnTo>
                  <a:lnTo>
                    <a:pt x="2007425" y="1306550"/>
                  </a:lnTo>
                  <a:close/>
                </a:path>
                <a:path w="2625725" h="1950720">
                  <a:moveTo>
                    <a:pt x="2007425" y="1035291"/>
                  </a:moveTo>
                  <a:lnTo>
                    <a:pt x="1832444" y="1035291"/>
                  </a:lnTo>
                  <a:lnTo>
                    <a:pt x="1832444" y="1174051"/>
                  </a:lnTo>
                  <a:lnTo>
                    <a:pt x="2007425" y="1174051"/>
                  </a:lnTo>
                  <a:lnTo>
                    <a:pt x="2007425" y="1035291"/>
                  </a:lnTo>
                  <a:close/>
                </a:path>
                <a:path w="2625725" h="1950720">
                  <a:moveTo>
                    <a:pt x="2069020" y="258826"/>
                  </a:moveTo>
                  <a:lnTo>
                    <a:pt x="2018309" y="263283"/>
                  </a:lnTo>
                  <a:lnTo>
                    <a:pt x="1973300" y="278523"/>
                  </a:lnTo>
                  <a:lnTo>
                    <a:pt x="1935518" y="307365"/>
                  </a:lnTo>
                  <a:lnTo>
                    <a:pt x="1906473" y="352615"/>
                  </a:lnTo>
                  <a:lnTo>
                    <a:pt x="1903958" y="352615"/>
                  </a:lnTo>
                  <a:lnTo>
                    <a:pt x="1903958" y="271310"/>
                  </a:lnTo>
                  <a:lnTo>
                    <a:pt x="1737677" y="271310"/>
                  </a:lnTo>
                  <a:lnTo>
                    <a:pt x="1737677" y="902703"/>
                  </a:lnTo>
                  <a:lnTo>
                    <a:pt x="1912645" y="902703"/>
                  </a:lnTo>
                  <a:lnTo>
                    <a:pt x="1912645" y="558863"/>
                  </a:lnTo>
                  <a:lnTo>
                    <a:pt x="1913547" y="525919"/>
                  </a:lnTo>
                  <a:lnTo>
                    <a:pt x="1933130" y="460413"/>
                  </a:lnTo>
                  <a:lnTo>
                    <a:pt x="2004009" y="419074"/>
                  </a:lnTo>
                  <a:lnTo>
                    <a:pt x="2069020" y="416344"/>
                  </a:lnTo>
                  <a:lnTo>
                    <a:pt x="2069020" y="258826"/>
                  </a:lnTo>
                  <a:close/>
                </a:path>
                <a:path w="2625725" h="1950720">
                  <a:moveTo>
                    <a:pt x="2624899" y="1614119"/>
                  </a:moveTo>
                  <a:lnTo>
                    <a:pt x="2624137" y="1567789"/>
                  </a:lnTo>
                  <a:lnTo>
                    <a:pt x="2621343" y="1523238"/>
                  </a:lnTo>
                  <a:lnTo>
                    <a:pt x="2615679" y="1481035"/>
                  </a:lnTo>
                  <a:lnTo>
                    <a:pt x="2606344" y="1441729"/>
                  </a:lnTo>
                  <a:lnTo>
                    <a:pt x="2592501" y="1405864"/>
                  </a:lnTo>
                  <a:lnTo>
                    <a:pt x="2548077" y="1346708"/>
                  </a:lnTo>
                  <a:lnTo>
                    <a:pt x="2515844" y="1324508"/>
                  </a:lnTo>
                  <a:lnTo>
                    <a:pt x="2475852" y="1307960"/>
                  </a:lnTo>
                  <a:lnTo>
                    <a:pt x="2449931" y="1302461"/>
                  </a:lnTo>
                  <a:lnTo>
                    <a:pt x="2449931" y="1604149"/>
                  </a:lnTo>
                  <a:lnTo>
                    <a:pt x="2448445" y="1688312"/>
                  </a:lnTo>
                  <a:lnTo>
                    <a:pt x="2443378" y="1750326"/>
                  </a:lnTo>
                  <a:lnTo>
                    <a:pt x="2433828" y="1793240"/>
                  </a:lnTo>
                  <a:lnTo>
                    <a:pt x="2397696" y="1833994"/>
                  </a:lnTo>
                  <a:lnTo>
                    <a:pt x="2369324" y="1837944"/>
                  </a:lnTo>
                  <a:lnTo>
                    <a:pt x="2340940" y="1833994"/>
                  </a:lnTo>
                  <a:lnTo>
                    <a:pt x="2304783" y="1793240"/>
                  </a:lnTo>
                  <a:lnTo>
                    <a:pt x="2295220" y="1750326"/>
                  </a:lnTo>
                  <a:lnTo>
                    <a:pt x="2290140" y="1688312"/>
                  </a:lnTo>
                  <a:lnTo>
                    <a:pt x="2288641" y="1604149"/>
                  </a:lnTo>
                  <a:lnTo>
                    <a:pt x="2289886" y="1533182"/>
                  </a:lnTo>
                  <a:lnTo>
                    <a:pt x="2295588" y="1477886"/>
                  </a:lnTo>
                  <a:lnTo>
                    <a:pt x="2308733" y="1438325"/>
                  </a:lnTo>
                  <a:lnTo>
                    <a:pt x="2332317" y="1414538"/>
                  </a:lnTo>
                  <a:lnTo>
                    <a:pt x="2369324" y="1406601"/>
                  </a:lnTo>
                  <a:lnTo>
                    <a:pt x="2406281" y="1414538"/>
                  </a:lnTo>
                  <a:lnTo>
                    <a:pt x="2429840" y="1438325"/>
                  </a:lnTo>
                  <a:lnTo>
                    <a:pt x="2442984" y="1477886"/>
                  </a:lnTo>
                  <a:lnTo>
                    <a:pt x="2448699" y="1533182"/>
                  </a:lnTo>
                  <a:lnTo>
                    <a:pt x="2449931" y="1604149"/>
                  </a:lnTo>
                  <a:lnTo>
                    <a:pt x="2449931" y="1302461"/>
                  </a:lnTo>
                  <a:lnTo>
                    <a:pt x="2427287" y="1297635"/>
                  </a:lnTo>
                  <a:lnTo>
                    <a:pt x="2369324" y="1294066"/>
                  </a:lnTo>
                  <a:lnTo>
                    <a:pt x="2311349" y="1297635"/>
                  </a:lnTo>
                  <a:lnTo>
                    <a:pt x="2262784" y="1307960"/>
                  </a:lnTo>
                  <a:lnTo>
                    <a:pt x="2222779" y="1324508"/>
                  </a:lnTo>
                  <a:lnTo>
                    <a:pt x="2190546" y="1346708"/>
                  </a:lnTo>
                  <a:lnTo>
                    <a:pt x="2146096" y="1405864"/>
                  </a:lnTo>
                  <a:lnTo>
                    <a:pt x="2132253" y="1441729"/>
                  </a:lnTo>
                  <a:lnTo>
                    <a:pt x="2122906" y="1481035"/>
                  </a:lnTo>
                  <a:lnTo>
                    <a:pt x="2117242" y="1523238"/>
                  </a:lnTo>
                  <a:lnTo>
                    <a:pt x="2114435" y="1567789"/>
                  </a:lnTo>
                  <a:lnTo>
                    <a:pt x="2113686" y="1614119"/>
                  </a:lnTo>
                  <a:lnTo>
                    <a:pt x="2114550" y="1666481"/>
                  </a:lnTo>
                  <a:lnTo>
                    <a:pt x="2117636" y="1715566"/>
                  </a:lnTo>
                  <a:lnTo>
                    <a:pt x="2123706" y="1761020"/>
                  </a:lnTo>
                  <a:lnTo>
                    <a:pt x="2133498" y="1802472"/>
                  </a:lnTo>
                  <a:lnTo>
                    <a:pt x="2147760" y="1839582"/>
                  </a:lnTo>
                  <a:lnTo>
                    <a:pt x="2192718" y="1899259"/>
                  </a:lnTo>
                  <a:lnTo>
                    <a:pt x="2224913" y="1921129"/>
                  </a:lnTo>
                  <a:lnTo>
                    <a:pt x="2264575" y="1937194"/>
                  </a:lnTo>
                  <a:lnTo>
                    <a:pt x="2312454" y="1947100"/>
                  </a:lnTo>
                  <a:lnTo>
                    <a:pt x="2369324" y="1950478"/>
                  </a:lnTo>
                  <a:lnTo>
                    <a:pt x="2426170" y="1947100"/>
                  </a:lnTo>
                  <a:lnTo>
                    <a:pt x="2474049" y="1937194"/>
                  </a:lnTo>
                  <a:lnTo>
                    <a:pt x="2513698" y="1921129"/>
                  </a:lnTo>
                  <a:lnTo>
                    <a:pt x="2545880" y="1899259"/>
                  </a:lnTo>
                  <a:lnTo>
                    <a:pt x="2590825" y="1839582"/>
                  </a:lnTo>
                  <a:lnTo>
                    <a:pt x="2605087" y="1802472"/>
                  </a:lnTo>
                  <a:lnTo>
                    <a:pt x="2614879" y="1761020"/>
                  </a:lnTo>
                  <a:lnTo>
                    <a:pt x="2620937" y="1715566"/>
                  </a:lnTo>
                  <a:lnTo>
                    <a:pt x="2624036" y="1666481"/>
                  </a:lnTo>
                  <a:lnTo>
                    <a:pt x="2624899" y="1614119"/>
                  </a:lnTo>
                  <a:close/>
                </a:path>
                <a:path w="2625725" h="1950720">
                  <a:moveTo>
                    <a:pt x="2625687" y="578878"/>
                  </a:moveTo>
                  <a:lnTo>
                    <a:pt x="2624937" y="532536"/>
                  </a:lnTo>
                  <a:lnTo>
                    <a:pt x="2622143" y="487972"/>
                  </a:lnTo>
                  <a:lnTo>
                    <a:pt x="2616479" y="445770"/>
                  </a:lnTo>
                  <a:lnTo>
                    <a:pt x="2607132" y="406463"/>
                  </a:lnTo>
                  <a:lnTo>
                    <a:pt x="2593581" y="371373"/>
                  </a:lnTo>
                  <a:lnTo>
                    <a:pt x="2593289" y="370611"/>
                  </a:lnTo>
                  <a:lnTo>
                    <a:pt x="2548852" y="311454"/>
                  </a:lnTo>
                  <a:lnTo>
                    <a:pt x="2516606" y="289255"/>
                  </a:lnTo>
                  <a:lnTo>
                    <a:pt x="2476614" y="272719"/>
                  </a:lnTo>
                  <a:lnTo>
                    <a:pt x="2450719" y="267220"/>
                  </a:lnTo>
                  <a:lnTo>
                    <a:pt x="2450719" y="568896"/>
                  </a:lnTo>
                  <a:lnTo>
                    <a:pt x="2449220" y="653072"/>
                  </a:lnTo>
                  <a:lnTo>
                    <a:pt x="2444140" y="715086"/>
                  </a:lnTo>
                  <a:lnTo>
                    <a:pt x="2434577" y="757999"/>
                  </a:lnTo>
                  <a:lnTo>
                    <a:pt x="2398433" y="798741"/>
                  </a:lnTo>
                  <a:lnTo>
                    <a:pt x="2370061" y="802690"/>
                  </a:lnTo>
                  <a:lnTo>
                    <a:pt x="2341676" y="798741"/>
                  </a:lnTo>
                  <a:lnTo>
                    <a:pt x="2305520" y="757999"/>
                  </a:lnTo>
                  <a:lnTo>
                    <a:pt x="2295956" y="715086"/>
                  </a:lnTo>
                  <a:lnTo>
                    <a:pt x="2290876" y="653072"/>
                  </a:lnTo>
                  <a:lnTo>
                    <a:pt x="2289378" y="568896"/>
                  </a:lnTo>
                  <a:lnTo>
                    <a:pt x="2290622" y="497941"/>
                  </a:lnTo>
                  <a:lnTo>
                    <a:pt x="2296350" y="442645"/>
                  </a:lnTo>
                  <a:lnTo>
                    <a:pt x="2309520" y="403085"/>
                  </a:lnTo>
                  <a:lnTo>
                    <a:pt x="2333091" y="379310"/>
                  </a:lnTo>
                  <a:lnTo>
                    <a:pt x="2370061" y="371373"/>
                  </a:lnTo>
                  <a:lnTo>
                    <a:pt x="2407056" y="379310"/>
                  </a:lnTo>
                  <a:lnTo>
                    <a:pt x="2430627" y="403085"/>
                  </a:lnTo>
                  <a:lnTo>
                    <a:pt x="2443772" y="442645"/>
                  </a:lnTo>
                  <a:lnTo>
                    <a:pt x="2449474" y="497941"/>
                  </a:lnTo>
                  <a:lnTo>
                    <a:pt x="2450719" y="568896"/>
                  </a:lnTo>
                  <a:lnTo>
                    <a:pt x="2450719" y="267220"/>
                  </a:lnTo>
                  <a:lnTo>
                    <a:pt x="2428036" y="262394"/>
                  </a:lnTo>
                  <a:lnTo>
                    <a:pt x="2370061" y="258826"/>
                  </a:lnTo>
                  <a:lnTo>
                    <a:pt x="2312085" y="262394"/>
                  </a:lnTo>
                  <a:lnTo>
                    <a:pt x="2263521" y="272719"/>
                  </a:lnTo>
                  <a:lnTo>
                    <a:pt x="2223528" y="289255"/>
                  </a:lnTo>
                  <a:lnTo>
                    <a:pt x="2191296" y="311454"/>
                  </a:lnTo>
                  <a:lnTo>
                    <a:pt x="2146858" y="370611"/>
                  </a:lnTo>
                  <a:lnTo>
                    <a:pt x="2133015" y="406463"/>
                  </a:lnTo>
                  <a:lnTo>
                    <a:pt x="2123668" y="445770"/>
                  </a:lnTo>
                  <a:lnTo>
                    <a:pt x="2118017" y="487972"/>
                  </a:lnTo>
                  <a:lnTo>
                    <a:pt x="2115210" y="532536"/>
                  </a:lnTo>
                  <a:lnTo>
                    <a:pt x="2114461" y="578878"/>
                  </a:lnTo>
                  <a:lnTo>
                    <a:pt x="2115324" y="631240"/>
                  </a:lnTo>
                  <a:lnTo>
                    <a:pt x="2118410" y="680326"/>
                  </a:lnTo>
                  <a:lnTo>
                    <a:pt x="2124481" y="725779"/>
                  </a:lnTo>
                  <a:lnTo>
                    <a:pt x="2134273" y="767232"/>
                  </a:lnTo>
                  <a:lnTo>
                    <a:pt x="2148535" y="804329"/>
                  </a:lnTo>
                  <a:lnTo>
                    <a:pt x="2193480" y="864019"/>
                  </a:lnTo>
                  <a:lnTo>
                    <a:pt x="2225662" y="885888"/>
                  </a:lnTo>
                  <a:lnTo>
                    <a:pt x="2265324" y="901954"/>
                  </a:lnTo>
                  <a:lnTo>
                    <a:pt x="2313203" y="911860"/>
                  </a:lnTo>
                  <a:lnTo>
                    <a:pt x="2370061" y="915238"/>
                  </a:lnTo>
                  <a:lnTo>
                    <a:pt x="2426906" y="911860"/>
                  </a:lnTo>
                  <a:lnTo>
                    <a:pt x="2474785" y="901954"/>
                  </a:lnTo>
                  <a:lnTo>
                    <a:pt x="2514447" y="885888"/>
                  </a:lnTo>
                  <a:lnTo>
                    <a:pt x="2546629" y="864019"/>
                  </a:lnTo>
                  <a:lnTo>
                    <a:pt x="2591600" y="804329"/>
                  </a:lnTo>
                  <a:lnTo>
                    <a:pt x="2592222" y="802690"/>
                  </a:lnTo>
                  <a:lnTo>
                    <a:pt x="2605875" y="767232"/>
                  </a:lnTo>
                  <a:lnTo>
                    <a:pt x="2615666" y="725779"/>
                  </a:lnTo>
                  <a:lnTo>
                    <a:pt x="2621737" y="680326"/>
                  </a:lnTo>
                  <a:lnTo>
                    <a:pt x="2624823" y="631240"/>
                  </a:lnTo>
                  <a:lnTo>
                    <a:pt x="2625687" y="578878"/>
                  </a:lnTo>
                  <a:close/>
                </a:path>
              </a:pathLst>
            </a:custGeom>
            <a:solidFill>
              <a:srgbClr val="FFFFFF"/>
            </a:solidFill>
          </p:spPr>
          <p:txBody>
            <a:bodyPr wrap="square" lIns="0" tIns="0" rIns="0" bIns="0" rtlCol="0"/>
            <a:lstStyle/>
            <a:p>
              <a:endParaRPr sz="1092"/>
            </a:p>
          </p:txBody>
        </p:sp>
      </p:grpSp>
      <p:sp>
        <p:nvSpPr>
          <p:cNvPr id="11" name="Tijdelijke aanduiding voor afbeelding 10">
            <a:extLst>
              <a:ext uri="{FF2B5EF4-FFF2-40B4-BE49-F238E27FC236}">
                <a16:creationId xmlns:a16="http://schemas.microsoft.com/office/drawing/2014/main" id="{A008F0C8-9ABC-CB86-55AE-21E0F3F1D3B4}"/>
              </a:ext>
            </a:extLst>
          </p:cNvPr>
          <p:cNvSpPr>
            <a:spLocks noGrp="1"/>
          </p:cNvSpPr>
          <p:nvPr>
            <p:ph type="pic" sz="quarter" idx="10"/>
          </p:nvPr>
        </p:nvSpPr>
        <p:spPr>
          <a:xfrm>
            <a:off x="0" y="0"/>
            <a:ext cx="12192000" cy="400110"/>
          </a:xfrm>
        </p:spPr>
        <p:txBody>
          <a:bodyPr/>
          <a:lstStyle/>
          <a:p>
            <a:r>
              <a:rPr lang="nl-NL"/>
              <a:t>Klik op het pictogram als u een afbeelding wilt toevoegen</a:t>
            </a:r>
          </a:p>
        </p:txBody>
      </p:sp>
    </p:spTree>
    <p:extLst>
      <p:ext uri="{BB962C8B-B14F-4D97-AF65-F5344CB8AC3E}">
        <p14:creationId xmlns:p14="http://schemas.microsoft.com/office/powerpoint/2010/main" val="7620600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Tekstslide - donkerblauw hoekje">
    <p:bg>
      <p:bgPr>
        <a:solidFill>
          <a:schemeClr val="bg1"/>
        </a:solidFill>
        <a:effectLst/>
      </p:bgPr>
    </p:bg>
    <p:spTree>
      <p:nvGrpSpPr>
        <p:cNvPr id="1" name=""/>
        <p:cNvGrpSpPr/>
        <p:nvPr/>
      </p:nvGrpSpPr>
      <p:grpSpPr>
        <a:xfrm>
          <a:off x="0" y="0"/>
          <a:ext cx="0" cy="0"/>
          <a:chOff x="0" y="0"/>
          <a:chExt cx="0" cy="0"/>
        </a:xfrm>
      </p:grpSpPr>
      <p:grpSp>
        <p:nvGrpSpPr>
          <p:cNvPr id="18" name="object 3">
            <a:extLst>
              <a:ext uri="{FF2B5EF4-FFF2-40B4-BE49-F238E27FC236}">
                <a16:creationId xmlns:a16="http://schemas.microsoft.com/office/drawing/2014/main" id="{190EC439-1F0F-BDE6-8060-3A23BFC3637B}"/>
              </a:ext>
            </a:extLst>
          </p:cNvPr>
          <p:cNvGrpSpPr/>
          <p:nvPr/>
        </p:nvGrpSpPr>
        <p:grpSpPr>
          <a:xfrm>
            <a:off x="11531626" y="6197185"/>
            <a:ext cx="660432" cy="660386"/>
            <a:chOff x="19015171" y="10219617"/>
            <a:chExt cx="1089025" cy="1089025"/>
          </a:xfrm>
        </p:grpSpPr>
        <p:sp>
          <p:nvSpPr>
            <p:cNvPr id="19" name="object 4">
              <a:extLst>
                <a:ext uri="{FF2B5EF4-FFF2-40B4-BE49-F238E27FC236}">
                  <a16:creationId xmlns:a16="http://schemas.microsoft.com/office/drawing/2014/main" id="{A02010B8-D370-C469-5E73-5D77D180353F}"/>
                </a:ext>
              </a:extLst>
            </p:cNvPr>
            <p:cNvSpPr/>
            <p:nvPr/>
          </p:nvSpPr>
          <p:spPr>
            <a:xfrm>
              <a:off x="19015171" y="10219617"/>
              <a:ext cx="1089025" cy="1089025"/>
            </a:xfrm>
            <a:custGeom>
              <a:avLst/>
              <a:gdLst/>
              <a:ahLst/>
              <a:cxnLst/>
              <a:rect l="l" t="t" r="r" b="b"/>
              <a:pathLst>
                <a:path w="1089025" h="1089025">
                  <a:moveTo>
                    <a:pt x="1088930" y="0"/>
                  </a:moveTo>
                  <a:lnTo>
                    <a:pt x="272232" y="0"/>
                  </a:lnTo>
                  <a:lnTo>
                    <a:pt x="0" y="272232"/>
                  </a:lnTo>
                  <a:lnTo>
                    <a:pt x="0" y="1088940"/>
                  </a:lnTo>
                  <a:lnTo>
                    <a:pt x="1088930" y="1088940"/>
                  </a:lnTo>
                  <a:lnTo>
                    <a:pt x="1088930" y="0"/>
                  </a:lnTo>
                  <a:close/>
                </a:path>
              </a:pathLst>
            </a:custGeom>
            <a:solidFill>
              <a:srgbClr val="008BD2"/>
            </a:solidFill>
          </p:spPr>
          <p:txBody>
            <a:bodyPr wrap="square" lIns="0" tIns="0" rIns="0" bIns="0" rtlCol="0"/>
            <a:lstStyle/>
            <a:p>
              <a:endParaRPr sz="1092"/>
            </a:p>
          </p:txBody>
        </p:sp>
        <p:sp>
          <p:nvSpPr>
            <p:cNvPr id="20" name="object 5">
              <a:extLst>
                <a:ext uri="{FF2B5EF4-FFF2-40B4-BE49-F238E27FC236}">
                  <a16:creationId xmlns:a16="http://schemas.microsoft.com/office/drawing/2014/main" id="{77A6F25E-35EB-6063-6BB8-8D0129867987}"/>
                </a:ext>
              </a:extLst>
            </p:cNvPr>
            <p:cNvSpPr/>
            <p:nvPr/>
          </p:nvSpPr>
          <p:spPr>
            <a:xfrm>
              <a:off x="19492097" y="10538573"/>
              <a:ext cx="203200" cy="318770"/>
            </a:xfrm>
            <a:custGeom>
              <a:avLst/>
              <a:gdLst/>
              <a:ahLst/>
              <a:cxnLst/>
              <a:rect l="l" t="t" r="r" b="b"/>
              <a:pathLst>
                <a:path w="203200" h="318770">
                  <a:moveTo>
                    <a:pt x="119001" y="0"/>
                  </a:moveTo>
                  <a:lnTo>
                    <a:pt x="0" y="0"/>
                  </a:lnTo>
                  <a:lnTo>
                    <a:pt x="0" y="318273"/>
                  </a:lnTo>
                  <a:lnTo>
                    <a:pt x="66060" y="318273"/>
                  </a:lnTo>
                  <a:lnTo>
                    <a:pt x="66060" y="188674"/>
                  </a:lnTo>
                  <a:lnTo>
                    <a:pt x="115064" y="188674"/>
                  </a:lnTo>
                  <a:lnTo>
                    <a:pt x="161471" y="179155"/>
                  </a:lnTo>
                  <a:lnTo>
                    <a:pt x="188068" y="155503"/>
                  </a:lnTo>
                  <a:lnTo>
                    <a:pt x="194324" y="139744"/>
                  </a:lnTo>
                  <a:lnTo>
                    <a:pt x="66060" y="139744"/>
                  </a:lnTo>
                  <a:lnTo>
                    <a:pt x="66060" y="48940"/>
                  </a:lnTo>
                  <a:lnTo>
                    <a:pt x="194998" y="48940"/>
                  </a:lnTo>
                  <a:lnTo>
                    <a:pt x="183637" y="25791"/>
                  </a:lnTo>
                  <a:lnTo>
                    <a:pt x="157592" y="6695"/>
                  </a:lnTo>
                  <a:lnTo>
                    <a:pt x="119001" y="0"/>
                  </a:lnTo>
                  <a:close/>
                </a:path>
                <a:path w="203200" h="318770">
                  <a:moveTo>
                    <a:pt x="194998" y="48940"/>
                  </a:moveTo>
                  <a:lnTo>
                    <a:pt x="99305" y="48940"/>
                  </a:lnTo>
                  <a:lnTo>
                    <a:pt x="117598" y="52789"/>
                  </a:lnTo>
                  <a:lnTo>
                    <a:pt x="128837" y="63207"/>
                  </a:lnTo>
                  <a:lnTo>
                    <a:pt x="134499" y="78502"/>
                  </a:lnTo>
                  <a:lnTo>
                    <a:pt x="136058" y="96981"/>
                  </a:lnTo>
                  <a:lnTo>
                    <a:pt x="133632" y="112590"/>
                  </a:lnTo>
                  <a:lnTo>
                    <a:pt x="126818" y="126298"/>
                  </a:lnTo>
                  <a:lnTo>
                    <a:pt x="116312" y="136038"/>
                  </a:lnTo>
                  <a:lnTo>
                    <a:pt x="102813" y="139744"/>
                  </a:lnTo>
                  <a:lnTo>
                    <a:pt x="194324" y="139744"/>
                  </a:lnTo>
                  <a:lnTo>
                    <a:pt x="200148" y="125073"/>
                  </a:lnTo>
                  <a:lnTo>
                    <a:pt x="202999" y="95222"/>
                  </a:lnTo>
                  <a:lnTo>
                    <a:pt x="198363" y="55796"/>
                  </a:lnTo>
                  <a:lnTo>
                    <a:pt x="194998" y="48940"/>
                  </a:lnTo>
                  <a:close/>
                </a:path>
              </a:pathLst>
            </a:custGeom>
            <a:solidFill>
              <a:srgbClr val="FFFFFF"/>
            </a:solidFill>
          </p:spPr>
          <p:txBody>
            <a:bodyPr wrap="square" lIns="0" tIns="0" rIns="0" bIns="0" rtlCol="0"/>
            <a:lstStyle/>
            <a:p>
              <a:endParaRPr sz="1092"/>
            </a:p>
          </p:txBody>
        </p:sp>
        <p:pic>
          <p:nvPicPr>
            <p:cNvPr id="21" name="object 6">
              <a:extLst>
                <a:ext uri="{FF2B5EF4-FFF2-40B4-BE49-F238E27FC236}">
                  <a16:creationId xmlns:a16="http://schemas.microsoft.com/office/drawing/2014/main" id="{B795D656-1DF4-9AC2-BCC0-A05D7B124F89}"/>
                </a:ext>
              </a:extLst>
            </p:cNvPr>
            <p:cNvPicPr/>
            <p:nvPr/>
          </p:nvPicPr>
          <p:blipFill>
            <a:blip r:embed="rId2" cstate="print"/>
            <a:stretch>
              <a:fillRect/>
            </a:stretch>
          </p:blipFill>
          <p:spPr>
            <a:xfrm>
              <a:off x="19714539" y="10629826"/>
              <a:ext cx="313090" cy="231437"/>
            </a:xfrm>
            <a:prstGeom prst="rect">
              <a:avLst/>
            </a:prstGeom>
          </p:spPr>
        </p:pic>
        <p:sp>
          <p:nvSpPr>
            <p:cNvPr id="22" name="object 7">
              <a:extLst>
                <a:ext uri="{FF2B5EF4-FFF2-40B4-BE49-F238E27FC236}">
                  <a16:creationId xmlns:a16="http://schemas.microsoft.com/office/drawing/2014/main" id="{A54E96CC-68CB-77DD-2C85-D46E2F1550AF}"/>
                </a:ext>
              </a:extLst>
            </p:cNvPr>
            <p:cNvSpPr/>
            <p:nvPr/>
          </p:nvSpPr>
          <p:spPr>
            <a:xfrm>
              <a:off x="19101829" y="10903603"/>
              <a:ext cx="708025" cy="323215"/>
            </a:xfrm>
            <a:custGeom>
              <a:avLst/>
              <a:gdLst/>
              <a:ahLst/>
              <a:cxnLst/>
              <a:rect l="l" t="t" r="r" b="b"/>
              <a:pathLst>
                <a:path w="708025" h="323215">
                  <a:moveTo>
                    <a:pt x="173253" y="205422"/>
                  </a:moveTo>
                  <a:lnTo>
                    <a:pt x="166357" y="131470"/>
                  </a:lnTo>
                  <a:lnTo>
                    <a:pt x="112877" y="91249"/>
                  </a:lnTo>
                  <a:lnTo>
                    <a:pt x="112877" y="204978"/>
                  </a:lnTo>
                  <a:lnTo>
                    <a:pt x="111912" y="241007"/>
                  </a:lnTo>
                  <a:lnTo>
                    <a:pt x="108127" y="265658"/>
                  </a:lnTo>
                  <a:lnTo>
                    <a:pt x="100152" y="279819"/>
                  </a:lnTo>
                  <a:lnTo>
                    <a:pt x="86639" y="284340"/>
                  </a:lnTo>
                  <a:lnTo>
                    <a:pt x="73875" y="279819"/>
                  </a:lnTo>
                  <a:lnTo>
                    <a:pt x="66281" y="265658"/>
                  </a:lnTo>
                  <a:lnTo>
                    <a:pt x="62623" y="241007"/>
                  </a:lnTo>
                  <a:lnTo>
                    <a:pt x="61683" y="204978"/>
                  </a:lnTo>
                  <a:lnTo>
                    <a:pt x="62014" y="174421"/>
                  </a:lnTo>
                  <a:lnTo>
                    <a:pt x="64643" y="150596"/>
                  </a:lnTo>
                  <a:lnTo>
                    <a:pt x="72034" y="135115"/>
                  </a:lnTo>
                  <a:lnTo>
                    <a:pt x="86639" y="129603"/>
                  </a:lnTo>
                  <a:lnTo>
                    <a:pt x="101993" y="135115"/>
                  </a:lnTo>
                  <a:lnTo>
                    <a:pt x="109766" y="150596"/>
                  </a:lnTo>
                  <a:lnTo>
                    <a:pt x="112534" y="174421"/>
                  </a:lnTo>
                  <a:lnTo>
                    <a:pt x="112877" y="204978"/>
                  </a:lnTo>
                  <a:lnTo>
                    <a:pt x="112877" y="91249"/>
                  </a:lnTo>
                  <a:lnTo>
                    <a:pt x="97383" y="92583"/>
                  </a:lnTo>
                  <a:lnTo>
                    <a:pt x="84112" y="96926"/>
                  </a:lnTo>
                  <a:lnTo>
                    <a:pt x="72631" y="104825"/>
                  </a:lnTo>
                  <a:lnTo>
                    <a:pt x="62560" y="116814"/>
                  </a:lnTo>
                  <a:lnTo>
                    <a:pt x="61683" y="116814"/>
                  </a:lnTo>
                  <a:lnTo>
                    <a:pt x="61683" y="0"/>
                  </a:lnTo>
                  <a:lnTo>
                    <a:pt x="0" y="0"/>
                  </a:lnTo>
                  <a:lnTo>
                    <a:pt x="0" y="318262"/>
                  </a:lnTo>
                  <a:lnTo>
                    <a:pt x="58635" y="318262"/>
                  </a:lnTo>
                  <a:lnTo>
                    <a:pt x="58635" y="293598"/>
                  </a:lnTo>
                  <a:lnTo>
                    <a:pt x="59512" y="293598"/>
                  </a:lnTo>
                  <a:lnTo>
                    <a:pt x="69113" y="307251"/>
                  </a:lnTo>
                  <a:lnTo>
                    <a:pt x="80937" y="316242"/>
                  </a:lnTo>
                  <a:lnTo>
                    <a:pt x="95059" y="321183"/>
                  </a:lnTo>
                  <a:lnTo>
                    <a:pt x="111569" y="322681"/>
                  </a:lnTo>
                  <a:lnTo>
                    <a:pt x="148145" y="310807"/>
                  </a:lnTo>
                  <a:lnTo>
                    <a:pt x="158750" y="293598"/>
                  </a:lnTo>
                  <a:lnTo>
                    <a:pt x="164452" y="284340"/>
                  </a:lnTo>
                  <a:lnTo>
                    <a:pt x="166357" y="281241"/>
                  </a:lnTo>
                  <a:lnTo>
                    <a:pt x="172593" y="243078"/>
                  </a:lnTo>
                  <a:lnTo>
                    <a:pt x="173253" y="205422"/>
                  </a:lnTo>
                  <a:close/>
                </a:path>
                <a:path w="708025" h="323215">
                  <a:moveTo>
                    <a:pt x="275120" y="95656"/>
                  </a:moveTo>
                  <a:lnTo>
                    <a:pt x="213410" y="95656"/>
                  </a:lnTo>
                  <a:lnTo>
                    <a:pt x="213410" y="318262"/>
                  </a:lnTo>
                  <a:lnTo>
                    <a:pt x="275120" y="318262"/>
                  </a:lnTo>
                  <a:lnTo>
                    <a:pt x="275120" y="95656"/>
                  </a:lnTo>
                  <a:close/>
                </a:path>
                <a:path w="708025" h="323215">
                  <a:moveTo>
                    <a:pt x="275120" y="12"/>
                  </a:moveTo>
                  <a:lnTo>
                    <a:pt x="213410" y="12"/>
                  </a:lnTo>
                  <a:lnTo>
                    <a:pt x="213410" y="48933"/>
                  </a:lnTo>
                  <a:lnTo>
                    <a:pt x="275120" y="48933"/>
                  </a:lnTo>
                  <a:lnTo>
                    <a:pt x="275120" y="12"/>
                  </a:lnTo>
                  <a:close/>
                </a:path>
                <a:path w="708025" h="323215">
                  <a:moveTo>
                    <a:pt x="496316" y="205422"/>
                  </a:moveTo>
                  <a:lnTo>
                    <a:pt x="495617" y="168605"/>
                  </a:lnTo>
                  <a:lnTo>
                    <a:pt x="489432" y="131470"/>
                  </a:lnTo>
                  <a:lnTo>
                    <a:pt x="488264" y="129603"/>
                  </a:lnTo>
                  <a:lnTo>
                    <a:pt x="480314" y="116814"/>
                  </a:lnTo>
                  <a:lnTo>
                    <a:pt x="471589" y="102768"/>
                  </a:lnTo>
                  <a:lnTo>
                    <a:pt x="435952" y="91249"/>
                  </a:lnTo>
                  <a:lnTo>
                    <a:pt x="435952" y="204978"/>
                  </a:lnTo>
                  <a:lnTo>
                    <a:pt x="434987" y="241007"/>
                  </a:lnTo>
                  <a:lnTo>
                    <a:pt x="431190" y="265658"/>
                  </a:lnTo>
                  <a:lnTo>
                    <a:pt x="423214" y="279819"/>
                  </a:lnTo>
                  <a:lnTo>
                    <a:pt x="409702" y="284340"/>
                  </a:lnTo>
                  <a:lnTo>
                    <a:pt x="396938" y="279819"/>
                  </a:lnTo>
                  <a:lnTo>
                    <a:pt x="389356" y="265658"/>
                  </a:lnTo>
                  <a:lnTo>
                    <a:pt x="385699" y="241007"/>
                  </a:lnTo>
                  <a:lnTo>
                    <a:pt x="384759" y="204978"/>
                  </a:lnTo>
                  <a:lnTo>
                    <a:pt x="385076" y="174421"/>
                  </a:lnTo>
                  <a:lnTo>
                    <a:pt x="387705" y="150596"/>
                  </a:lnTo>
                  <a:lnTo>
                    <a:pt x="395097" y="135115"/>
                  </a:lnTo>
                  <a:lnTo>
                    <a:pt x="409702" y="129603"/>
                  </a:lnTo>
                  <a:lnTo>
                    <a:pt x="425069" y="135115"/>
                  </a:lnTo>
                  <a:lnTo>
                    <a:pt x="432841" y="150596"/>
                  </a:lnTo>
                  <a:lnTo>
                    <a:pt x="435597" y="174421"/>
                  </a:lnTo>
                  <a:lnTo>
                    <a:pt x="435952" y="204978"/>
                  </a:lnTo>
                  <a:lnTo>
                    <a:pt x="435952" y="91249"/>
                  </a:lnTo>
                  <a:lnTo>
                    <a:pt x="420446" y="92583"/>
                  </a:lnTo>
                  <a:lnTo>
                    <a:pt x="407174" y="96926"/>
                  </a:lnTo>
                  <a:lnTo>
                    <a:pt x="395706" y="104825"/>
                  </a:lnTo>
                  <a:lnTo>
                    <a:pt x="385622" y="116814"/>
                  </a:lnTo>
                  <a:lnTo>
                    <a:pt x="384759" y="116814"/>
                  </a:lnTo>
                  <a:lnTo>
                    <a:pt x="384759" y="0"/>
                  </a:lnTo>
                  <a:lnTo>
                    <a:pt x="323075" y="0"/>
                  </a:lnTo>
                  <a:lnTo>
                    <a:pt x="323075" y="318262"/>
                  </a:lnTo>
                  <a:lnTo>
                    <a:pt x="381698" y="318262"/>
                  </a:lnTo>
                  <a:lnTo>
                    <a:pt x="381698" y="293598"/>
                  </a:lnTo>
                  <a:lnTo>
                    <a:pt x="382574" y="293598"/>
                  </a:lnTo>
                  <a:lnTo>
                    <a:pt x="392176" y="307251"/>
                  </a:lnTo>
                  <a:lnTo>
                    <a:pt x="403999" y="316242"/>
                  </a:lnTo>
                  <a:lnTo>
                    <a:pt x="418134" y="321183"/>
                  </a:lnTo>
                  <a:lnTo>
                    <a:pt x="434632" y="322681"/>
                  </a:lnTo>
                  <a:lnTo>
                    <a:pt x="471220" y="310807"/>
                  </a:lnTo>
                  <a:lnTo>
                    <a:pt x="481825" y="293598"/>
                  </a:lnTo>
                  <a:lnTo>
                    <a:pt x="487514" y="284340"/>
                  </a:lnTo>
                  <a:lnTo>
                    <a:pt x="489432" y="281241"/>
                  </a:lnTo>
                  <a:lnTo>
                    <a:pt x="495668" y="243078"/>
                  </a:lnTo>
                  <a:lnTo>
                    <a:pt x="496316" y="205422"/>
                  </a:lnTo>
                  <a:close/>
                </a:path>
                <a:path w="708025" h="323215">
                  <a:moveTo>
                    <a:pt x="598170" y="0"/>
                  </a:moveTo>
                  <a:lnTo>
                    <a:pt x="536486" y="0"/>
                  </a:lnTo>
                  <a:lnTo>
                    <a:pt x="536486" y="318262"/>
                  </a:lnTo>
                  <a:lnTo>
                    <a:pt x="598170" y="318262"/>
                  </a:lnTo>
                  <a:lnTo>
                    <a:pt x="598170" y="0"/>
                  </a:lnTo>
                  <a:close/>
                </a:path>
                <a:path w="708025" h="323215">
                  <a:moveTo>
                    <a:pt x="707809" y="95656"/>
                  </a:moveTo>
                  <a:lnTo>
                    <a:pt x="646125" y="95656"/>
                  </a:lnTo>
                  <a:lnTo>
                    <a:pt x="646125" y="318262"/>
                  </a:lnTo>
                  <a:lnTo>
                    <a:pt x="707809" y="318262"/>
                  </a:lnTo>
                  <a:lnTo>
                    <a:pt x="707809" y="95656"/>
                  </a:lnTo>
                  <a:close/>
                </a:path>
                <a:path w="708025" h="323215">
                  <a:moveTo>
                    <a:pt x="707809" y="12"/>
                  </a:moveTo>
                  <a:lnTo>
                    <a:pt x="646125" y="12"/>
                  </a:lnTo>
                  <a:lnTo>
                    <a:pt x="646125" y="48933"/>
                  </a:lnTo>
                  <a:lnTo>
                    <a:pt x="707809" y="48933"/>
                  </a:lnTo>
                  <a:lnTo>
                    <a:pt x="707809" y="12"/>
                  </a:lnTo>
                  <a:close/>
                </a:path>
              </a:pathLst>
            </a:custGeom>
            <a:solidFill>
              <a:srgbClr val="FFFFFF"/>
            </a:solidFill>
          </p:spPr>
          <p:txBody>
            <a:bodyPr wrap="square" lIns="0" tIns="0" rIns="0" bIns="0" rtlCol="0"/>
            <a:lstStyle/>
            <a:p>
              <a:endParaRPr sz="1092"/>
            </a:p>
          </p:txBody>
        </p:sp>
        <p:pic>
          <p:nvPicPr>
            <p:cNvPr id="23" name="object 8">
              <a:extLst>
                <a:ext uri="{FF2B5EF4-FFF2-40B4-BE49-F238E27FC236}">
                  <a16:creationId xmlns:a16="http://schemas.microsoft.com/office/drawing/2014/main" id="{31D42C2C-B0F1-8DF3-E9B6-95B5D3E3EC9F}"/>
                </a:ext>
              </a:extLst>
            </p:cNvPr>
            <p:cNvPicPr/>
            <p:nvPr/>
          </p:nvPicPr>
          <p:blipFill>
            <a:blip r:embed="rId3" cstate="print"/>
            <a:stretch>
              <a:fillRect/>
            </a:stretch>
          </p:blipFill>
          <p:spPr>
            <a:xfrm>
              <a:off x="19847123" y="10994845"/>
              <a:ext cx="180235" cy="231437"/>
            </a:xfrm>
            <a:prstGeom prst="rect">
              <a:avLst/>
            </a:prstGeom>
          </p:spPr>
        </p:pic>
      </p:grpSp>
      <p:sp>
        <p:nvSpPr>
          <p:cNvPr id="5" name="object 2">
            <a:extLst>
              <a:ext uri="{FF2B5EF4-FFF2-40B4-BE49-F238E27FC236}">
                <a16:creationId xmlns:a16="http://schemas.microsoft.com/office/drawing/2014/main" id="{E92116FE-1371-6FF4-C672-3A7603127323}"/>
              </a:ext>
            </a:extLst>
          </p:cNvPr>
          <p:cNvSpPr/>
          <p:nvPr/>
        </p:nvSpPr>
        <p:spPr>
          <a:xfrm>
            <a:off x="0" y="0"/>
            <a:ext cx="844891" cy="844832"/>
          </a:xfrm>
          <a:custGeom>
            <a:avLst/>
            <a:gdLst/>
            <a:ahLst/>
            <a:cxnLst/>
            <a:rect l="l" t="t" r="r" b="b"/>
            <a:pathLst>
              <a:path w="1393190" h="1393190">
                <a:moveTo>
                  <a:pt x="1392627" y="0"/>
                </a:moveTo>
                <a:lnTo>
                  <a:pt x="0" y="0"/>
                </a:lnTo>
                <a:lnTo>
                  <a:pt x="0" y="1392627"/>
                </a:lnTo>
                <a:lnTo>
                  <a:pt x="1392627" y="0"/>
                </a:lnTo>
                <a:close/>
              </a:path>
            </a:pathLst>
          </a:custGeom>
          <a:solidFill>
            <a:srgbClr val="008BD2"/>
          </a:solidFill>
        </p:spPr>
        <p:txBody>
          <a:bodyPr wrap="square" lIns="0" tIns="0" rIns="0" bIns="0" rtlCol="0"/>
          <a:lstStyle/>
          <a:p>
            <a:endParaRPr sz="1092"/>
          </a:p>
        </p:txBody>
      </p:sp>
      <p:sp>
        <p:nvSpPr>
          <p:cNvPr id="4" name="Tijdelijke aanduiding voor tekst 2">
            <a:extLst>
              <a:ext uri="{FF2B5EF4-FFF2-40B4-BE49-F238E27FC236}">
                <a16:creationId xmlns:a16="http://schemas.microsoft.com/office/drawing/2014/main" id="{DC919104-7B60-F212-4346-EF37CAC204F5}"/>
              </a:ext>
            </a:extLst>
          </p:cNvPr>
          <p:cNvSpPr>
            <a:spLocks noGrp="1"/>
          </p:cNvSpPr>
          <p:nvPr>
            <p:ph type="body" sz="quarter" idx="15"/>
          </p:nvPr>
        </p:nvSpPr>
        <p:spPr>
          <a:xfrm>
            <a:off x="743227" y="1993684"/>
            <a:ext cx="9373129" cy="783869"/>
          </a:xfrm>
          <a:prstGeom prst="rect">
            <a:avLst/>
          </a:prstGeom>
        </p:spPr>
        <p:txBody>
          <a:bodyPr lIns="0" tIns="0" rIns="0" bIns="0"/>
          <a:lstStyle>
            <a:lvl1pPr marL="320566" indent="-320566">
              <a:buFont typeface="Wingdings" panose="05000000000000000000" pitchFamily="2" charset="2"/>
              <a:buChar char="§"/>
              <a:defRPr sz="1698">
                <a:latin typeface="+mj-lt"/>
              </a:defRPr>
            </a:lvl1pPr>
            <a:lvl2pPr marL="542940" indent="-265694">
              <a:buFont typeface="Calibri" panose="020F0502020204030204" pitchFamily="34" charset="0"/>
              <a:buChar char="-"/>
              <a:defRPr sz="1698">
                <a:latin typeface="+mj-lt"/>
              </a:defRPr>
            </a:lvl2pPr>
            <a:lvl3pPr marL="831738" indent="-277246">
              <a:buFont typeface="Arial" panose="020B0604020202020204" pitchFamily="34" charset="0"/>
              <a:buChar char="•"/>
              <a:defRPr sz="1698">
                <a:latin typeface="+mj-lt"/>
              </a:defRPr>
            </a:lvl3pPr>
          </a:lstStyle>
          <a:p>
            <a:pPr lvl="0"/>
            <a:r>
              <a:rPr lang="nl-NL"/>
              <a:t>Klikken om de tekststijl van het model te bewerken</a:t>
            </a:r>
          </a:p>
          <a:p>
            <a:pPr lvl="1"/>
            <a:r>
              <a:rPr lang="nl-NL"/>
              <a:t>Tweede niveau</a:t>
            </a:r>
          </a:p>
          <a:p>
            <a:pPr lvl="2"/>
            <a:r>
              <a:rPr lang="nl-NL"/>
              <a:t>Derde niveau</a:t>
            </a:r>
          </a:p>
        </p:txBody>
      </p:sp>
      <p:sp>
        <p:nvSpPr>
          <p:cNvPr id="2" name="Titel 5">
            <a:extLst>
              <a:ext uri="{FF2B5EF4-FFF2-40B4-BE49-F238E27FC236}">
                <a16:creationId xmlns:a16="http://schemas.microsoft.com/office/drawing/2014/main" id="{4E2C9DB0-3745-3D11-ADCB-954ABCFFD920}"/>
              </a:ext>
            </a:extLst>
          </p:cNvPr>
          <p:cNvSpPr>
            <a:spLocks noGrp="1"/>
          </p:cNvSpPr>
          <p:nvPr>
            <p:ph type="title" hasCustomPrompt="1"/>
          </p:nvPr>
        </p:nvSpPr>
        <p:spPr>
          <a:xfrm>
            <a:off x="723143" y="610328"/>
            <a:ext cx="9342647" cy="566245"/>
          </a:xfrm>
          <a:prstGeom prst="rect">
            <a:avLst/>
          </a:prstGeom>
        </p:spPr>
        <p:txBody>
          <a:bodyPr lIns="0" tIns="0" rIns="0" bIns="0"/>
          <a:lstStyle>
            <a:lvl1pPr>
              <a:lnSpc>
                <a:spcPct val="80000"/>
              </a:lnSpc>
              <a:defRPr sz="4487" b="1">
                <a:solidFill>
                  <a:schemeClr val="tx1"/>
                </a:solidFill>
                <a:latin typeface="+mn-lt"/>
              </a:defRPr>
            </a:lvl1pPr>
          </a:lstStyle>
          <a:p>
            <a:r>
              <a:rPr lang="nl-NL"/>
              <a:t>Klik om een titel toe te voegen</a:t>
            </a:r>
          </a:p>
        </p:txBody>
      </p:sp>
    </p:spTree>
    <p:extLst>
      <p:ext uri="{BB962C8B-B14F-4D97-AF65-F5344CB8AC3E}">
        <p14:creationId xmlns:p14="http://schemas.microsoft.com/office/powerpoint/2010/main" val="1287433843"/>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ekstslide - geel hoekje">
    <p:bg>
      <p:bgPr>
        <a:solidFill>
          <a:schemeClr val="bg1"/>
        </a:solidFill>
        <a:effectLst/>
      </p:bgPr>
    </p:bg>
    <p:spTree>
      <p:nvGrpSpPr>
        <p:cNvPr id="1" name=""/>
        <p:cNvGrpSpPr/>
        <p:nvPr/>
      </p:nvGrpSpPr>
      <p:grpSpPr>
        <a:xfrm>
          <a:off x="0" y="0"/>
          <a:ext cx="0" cy="0"/>
          <a:chOff x="0" y="0"/>
          <a:chExt cx="0" cy="0"/>
        </a:xfrm>
      </p:grpSpPr>
      <p:grpSp>
        <p:nvGrpSpPr>
          <p:cNvPr id="18" name="object 3">
            <a:extLst>
              <a:ext uri="{FF2B5EF4-FFF2-40B4-BE49-F238E27FC236}">
                <a16:creationId xmlns:a16="http://schemas.microsoft.com/office/drawing/2014/main" id="{190EC439-1F0F-BDE6-8060-3A23BFC3637B}"/>
              </a:ext>
            </a:extLst>
          </p:cNvPr>
          <p:cNvGrpSpPr/>
          <p:nvPr/>
        </p:nvGrpSpPr>
        <p:grpSpPr>
          <a:xfrm>
            <a:off x="11531626" y="6197185"/>
            <a:ext cx="660432" cy="660386"/>
            <a:chOff x="19015171" y="10219617"/>
            <a:chExt cx="1089025" cy="1089025"/>
          </a:xfrm>
        </p:grpSpPr>
        <p:sp>
          <p:nvSpPr>
            <p:cNvPr id="19" name="object 4">
              <a:extLst>
                <a:ext uri="{FF2B5EF4-FFF2-40B4-BE49-F238E27FC236}">
                  <a16:creationId xmlns:a16="http://schemas.microsoft.com/office/drawing/2014/main" id="{A02010B8-D370-C469-5E73-5D77D180353F}"/>
                </a:ext>
              </a:extLst>
            </p:cNvPr>
            <p:cNvSpPr/>
            <p:nvPr/>
          </p:nvSpPr>
          <p:spPr>
            <a:xfrm>
              <a:off x="19015171" y="10219617"/>
              <a:ext cx="1089025" cy="1089025"/>
            </a:xfrm>
            <a:custGeom>
              <a:avLst/>
              <a:gdLst/>
              <a:ahLst/>
              <a:cxnLst/>
              <a:rect l="l" t="t" r="r" b="b"/>
              <a:pathLst>
                <a:path w="1089025" h="1089025">
                  <a:moveTo>
                    <a:pt x="1088930" y="0"/>
                  </a:moveTo>
                  <a:lnTo>
                    <a:pt x="272232" y="0"/>
                  </a:lnTo>
                  <a:lnTo>
                    <a:pt x="0" y="272232"/>
                  </a:lnTo>
                  <a:lnTo>
                    <a:pt x="0" y="1088940"/>
                  </a:lnTo>
                  <a:lnTo>
                    <a:pt x="1088930" y="1088940"/>
                  </a:lnTo>
                  <a:lnTo>
                    <a:pt x="1088930" y="0"/>
                  </a:lnTo>
                  <a:close/>
                </a:path>
              </a:pathLst>
            </a:custGeom>
            <a:solidFill>
              <a:srgbClr val="008BD2"/>
            </a:solidFill>
          </p:spPr>
          <p:txBody>
            <a:bodyPr wrap="square" lIns="0" tIns="0" rIns="0" bIns="0" rtlCol="0"/>
            <a:lstStyle/>
            <a:p>
              <a:endParaRPr sz="1092"/>
            </a:p>
          </p:txBody>
        </p:sp>
        <p:sp>
          <p:nvSpPr>
            <p:cNvPr id="20" name="object 5">
              <a:extLst>
                <a:ext uri="{FF2B5EF4-FFF2-40B4-BE49-F238E27FC236}">
                  <a16:creationId xmlns:a16="http://schemas.microsoft.com/office/drawing/2014/main" id="{77A6F25E-35EB-6063-6BB8-8D0129867987}"/>
                </a:ext>
              </a:extLst>
            </p:cNvPr>
            <p:cNvSpPr/>
            <p:nvPr/>
          </p:nvSpPr>
          <p:spPr>
            <a:xfrm>
              <a:off x="19492097" y="10538573"/>
              <a:ext cx="203200" cy="318770"/>
            </a:xfrm>
            <a:custGeom>
              <a:avLst/>
              <a:gdLst/>
              <a:ahLst/>
              <a:cxnLst/>
              <a:rect l="l" t="t" r="r" b="b"/>
              <a:pathLst>
                <a:path w="203200" h="318770">
                  <a:moveTo>
                    <a:pt x="119001" y="0"/>
                  </a:moveTo>
                  <a:lnTo>
                    <a:pt x="0" y="0"/>
                  </a:lnTo>
                  <a:lnTo>
                    <a:pt x="0" y="318273"/>
                  </a:lnTo>
                  <a:lnTo>
                    <a:pt x="66060" y="318273"/>
                  </a:lnTo>
                  <a:lnTo>
                    <a:pt x="66060" y="188674"/>
                  </a:lnTo>
                  <a:lnTo>
                    <a:pt x="115064" y="188674"/>
                  </a:lnTo>
                  <a:lnTo>
                    <a:pt x="161471" y="179155"/>
                  </a:lnTo>
                  <a:lnTo>
                    <a:pt x="188068" y="155503"/>
                  </a:lnTo>
                  <a:lnTo>
                    <a:pt x="194324" y="139744"/>
                  </a:lnTo>
                  <a:lnTo>
                    <a:pt x="66060" y="139744"/>
                  </a:lnTo>
                  <a:lnTo>
                    <a:pt x="66060" y="48940"/>
                  </a:lnTo>
                  <a:lnTo>
                    <a:pt x="194998" y="48940"/>
                  </a:lnTo>
                  <a:lnTo>
                    <a:pt x="183637" y="25791"/>
                  </a:lnTo>
                  <a:lnTo>
                    <a:pt x="157592" y="6695"/>
                  </a:lnTo>
                  <a:lnTo>
                    <a:pt x="119001" y="0"/>
                  </a:lnTo>
                  <a:close/>
                </a:path>
                <a:path w="203200" h="318770">
                  <a:moveTo>
                    <a:pt x="194998" y="48940"/>
                  </a:moveTo>
                  <a:lnTo>
                    <a:pt x="99305" y="48940"/>
                  </a:lnTo>
                  <a:lnTo>
                    <a:pt x="117598" y="52789"/>
                  </a:lnTo>
                  <a:lnTo>
                    <a:pt x="128837" y="63207"/>
                  </a:lnTo>
                  <a:lnTo>
                    <a:pt x="134499" y="78502"/>
                  </a:lnTo>
                  <a:lnTo>
                    <a:pt x="136058" y="96981"/>
                  </a:lnTo>
                  <a:lnTo>
                    <a:pt x="133632" y="112590"/>
                  </a:lnTo>
                  <a:lnTo>
                    <a:pt x="126818" y="126298"/>
                  </a:lnTo>
                  <a:lnTo>
                    <a:pt x="116312" y="136038"/>
                  </a:lnTo>
                  <a:lnTo>
                    <a:pt x="102813" y="139744"/>
                  </a:lnTo>
                  <a:lnTo>
                    <a:pt x="194324" y="139744"/>
                  </a:lnTo>
                  <a:lnTo>
                    <a:pt x="200148" y="125073"/>
                  </a:lnTo>
                  <a:lnTo>
                    <a:pt x="202999" y="95222"/>
                  </a:lnTo>
                  <a:lnTo>
                    <a:pt x="198363" y="55796"/>
                  </a:lnTo>
                  <a:lnTo>
                    <a:pt x="194998" y="48940"/>
                  </a:lnTo>
                  <a:close/>
                </a:path>
              </a:pathLst>
            </a:custGeom>
            <a:solidFill>
              <a:srgbClr val="FFFFFF"/>
            </a:solidFill>
          </p:spPr>
          <p:txBody>
            <a:bodyPr wrap="square" lIns="0" tIns="0" rIns="0" bIns="0" rtlCol="0"/>
            <a:lstStyle/>
            <a:p>
              <a:endParaRPr sz="1092"/>
            </a:p>
          </p:txBody>
        </p:sp>
        <p:pic>
          <p:nvPicPr>
            <p:cNvPr id="21" name="object 6">
              <a:extLst>
                <a:ext uri="{FF2B5EF4-FFF2-40B4-BE49-F238E27FC236}">
                  <a16:creationId xmlns:a16="http://schemas.microsoft.com/office/drawing/2014/main" id="{B795D656-1DF4-9AC2-BCC0-A05D7B124F89}"/>
                </a:ext>
              </a:extLst>
            </p:cNvPr>
            <p:cNvPicPr/>
            <p:nvPr/>
          </p:nvPicPr>
          <p:blipFill>
            <a:blip r:embed="rId2" cstate="print"/>
            <a:stretch>
              <a:fillRect/>
            </a:stretch>
          </p:blipFill>
          <p:spPr>
            <a:xfrm>
              <a:off x="19714539" y="10629826"/>
              <a:ext cx="313090" cy="231437"/>
            </a:xfrm>
            <a:prstGeom prst="rect">
              <a:avLst/>
            </a:prstGeom>
          </p:spPr>
        </p:pic>
        <p:sp>
          <p:nvSpPr>
            <p:cNvPr id="22" name="object 7">
              <a:extLst>
                <a:ext uri="{FF2B5EF4-FFF2-40B4-BE49-F238E27FC236}">
                  <a16:creationId xmlns:a16="http://schemas.microsoft.com/office/drawing/2014/main" id="{A54E96CC-68CB-77DD-2C85-D46E2F1550AF}"/>
                </a:ext>
              </a:extLst>
            </p:cNvPr>
            <p:cNvSpPr/>
            <p:nvPr/>
          </p:nvSpPr>
          <p:spPr>
            <a:xfrm>
              <a:off x="19101829" y="10903603"/>
              <a:ext cx="708025" cy="323215"/>
            </a:xfrm>
            <a:custGeom>
              <a:avLst/>
              <a:gdLst/>
              <a:ahLst/>
              <a:cxnLst/>
              <a:rect l="l" t="t" r="r" b="b"/>
              <a:pathLst>
                <a:path w="708025" h="323215">
                  <a:moveTo>
                    <a:pt x="173253" y="205422"/>
                  </a:moveTo>
                  <a:lnTo>
                    <a:pt x="166357" y="131470"/>
                  </a:lnTo>
                  <a:lnTo>
                    <a:pt x="112877" y="91249"/>
                  </a:lnTo>
                  <a:lnTo>
                    <a:pt x="112877" y="204978"/>
                  </a:lnTo>
                  <a:lnTo>
                    <a:pt x="111912" y="241007"/>
                  </a:lnTo>
                  <a:lnTo>
                    <a:pt x="108127" y="265658"/>
                  </a:lnTo>
                  <a:lnTo>
                    <a:pt x="100152" y="279819"/>
                  </a:lnTo>
                  <a:lnTo>
                    <a:pt x="86639" y="284340"/>
                  </a:lnTo>
                  <a:lnTo>
                    <a:pt x="73875" y="279819"/>
                  </a:lnTo>
                  <a:lnTo>
                    <a:pt x="66281" y="265658"/>
                  </a:lnTo>
                  <a:lnTo>
                    <a:pt x="62623" y="241007"/>
                  </a:lnTo>
                  <a:lnTo>
                    <a:pt x="61683" y="204978"/>
                  </a:lnTo>
                  <a:lnTo>
                    <a:pt x="62014" y="174421"/>
                  </a:lnTo>
                  <a:lnTo>
                    <a:pt x="64643" y="150596"/>
                  </a:lnTo>
                  <a:lnTo>
                    <a:pt x="72034" y="135115"/>
                  </a:lnTo>
                  <a:lnTo>
                    <a:pt x="86639" y="129603"/>
                  </a:lnTo>
                  <a:lnTo>
                    <a:pt x="101993" y="135115"/>
                  </a:lnTo>
                  <a:lnTo>
                    <a:pt x="109766" y="150596"/>
                  </a:lnTo>
                  <a:lnTo>
                    <a:pt x="112534" y="174421"/>
                  </a:lnTo>
                  <a:lnTo>
                    <a:pt x="112877" y="204978"/>
                  </a:lnTo>
                  <a:lnTo>
                    <a:pt x="112877" y="91249"/>
                  </a:lnTo>
                  <a:lnTo>
                    <a:pt x="97383" y="92583"/>
                  </a:lnTo>
                  <a:lnTo>
                    <a:pt x="84112" y="96926"/>
                  </a:lnTo>
                  <a:lnTo>
                    <a:pt x="72631" y="104825"/>
                  </a:lnTo>
                  <a:lnTo>
                    <a:pt x="62560" y="116814"/>
                  </a:lnTo>
                  <a:lnTo>
                    <a:pt x="61683" y="116814"/>
                  </a:lnTo>
                  <a:lnTo>
                    <a:pt x="61683" y="0"/>
                  </a:lnTo>
                  <a:lnTo>
                    <a:pt x="0" y="0"/>
                  </a:lnTo>
                  <a:lnTo>
                    <a:pt x="0" y="318262"/>
                  </a:lnTo>
                  <a:lnTo>
                    <a:pt x="58635" y="318262"/>
                  </a:lnTo>
                  <a:lnTo>
                    <a:pt x="58635" y="293598"/>
                  </a:lnTo>
                  <a:lnTo>
                    <a:pt x="59512" y="293598"/>
                  </a:lnTo>
                  <a:lnTo>
                    <a:pt x="69113" y="307251"/>
                  </a:lnTo>
                  <a:lnTo>
                    <a:pt x="80937" y="316242"/>
                  </a:lnTo>
                  <a:lnTo>
                    <a:pt x="95059" y="321183"/>
                  </a:lnTo>
                  <a:lnTo>
                    <a:pt x="111569" y="322681"/>
                  </a:lnTo>
                  <a:lnTo>
                    <a:pt x="148145" y="310807"/>
                  </a:lnTo>
                  <a:lnTo>
                    <a:pt x="158750" y="293598"/>
                  </a:lnTo>
                  <a:lnTo>
                    <a:pt x="164452" y="284340"/>
                  </a:lnTo>
                  <a:lnTo>
                    <a:pt x="166357" y="281241"/>
                  </a:lnTo>
                  <a:lnTo>
                    <a:pt x="172593" y="243078"/>
                  </a:lnTo>
                  <a:lnTo>
                    <a:pt x="173253" y="205422"/>
                  </a:lnTo>
                  <a:close/>
                </a:path>
                <a:path w="708025" h="323215">
                  <a:moveTo>
                    <a:pt x="275120" y="95656"/>
                  </a:moveTo>
                  <a:lnTo>
                    <a:pt x="213410" y="95656"/>
                  </a:lnTo>
                  <a:lnTo>
                    <a:pt x="213410" y="318262"/>
                  </a:lnTo>
                  <a:lnTo>
                    <a:pt x="275120" y="318262"/>
                  </a:lnTo>
                  <a:lnTo>
                    <a:pt x="275120" y="95656"/>
                  </a:lnTo>
                  <a:close/>
                </a:path>
                <a:path w="708025" h="323215">
                  <a:moveTo>
                    <a:pt x="275120" y="12"/>
                  </a:moveTo>
                  <a:lnTo>
                    <a:pt x="213410" y="12"/>
                  </a:lnTo>
                  <a:lnTo>
                    <a:pt x="213410" y="48933"/>
                  </a:lnTo>
                  <a:lnTo>
                    <a:pt x="275120" y="48933"/>
                  </a:lnTo>
                  <a:lnTo>
                    <a:pt x="275120" y="12"/>
                  </a:lnTo>
                  <a:close/>
                </a:path>
                <a:path w="708025" h="323215">
                  <a:moveTo>
                    <a:pt x="496316" y="205422"/>
                  </a:moveTo>
                  <a:lnTo>
                    <a:pt x="495617" y="168605"/>
                  </a:lnTo>
                  <a:lnTo>
                    <a:pt x="489432" y="131470"/>
                  </a:lnTo>
                  <a:lnTo>
                    <a:pt x="488264" y="129603"/>
                  </a:lnTo>
                  <a:lnTo>
                    <a:pt x="480314" y="116814"/>
                  </a:lnTo>
                  <a:lnTo>
                    <a:pt x="471589" y="102768"/>
                  </a:lnTo>
                  <a:lnTo>
                    <a:pt x="435952" y="91249"/>
                  </a:lnTo>
                  <a:lnTo>
                    <a:pt x="435952" y="204978"/>
                  </a:lnTo>
                  <a:lnTo>
                    <a:pt x="434987" y="241007"/>
                  </a:lnTo>
                  <a:lnTo>
                    <a:pt x="431190" y="265658"/>
                  </a:lnTo>
                  <a:lnTo>
                    <a:pt x="423214" y="279819"/>
                  </a:lnTo>
                  <a:lnTo>
                    <a:pt x="409702" y="284340"/>
                  </a:lnTo>
                  <a:lnTo>
                    <a:pt x="396938" y="279819"/>
                  </a:lnTo>
                  <a:lnTo>
                    <a:pt x="389356" y="265658"/>
                  </a:lnTo>
                  <a:lnTo>
                    <a:pt x="385699" y="241007"/>
                  </a:lnTo>
                  <a:lnTo>
                    <a:pt x="384759" y="204978"/>
                  </a:lnTo>
                  <a:lnTo>
                    <a:pt x="385076" y="174421"/>
                  </a:lnTo>
                  <a:lnTo>
                    <a:pt x="387705" y="150596"/>
                  </a:lnTo>
                  <a:lnTo>
                    <a:pt x="395097" y="135115"/>
                  </a:lnTo>
                  <a:lnTo>
                    <a:pt x="409702" y="129603"/>
                  </a:lnTo>
                  <a:lnTo>
                    <a:pt x="425069" y="135115"/>
                  </a:lnTo>
                  <a:lnTo>
                    <a:pt x="432841" y="150596"/>
                  </a:lnTo>
                  <a:lnTo>
                    <a:pt x="435597" y="174421"/>
                  </a:lnTo>
                  <a:lnTo>
                    <a:pt x="435952" y="204978"/>
                  </a:lnTo>
                  <a:lnTo>
                    <a:pt x="435952" y="91249"/>
                  </a:lnTo>
                  <a:lnTo>
                    <a:pt x="420446" y="92583"/>
                  </a:lnTo>
                  <a:lnTo>
                    <a:pt x="407174" y="96926"/>
                  </a:lnTo>
                  <a:lnTo>
                    <a:pt x="395706" y="104825"/>
                  </a:lnTo>
                  <a:lnTo>
                    <a:pt x="385622" y="116814"/>
                  </a:lnTo>
                  <a:lnTo>
                    <a:pt x="384759" y="116814"/>
                  </a:lnTo>
                  <a:lnTo>
                    <a:pt x="384759" y="0"/>
                  </a:lnTo>
                  <a:lnTo>
                    <a:pt x="323075" y="0"/>
                  </a:lnTo>
                  <a:lnTo>
                    <a:pt x="323075" y="318262"/>
                  </a:lnTo>
                  <a:lnTo>
                    <a:pt x="381698" y="318262"/>
                  </a:lnTo>
                  <a:lnTo>
                    <a:pt x="381698" y="293598"/>
                  </a:lnTo>
                  <a:lnTo>
                    <a:pt x="382574" y="293598"/>
                  </a:lnTo>
                  <a:lnTo>
                    <a:pt x="392176" y="307251"/>
                  </a:lnTo>
                  <a:lnTo>
                    <a:pt x="403999" y="316242"/>
                  </a:lnTo>
                  <a:lnTo>
                    <a:pt x="418134" y="321183"/>
                  </a:lnTo>
                  <a:lnTo>
                    <a:pt x="434632" y="322681"/>
                  </a:lnTo>
                  <a:lnTo>
                    <a:pt x="471220" y="310807"/>
                  </a:lnTo>
                  <a:lnTo>
                    <a:pt x="481825" y="293598"/>
                  </a:lnTo>
                  <a:lnTo>
                    <a:pt x="487514" y="284340"/>
                  </a:lnTo>
                  <a:lnTo>
                    <a:pt x="489432" y="281241"/>
                  </a:lnTo>
                  <a:lnTo>
                    <a:pt x="495668" y="243078"/>
                  </a:lnTo>
                  <a:lnTo>
                    <a:pt x="496316" y="205422"/>
                  </a:lnTo>
                  <a:close/>
                </a:path>
                <a:path w="708025" h="323215">
                  <a:moveTo>
                    <a:pt x="598170" y="0"/>
                  </a:moveTo>
                  <a:lnTo>
                    <a:pt x="536486" y="0"/>
                  </a:lnTo>
                  <a:lnTo>
                    <a:pt x="536486" y="318262"/>
                  </a:lnTo>
                  <a:lnTo>
                    <a:pt x="598170" y="318262"/>
                  </a:lnTo>
                  <a:lnTo>
                    <a:pt x="598170" y="0"/>
                  </a:lnTo>
                  <a:close/>
                </a:path>
                <a:path w="708025" h="323215">
                  <a:moveTo>
                    <a:pt x="707809" y="95656"/>
                  </a:moveTo>
                  <a:lnTo>
                    <a:pt x="646125" y="95656"/>
                  </a:lnTo>
                  <a:lnTo>
                    <a:pt x="646125" y="318262"/>
                  </a:lnTo>
                  <a:lnTo>
                    <a:pt x="707809" y="318262"/>
                  </a:lnTo>
                  <a:lnTo>
                    <a:pt x="707809" y="95656"/>
                  </a:lnTo>
                  <a:close/>
                </a:path>
                <a:path w="708025" h="323215">
                  <a:moveTo>
                    <a:pt x="707809" y="12"/>
                  </a:moveTo>
                  <a:lnTo>
                    <a:pt x="646125" y="12"/>
                  </a:lnTo>
                  <a:lnTo>
                    <a:pt x="646125" y="48933"/>
                  </a:lnTo>
                  <a:lnTo>
                    <a:pt x="707809" y="48933"/>
                  </a:lnTo>
                  <a:lnTo>
                    <a:pt x="707809" y="12"/>
                  </a:lnTo>
                  <a:close/>
                </a:path>
              </a:pathLst>
            </a:custGeom>
            <a:solidFill>
              <a:srgbClr val="FFFFFF"/>
            </a:solidFill>
          </p:spPr>
          <p:txBody>
            <a:bodyPr wrap="square" lIns="0" tIns="0" rIns="0" bIns="0" rtlCol="0"/>
            <a:lstStyle/>
            <a:p>
              <a:endParaRPr sz="1092"/>
            </a:p>
          </p:txBody>
        </p:sp>
        <p:pic>
          <p:nvPicPr>
            <p:cNvPr id="23" name="object 8">
              <a:extLst>
                <a:ext uri="{FF2B5EF4-FFF2-40B4-BE49-F238E27FC236}">
                  <a16:creationId xmlns:a16="http://schemas.microsoft.com/office/drawing/2014/main" id="{31D42C2C-B0F1-8DF3-E9B6-95B5D3E3EC9F}"/>
                </a:ext>
              </a:extLst>
            </p:cNvPr>
            <p:cNvPicPr/>
            <p:nvPr/>
          </p:nvPicPr>
          <p:blipFill>
            <a:blip r:embed="rId3" cstate="print"/>
            <a:stretch>
              <a:fillRect/>
            </a:stretch>
          </p:blipFill>
          <p:spPr>
            <a:xfrm>
              <a:off x="19847123" y="10994845"/>
              <a:ext cx="180235" cy="231437"/>
            </a:xfrm>
            <a:prstGeom prst="rect">
              <a:avLst/>
            </a:prstGeom>
          </p:spPr>
        </p:pic>
      </p:grpSp>
      <p:sp>
        <p:nvSpPr>
          <p:cNvPr id="5" name="object 2">
            <a:extLst>
              <a:ext uri="{FF2B5EF4-FFF2-40B4-BE49-F238E27FC236}">
                <a16:creationId xmlns:a16="http://schemas.microsoft.com/office/drawing/2014/main" id="{08651329-0B2A-63F4-EE91-2CD3710594CF}"/>
              </a:ext>
            </a:extLst>
          </p:cNvPr>
          <p:cNvSpPr/>
          <p:nvPr/>
        </p:nvSpPr>
        <p:spPr>
          <a:xfrm>
            <a:off x="0" y="0"/>
            <a:ext cx="844891" cy="844832"/>
          </a:xfrm>
          <a:custGeom>
            <a:avLst/>
            <a:gdLst/>
            <a:ahLst/>
            <a:cxnLst/>
            <a:rect l="l" t="t" r="r" b="b"/>
            <a:pathLst>
              <a:path w="1393190" h="1393190">
                <a:moveTo>
                  <a:pt x="1392627" y="0"/>
                </a:moveTo>
                <a:lnTo>
                  <a:pt x="0" y="0"/>
                </a:lnTo>
                <a:lnTo>
                  <a:pt x="0" y="1392627"/>
                </a:lnTo>
                <a:lnTo>
                  <a:pt x="1392627" y="0"/>
                </a:lnTo>
                <a:close/>
              </a:path>
            </a:pathLst>
          </a:custGeom>
          <a:solidFill>
            <a:srgbClr val="FAB600"/>
          </a:solidFill>
        </p:spPr>
        <p:txBody>
          <a:bodyPr wrap="square" lIns="0" tIns="0" rIns="0" bIns="0" rtlCol="0"/>
          <a:lstStyle/>
          <a:p>
            <a:endParaRPr sz="1092"/>
          </a:p>
        </p:txBody>
      </p:sp>
      <p:sp>
        <p:nvSpPr>
          <p:cNvPr id="4" name="Tijdelijke aanduiding voor tekst 2">
            <a:extLst>
              <a:ext uri="{FF2B5EF4-FFF2-40B4-BE49-F238E27FC236}">
                <a16:creationId xmlns:a16="http://schemas.microsoft.com/office/drawing/2014/main" id="{68CAE177-3171-34D5-9B10-B55C46EFE9E5}"/>
              </a:ext>
            </a:extLst>
          </p:cNvPr>
          <p:cNvSpPr>
            <a:spLocks noGrp="1"/>
          </p:cNvSpPr>
          <p:nvPr>
            <p:ph type="body" sz="quarter" idx="15"/>
          </p:nvPr>
        </p:nvSpPr>
        <p:spPr>
          <a:xfrm>
            <a:off x="743227" y="1993684"/>
            <a:ext cx="9373129" cy="783869"/>
          </a:xfrm>
          <a:prstGeom prst="rect">
            <a:avLst/>
          </a:prstGeom>
        </p:spPr>
        <p:txBody>
          <a:bodyPr lIns="0" tIns="0" rIns="0" bIns="0"/>
          <a:lstStyle>
            <a:lvl1pPr marL="320566" indent="-320566">
              <a:buFont typeface="Wingdings" panose="05000000000000000000" pitchFamily="2" charset="2"/>
              <a:buChar char="§"/>
              <a:defRPr sz="1698">
                <a:latin typeface="+mj-lt"/>
              </a:defRPr>
            </a:lvl1pPr>
            <a:lvl2pPr marL="542940" indent="-265694">
              <a:buFont typeface="Calibri" panose="020F0502020204030204" pitchFamily="34" charset="0"/>
              <a:buChar char="-"/>
              <a:defRPr sz="1698">
                <a:latin typeface="+mj-lt"/>
              </a:defRPr>
            </a:lvl2pPr>
            <a:lvl3pPr marL="831738" indent="-277246">
              <a:buFont typeface="Arial" panose="020B0604020202020204" pitchFamily="34" charset="0"/>
              <a:buChar char="•"/>
              <a:defRPr sz="1698">
                <a:latin typeface="+mj-lt"/>
              </a:defRPr>
            </a:lvl3pPr>
          </a:lstStyle>
          <a:p>
            <a:pPr lvl="0"/>
            <a:r>
              <a:rPr lang="nl-NL"/>
              <a:t>Klikken om de tekststijl van het model te bewerken</a:t>
            </a:r>
          </a:p>
          <a:p>
            <a:pPr lvl="1"/>
            <a:r>
              <a:rPr lang="nl-NL"/>
              <a:t>Tweede niveau</a:t>
            </a:r>
          </a:p>
          <a:p>
            <a:pPr lvl="2"/>
            <a:r>
              <a:rPr lang="nl-NL"/>
              <a:t>Derde niveau</a:t>
            </a:r>
          </a:p>
        </p:txBody>
      </p:sp>
      <p:sp>
        <p:nvSpPr>
          <p:cNvPr id="2" name="Titel 5">
            <a:extLst>
              <a:ext uri="{FF2B5EF4-FFF2-40B4-BE49-F238E27FC236}">
                <a16:creationId xmlns:a16="http://schemas.microsoft.com/office/drawing/2014/main" id="{B3B757DE-FDC1-A062-51D3-DD99C327D452}"/>
              </a:ext>
            </a:extLst>
          </p:cNvPr>
          <p:cNvSpPr>
            <a:spLocks noGrp="1"/>
          </p:cNvSpPr>
          <p:nvPr>
            <p:ph type="title" hasCustomPrompt="1"/>
          </p:nvPr>
        </p:nvSpPr>
        <p:spPr>
          <a:xfrm>
            <a:off x="723143" y="610328"/>
            <a:ext cx="9342647" cy="566245"/>
          </a:xfrm>
          <a:prstGeom prst="rect">
            <a:avLst/>
          </a:prstGeom>
        </p:spPr>
        <p:txBody>
          <a:bodyPr lIns="0" tIns="0" rIns="0" bIns="0"/>
          <a:lstStyle>
            <a:lvl1pPr>
              <a:lnSpc>
                <a:spcPct val="80000"/>
              </a:lnSpc>
              <a:defRPr sz="4487" b="1">
                <a:solidFill>
                  <a:schemeClr val="tx1"/>
                </a:solidFill>
                <a:latin typeface="+mn-lt"/>
              </a:defRPr>
            </a:lvl1pPr>
          </a:lstStyle>
          <a:p>
            <a:r>
              <a:rPr lang="nl-NL"/>
              <a:t>Klik om een titel toe te voegen</a:t>
            </a:r>
          </a:p>
        </p:txBody>
      </p:sp>
    </p:spTree>
    <p:extLst>
      <p:ext uri="{BB962C8B-B14F-4D97-AF65-F5344CB8AC3E}">
        <p14:creationId xmlns:p14="http://schemas.microsoft.com/office/powerpoint/2010/main" val="4119152999"/>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ussenslide foto">
    <p:spTree>
      <p:nvGrpSpPr>
        <p:cNvPr id="1" name=""/>
        <p:cNvGrpSpPr/>
        <p:nvPr/>
      </p:nvGrpSpPr>
      <p:grpSpPr>
        <a:xfrm>
          <a:off x="0" y="0"/>
          <a:ext cx="0" cy="0"/>
          <a:chOff x="0" y="0"/>
          <a:chExt cx="0" cy="0"/>
        </a:xfrm>
      </p:grpSpPr>
      <p:grpSp>
        <p:nvGrpSpPr>
          <p:cNvPr id="14" name="object 3">
            <a:extLst>
              <a:ext uri="{FF2B5EF4-FFF2-40B4-BE49-F238E27FC236}">
                <a16:creationId xmlns:a16="http://schemas.microsoft.com/office/drawing/2014/main" id="{FADE38AB-618A-6D38-E5CE-0668FC645B2B}"/>
              </a:ext>
            </a:extLst>
          </p:cNvPr>
          <p:cNvGrpSpPr/>
          <p:nvPr/>
        </p:nvGrpSpPr>
        <p:grpSpPr>
          <a:xfrm>
            <a:off x="11531626" y="6197185"/>
            <a:ext cx="660432" cy="660386"/>
            <a:chOff x="19015171" y="10219617"/>
            <a:chExt cx="1089025" cy="1089025"/>
          </a:xfrm>
        </p:grpSpPr>
        <p:sp>
          <p:nvSpPr>
            <p:cNvPr id="15" name="object 4">
              <a:extLst>
                <a:ext uri="{FF2B5EF4-FFF2-40B4-BE49-F238E27FC236}">
                  <a16:creationId xmlns:a16="http://schemas.microsoft.com/office/drawing/2014/main" id="{7B7E8E06-7DD4-CCB8-2CB8-9878313EA047}"/>
                </a:ext>
              </a:extLst>
            </p:cNvPr>
            <p:cNvSpPr/>
            <p:nvPr/>
          </p:nvSpPr>
          <p:spPr>
            <a:xfrm>
              <a:off x="19015171" y="10219617"/>
              <a:ext cx="1089025" cy="1089025"/>
            </a:xfrm>
            <a:custGeom>
              <a:avLst/>
              <a:gdLst/>
              <a:ahLst/>
              <a:cxnLst/>
              <a:rect l="l" t="t" r="r" b="b"/>
              <a:pathLst>
                <a:path w="1089025" h="1089025">
                  <a:moveTo>
                    <a:pt x="1088930" y="0"/>
                  </a:moveTo>
                  <a:lnTo>
                    <a:pt x="272232" y="0"/>
                  </a:lnTo>
                  <a:lnTo>
                    <a:pt x="0" y="272232"/>
                  </a:lnTo>
                  <a:lnTo>
                    <a:pt x="0" y="1088940"/>
                  </a:lnTo>
                  <a:lnTo>
                    <a:pt x="1088930" y="1088940"/>
                  </a:lnTo>
                  <a:lnTo>
                    <a:pt x="1088930" y="0"/>
                  </a:lnTo>
                  <a:close/>
                </a:path>
              </a:pathLst>
            </a:custGeom>
            <a:solidFill>
              <a:srgbClr val="008BD2"/>
            </a:solidFill>
          </p:spPr>
          <p:txBody>
            <a:bodyPr wrap="square" lIns="0" tIns="0" rIns="0" bIns="0" rtlCol="0"/>
            <a:lstStyle/>
            <a:p>
              <a:endParaRPr sz="1092"/>
            </a:p>
          </p:txBody>
        </p:sp>
        <p:sp>
          <p:nvSpPr>
            <p:cNvPr id="16" name="object 5">
              <a:extLst>
                <a:ext uri="{FF2B5EF4-FFF2-40B4-BE49-F238E27FC236}">
                  <a16:creationId xmlns:a16="http://schemas.microsoft.com/office/drawing/2014/main" id="{A3E47A91-A28E-4759-80D6-8F740EC3EDAC}"/>
                </a:ext>
              </a:extLst>
            </p:cNvPr>
            <p:cNvSpPr/>
            <p:nvPr/>
          </p:nvSpPr>
          <p:spPr>
            <a:xfrm>
              <a:off x="19492097" y="10538573"/>
              <a:ext cx="203200" cy="318770"/>
            </a:xfrm>
            <a:custGeom>
              <a:avLst/>
              <a:gdLst/>
              <a:ahLst/>
              <a:cxnLst/>
              <a:rect l="l" t="t" r="r" b="b"/>
              <a:pathLst>
                <a:path w="203200" h="318770">
                  <a:moveTo>
                    <a:pt x="119001" y="0"/>
                  </a:moveTo>
                  <a:lnTo>
                    <a:pt x="0" y="0"/>
                  </a:lnTo>
                  <a:lnTo>
                    <a:pt x="0" y="318273"/>
                  </a:lnTo>
                  <a:lnTo>
                    <a:pt x="66060" y="318273"/>
                  </a:lnTo>
                  <a:lnTo>
                    <a:pt x="66060" y="188674"/>
                  </a:lnTo>
                  <a:lnTo>
                    <a:pt x="115064" y="188674"/>
                  </a:lnTo>
                  <a:lnTo>
                    <a:pt x="161471" y="179155"/>
                  </a:lnTo>
                  <a:lnTo>
                    <a:pt x="188068" y="155503"/>
                  </a:lnTo>
                  <a:lnTo>
                    <a:pt x="194324" y="139744"/>
                  </a:lnTo>
                  <a:lnTo>
                    <a:pt x="66060" y="139744"/>
                  </a:lnTo>
                  <a:lnTo>
                    <a:pt x="66060" y="48940"/>
                  </a:lnTo>
                  <a:lnTo>
                    <a:pt x="194998" y="48940"/>
                  </a:lnTo>
                  <a:lnTo>
                    <a:pt x="183637" y="25791"/>
                  </a:lnTo>
                  <a:lnTo>
                    <a:pt x="157592" y="6695"/>
                  </a:lnTo>
                  <a:lnTo>
                    <a:pt x="119001" y="0"/>
                  </a:lnTo>
                  <a:close/>
                </a:path>
                <a:path w="203200" h="318770">
                  <a:moveTo>
                    <a:pt x="194998" y="48940"/>
                  </a:moveTo>
                  <a:lnTo>
                    <a:pt x="99305" y="48940"/>
                  </a:lnTo>
                  <a:lnTo>
                    <a:pt x="117598" y="52789"/>
                  </a:lnTo>
                  <a:lnTo>
                    <a:pt x="128837" y="63207"/>
                  </a:lnTo>
                  <a:lnTo>
                    <a:pt x="134499" y="78502"/>
                  </a:lnTo>
                  <a:lnTo>
                    <a:pt x="136058" y="96981"/>
                  </a:lnTo>
                  <a:lnTo>
                    <a:pt x="133632" y="112590"/>
                  </a:lnTo>
                  <a:lnTo>
                    <a:pt x="126818" y="126298"/>
                  </a:lnTo>
                  <a:lnTo>
                    <a:pt x="116312" y="136038"/>
                  </a:lnTo>
                  <a:lnTo>
                    <a:pt x="102813" y="139744"/>
                  </a:lnTo>
                  <a:lnTo>
                    <a:pt x="194324" y="139744"/>
                  </a:lnTo>
                  <a:lnTo>
                    <a:pt x="200148" y="125073"/>
                  </a:lnTo>
                  <a:lnTo>
                    <a:pt x="202999" y="95222"/>
                  </a:lnTo>
                  <a:lnTo>
                    <a:pt x="198363" y="55796"/>
                  </a:lnTo>
                  <a:lnTo>
                    <a:pt x="194998" y="48940"/>
                  </a:lnTo>
                  <a:close/>
                </a:path>
              </a:pathLst>
            </a:custGeom>
            <a:solidFill>
              <a:srgbClr val="FFFFFF"/>
            </a:solidFill>
          </p:spPr>
          <p:txBody>
            <a:bodyPr wrap="square" lIns="0" tIns="0" rIns="0" bIns="0" rtlCol="0"/>
            <a:lstStyle/>
            <a:p>
              <a:endParaRPr sz="1092"/>
            </a:p>
          </p:txBody>
        </p:sp>
        <p:pic>
          <p:nvPicPr>
            <p:cNvPr id="17" name="object 6">
              <a:extLst>
                <a:ext uri="{FF2B5EF4-FFF2-40B4-BE49-F238E27FC236}">
                  <a16:creationId xmlns:a16="http://schemas.microsoft.com/office/drawing/2014/main" id="{BED5A8F8-645B-B766-82D3-0BCB72360192}"/>
                </a:ext>
              </a:extLst>
            </p:cNvPr>
            <p:cNvPicPr/>
            <p:nvPr/>
          </p:nvPicPr>
          <p:blipFill>
            <a:blip r:embed="rId2" cstate="print"/>
            <a:stretch>
              <a:fillRect/>
            </a:stretch>
          </p:blipFill>
          <p:spPr>
            <a:xfrm>
              <a:off x="19714539" y="10629826"/>
              <a:ext cx="313090" cy="231437"/>
            </a:xfrm>
            <a:prstGeom prst="rect">
              <a:avLst/>
            </a:prstGeom>
          </p:spPr>
        </p:pic>
        <p:sp>
          <p:nvSpPr>
            <p:cNvPr id="18" name="object 7">
              <a:extLst>
                <a:ext uri="{FF2B5EF4-FFF2-40B4-BE49-F238E27FC236}">
                  <a16:creationId xmlns:a16="http://schemas.microsoft.com/office/drawing/2014/main" id="{0A79CD6A-8939-4450-6412-923F2734771A}"/>
                </a:ext>
              </a:extLst>
            </p:cNvPr>
            <p:cNvSpPr/>
            <p:nvPr/>
          </p:nvSpPr>
          <p:spPr>
            <a:xfrm>
              <a:off x="19101829" y="10903603"/>
              <a:ext cx="708025" cy="323215"/>
            </a:xfrm>
            <a:custGeom>
              <a:avLst/>
              <a:gdLst/>
              <a:ahLst/>
              <a:cxnLst/>
              <a:rect l="l" t="t" r="r" b="b"/>
              <a:pathLst>
                <a:path w="708025" h="323215">
                  <a:moveTo>
                    <a:pt x="173253" y="205422"/>
                  </a:moveTo>
                  <a:lnTo>
                    <a:pt x="166357" y="131470"/>
                  </a:lnTo>
                  <a:lnTo>
                    <a:pt x="112877" y="91249"/>
                  </a:lnTo>
                  <a:lnTo>
                    <a:pt x="112877" y="204978"/>
                  </a:lnTo>
                  <a:lnTo>
                    <a:pt x="111912" y="241007"/>
                  </a:lnTo>
                  <a:lnTo>
                    <a:pt x="108127" y="265658"/>
                  </a:lnTo>
                  <a:lnTo>
                    <a:pt x="100152" y="279819"/>
                  </a:lnTo>
                  <a:lnTo>
                    <a:pt x="86639" y="284340"/>
                  </a:lnTo>
                  <a:lnTo>
                    <a:pt x="73875" y="279819"/>
                  </a:lnTo>
                  <a:lnTo>
                    <a:pt x="66281" y="265658"/>
                  </a:lnTo>
                  <a:lnTo>
                    <a:pt x="62623" y="241007"/>
                  </a:lnTo>
                  <a:lnTo>
                    <a:pt x="61683" y="204978"/>
                  </a:lnTo>
                  <a:lnTo>
                    <a:pt x="62014" y="174421"/>
                  </a:lnTo>
                  <a:lnTo>
                    <a:pt x="64643" y="150596"/>
                  </a:lnTo>
                  <a:lnTo>
                    <a:pt x="72034" y="135115"/>
                  </a:lnTo>
                  <a:lnTo>
                    <a:pt x="86639" y="129603"/>
                  </a:lnTo>
                  <a:lnTo>
                    <a:pt x="101993" y="135115"/>
                  </a:lnTo>
                  <a:lnTo>
                    <a:pt x="109766" y="150596"/>
                  </a:lnTo>
                  <a:lnTo>
                    <a:pt x="112534" y="174421"/>
                  </a:lnTo>
                  <a:lnTo>
                    <a:pt x="112877" y="204978"/>
                  </a:lnTo>
                  <a:lnTo>
                    <a:pt x="112877" y="91249"/>
                  </a:lnTo>
                  <a:lnTo>
                    <a:pt x="97383" y="92583"/>
                  </a:lnTo>
                  <a:lnTo>
                    <a:pt x="84112" y="96926"/>
                  </a:lnTo>
                  <a:lnTo>
                    <a:pt x="72631" y="104825"/>
                  </a:lnTo>
                  <a:lnTo>
                    <a:pt x="62560" y="116814"/>
                  </a:lnTo>
                  <a:lnTo>
                    <a:pt x="61683" y="116814"/>
                  </a:lnTo>
                  <a:lnTo>
                    <a:pt x="61683" y="0"/>
                  </a:lnTo>
                  <a:lnTo>
                    <a:pt x="0" y="0"/>
                  </a:lnTo>
                  <a:lnTo>
                    <a:pt x="0" y="318262"/>
                  </a:lnTo>
                  <a:lnTo>
                    <a:pt x="58635" y="318262"/>
                  </a:lnTo>
                  <a:lnTo>
                    <a:pt x="58635" y="293598"/>
                  </a:lnTo>
                  <a:lnTo>
                    <a:pt x="59512" y="293598"/>
                  </a:lnTo>
                  <a:lnTo>
                    <a:pt x="69113" y="307251"/>
                  </a:lnTo>
                  <a:lnTo>
                    <a:pt x="80937" y="316242"/>
                  </a:lnTo>
                  <a:lnTo>
                    <a:pt x="95059" y="321183"/>
                  </a:lnTo>
                  <a:lnTo>
                    <a:pt x="111569" y="322681"/>
                  </a:lnTo>
                  <a:lnTo>
                    <a:pt x="148145" y="310807"/>
                  </a:lnTo>
                  <a:lnTo>
                    <a:pt x="158750" y="293598"/>
                  </a:lnTo>
                  <a:lnTo>
                    <a:pt x="164452" y="284340"/>
                  </a:lnTo>
                  <a:lnTo>
                    <a:pt x="166357" y="281241"/>
                  </a:lnTo>
                  <a:lnTo>
                    <a:pt x="172593" y="243078"/>
                  </a:lnTo>
                  <a:lnTo>
                    <a:pt x="173253" y="205422"/>
                  </a:lnTo>
                  <a:close/>
                </a:path>
                <a:path w="708025" h="323215">
                  <a:moveTo>
                    <a:pt x="275120" y="95656"/>
                  </a:moveTo>
                  <a:lnTo>
                    <a:pt x="213410" y="95656"/>
                  </a:lnTo>
                  <a:lnTo>
                    <a:pt x="213410" y="318262"/>
                  </a:lnTo>
                  <a:lnTo>
                    <a:pt x="275120" y="318262"/>
                  </a:lnTo>
                  <a:lnTo>
                    <a:pt x="275120" y="95656"/>
                  </a:lnTo>
                  <a:close/>
                </a:path>
                <a:path w="708025" h="323215">
                  <a:moveTo>
                    <a:pt x="275120" y="12"/>
                  </a:moveTo>
                  <a:lnTo>
                    <a:pt x="213410" y="12"/>
                  </a:lnTo>
                  <a:lnTo>
                    <a:pt x="213410" y="48933"/>
                  </a:lnTo>
                  <a:lnTo>
                    <a:pt x="275120" y="48933"/>
                  </a:lnTo>
                  <a:lnTo>
                    <a:pt x="275120" y="12"/>
                  </a:lnTo>
                  <a:close/>
                </a:path>
                <a:path w="708025" h="323215">
                  <a:moveTo>
                    <a:pt x="496316" y="205422"/>
                  </a:moveTo>
                  <a:lnTo>
                    <a:pt x="495617" y="168605"/>
                  </a:lnTo>
                  <a:lnTo>
                    <a:pt x="489432" y="131470"/>
                  </a:lnTo>
                  <a:lnTo>
                    <a:pt x="488264" y="129603"/>
                  </a:lnTo>
                  <a:lnTo>
                    <a:pt x="480314" y="116814"/>
                  </a:lnTo>
                  <a:lnTo>
                    <a:pt x="471589" y="102768"/>
                  </a:lnTo>
                  <a:lnTo>
                    <a:pt x="435952" y="91249"/>
                  </a:lnTo>
                  <a:lnTo>
                    <a:pt x="435952" y="204978"/>
                  </a:lnTo>
                  <a:lnTo>
                    <a:pt x="434987" y="241007"/>
                  </a:lnTo>
                  <a:lnTo>
                    <a:pt x="431190" y="265658"/>
                  </a:lnTo>
                  <a:lnTo>
                    <a:pt x="423214" y="279819"/>
                  </a:lnTo>
                  <a:lnTo>
                    <a:pt x="409702" y="284340"/>
                  </a:lnTo>
                  <a:lnTo>
                    <a:pt x="396938" y="279819"/>
                  </a:lnTo>
                  <a:lnTo>
                    <a:pt x="389356" y="265658"/>
                  </a:lnTo>
                  <a:lnTo>
                    <a:pt x="385699" y="241007"/>
                  </a:lnTo>
                  <a:lnTo>
                    <a:pt x="384759" y="204978"/>
                  </a:lnTo>
                  <a:lnTo>
                    <a:pt x="385076" y="174421"/>
                  </a:lnTo>
                  <a:lnTo>
                    <a:pt x="387705" y="150596"/>
                  </a:lnTo>
                  <a:lnTo>
                    <a:pt x="395097" y="135115"/>
                  </a:lnTo>
                  <a:lnTo>
                    <a:pt x="409702" y="129603"/>
                  </a:lnTo>
                  <a:lnTo>
                    <a:pt x="425069" y="135115"/>
                  </a:lnTo>
                  <a:lnTo>
                    <a:pt x="432841" y="150596"/>
                  </a:lnTo>
                  <a:lnTo>
                    <a:pt x="435597" y="174421"/>
                  </a:lnTo>
                  <a:lnTo>
                    <a:pt x="435952" y="204978"/>
                  </a:lnTo>
                  <a:lnTo>
                    <a:pt x="435952" y="91249"/>
                  </a:lnTo>
                  <a:lnTo>
                    <a:pt x="420446" y="92583"/>
                  </a:lnTo>
                  <a:lnTo>
                    <a:pt x="407174" y="96926"/>
                  </a:lnTo>
                  <a:lnTo>
                    <a:pt x="395706" y="104825"/>
                  </a:lnTo>
                  <a:lnTo>
                    <a:pt x="385622" y="116814"/>
                  </a:lnTo>
                  <a:lnTo>
                    <a:pt x="384759" y="116814"/>
                  </a:lnTo>
                  <a:lnTo>
                    <a:pt x="384759" y="0"/>
                  </a:lnTo>
                  <a:lnTo>
                    <a:pt x="323075" y="0"/>
                  </a:lnTo>
                  <a:lnTo>
                    <a:pt x="323075" y="318262"/>
                  </a:lnTo>
                  <a:lnTo>
                    <a:pt x="381698" y="318262"/>
                  </a:lnTo>
                  <a:lnTo>
                    <a:pt x="381698" y="293598"/>
                  </a:lnTo>
                  <a:lnTo>
                    <a:pt x="382574" y="293598"/>
                  </a:lnTo>
                  <a:lnTo>
                    <a:pt x="392176" y="307251"/>
                  </a:lnTo>
                  <a:lnTo>
                    <a:pt x="403999" y="316242"/>
                  </a:lnTo>
                  <a:lnTo>
                    <a:pt x="418134" y="321183"/>
                  </a:lnTo>
                  <a:lnTo>
                    <a:pt x="434632" y="322681"/>
                  </a:lnTo>
                  <a:lnTo>
                    <a:pt x="471220" y="310807"/>
                  </a:lnTo>
                  <a:lnTo>
                    <a:pt x="481825" y="293598"/>
                  </a:lnTo>
                  <a:lnTo>
                    <a:pt x="487514" y="284340"/>
                  </a:lnTo>
                  <a:lnTo>
                    <a:pt x="489432" y="281241"/>
                  </a:lnTo>
                  <a:lnTo>
                    <a:pt x="495668" y="243078"/>
                  </a:lnTo>
                  <a:lnTo>
                    <a:pt x="496316" y="205422"/>
                  </a:lnTo>
                  <a:close/>
                </a:path>
                <a:path w="708025" h="323215">
                  <a:moveTo>
                    <a:pt x="598170" y="0"/>
                  </a:moveTo>
                  <a:lnTo>
                    <a:pt x="536486" y="0"/>
                  </a:lnTo>
                  <a:lnTo>
                    <a:pt x="536486" y="318262"/>
                  </a:lnTo>
                  <a:lnTo>
                    <a:pt x="598170" y="318262"/>
                  </a:lnTo>
                  <a:lnTo>
                    <a:pt x="598170" y="0"/>
                  </a:lnTo>
                  <a:close/>
                </a:path>
                <a:path w="708025" h="323215">
                  <a:moveTo>
                    <a:pt x="707809" y="95656"/>
                  </a:moveTo>
                  <a:lnTo>
                    <a:pt x="646125" y="95656"/>
                  </a:lnTo>
                  <a:lnTo>
                    <a:pt x="646125" y="318262"/>
                  </a:lnTo>
                  <a:lnTo>
                    <a:pt x="707809" y="318262"/>
                  </a:lnTo>
                  <a:lnTo>
                    <a:pt x="707809" y="95656"/>
                  </a:lnTo>
                  <a:close/>
                </a:path>
                <a:path w="708025" h="323215">
                  <a:moveTo>
                    <a:pt x="707809" y="12"/>
                  </a:moveTo>
                  <a:lnTo>
                    <a:pt x="646125" y="12"/>
                  </a:lnTo>
                  <a:lnTo>
                    <a:pt x="646125" y="48933"/>
                  </a:lnTo>
                  <a:lnTo>
                    <a:pt x="707809" y="48933"/>
                  </a:lnTo>
                  <a:lnTo>
                    <a:pt x="707809" y="12"/>
                  </a:lnTo>
                  <a:close/>
                </a:path>
              </a:pathLst>
            </a:custGeom>
            <a:solidFill>
              <a:srgbClr val="FFFFFF"/>
            </a:solidFill>
          </p:spPr>
          <p:txBody>
            <a:bodyPr wrap="square" lIns="0" tIns="0" rIns="0" bIns="0" rtlCol="0"/>
            <a:lstStyle/>
            <a:p>
              <a:endParaRPr sz="1092"/>
            </a:p>
          </p:txBody>
        </p:sp>
        <p:pic>
          <p:nvPicPr>
            <p:cNvPr id="19" name="object 8">
              <a:extLst>
                <a:ext uri="{FF2B5EF4-FFF2-40B4-BE49-F238E27FC236}">
                  <a16:creationId xmlns:a16="http://schemas.microsoft.com/office/drawing/2014/main" id="{1860CCC6-DCC6-A44D-DA9D-23265CB651B7}"/>
                </a:ext>
              </a:extLst>
            </p:cNvPr>
            <p:cNvPicPr/>
            <p:nvPr/>
          </p:nvPicPr>
          <p:blipFill>
            <a:blip r:embed="rId3" cstate="print"/>
            <a:stretch>
              <a:fillRect/>
            </a:stretch>
          </p:blipFill>
          <p:spPr>
            <a:xfrm>
              <a:off x="19847123" y="10994845"/>
              <a:ext cx="180235" cy="231437"/>
            </a:xfrm>
            <a:prstGeom prst="rect">
              <a:avLst/>
            </a:prstGeom>
          </p:spPr>
        </p:pic>
      </p:grpSp>
      <p:sp>
        <p:nvSpPr>
          <p:cNvPr id="20" name="object 2">
            <a:extLst>
              <a:ext uri="{FF2B5EF4-FFF2-40B4-BE49-F238E27FC236}">
                <a16:creationId xmlns:a16="http://schemas.microsoft.com/office/drawing/2014/main" id="{372C7C2A-88BE-4154-D355-19D301706F41}"/>
              </a:ext>
            </a:extLst>
          </p:cNvPr>
          <p:cNvSpPr/>
          <p:nvPr/>
        </p:nvSpPr>
        <p:spPr>
          <a:xfrm>
            <a:off x="1181100" y="1721277"/>
            <a:ext cx="8061122" cy="3355838"/>
          </a:xfrm>
          <a:custGeom>
            <a:avLst/>
            <a:gdLst/>
            <a:ahLst/>
            <a:cxnLst/>
            <a:rect l="l" t="t" r="r" b="b"/>
            <a:pathLst>
              <a:path w="13292455" h="5534025">
                <a:moveTo>
                  <a:pt x="13292453" y="0"/>
                </a:moveTo>
                <a:lnTo>
                  <a:pt x="0" y="0"/>
                </a:lnTo>
                <a:lnTo>
                  <a:pt x="0" y="5533506"/>
                </a:lnTo>
                <a:lnTo>
                  <a:pt x="1148917" y="4384599"/>
                </a:lnTo>
                <a:lnTo>
                  <a:pt x="13292453" y="4384599"/>
                </a:lnTo>
                <a:lnTo>
                  <a:pt x="13292453" y="0"/>
                </a:lnTo>
                <a:close/>
              </a:path>
            </a:pathLst>
          </a:custGeom>
          <a:solidFill>
            <a:schemeClr val="bg1"/>
          </a:solidFill>
        </p:spPr>
        <p:txBody>
          <a:bodyPr wrap="square" lIns="0" tIns="0" rIns="0" bIns="0" rtlCol="0"/>
          <a:lstStyle/>
          <a:p>
            <a:endParaRPr sz="1092"/>
          </a:p>
        </p:txBody>
      </p:sp>
      <p:sp>
        <p:nvSpPr>
          <p:cNvPr id="21" name="Tijdelijke aanduiding voor tekst 5">
            <a:extLst>
              <a:ext uri="{FF2B5EF4-FFF2-40B4-BE49-F238E27FC236}">
                <a16:creationId xmlns:a16="http://schemas.microsoft.com/office/drawing/2014/main" id="{40011D69-BEFC-6B11-80A1-B86D5DC4585B}"/>
              </a:ext>
            </a:extLst>
          </p:cNvPr>
          <p:cNvSpPr>
            <a:spLocks noGrp="1"/>
          </p:cNvSpPr>
          <p:nvPr>
            <p:ph type="body" sz="quarter" idx="10" hasCustomPrompt="1"/>
          </p:nvPr>
        </p:nvSpPr>
        <p:spPr>
          <a:xfrm>
            <a:off x="1474901" y="1873340"/>
            <a:ext cx="7486181" cy="1791705"/>
          </a:xfrm>
        </p:spPr>
        <p:txBody>
          <a:bodyPr/>
          <a:lstStyle>
            <a:lvl1pPr>
              <a:defRPr sz="5821" b="1"/>
            </a:lvl1pPr>
            <a:lvl2pPr>
              <a:defRPr sz="5821" b="1"/>
            </a:lvl2pPr>
            <a:lvl3pPr>
              <a:defRPr sz="5821" b="1"/>
            </a:lvl3pPr>
            <a:lvl4pPr>
              <a:defRPr sz="5821" b="1"/>
            </a:lvl4pPr>
            <a:lvl5pPr>
              <a:defRPr sz="5821" b="1"/>
            </a:lvl5pPr>
          </a:lstStyle>
          <a:p>
            <a:pPr lvl="0"/>
            <a:r>
              <a:rPr lang="nl-NL"/>
              <a:t>Klik om een titel in te vullen</a:t>
            </a:r>
          </a:p>
        </p:txBody>
      </p:sp>
      <p:sp>
        <p:nvSpPr>
          <p:cNvPr id="22" name="Tijdelijke aanduiding voor tekst 10">
            <a:extLst>
              <a:ext uri="{FF2B5EF4-FFF2-40B4-BE49-F238E27FC236}">
                <a16:creationId xmlns:a16="http://schemas.microsoft.com/office/drawing/2014/main" id="{3B9CBE83-82B7-FF3F-202A-6050F3EC3737}"/>
              </a:ext>
            </a:extLst>
          </p:cNvPr>
          <p:cNvSpPr>
            <a:spLocks noGrp="1"/>
          </p:cNvSpPr>
          <p:nvPr>
            <p:ph type="body" sz="quarter" idx="11" hasCustomPrompt="1"/>
          </p:nvPr>
        </p:nvSpPr>
        <p:spPr>
          <a:xfrm>
            <a:off x="1474901" y="3664852"/>
            <a:ext cx="7486181" cy="410599"/>
          </a:xfrm>
        </p:spPr>
        <p:txBody>
          <a:bodyPr/>
          <a:lstStyle>
            <a:lvl1pPr>
              <a:defRPr sz="2668"/>
            </a:lvl1pPr>
            <a:lvl2pPr>
              <a:defRPr sz="2668"/>
            </a:lvl2pPr>
            <a:lvl3pPr>
              <a:defRPr sz="2668"/>
            </a:lvl3pPr>
            <a:lvl4pPr>
              <a:defRPr sz="2668"/>
            </a:lvl4pPr>
            <a:lvl5pPr>
              <a:defRPr sz="2668"/>
            </a:lvl5pPr>
          </a:lstStyle>
          <a:p>
            <a:pPr lvl="0"/>
            <a:r>
              <a:rPr lang="nl-NL"/>
              <a:t>Eventueel een ondertitel</a:t>
            </a:r>
          </a:p>
        </p:txBody>
      </p:sp>
    </p:spTree>
    <p:extLst>
      <p:ext uri="{BB962C8B-B14F-4D97-AF65-F5344CB8AC3E}">
        <p14:creationId xmlns:p14="http://schemas.microsoft.com/office/powerpoint/2010/main" val="4058383687"/>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ussenslide lichtblauw">
    <p:bg>
      <p:bgPr>
        <a:solidFill>
          <a:srgbClr val="86C2EB"/>
        </a:solidFill>
        <a:effectLst/>
      </p:bgPr>
    </p:bg>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66788BC-3870-CE27-4659-66700C82B8AF}"/>
              </a:ext>
            </a:extLst>
          </p:cNvPr>
          <p:cNvSpPr/>
          <p:nvPr/>
        </p:nvSpPr>
        <p:spPr>
          <a:xfrm>
            <a:off x="1181100" y="1721277"/>
            <a:ext cx="8061122" cy="3355838"/>
          </a:xfrm>
          <a:custGeom>
            <a:avLst/>
            <a:gdLst/>
            <a:ahLst/>
            <a:cxnLst/>
            <a:rect l="l" t="t" r="r" b="b"/>
            <a:pathLst>
              <a:path w="13292455" h="5534025">
                <a:moveTo>
                  <a:pt x="13292453" y="0"/>
                </a:moveTo>
                <a:lnTo>
                  <a:pt x="0" y="0"/>
                </a:lnTo>
                <a:lnTo>
                  <a:pt x="0" y="5533506"/>
                </a:lnTo>
                <a:lnTo>
                  <a:pt x="1148917" y="4384599"/>
                </a:lnTo>
                <a:lnTo>
                  <a:pt x="13292453" y="4384599"/>
                </a:lnTo>
                <a:lnTo>
                  <a:pt x="13292453" y="0"/>
                </a:lnTo>
                <a:close/>
              </a:path>
            </a:pathLst>
          </a:custGeom>
          <a:solidFill>
            <a:schemeClr val="bg1"/>
          </a:solidFill>
        </p:spPr>
        <p:txBody>
          <a:bodyPr wrap="square" lIns="0" tIns="0" rIns="0" bIns="0" rtlCol="0"/>
          <a:lstStyle/>
          <a:p>
            <a:endParaRPr sz="1092"/>
          </a:p>
        </p:txBody>
      </p:sp>
      <p:sp>
        <p:nvSpPr>
          <p:cNvPr id="6" name="Tijdelijke aanduiding voor tekst 5">
            <a:extLst>
              <a:ext uri="{FF2B5EF4-FFF2-40B4-BE49-F238E27FC236}">
                <a16:creationId xmlns:a16="http://schemas.microsoft.com/office/drawing/2014/main" id="{C3DD02DB-51BE-545C-3E85-7E58F1154034}"/>
              </a:ext>
            </a:extLst>
          </p:cNvPr>
          <p:cNvSpPr>
            <a:spLocks noGrp="1"/>
          </p:cNvSpPr>
          <p:nvPr>
            <p:ph type="body" sz="quarter" idx="10" hasCustomPrompt="1"/>
          </p:nvPr>
        </p:nvSpPr>
        <p:spPr>
          <a:xfrm>
            <a:off x="1474901" y="1873340"/>
            <a:ext cx="7486181" cy="1791705"/>
          </a:xfrm>
        </p:spPr>
        <p:txBody>
          <a:bodyPr/>
          <a:lstStyle>
            <a:lvl1pPr>
              <a:defRPr sz="5821" b="1"/>
            </a:lvl1pPr>
            <a:lvl2pPr>
              <a:defRPr sz="5821" b="1"/>
            </a:lvl2pPr>
            <a:lvl3pPr>
              <a:defRPr sz="5821" b="1"/>
            </a:lvl3pPr>
            <a:lvl4pPr>
              <a:defRPr sz="5821" b="1"/>
            </a:lvl4pPr>
            <a:lvl5pPr>
              <a:defRPr sz="5821" b="1"/>
            </a:lvl5pPr>
          </a:lstStyle>
          <a:p>
            <a:pPr lvl="0"/>
            <a:r>
              <a:rPr lang="nl-NL"/>
              <a:t>Klik om een titel in te vullen</a:t>
            </a:r>
          </a:p>
        </p:txBody>
      </p:sp>
      <p:sp>
        <p:nvSpPr>
          <p:cNvPr id="11" name="Tijdelijke aanduiding voor tekst 10">
            <a:extLst>
              <a:ext uri="{FF2B5EF4-FFF2-40B4-BE49-F238E27FC236}">
                <a16:creationId xmlns:a16="http://schemas.microsoft.com/office/drawing/2014/main" id="{B46A4BC2-E643-B164-5EDC-5EB57C82EE31}"/>
              </a:ext>
            </a:extLst>
          </p:cNvPr>
          <p:cNvSpPr>
            <a:spLocks noGrp="1"/>
          </p:cNvSpPr>
          <p:nvPr>
            <p:ph type="body" sz="quarter" idx="11" hasCustomPrompt="1"/>
          </p:nvPr>
        </p:nvSpPr>
        <p:spPr>
          <a:xfrm>
            <a:off x="1474901" y="3664852"/>
            <a:ext cx="7486181" cy="410599"/>
          </a:xfrm>
        </p:spPr>
        <p:txBody>
          <a:bodyPr/>
          <a:lstStyle>
            <a:lvl1pPr>
              <a:defRPr sz="2668"/>
            </a:lvl1pPr>
            <a:lvl2pPr>
              <a:defRPr sz="2668"/>
            </a:lvl2pPr>
            <a:lvl3pPr>
              <a:defRPr sz="2668"/>
            </a:lvl3pPr>
            <a:lvl4pPr>
              <a:defRPr sz="2668"/>
            </a:lvl4pPr>
            <a:lvl5pPr>
              <a:defRPr sz="2668"/>
            </a:lvl5pPr>
          </a:lstStyle>
          <a:p>
            <a:pPr lvl="0"/>
            <a:r>
              <a:rPr lang="nl-NL"/>
              <a:t>Eventueel een ondertitel</a:t>
            </a:r>
          </a:p>
        </p:txBody>
      </p:sp>
      <p:grpSp>
        <p:nvGrpSpPr>
          <p:cNvPr id="3" name="object 3">
            <a:extLst>
              <a:ext uri="{FF2B5EF4-FFF2-40B4-BE49-F238E27FC236}">
                <a16:creationId xmlns:a16="http://schemas.microsoft.com/office/drawing/2014/main" id="{6FEEED87-7DED-2D12-5D7C-3DB3CDDC2F12}"/>
              </a:ext>
            </a:extLst>
          </p:cNvPr>
          <p:cNvGrpSpPr/>
          <p:nvPr/>
        </p:nvGrpSpPr>
        <p:grpSpPr>
          <a:xfrm>
            <a:off x="11531626" y="6197185"/>
            <a:ext cx="660432" cy="660386"/>
            <a:chOff x="19015171" y="10219617"/>
            <a:chExt cx="1089025" cy="1089025"/>
          </a:xfrm>
        </p:grpSpPr>
        <p:sp>
          <p:nvSpPr>
            <p:cNvPr id="4" name="object 4">
              <a:extLst>
                <a:ext uri="{FF2B5EF4-FFF2-40B4-BE49-F238E27FC236}">
                  <a16:creationId xmlns:a16="http://schemas.microsoft.com/office/drawing/2014/main" id="{DD94EADC-2EBB-72E2-C023-76A2723CA9D8}"/>
                </a:ext>
              </a:extLst>
            </p:cNvPr>
            <p:cNvSpPr/>
            <p:nvPr/>
          </p:nvSpPr>
          <p:spPr>
            <a:xfrm>
              <a:off x="19015171" y="10219617"/>
              <a:ext cx="1089025" cy="1089025"/>
            </a:xfrm>
            <a:custGeom>
              <a:avLst/>
              <a:gdLst/>
              <a:ahLst/>
              <a:cxnLst/>
              <a:rect l="l" t="t" r="r" b="b"/>
              <a:pathLst>
                <a:path w="1089025" h="1089025">
                  <a:moveTo>
                    <a:pt x="1088930" y="0"/>
                  </a:moveTo>
                  <a:lnTo>
                    <a:pt x="272232" y="0"/>
                  </a:lnTo>
                  <a:lnTo>
                    <a:pt x="0" y="272232"/>
                  </a:lnTo>
                  <a:lnTo>
                    <a:pt x="0" y="1088940"/>
                  </a:lnTo>
                  <a:lnTo>
                    <a:pt x="1088930" y="1088940"/>
                  </a:lnTo>
                  <a:lnTo>
                    <a:pt x="1088930" y="0"/>
                  </a:lnTo>
                  <a:close/>
                </a:path>
              </a:pathLst>
            </a:custGeom>
            <a:solidFill>
              <a:srgbClr val="008BD2"/>
            </a:solidFill>
          </p:spPr>
          <p:txBody>
            <a:bodyPr wrap="square" lIns="0" tIns="0" rIns="0" bIns="0" rtlCol="0"/>
            <a:lstStyle/>
            <a:p>
              <a:endParaRPr sz="1092"/>
            </a:p>
          </p:txBody>
        </p:sp>
        <p:sp>
          <p:nvSpPr>
            <p:cNvPr id="5" name="object 5">
              <a:extLst>
                <a:ext uri="{FF2B5EF4-FFF2-40B4-BE49-F238E27FC236}">
                  <a16:creationId xmlns:a16="http://schemas.microsoft.com/office/drawing/2014/main" id="{ABABD3D5-C70F-2E74-43E6-0C647A286EC7}"/>
                </a:ext>
              </a:extLst>
            </p:cNvPr>
            <p:cNvSpPr/>
            <p:nvPr/>
          </p:nvSpPr>
          <p:spPr>
            <a:xfrm>
              <a:off x="19492097" y="10538573"/>
              <a:ext cx="203200" cy="318770"/>
            </a:xfrm>
            <a:custGeom>
              <a:avLst/>
              <a:gdLst/>
              <a:ahLst/>
              <a:cxnLst/>
              <a:rect l="l" t="t" r="r" b="b"/>
              <a:pathLst>
                <a:path w="203200" h="318770">
                  <a:moveTo>
                    <a:pt x="119001" y="0"/>
                  </a:moveTo>
                  <a:lnTo>
                    <a:pt x="0" y="0"/>
                  </a:lnTo>
                  <a:lnTo>
                    <a:pt x="0" y="318273"/>
                  </a:lnTo>
                  <a:lnTo>
                    <a:pt x="66060" y="318273"/>
                  </a:lnTo>
                  <a:lnTo>
                    <a:pt x="66060" y="188674"/>
                  </a:lnTo>
                  <a:lnTo>
                    <a:pt x="115064" y="188674"/>
                  </a:lnTo>
                  <a:lnTo>
                    <a:pt x="161471" y="179155"/>
                  </a:lnTo>
                  <a:lnTo>
                    <a:pt x="188068" y="155503"/>
                  </a:lnTo>
                  <a:lnTo>
                    <a:pt x="194324" y="139744"/>
                  </a:lnTo>
                  <a:lnTo>
                    <a:pt x="66060" y="139744"/>
                  </a:lnTo>
                  <a:lnTo>
                    <a:pt x="66060" y="48940"/>
                  </a:lnTo>
                  <a:lnTo>
                    <a:pt x="194998" y="48940"/>
                  </a:lnTo>
                  <a:lnTo>
                    <a:pt x="183637" y="25791"/>
                  </a:lnTo>
                  <a:lnTo>
                    <a:pt x="157592" y="6695"/>
                  </a:lnTo>
                  <a:lnTo>
                    <a:pt x="119001" y="0"/>
                  </a:lnTo>
                  <a:close/>
                </a:path>
                <a:path w="203200" h="318770">
                  <a:moveTo>
                    <a:pt x="194998" y="48940"/>
                  </a:moveTo>
                  <a:lnTo>
                    <a:pt x="99305" y="48940"/>
                  </a:lnTo>
                  <a:lnTo>
                    <a:pt x="117598" y="52789"/>
                  </a:lnTo>
                  <a:lnTo>
                    <a:pt x="128837" y="63207"/>
                  </a:lnTo>
                  <a:lnTo>
                    <a:pt x="134499" y="78502"/>
                  </a:lnTo>
                  <a:lnTo>
                    <a:pt x="136058" y="96981"/>
                  </a:lnTo>
                  <a:lnTo>
                    <a:pt x="133632" y="112590"/>
                  </a:lnTo>
                  <a:lnTo>
                    <a:pt x="126818" y="126298"/>
                  </a:lnTo>
                  <a:lnTo>
                    <a:pt x="116312" y="136038"/>
                  </a:lnTo>
                  <a:lnTo>
                    <a:pt x="102813" y="139744"/>
                  </a:lnTo>
                  <a:lnTo>
                    <a:pt x="194324" y="139744"/>
                  </a:lnTo>
                  <a:lnTo>
                    <a:pt x="200148" y="125073"/>
                  </a:lnTo>
                  <a:lnTo>
                    <a:pt x="202999" y="95222"/>
                  </a:lnTo>
                  <a:lnTo>
                    <a:pt x="198363" y="55796"/>
                  </a:lnTo>
                  <a:lnTo>
                    <a:pt x="194998" y="48940"/>
                  </a:lnTo>
                  <a:close/>
                </a:path>
              </a:pathLst>
            </a:custGeom>
            <a:solidFill>
              <a:srgbClr val="FFFFFF"/>
            </a:solidFill>
          </p:spPr>
          <p:txBody>
            <a:bodyPr wrap="square" lIns="0" tIns="0" rIns="0" bIns="0" rtlCol="0"/>
            <a:lstStyle/>
            <a:p>
              <a:endParaRPr sz="1092"/>
            </a:p>
          </p:txBody>
        </p:sp>
        <p:pic>
          <p:nvPicPr>
            <p:cNvPr id="10" name="object 6">
              <a:extLst>
                <a:ext uri="{FF2B5EF4-FFF2-40B4-BE49-F238E27FC236}">
                  <a16:creationId xmlns:a16="http://schemas.microsoft.com/office/drawing/2014/main" id="{A3EDA8A5-720A-CACF-E1B5-533E4E3067DA}"/>
                </a:ext>
              </a:extLst>
            </p:cNvPr>
            <p:cNvPicPr/>
            <p:nvPr/>
          </p:nvPicPr>
          <p:blipFill>
            <a:blip r:embed="rId2" cstate="print"/>
            <a:stretch>
              <a:fillRect/>
            </a:stretch>
          </p:blipFill>
          <p:spPr>
            <a:xfrm>
              <a:off x="19714539" y="10629826"/>
              <a:ext cx="313090" cy="231437"/>
            </a:xfrm>
            <a:prstGeom prst="rect">
              <a:avLst/>
            </a:prstGeom>
          </p:spPr>
        </p:pic>
        <p:sp>
          <p:nvSpPr>
            <p:cNvPr id="12" name="object 7">
              <a:extLst>
                <a:ext uri="{FF2B5EF4-FFF2-40B4-BE49-F238E27FC236}">
                  <a16:creationId xmlns:a16="http://schemas.microsoft.com/office/drawing/2014/main" id="{4AC1F51F-4CAA-AC1C-0A07-044D61B58060}"/>
                </a:ext>
              </a:extLst>
            </p:cNvPr>
            <p:cNvSpPr/>
            <p:nvPr/>
          </p:nvSpPr>
          <p:spPr>
            <a:xfrm>
              <a:off x="19101829" y="10903603"/>
              <a:ext cx="708025" cy="323215"/>
            </a:xfrm>
            <a:custGeom>
              <a:avLst/>
              <a:gdLst/>
              <a:ahLst/>
              <a:cxnLst/>
              <a:rect l="l" t="t" r="r" b="b"/>
              <a:pathLst>
                <a:path w="708025" h="323215">
                  <a:moveTo>
                    <a:pt x="173253" y="205422"/>
                  </a:moveTo>
                  <a:lnTo>
                    <a:pt x="166357" y="131470"/>
                  </a:lnTo>
                  <a:lnTo>
                    <a:pt x="112877" y="91249"/>
                  </a:lnTo>
                  <a:lnTo>
                    <a:pt x="112877" y="204978"/>
                  </a:lnTo>
                  <a:lnTo>
                    <a:pt x="111912" y="241007"/>
                  </a:lnTo>
                  <a:lnTo>
                    <a:pt x="108127" y="265658"/>
                  </a:lnTo>
                  <a:lnTo>
                    <a:pt x="100152" y="279819"/>
                  </a:lnTo>
                  <a:lnTo>
                    <a:pt x="86639" y="284340"/>
                  </a:lnTo>
                  <a:lnTo>
                    <a:pt x="73875" y="279819"/>
                  </a:lnTo>
                  <a:lnTo>
                    <a:pt x="66281" y="265658"/>
                  </a:lnTo>
                  <a:lnTo>
                    <a:pt x="62623" y="241007"/>
                  </a:lnTo>
                  <a:lnTo>
                    <a:pt x="61683" y="204978"/>
                  </a:lnTo>
                  <a:lnTo>
                    <a:pt x="62014" y="174421"/>
                  </a:lnTo>
                  <a:lnTo>
                    <a:pt x="64643" y="150596"/>
                  </a:lnTo>
                  <a:lnTo>
                    <a:pt x="72034" y="135115"/>
                  </a:lnTo>
                  <a:lnTo>
                    <a:pt x="86639" y="129603"/>
                  </a:lnTo>
                  <a:lnTo>
                    <a:pt x="101993" y="135115"/>
                  </a:lnTo>
                  <a:lnTo>
                    <a:pt x="109766" y="150596"/>
                  </a:lnTo>
                  <a:lnTo>
                    <a:pt x="112534" y="174421"/>
                  </a:lnTo>
                  <a:lnTo>
                    <a:pt x="112877" y="204978"/>
                  </a:lnTo>
                  <a:lnTo>
                    <a:pt x="112877" y="91249"/>
                  </a:lnTo>
                  <a:lnTo>
                    <a:pt x="97383" y="92583"/>
                  </a:lnTo>
                  <a:lnTo>
                    <a:pt x="84112" y="96926"/>
                  </a:lnTo>
                  <a:lnTo>
                    <a:pt x="72631" y="104825"/>
                  </a:lnTo>
                  <a:lnTo>
                    <a:pt x="62560" y="116814"/>
                  </a:lnTo>
                  <a:lnTo>
                    <a:pt x="61683" y="116814"/>
                  </a:lnTo>
                  <a:lnTo>
                    <a:pt x="61683" y="0"/>
                  </a:lnTo>
                  <a:lnTo>
                    <a:pt x="0" y="0"/>
                  </a:lnTo>
                  <a:lnTo>
                    <a:pt x="0" y="318262"/>
                  </a:lnTo>
                  <a:lnTo>
                    <a:pt x="58635" y="318262"/>
                  </a:lnTo>
                  <a:lnTo>
                    <a:pt x="58635" y="293598"/>
                  </a:lnTo>
                  <a:lnTo>
                    <a:pt x="59512" y="293598"/>
                  </a:lnTo>
                  <a:lnTo>
                    <a:pt x="69113" y="307251"/>
                  </a:lnTo>
                  <a:lnTo>
                    <a:pt x="80937" y="316242"/>
                  </a:lnTo>
                  <a:lnTo>
                    <a:pt x="95059" y="321183"/>
                  </a:lnTo>
                  <a:lnTo>
                    <a:pt x="111569" y="322681"/>
                  </a:lnTo>
                  <a:lnTo>
                    <a:pt x="148145" y="310807"/>
                  </a:lnTo>
                  <a:lnTo>
                    <a:pt x="158750" y="293598"/>
                  </a:lnTo>
                  <a:lnTo>
                    <a:pt x="164452" y="284340"/>
                  </a:lnTo>
                  <a:lnTo>
                    <a:pt x="166357" y="281241"/>
                  </a:lnTo>
                  <a:lnTo>
                    <a:pt x="172593" y="243078"/>
                  </a:lnTo>
                  <a:lnTo>
                    <a:pt x="173253" y="205422"/>
                  </a:lnTo>
                  <a:close/>
                </a:path>
                <a:path w="708025" h="323215">
                  <a:moveTo>
                    <a:pt x="275120" y="95656"/>
                  </a:moveTo>
                  <a:lnTo>
                    <a:pt x="213410" y="95656"/>
                  </a:lnTo>
                  <a:lnTo>
                    <a:pt x="213410" y="318262"/>
                  </a:lnTo>
                  <a:lnTo>
                    <a:pt x="275120" y="318262"/>
                  </a:lnTo>
                  <a:lnTo>
                    <a:pt x="275120" y="95656"/>
                  </a:lnTo>
                  <a:close/>
                </a:path>
                <a:path w="708025" h="323215">
                  <a:moveTo>
                    <a:pt x="275120" y="12"/>
                  </a:moveTo>
                  <a:lnTo>
                    <a:pt x="213410" y="12"/>
                  </a:lnTo>
                  <a:lnTo>
                    <a:pt x="213410" y="48933"/>
                  </a:lnTo>
                  <a:lnTo>
                    <a:pt x="275120" y="48933"/>
                  </a:lnTo>
                  <a:lnTo>
                    <a:pt x="275120" y="12"/>
                  </a:lnTo>
                  <a:close/>
                </a:path>
                <a:path w="708025" h="323215">
                  <a:moveTo>
                    <a:pt x="496316" y="205422"/>
                  </a:moveTo>
                  <a:lnTo>
                    <a:pt x="495617" y="168605"/>
                  </a:lnTo>
                  <a:lnTo>
                    <a:pt x="489432" y="131470"/>
                  </a:lnTo>
                  <a:lnTo>
                    <a:pt x="488264" y="129603"/>
                  </a:lnTo>
                  <a:lnTo>
                    <a:pt x="480314" y="116814"/>
                  </a:lnTo>
                  <a:lnTo>
                    <a:pt x="471589" y="102768"/>
                  </a:lnTo>
                  <a:lnTo>
                    <a:pt x="435952" y="91249"/>
                  </a:lnTo>
                  <a:lnTo>
                    <a:pt x="435952" y="204978"/>
                  </a:lnTo>
                  <a:lnTo>
                    <a:pt x="434987" y="241007"/>
                  </a:lnTo>
                  <a:lnTo>
                    <a:pt x="431190" y="265658"/>
                  </a:lnTo>
                  <a:lnTo>
                    <a:pt x="423214" y="279819"/>
                  </a:lnTo>
                  <a:lnTo>
                    <a:pt x="409702" y="284340"/>
                  </a:lnTo>
                  <a:lnTo>
                    <a:pt x="396938" y="279819"/>
                  </a:lnTo>
                  <a:lnTo>
                    <a:pt x="389356" y="265658"/>
                  </a:lnTo>
                  <a:lnTo>
                    <a:pt x="385699" y="241007"/>
                  </a:lnTo>
                  <a:lnTo>
                    <a:pt x="384759" y="204978"/>
                  </a:lnTo>
                  <a:lnTo>
                    <a:pt x="385076" y="174421"/>
                  </a:lnTo>
                  <a:lnTo>
                    <a:pt x="387705" y="150596"/>
                  </a:lnTo>
                  <a:lnTo>
                    <a:pt x="395097" y="135115"/>
                  </a:lnTo>
                  <a:lnTo>
                    <a:pt x="409702" y="129603"/>
                  </a:lnTo>
                  <a:lnTo>
                    <a:pt x="425069" y="135115"/>
                  </a:lnTo>
                  <a:lnTo>
                    <a:pt x="432841" y="150596"/>
                  </a:lnTo>
                  <a:lnTo>
                    <a:pt x="435597" y="174421"/>
                  </a:lnTo>
                  <a:lnTo>
                    <a:pt x="435952" y="204978"/>
                  </a:lnTo>
                  <a:lnTo>
                    <a:pt x="435952" y="91249"/>
                  </a:lnTo>
                  <a:lnTo>
                    <a:pt x="420446" y="92583"/>
                  </a:lnTo>
                  <a:lnTo>
                    <a:pt x="407174" y="96926"/>
                  </a:lnTo>
                  <a:lnTo>
                    <a:pt x="395706" y="104825"/>
                  </a:lnTo>
                  <a:lnTo>
                    <a:pt x="385622" y="116814"/>
                  </a:lnTo>
                  <a:lnTo>
                    <a:pt x="384759" y="116814"/>
                  </a:lnTo>
                  <a:lnTo>
                    <a:pt x="384759" y="0"/>
                  </a:lnTo>
                  <a:lnTo>
                    <a:pt x="323075" y="0"/>
                  </a:lnTo>
                  <a:lnTo>
                    <a:pt x="323075" y="318262"/>
                  </a:lnTo>
                  <a:lnTo>
                    <a:pt x="381698" y="318262"/>
                  </a:lnTo>
                  <a:lnTo>
                    <a:pt x="381698" y="293598"/>
                  </a:lnTo>
                  <a:lnTo>
                    <a:pt x="382574" y="293598"/>
                  </a:lnTo>
                  <a:lnTo>
                    <a:pt x="392176" y="307251"/>
                  </a:lnTo>
                  <a:lnTo>
                    <a:pt x="403999" y="316242"/>
                  </a:lnTo>
                  <a:lnTo>
                    <a:pt x="418134" y="321183"/>
                  </a:lnTo>
                  <a:lnTo>
                    <a:pt x="434632" y="322681"/>
                  </a:lnTo>
                  <a:lnTo>
                    <a:pt x="471220" y="310807"/>
                  </a:lnTo>
                  <a:lnTo>
                    <a:pt x="481825" y="293598"/>
                  </a:lnTo>
                  <a:lnTo>
                    <a:pt x="487514" y="284340"/>
                  </a:lnTo>
                  <a:lnTo>
                    <a:pt x="489432" y="281241"/>
                  </a:lnTo>
                  <a:lnTo>
                    <a:pt x="495668" y="243078"/>
                  </a:lnTo>
                  <a:lnTo>
                    <a:pt x="496316" y="205422"/>
                  </a:lnTo>
                  <a:close/>
                </a:path>
                <a:path w="708025" h="323215">
                  <a:moveTo>
                    <a:pt x="598170" y="0"/>
                  </a:moveTo>
                  <a:lnTo>
                    <a:pt x="536486" y="0"/>
                  </a:lnTo>
                  <a:lnTo>
                    <a:pt x="536486" y="318262"/>
                  </a:lnTo>
                  <a:lnTo>
                    <a:pt x="598170" y="318262"/>
                  </a:lnTo>
                  <a:lnTo>
                    <a:pt x="598170" y="0"/>
                  </a:lnTo>
                  <a:close/>
                </a:path>
                <a:path w="708025" h="323215">
                  <a:moveTo>
                    <a:pt x="707809" y="95656"/>
                  </a:moveTo>
                  <a:lnTo>
                    <a:pt x="646125" y="95656"/>
                  </a:lnTo>
                  <a:lnTo>
                    <a:pt x="646125" y="318262"/>
                  </a:lnTo>
                  <a:lnTo>
                    <a:pt x="707809" y="318262"/>
                  </a:lnTo>
                  <a:lnTo>
                    <a:pt x="707809" y="95656"/>
                  </a:lnTo>
                  <a:close/>
                </a:path>
                <a:path w="708025" h="323215">
                  <a:moveTo>
                    <a:pt x="707809" y="12"/>
                  </a:moveTo>
                  <a:lnTo>
                    <a:pt x="646125" y="12"/>
                  </a:lnTo>
                  <a:lnTo>
                    <a:pt x="646125" y="48933"/>
                  </a:lnTo>
                  <a:lnTo>
                    <a:pt x="707809" y="48933"/>
                  </a:lnTo>
                  <a:lnTo>
                    <a:pt x="707809" y="12"/>
                  </a:lnTo>
                  <a:close/>
                </a:path>
              </a:pathLst>
            </a:custGeom>
            <a:solidFill>
              <a:srgbClr val="FFFFFF"/>
            </a:solidFill>
          </p:spPr>
          <p:txBody>
            <a:bodyPr wrap="square" lIns="0" tIns="0" rIns="0" bIns="0" rtlCol="0"/>
            <a:lstStyle/>
            <a:p>
              <a:endParaRPr sz="1092"/>
            </a:p>
          </p:txBody>
        </p:sp>
        <p:pic>
          <p:nvPicPr>
            <p:cNvPr id="13" name="object 8">
              <a:extLst>
                <a:ext uri="{FF2B5EF4-FFF2-40B4-BE49-F238E27FC236}">
                  <a16:creationId xmlns:a16="http://schemas.microsoft.com/office/drawing/2014/main" id="{61E08333-84AF-1F1E-C16E-29CA6876A11E}"/>
                </a:ext>
              </a:extLst>
            </p:cNvPr>
            <p:cNvPicPr/>
            <p:nvPr/>
          </p:nvPicPr>
          <p:blipFill>
            <a:blip r:embed="rId3" cstate="print"/>
            <a:stretch>
              <a:fillRect/>
            </a:stretch>
          </p:blipFill>
          <p:spPr>
            <a:xfrm>
              <a:off x="19847123" y="10994845"/>
              <a:ext cx="180235" cy="231437"/>
            </a:xfrm>
            <a:prstGeom prst="rect">
              <a:avLst/>
            </a:prstGeom>
          </p:spPr>
        </p:pic>
      </p:grpSp>
    </p:spTree>
    <p:extLst>
      <p:ext uri="{BB962C8B-B14F-4D97-AF65-F5344CB8AC3E}">
        <p14:creationId xmlns:p14="http://schemas.microsoft.com/office/powerpoint/2010/main" val="19543820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ussenslide donkerblauw">
    <p:bg>
      <p:bgPr>
        <a:solidFill>
          <a:srgbClr val="008BD2"/>
        </a:solidFill>
        <a:effectLst/>
      </p:bgPr>
    </p:bg>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FC8A9E7B-5CEC-984A-0E9D-22D67AA05635}"/>
              </a:ext>
            </a:extLst>
          </p:cNvPr>
          <p:cNvSpPr/>
          <p:nvPr/>
        </p:nvSpPr>
        <p:spPr>
          <a:xfrm>
            <a:off x="1181100" y="1721277"/>
            <a:ext cx="8061122" cy="3355838"/>
          </a:xfrm>
          <a:custGeom>
            <a:avLst/>
            <a:gdLst/>
            <a:ahLst/>
            <a:cxnLst/>
            <a:rect l="l" t="t" r="r" b="b"/>
            <a:pathLst>
              <a:path w="13292455" h="5534025">
                <a:moveTo>
                  <a:pt x="13292453" y="0"/>
                </a:moveTo>
                <a:lnTo>
                  <a:pt x="0" y="0"/>
                </a:lnTo>
                <a:lnTo>
                  <a:pt x="0" y="5533506"/>
                </a:lnTo>
                <a:lnTo>
                  <a:pt x="1148917" y="4384599"/>
                </a:lnTo>
                <a:lnTo>
                  <a:pt x="13292453" y="4384599"/>
                </a:lnTo>
                <a:lnTo>
                  <a:pt x="13292453" y="0"/>
                </a:lnTo>
                <a:close/>
              </a:path>
            </a:pathLst>
          </a:custGeom>
          <a:solidFill>
            <a:schemeClr val="bg1"/>
          </a:solidFill>
        </p:spPr>
        <p:txBody>
          <a:bodyPr wrap="square" lIns="0" tIns="0" rIns="0" bIns="0" rtlCol="0"/>
          <a:lstStyle/>
          <a:p>
            <a:endParaRPr sz="1092"/>
          </a:p>
        </p:txBody>
      </p:sp>
      <p:sp>
        <p:nvSpPr>
          <p:cNvPr id="7" name="Tijdelijke aanduiding voor tekst 5">
            <a:extLst>
              <a:ext uri="{FF2B5EF4-FFF2-40B4-BE49-F238E27FC236}">
                <a16:creationId xmlns:a16="http://schemas.microsoft.com/office/drawing/2014/main" id="{39F31110-200B-2661-A92B-55153705F183}"/>
              </a:ext>
            </a:extLst>
          </p:cNvPr>
          <p:cNvSpPr>
            <a:spLocks noGrp="1"/>
          </p:cNvSpPr>
          <p:nvPr>
            <p:ph type="body" sz="quarter" idx="10" hasCustomPrompt="1"/>
          </p:nvPr>
        </p:nvSpPr>
        <p:spPr>
          <a:xfrm>
            <a:off x="1474901" y="1873340"/>
            <a:ext cx="7486181" cy="1791705"/>
          </a:xfrm>
        </p:spPr>
        <p:txBody>
          <a:bodyPr/>
          <a:lstStyle>
            <a:lvl1pPr>
              <a:defRPr sz="5821" b="1"/>
            </a:lvl1pPr>
            <a:lvl2pPr>
              <a:defRPr sz="5821" b="1"/>
            </a:lvl2pPr>
            <a:lvl3pPr>
              <a:defRPr sz="5821" b="1"/>
            </a:lvl3pPr>
            <a:lvl4pPr>
              <a:defRPr sz="5821" b="1"/>
            </a:lvl4pPr>
            <a:lvl5pPr>
              <a:defRPr sz="5821" b="1"/>
            </a:lvl5pPr>
          </a:lstStyle>
          <a:p>
            <a:pPr lvl="0"/>
            <a:r>
              <a:rPr lang="nl-NL"/>
              <a:t>Klik om een titel in te vullen</a:t>
            </a:r>
          </a:p>
        </p:txBody>
      </p:sp>
      <p:sp>
        <p:nvSpPr>
          <p:cNvPr id="8" name="Tijdelijke aanduiding voor tekst 10">
            <a:extLst>
              <a:ext uri="{FF2B5EF4-FFF2-40B4-BE49-F238E27FC236}">
                <a16:creationId xmlns:a16="http://schemas.microsoft.com/office/drawing/2014/main" id="{612C9EE7-0896-29A5-129C-4578925E73DE}"/>
              </a:ext>
            </a:extLst>
          </p:cNvPr>
          <p:cNvSpPr>
            <a:spLocks noGrp="1"/>
          </p:cNvSpPr>
          <p:nvPr>
            <p:ph type="body" sz="quarter" idx="11" hasCustomPrompt="1"/>
          </p:nvPr>
        </p:nvSpPr>
        <p:spPr>
          <a:xfrm>
            <a:off x="1474901" y="3664852"/>
            <a:ext cx="7486181" cy="410599"/>
          </a:xfrm>
        </p:spPr>
        <p:txBody>
          <a:bodyPr/>
          <a:lstStyle>
            <a:lvl1pPr>
              <a:defRPr sz="2668"/>
            </a:lvl1pPr>
            <a:lvl2pPr>
              <a:defRPr sz="2668"/>
            </a:lvl2pPr>
            <a:lvl3pPr>
              <a:defRPr sz="2668"/>
            </a:lvl3pPr>
            <a:lvl4pPr>
              <a:defRPr sz="2668"/>
            </a:lvl4pPr>
            <a:lvl5pPr>
              <a:defRPr sz="2668"/>
            </a:lvl5pPr>
          </a:lstStyle>
          <a:p>
            <a:pPr lvl="0"/>
            <a:r>
              <a:rPr lang="nl-NL"/>
              <a:t>Eventueel een ondertitel</a:t>
            </a:r>
          </a:p>
        </p:txBody>
      </p:sp>
      <p:grpSp>
        <p:nvGrpSpPr>
          <p:cNvPr id="31" name="Groep 30">
            <a:extLst>
              <a:ext uri="{FF2B5EF4-FFF2-40B4-BE49-F238E27FC236}">
                <a16:creationId xmlns:a16="http://schemas.microsoft.com/office/drawing/2014/main" id="{1572E0D8-1F3D-866F-F561-4CD0AEF34F42}"/>
              </a:ext>
            </a:extLst>
          </p:cNvPr>
          <p:cNvGrpSpPr/>
          <p:nvPr/>
        </p:nvGrpSpPr>
        <p:grpSpPr>
          <a:xfrm>
            <a:off x="11531626" y="6197185"/>
            <a:ext cx="660432" cy="660386"/>
            <a:chOff x="19015171" y="10219617"/>
            <a:chExt cx="1089025" cy="1089025"/>
          </a:xfrm>
        </p:grpSpPr>
        <p:sp>
          <p:nvSpPr>
            <p:cNvPr id="9" name="object 4">
              <a:extLst>
                <a:ext uri="{FF2B5EF4-FFF2-40B4-BE49-F238E27FC236}">
                  <a16:creationId xmlns:a16="http://schemas.microsoft.com/office/drawing/2014/main" id="{2B4327DA-569C-F895-4BE1-90090B16C7DE}"/>
                </a:ext>
              </a:extLst>
            </p:cNvPr>
            <p:cNvSpPr/>
            <p:nvPr/>
          </p:nvSpPr>
          <p:spPr>
            <a:xfrm>
              <a:off x="19015171" y="10219617"/>
              <a:ext cx="1089025" cy="1089025"/>
            </a:xfrm>
            <a:custGeom>
              <a:avLst/>
              <a:gdLst/>
              <a:ahLst/>
              <a:cxnLst/>
              <a:rect l="l" t="t" r="r" b="b"/>
              <a:pathLst>
                <a:path w="1089025" h="1089025">
                  <a:moveTo>
                    <a:pt x="1088930" y="0"/>
                  </a:moveTo>
                  <a:lnTo>
                    <a:pt x="272232" y="0"/>
                  </a:lnTo>
                  <a:lnTo>
                    <a:pt x="0" y="272232"/>
                  </a:lnTo>
                  <a:lnTo>
                    <a:pt x="0" y="1088940"/>
                  </a:lnTo>
                  <a:lnTo>
                    <a:pt x="1088930" y="1088940"/>
                  </a:lnTo>
                  <a:lnTo>
                    <a:pt x="1088930" y="0"/>
                  </a:lnTo>
                  <a:close/>
                </a:path>
              </a:pathLst>
            </a:custGeom>
            <a:solidFill>
              <a:schemeClr val="bg1"/>
            </a:solidFill>
          </p:spPr>
          <p:txBody>
            <a:bodyPr wrap="square" lIns="0" tIns="0" rIns="0" bIns="0" rtlCol="0"/>
            <a:lstStyle/>
            <a:p>
              <a:endParaRPr sz="1092"/>
            </a:p>
          </p:txBody>
        </p:sp>
        <p:grpSp>
          <p:nvGrpSpPr>
            <p:cNvPr id="19" name="object 3">
              <a:extLst>
                <a:ext uri="{FF2B5EF4-FFF2-40B4-BE49-F238E27FC236}">
                  <a16:creationId xmlns:a16="http://schemas.microsoft.com/office/drawing/2014/main" id="{315AAF0F-D39F-315D-AAC8-CD67C540BE2E}"/>
                </a:ext>
              </a:extLst>
            </p:cNvPr>
            <p:cNvGrpSpPr/>
            <p:nvPr/>
          </p:nvGrpSpPr>
          <p:grpSpPr>
            <a:xfrm>
              <a:off x="19492061" y="10538536"/>
              <a:ext cx="535940" cy="323215"/>
              <a:chOff x="19492061" y="10538536"/>
              <a:chExt cx="535940" cy="323215"/>
            </a:xfrm>
          </p:grpSpPr>
          <p:sp>
            <p:nvSpPr>
              <p:cNvPr id="20" name="object 4">
                <a:extLst>
                  <a:ext uri="{FF2B5EF4-FFF2-40B4-BE49-F238E27FC236}">
                    <a16:creationId xmlns:a16="http://schemas.microsoft.com/office/drawing/2014/main" id="{43C49278-DB55-7A59-AEF6-CAF59F056D53}"/>
                  </a:ext>
                </a:extLst>
              </p:cNvPr>
              <p:cNvSpPr/>
              <p:nvPr/>
            </p:nvSpPr>
            <p:spPr>
              <a:xfrm>
                <a:off x="19492061" y="10538536"/>
                <a:ext cx="203200" cy="318770"/>
              </a:xfrm>
              <a:custGeom>
                <a:avLst/>
                <a:gdLst/>
                <a:ahLst/>
                <a:cxnLst/>
                <a:rect l="l" t="t" r="r" b="b"/>
                <a:pathLst>
                  <a:path w="203200" h="318770">
                    <a:moveTo>
                      <a:pt x="119001" y="0"/>
                    </a:moveTo>
                    <a:lnTo>
                      <a:pt x="0" y="0"/>
                    </a:lnTo>
                    <a:lnTo>
                      <a:pt x="0" y="318273"/>
                    </a:lnTo>
                    <a:lnTo>
                      <a:pt x="66060" y="318273"/>
                    </a:lnTo>
                    <a:lnTo>
                      <a:pt x="66060" y="188674"/>
                    </a:lnTo>
                    <a:lnTo>
                      <a:pt x="115064" y="188674"/>
                    </a:lnTo>
                    <a:lnTo>
                      <a:pt x="161471" y="179155"/>
                    </a:lnTo>
                    <a:lnTo>
                      <a:pt x="188068" y="155503"/>
                    </a:lnTo>
                    <a:lnTo>
                      <a:pt x="194324" y="139744"/>
                    </a:lnTo>
                    <a:lnTo>
                      <a:pt x="66060" y="139744"/>
                    </a:lnTo>
                    <a:lnTo>
                      <a:pt x="66060" y="48940"/>
                    </a:lnTo>
                    <a:lnTo>
                      <a:pt x="194998" y="48940"/>
                    </a:lnTo>
                    <a:lnTo>
                      <a:pt x="183637" y="25791"/>
                    </a:lnTo>
                    <a:lnTo>
                      <a:pt x="157592" y="6695"/>
                    </a:lnTo>
                    <a:lnTo>
                      <a:pt x="119001" y="0"/>
                    </a:lnTo>
                    <a:close/>
                  </a:path>
                  <a:path w="203200" h="318770">
                    <a:moveTo>
                      <a:pt x="194998" y="48940"/>
                    </a:moveTo>
                    <a:lnTo>
                      <a:pt x="99305" y="48940"/>
                    </a:lnTo>
                    <a:lnTo>
                      <a:pt x="117598" y="52789"/>
                    </a:lnTo>
                    <a:lnTo>
                      <a:pt x="128837" y="63207"/>
                    </a:lnTo>
                    <a:lnTo>
                      <a:pt x="134499" y="78502"/>
                    </a:lnTo>
                    <a:lnTo>
                      <a:pt x="136058" y="96981"/>
                    </a:lnTo>
                    <a:lnTo>
                      <a:pt x="133632" y="112590"/>
                    </a:lnTo>
                    <a:lnTo>
                      <a:pt x="126818" y="126298"/>
                    </a:lnTo>
                    <a:lnTo>
                      <a:pt x="116312" y="136038"/>
                    </a:lnTo>
                    <a:lnTo>
                      <a:pt x="102813" y="139744"/>
                    </a:lnTo>
                    <a:lnTo>
                      <a:pt x="194324" y="139744"/>
                    </a:lnTo>
                    <a:lnTo>
                      <a:pt x="200148" y="125073"/>
                    </a:lnTo>
                    <a:lnTo>
                      <a:pt x="202999" y="95222"/>
                    </a:lnTo>
                    <a:lnTo>
                      <a:pt x="198363" y="55796"/>
                    </a:lnTo>
                    <a:lnTo>
                      <a:pt x="194998" y="48940"/>
                    </a:lnTo>
                    <a:close/>
                  </a:path>
                </a:pathLst>
              </a:custGeom>
              <a:solidFill>
                <a:srgbClr val="008BD2"/>
              </a:solidFill>
            </p:spPr>
            <p:txBody>
              <a:bodyPr wrap="square" lIns="0" tIns="0" rIns="0" bIns="0" rtlCol="0"/>
              <a:lstStyle/>
              <a:p>
                <a:endParaRPr sz="1092"/>
              </a:p>
            </p:txBody>
          </p:sp>
          <p:pic>
            <p:nvPicPr>
              <p:cNvPr id="21" name="object 5">
                <a:extLst>
                  <a:ext uri="{FF2B5EF4-FFF2-40B4-BE49-F238E27FC236}">
                    <a16:creationId xmlns:a16="http://schemas.microsoft.com/office/drawing/2014/main" id="{1591D3CF-1D99-D1E4-068C-D0B0E243B224}"/>
                  </a:ext>
                </a:extLst>
              </p:cNvPr>
              <p:cNvPicPr/>
              <p:nvPr/>
            </p:nvPicPr>
            <p:blipFill>
              <a:blip r:embed="rId2" cstate="print"/>
              <a:stretch>
                <a:fillRect/>
              </a:stretch>
            </p:blipFill>
            <p:spPr>
              <a:xfrm>
                <a:off x="19714502" y="10629791"/>
                <a:ext cx="313090" cy="231437"/>
              </a:xfrm>
              <a:prstGeom prst="rect">
                <a:avLst/>
              </a:prstGeom>
            </p:spPr>
          </p:pic>
        </p:grpSp>
        <p:sp>
          <p:nvSpPr>
            <p:cNvPr id="22" name="object 6">
              <a:extLst>
                <a:ext uri="{FF2B5EF4-FFF2-40B4-BE49-F238E27FC236}">
                  <a16:creationId xmlns:a16="http://schemas.microsoft.com/office/drawing/2014/main" id="{B59A0478-F2F6-0368-BB90-8C63456E870D}"/>
                </a:ext>
              </a:extLst>
            </p:cNvPr>
            <p:cNvSpPr/>
            <p:nvPr/>
          </p:nvSpPr>
          <p:spPr>
            <a:xfrm>
              <a:off x="19315213" y="10903573"/>
              <a:ext cx="62230" cy="49530"/>
            </a:xfrm>
            <a:custGeom>
              <a:avLst/>
              <a:gdLst/>
              <a:ahLst/>
              <a:cxnLst/>
              <a:rect l="l" t="t" r="r" b="b"/>
              <a:pathLst>
                <a:path w="62230" h="49529">
                  <a:moveTo>
                    <a:pt x="61704" y="0"/>
                  </a:moveTo>
                  <a:lnTo>
                    <a:pt x="0" y="0"/>
                  </a:lnTo>
                  <a:lnTo>
                    <a:pt x="0" y="48919"/>
                  </a:lnTo>
                  <a:lnTo>
                    <a:pt x="61704" y="48919"/>
                  </a:lnTo>
                  <a:lnTo>
                    <a:pt x="61704" y="0"/>
                  </a:lnTo>
                  <a:close/>
                </a:path>
              </a:pathLst>
            </a:custGeom>
            <a:solidFill>
              <a:srgbClr val="008BD2"/>
            </a:solidFill>
          </p:spPr>
          <p:txBody>
            <a:bodyPr wrap="square" lIns="0" tIns="0" rIns="0" bIns="0" rtlCol="0"/>
            <a:lstStyle/>
            <a:p>
              <a:endParaRPr sz="1092"/>
            </a:p>
          </p:txBody>
        </p:sp>
        <p:sp>
          <p:nvSpPr>
            <p:cNvPr id="23" name="object 7">
              <a:extLst>
                <a:ext uri="{FF2B5EF4-FFF2-40B4-BE49-F238E27FC236}">
                  <a16:creationId xmlns:a16="http://schemas.microsoft.com/office/drawing/2014/main" id="{29930EEE-4D84-EED9-7EB6-4D9A68127D4D}"/>
                </a:ext>
              </a:extLst>
            </p:cNvPr>
            <p:cNvSpPr/>
            <p:nvPr/>
          </p:nvSpPr>
          <p:spPr>
            <a:xfrm>
              <a:off x="19315213" y="10999225"/>
              <a:ext cx="62230" cy="222885"/>
            </a:xfrm>
            <a:custGeom>
              <a:avLst/>
              <a:gdLst/>
              <a:ahLst/>
              <a:cxnLst/>
              <a:rect l="l" t="t" r="r" b="b"/>
              <a:pathLst>
                <a:path w="62230" h="222884">
                  <a:moveTo>
                    <a:pt x="61704" y="0"/>
                  </a:moveTo>
                  <a:lnTo>
                    <a:pt x="0" y="0"/>
                  </a:lnTo>
                  <a:lnTo>
                    <a:pt x="0" y="222600"/>
                  </a:lnTo>
                  <a:lnTo>
                    <a:pt x="61704" y="222600"/>
                  </a:lnTo>
                  <a:lnTo>
                    <a:pt x="61704" y="0"/>
                  </a:lnTo>
                  <a:close/>
                </a:path>
              </a:pathLst>
            </a:custGeom>
            <a:solidFill>
              <a:srgbClr val="008BD2"/>
            </a:solidFill>
          </p:spPr>
          <p:txBody>
            <a:bodyPr wrap="square" lIns="0" tIns="0" rIns="0" bIns="0" rtlCol="0"/>
            <a:lstStyle/>
            <a:p>
              <a:endParaRPr sz="1092"/>
            </a:p>
          </p:txBody>
        </p:sp>
        <p:sp>
          <p:nvSpPr>
            <p:cNvPr id="24" name="object 8">
              <a:extLst>
                <a:ext uri="{FF2B5EF4-FFF2-40B4-BE49-F238E27FC236}">
                  <a16:creationId xmlns:a16="http://schemas.microsoft.com/office/drawing/2014/main" id="{4028F840-6F4A-8C45-E5FC-1F5C1C56612D}"/>
                </a:ext>
              </a:extLst>
            </p:cNvPr>
            <p:cNvSpPr/>
            <p:nvPr/>
          </p:nvSpPr>
          <p:spPr>
            <a:xfrm>
              <a:off x="19424870" y="10903566"/>
              <a:ext cx="173355" cy="323215"/>
            </a:xfrm>
            <a:custGeom>
              <a:avLst/>
              <a:gdLst/>
              <a:ahLst/>
              <a:cxnLst/>
              <a:rect l="l" t="t" r="r" b="b"/>
              <a:pathLst>
                <a:path w="173355" h="323215">
                  <a:moveTo>
                    <a:pt x="158748" y="293593"/>
                  </a:moveTo>
                  <a:lnTo>
                    <a:pt x="59506" y="293593"/>
                  </a:lnTo>
                  <a:lnTo>
                    <a:pt x="69110" y="307246"/>
                  </a:lnTo>
                  <a:lnTo>
                    <a:pt x="80934" y="316233"/>
                  </a:lnTo>
                  <a:lnTo>
                    <a:pt x="95060" y="321172"/>
                  </a:lnTo>
                  <a:lnTo>
                    <a:pt x="111567" y="322681"/>
                  </a:lnTo>
                  <a:lnTo>
                    <a:pt x="148147" y="310805"/>
                  </a:lnTo>
                  <a:lnTo>
                    <a:pt x="158748" y="293593"/>
                  </a:lnTo>
                  <a:close/>
                </a:path>
                <a:path w="173355" h="323215">
                  <a:moveTo>
                    <a:pt x="61683" y="0"/>
                  </a:moveTo>
                  <a:lnTo>
                    <a:pt x="0" y="0"/>
                  </a:lnTo>
                  <a:lnTo>
                    <a:pt x="0" y="318262"/>
                  </a:lnTo>
                  <a:lnTo>
                    <a:pt x="58626" y="318262"/>
                  </a:lnTo>
                  <a:lnTo>
                    <a:pt x="58626" y="293593"/>
                  </a:lnTo>
                  <a:lnTo>
                    <a:pt x="158748" y="293593"/>
                  </a:lnTo>
                  <a:lnTo>
                    <a:pt x="164450" y="284336"/>
                  </a:lnTo>
                  <a:lnTo>
                    <a:pt x="86636" y="284336"/>
                  </a:lnTo>
                  <a:lnTo>
                    <a:pt x="73871" y="279810"/>
                  </a:lnTo>
                  <a:lnTo>
                    <a:pt x="66279" y="265652"/>
                  </a:lnTo>
                  <a:lnTo>
                    <a:pt x="62627" y="240997"/>
                  </a:lnTo>
                  <a:lnTo>
                    <a:pt x="61683" y="204978"/>
                  </a:lnTo>
                  <a:lnTo>
                    <a:pt x="62012" y="174412"/>
                  </a:lnTo>
                  <a:lnTo>
                    <a:pt x="64638" y="150588"/>
                  </a:lnTo>
                  <a:lnTo>
                    <a:pt x="72025" y="135113"/>
                  </a:lnTo>
                  <a:lnTo>
                    <a:pt x="86636" y="129598"/>
                  </a:lnTo>
                  <a:lnTo>
                    <a:pt x="165195" y="129598"/>
                  </a:lnTo>
                  <a:lnTo>
                    <a:pt x="157249" y="116813"/>
                  </a:lnTo>
                  <a:lnTo>
                    <a:pt x="61683" y="116813"/>
                  </a:lnTo>
                  <a:lnTo>
                    <a:pt x="61683" y="0"/>
                  </a:lnTo>
                  <a:close/>
                </a:path>
                <a:path w="173355" h="323215">
                  <a:moveTo>
                    <a:pt x="165195" y="129598"/>
                  </a:moveTo>
                  <a:lnTo>
                    <a:pt x="86636" y="129598"/>
                  </a:lnTo>
                  <a:lnTo>
                    <a:pt x="101996" y="135113"/>
                  </a:lnTo>
                  <a:lnTo>
                    <a:pt x="109764" y="150588"/>
                  </a:lnTo>
                  <a:lnTo>
                    <a:pt x="112529" y="174412"/>
                  </a:lnTo>
                  <a:lnTo>
                    <a:pt x="112876" y="204978"/>
                  </a:lnTo>
                  <a:lnTo>
                    <a:pt x="111911" y="240997"/>
                  </a:lnTo>
                  <a:lnTo>
                    <a:pt x="108115" y="265652"/>
                  </a:lnTo>
                  <a:lnTo>
                    <a:pt x="100140" y="279810"/>
                  </a:lnTo>
                  <a:lnTo>
                    <a:pt x="86636" y="284336"/>
                  </a:lnTo>
                  <a:lnTo>
                    <a:pt x="164450" y="284336"/>
                  </a:lnTo>
                  <a:lnTo>
                    <a:pt x="166357" y="281240"/>
                  </a:lnTo>
                  <a:lnTo>
                    <a:pt x="172593" y="243079"/>
                  </a:lnTo>
                  <a:lnTo>
                    <a:pt x="173251" y="205417"/>
                  </a:lnTo>
                  <a:lnTo>
                    <a:pt x="172552" y="168605"/>
                  </a:lnTo>
                  <a:lnTo>
                    <a:pt x="166356" y="131465"/>
                  </a:lnTo>
                  <a:lnTo>
                    <a:pt x="165195" y="129598"/>
                  </a:lnTo>
                  <a:close/>
                </a:path>
                <a:path w="173355" h="323215">
                  <a:moveTo>
                    <a:pt x="112876" y="91243"/>
                  </a:moveTo>
                  <a:lnTo>
                    <a:pt x="97379" y="92573"/>
                  </a:lnTo>
                  <a:lnTo>
                    <a:pt x="84102" y="96921"/>
                  </a:lnTo>
                  <a:lnTo>
                    <a:pt x="72630" y="104822"/>
                  </a:lnTo>
                  <a:lnTo>
                    <a:pt x="62553" y="116813"/>
                  </a:lnTo>
                  <a:lnTo>
                    <a:pt x="157249" y="116813"/>
                  </a:lnTo>
                  <a:lnTo>
                    <a:pt x="148513" y="102758"/>
                  </a:lnTo>
                  <a:lnTo>
                    <a:pt x="112876" y="91243"/>
                  </a:lnTo>
                  <a:close/>
                </a:path>
              </a:pathLst>
            </a:custGeom>
            <a:solidFill>
              <a:srgbClr val="008BD2"/>
            </a:solidFill>
          </p:spPr>
          <p:txBody>
            <a:bodyPr wrap="square" lIns="0" tIns="0" rIns="0" bIns="0" rtlCol="0"/>
            <a:lstStyle/>
            <a:p>
              <a:endParaRPr sz="1092"/>
            </a:p>
          </p:txBody>
        </p:sp>
        <p:sp>
          <p:nvSpPr>
            <p:cNvPr id="25" name="object 9">
              <a:extLst>
                <a:ext uri="{FF2B5EF4-FFF2-40B4-BE49-F238E27FC236}">
                  <a16:creationId xmlns:a16="http://schemas.microsoft.com/office/drawing/2014/main" id="{FED8A3C6-C324-19BB-F59D-19B86670DC4A}"/>
                </a:ext>
              </a:extLst>
            </p:cNvPr>
            <p:cNvSpPr/>
            <p:nvPr/>
          </p:nvSpPr>
          <p:spPr>
            <a:xfrm>
              <a:off x="19101801" y="10903566"/>
              <a:ext cx="173355" cy="323215"/>
            </a:xfrm>
            <a:custGeom>
              <a:avLst/>
              <a:gdLst/>
              <a:ahLst/>
              <a:cxnLst/>
              <a:rect l="l" t="t" r="r" b="b"/>
              <a:pathLst>
                <a:path w="173355" h="323215">
                  <a:moveTo>
                    <a:pt x="158748" y="293593"/>
                  </a:moveTo>
                  <a:lnTo>
                    <a:pt x="59506" y="293593"/>
                  </a:lnTo>
                  <a:lnTo>
                    <a:pt x="69114" y="307246"/>
                  </a:lnTo>
                  <a:lnTo>
                    <a:pt x="80938" y="316233"/>
                  </a:lnTo>
                  <a:lnTo>
                    <a:pt x="95061" y="321172"/>
                  </a:lnTo>
                  <a:lnTo>
                    <a:pt x="111567" y="322681"/>
                  </a:lnTo>
                  <a:lnTo>
                    <a:pt x="148147" y="310805"/>
                  </a:lnTo>
                  <a:lnTo>
                    <a:pt x="158748" y="293593"/>
                  </a:lnTo>
                  <a:close/>
                </a:path>
                <a:path w="173355" h="323215">
                  <a:moveTo>
                    <a:pt x="61683" y="0"/>
                  </a:moveTo>
                  <a:lnTo>
                    <a:pt x="0" y="0"/>
                  </a:lnTo>
                  <a:lnTo>
                    <a:pt x="0" y="318262"/>
                  </a:lnTo>
                  <a:lnTo>
                    <a:pt x="58636" y="318262"/>
                  </a:lnTo>
                  <a:lnTo>
                    <a:pt x="58636" y="293593"/>
                  </a:lnTo>
                  <a:lnTo>
                    <a:pt x="158748" y="293593"/>
                  </a:lnTo>
                  <a:lnTo>
                    <a:pt x="164450" y="284336"/>
                  </a:lnTo>
                  <a:lnTo>
                    <a:pt x="86636" y="284336"/>
                  </a:lnTo>
                  <a:lnTo>
                    <a:pt x="73871" y="279810"/>
                  </a:lnTo>
                  <a:lnTo>
                    <a:pt x="66279" y="265652"/>
                  </a:lnTo>
                  <a:lnTo>
                    <a:pt x="62627" y="240997"/>
                  </a:lnTo>
                  <a:lnTo>
                    <a:pt x="61683" y="204978"/>
                  </a:lnTo>
                  <a:lnTo>
                    <a:pt x="62013" y="174412"/>
                  </a:lnTo>
                  <a:lnTo>
                    <a:pt x="64642" y="150588"/>
                  </a:lnTo>
                  <a:lnTo>
                    <a:pt x="72029" y="135113"/>
                  </a:lnTo>
                  <a:lnTo>
                    <a:pt x="86636" y="129598"/>
                  </a:lnTo>
                  <a:lnTo>
                    <a:pt x="165195" y="129598"/>
                  </a:lnTo>
                  <a:lnTo>
                    <a:pt x="157249" y="116813"/>
                  </a:lnTo>
                  <a:lnTo>
                    <a:pt x="61683" y="116813"/>
                  </a:lnTo>
                  <a:lnTo>
                    <a:pt x="61683" y="0"/>
                  </a:lnTo>
                  <a:close/>
                </a:path>
                <a:path w="173355" h="323215">
                  <a:moveTo>
                    <a:pt x="165195" y="129598"/>
                  </a:moveTo>
                  <a:lnTo>
                    <a:pt x="86636" y="129598"/>
                  </a:lnTo>
                  <a:lnTo>
                    <a:pt x="101996" y="135113"/>
                  </a:lnTo>
                  <a:lnTo>
                    <a:pt x="109764" y="150588"/>
                  </a:lnTo>
                  <a:lnTo>
                    <a:pt x="112529" y="174412"/>
                  </a:lnTo>
                  <a:lnTo>
                    <a:pt x="112876" y="204978"/>
                  </a:lnTo>
                  <a:lnTo>
                    <a:pt x="111912" y="240997"/>
                  </a:lnTo>
                  <a:lnTo>
                    <a:pt x="108119" y="265652"/>
                  </a:lnTo>
                  <a:lnTo>
                    <a:pt x="100145" y="279810"/>
                  </a:lnTo>
                  <a:lnTo>
                    <a:pt x="86636" y="284336"/>
                  </a:lnTo>
                  <a:lnTo>
                    <a:pt x="164450" y="284336"/>
                  </a:lnTo>
                  <a:lnTo>
                    <a:pt x="166357" y="281240"/>
                  </a:lnTo>
                  <a:lnTo>
                    <a:pt x="172593" y="243079"/>
                  </a:lnTo>
                  <a:lnTo>
                    <a:pt x="173251" y="205417"/>
                  </a:lnTo>
                  <a:lnTo>
                    <a:pt x="172552" y="168605"/>
                  </a:lnTo>
                  <a:lnTo>
                    <a:pt x="166356" y="131465"/>
                  </a:lnTo>
                  <a:lnTo>
                    <a:pt x="165195" y="129598"/>
                  </a:lnTo>
                  <a:close/>
                </a:path>
                <a:path w="173355" h="323215">
                  <a:moveTo>
                    <a:pt x="112876" y="91243"/>
                  </a:moveTo>
                  <a:lnTo>
                    <a:pt x="97381" y="92573"/>
                  </a:lnTo>
                  <a:lnTo>
                    <a:pt x="84106" y="96921"/>
                  </a:lnTo>
                  <a:lnTo>
                    <a:pt x="72635" y="104822"/>
                  </a:lnTo>
                  <a:lnTo>
                    <a:pt x="62553" y="116813"/>
                  </a:lnTo>
                  <a:lnTo>
                    <a:pt x="157249" y="116813"/>
                  </a:lnTo>
                  <a:lnTo>
                    <a:pt x="148513" y="102758"/>
                  </a:lnTo>
                  <a:lnTo>
                    <a:pt x="112876" y="91243"/>
                  </a:lnTo>
                  <a:close/>
                </a:path>
              </a:pathLst>
            </a:custGeom>
            <a:solidFill>
              <a:srgbClr val="008BD2"/>
            </a:solidFill>
          </p:spPr>
          <p:txBody>
            <a:bodyPr wrap="square" lIns="0" tIns="0" rIns="0" bIns="0" rtlCol="0"/>
            <a:lstStyle/>
            <a:p>
              <a:endParaRPr sz="1092"/>
            </a:p>
          </p:txBody>
        </p:sp>
        <p:sp>
          <p:nvSpPr>
            <p:cNvPr id="26" name="object 10">
              <a:extLst>
                <a:ext uri="{FF2B5EF4-FFF2-40B4-BE49-F238E27FC236}">
                  <a16:creationId xmlns:a16="http://schemas.microsoft.com/office/drawing/2014/main" id="{C3E26F3E-D24E-FD90-F7B2-8BD3772B8FC4}"/>
                </a:ext>
              </a:extLst>
            </p:cNvPr>
            <p:cNvSpPr/>
            <p:nvPr/>
          </p:nvSpPr>
          <p:spPr>
            <a:xfrm>
              <a:off x="19638281" y="10903563"/>
              <a:ext cx="62230" cy="318770"/>
            </a:xfrm>
            <a:custGeom>
              <a:avLst/>
              <a:gdLst/>
              <a:ahLst/>
              <a:cxnLst/>
              <a:rect l="l" t="t" r="r" b="b"/>
              <a:pathLst>
                <a:path w="62230" h="318770">
                  <a:moveTo>
                    <a:pt x="61683" y="0"/>
                  </a:moveTo>
                  <a:lnTo>
                    <a:pt x="0" y="0"/>
                  </a:lnTo>
                  <a:lnTo>
                    <a:pt x="0" y="318262"/>
                  </a:lnTo>
                  <a:lnTo>
                    <a:pt x="61683" y="318262"/>
                  </a:lnTo>
                  <a:lnTo>
                    <a:pt x="61683" y="0"/>
                  </a:lnTo>
                  <a:close/>
                </a:path>
              </a:pathLst>
            </a:custGeom>
            <a:solidFill>
              <a:srgbClr val="008BD2"/>
            </a:solidFill>
          </p:spPr>
          <p:txBody>
            <a:bodyPr wrap="square" lIns="0" tIns="0" rIns="0" bIns="0" rtlCol="0"/>
            <a:lstStyle/>
            <a:p>
              <a:endParaRPr sz="1092"/>
            </a:p>
          </p:txBody>
        </p:sp>
        <p:sp>
          <p:nvSpPr>
            <p:cNvPr id="27" name="object 11">
              <a:extLst>
                <a:ext uri="{FF2B5EF4-FFF2-40B4-BE49-F238E27FC236}">
                  <a16:creationId xmlns:a16="http://schemas.microsoft.com/office/drawing/2014/main" id="{899DA45A-78FB-531F-C167-72182B7B5C84}"/>
                </a:ext>
              </a:extLst>
            </p:cNvPr>
            <p:cNvSpPr/>
            <p:nvPr/>
          </p:nvSpPr>
          <p:spPr>
            <a:xfrm>
              <a:off x="19747921" y="10903573"/>
              <a:ext cx="62230" cy="49530"/>
            </a:xfrm>
            <a:custGeom>
              <a:avLst/>
              <a:gdLst/>
              <a:ahLst/>
              <a:cxnLst/>
              <a:rect l="l" t="t" r="r" b="b"/>
              <a:pathLst>
                <a:path w="62230" h="49529">
                  <a:moveTo>
                    <a:pt x="61683" y="0"/>
                  </a:moveTo>
                  <a:lnTo>
                    <a:pt x="0" y="0"/>
                  </a:lnTo>
                  <a:lnTo>
                    <a:pt x="0" y="48919"/>
                  </a:lnTo>
                  <a:lnTo>
                    <a:pt x="61683" y="48919"/>
                  </a:lnTo>
                  <a:lnTo>
                    <a:pt x="61683" y="0"/>
                  </a:lnTo>
                  <a:close/>
                </a:path>
              </a:pathLst>
            </a:custGeom>
            <a:solidFill>
              <a:srgbClr val="008BD2"/>
            </a:solidFill>
          </p:spPr>
          <p:txBody>
            <a:bodyPr wrap="square" lIns="0" tIns="0" rIns="0" bIns="0" rtlCol="0"/>
            <a:lstStyle/>
            <a:p>
              <a:endParaRPr sz="1092"/>
            </a:p>
          </p:txBody>
        </p:sp>
        <p:grpSp>
          <p:nvGrpSpPr>
            <p:cNvPr id="28" name="object 12">
              <a:extLst>
                <a:ext uri="{FF2B5EF4-FFF2-40B4-BE49-F238E27FC236}">
                  <a16:creationId xmlns:a16="http://schemas.microsoft.com/office/drawing/2014/main" id="{73E750A4-DF85-5B13-C998-A951D95F7744}"/>
                </a:ext>
              </a:extLst>
            </p:cNvPr>
            <p:cNvGrpSpPr/>
            <p:nvPr/>
          </p:nvGrpSpPr>
          <p:grpSpPr>
            <a:xfrm>
              <a:off x="19747921" y="10994809"/>
              <a:ext cx="279400" cy="231775"/>
              <a:chOff x="19747921" y="10994809"/>
              <a:chExt cx="279400" cy="231775"/>
            </a:xfrm>
          </p:grpSpPr>
          <p:sp>
            <p:nvSpPr>
              <p:cNvPr id="29" name="object 13">
                <a:extLst>
                  <a:ext uri="{FF2B5EF4-FFF2-40B4-BE49-F238E27FC236}">
                    <a16:creationId xmlns:a16="http://schemas.microsoft.com/office/drawing/2014/main" id="{5B8BB891-71BA-ACA6-974C-F041DD1433D0}"/>
                  </a:ext>
                </a:extLst>
              </p:cNvPr>
              <p:cNvSpPr/>
              <p:nvPr/>
            </p:nvSpPr>
            <p:spPr>
              <a:xfrm>
                <a:off x="19747921" y="10999225"/>
                <a:ext cx="62230" cy="222885"/>
              </a:xfrm>
              <a:custGeom>
                <a:avLst/>
                <a:gdLst/>
                <a:ahLst/>
                <a:cxnLst/>
                <a:rect l="l" t="t" r="r" b="b"/>
                <a:pathLst>
                  <a:path w="62230" h="222884">
                    <a:moveTo>
                      <a:pt x="61683" y="0"/>
                    </a:moveTo>
                    <a:lnTo>
                      <a:pt x="0" y="0"/>
                    </a:lnTo>
                    <a:lnTo>
                      <a:pt x="0" y="222600"/>
                    </a:lnTo>
                    <a:lnTo>
                      <a:pt x="61683" y="222600"/>
                    </a:lnTo>
                    <a:lnTo>
                      <a:pt x="61683" y="0"/>
                    </a:lnTo>
                    <a:close/>
                  </a:path>
                </a:pathLst>
              </a:custGeom>
              <a:solidFill>
                <a:srgbClr val="008BD2"/>
              </a:solidFill>
            </p:spPr>
            <p:txBody>
              <a:bodyPr wrap="square" lIns="0" tIns="0" rIns="0" bIns="0" rtlCol="0"/>
              <a:lstStyle/>
              <a:p>
                <a:endParaRPr sz="1092"/>
              </a:p>
            </p:txBody>
          </p:sp>
          <p:pic>
            <p:nvPicPr>
              <p:cNvPr id="30" name="object 14">
                <a:extLst>
                  <a:ext uri="{FF2B5EF4-FFF2-40B4-BE49-F238E27FC236}">
                    <a16:creationId xmlns:a16="http://schemas.microsoft.com/office/drawing/2014/main" id="{D12950C8-54D8-332E-2E6D-6C68C81FABC4}"/>
                  </a:ext>
                </a:extLst>
              </p:cNvPr>
              <p:cNvPicPr/>
              <p:nvPr/>
            </p:nvPicPr>
            <p:blipFill>
              <a:blip r:embed="rId3" cstate="print"/>
              <a:stretch>
                <a:fillRect/>
              </a:stretch>
            </p:blipFill>
            <p:spPr>
              <a:xfrm>
                <a:off x="19847087" y="10994809"/>
                <a:ext cx="180235" cy="231437"/>
              </a:xfrm>
              <a:prstGeom prst="rect">
                <a:avLst/>
              </a:prstGeom>
            </p:spPr>
          </p:pic>
        </p:grpSp>
      </p:grpSp>
    </p:spTree>
    <p:extLst>
      <p:ext uri="{BB962C8B-B14F-4D97-AF65-F5344CB8AC3E}">
        <p14:creationId xmlns:p14="http://schemas.microsoft.com/office/powerpoint/2010/main" val="40055539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ussenslide geel">
    <p:bg>
      <p:bgPr>
        <a:solidFill>
          <a:srgbClr val="FAB600"/>
        </a:solidFill>
        <a:effectLst/>
      </p:bgPr>
    </p:bg>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E083B5C-D910-071F-5508-92432D9E8B7E}"/>
              </a:ext>
            </a:extLst>
          </p:cNvPr>
          <p:cNvSpPr/>
          <p:nvPr/>
        </p:nvSpPr>
        <p:spPr>
          <a:xfrm>
            <a:off x="1181100" y="1721277"/>
            <a:ext cx="8061122" cy="3355838"/>
          </a:xfrm>
          <a:custGeom>
            <a:avLst/>
            <a:gdLst/>
            <a:ahLst/>
            <a:cxnLst/>
            <a:rect l="l" t="t" r="r" b="b"/>
            <a:pathLst>
              <a:path w="13292455" h="5534025">
                <a:moveTo>
                  <a:pt x="13292453" y="0"/>
                </a:moveTo>
                <a:lnTo>
                  <a:pt x="0" y="0"/>
                </a:lnTo>
                <a:lnTo>
                  <a:pt x="0" y="5533506"/>
                </a:lnTo>
                <a:lnTo>
                  <a:pt x="1148917" y="4384599"/>
                </a:lnTo>
                <a:lnTo>
                  <a:pt x="13292453" y="4384599"/>
                </a:lnTo>
                <a:lnTo>
                  <a:pt x="13292453" y="0"/>
                </a:lnTo>
                <a:close/>
              </a:path>
            </a:pathLst>
          </a:custGeom>
          <a:solidFill>
            <a:schemeClr val="bg1"/>
          </a:solidFill>
        </p:spPr>
        <p:txBody>
          <a:bodyPr wrap="square" lIns="0" tIns="0" rIns="0" bIns="0" rtlCol="0"/>
          <a:lstStyle/>
          <a:p>
            <a:endParaRPr sz="1092"/>
          </a:p>
        </p:txBody>
      </p:sp>
      <p:sp>
        <p:nvSpPr>
          <p:cNvPr id="3" name="Tijdelijke aanduiding voor tekst 5">
            <a:extLst>
              <a:ext uri="{FF2B5EF4-FFF2-40B4-BE49-F238E27FC236}">
                <a16:creationId xmlns:a16="http://schemas.microsoft.com/office/drawing/2014/main" id="{C04FD74B-983E-ADB6-1BBC-335DC7C0C4E7}"/>
              </a:ext>
            </a:extLst>
          </p:cNvPr>
          <p:cNvSpPr>
            <a:spLocks noGrp="1"/>
          </p:cNvSpPr>
          <p:nvPr>
            <p:ph type="body" sz="quarter" idx="10" hasCustomPrompt="1"/>
          </p:nvPr>
        </p:nvSpPr>
        <p:spPr>
          <a:xfrm>
            <a:off x="1474901" y="1873340"/>
            <a:ext cx="7486181" cy="1791705"/>
          </a:xfrm>
        </p:spPr>
        <p:txBody>
          <a:bodyPr/>
          <a:lstStyle>
            <a:lvl1pPr>
              <a:defRPr sz="5821" b="1"/>
            </a:lvl1pPr>
            <a:lvl2pPr>
              <a:defRPr sz="5821" b="1"/>
            </a:lvl2pPr>
            <a:lvl3pPr>
              <a:defRPr sz="5821" b="1"/>
            </a:lvl3pPr>
            <a:lvl4pPr>
              <a:defRPr sz="5821" b="1"/>
            </a:lvl4pPr>
            <a:lvl5pPr>
              <a:defRPr sz="5821" b="1"/>
            </a:lvl5pPr>
          </a:lstStyle>
          <a:p>
            <a:pPr lvl="0"/>
            <a:r>
              <a:rPr lang="nl-NL"/>
              <a:t>Klik om een titel in te vullen</a:t>
            </a:r>
          </a:p>
        </p:txBody>
      </p:sp>
      <p:sp>
        <p:nvSpPr>
          <p:cNvPr id="4" name="Tijdelijke aanduiding voor tekst 10">
            <a:extLst>
              <a:ext uri="{FF2B5EF4-FFF2-40B4-BE49-F238E27FC236}">
                <a16:creationId xmlns:a16="http://schemas.microsoft.com/office/drawing/2014/main" id="{5A1624D4-182C-CF8C-A669-50B0C4E00A36}"/>
              </a:ext>
            </a:extLst>
          </p:cNvPr>
          <p:cNvSpPr>
            <a:spLocks noGrp="1"/>
          </p:cNvSpPr>
          <p:nvPr>
            <p:ph type="body" sz="quarter" idx="11" hasCustomPrompt="1"/>
          </p:nvPr>
        </p:nvSpPr>
        <p:spPr>
          <a:xfrm>
            <a:off x="1474901" y="3664852"/>
            <a:ext cx="7486181" cy="410599"/>
          </a:xfrm>
        </p:spPr>
        <p:txBody>
          <a:bodyPr/>
          <a:lstStyle>
            <a:lvl1pPr>
              <a:defRPr sz="2668"/>
            </a:lvl1pPr>
            <a:lvl2pPr>
              <a:defRPr sz="2668"/>
            </a:lvl2pPr>
            <a:lvl3pPr>
              <a:defRPr sz="2668"/>
            </a:lvl3pPr>
            <a:lvl4pPr>
              <a:defRPr sz="2668"/>
            </a:lvl4pPr>
            <a:lvl5pPr>
              <a:defRPr sz="2668"/>
            </a:lvl5pPr>
          </a:lstStyle>
          <a:p>
            <a:pPr lvl="0"/>
            <a:r>
              <a:rPr lang="nl-NL"/>
              <a:t>Eventueel een ondertitel</a:t>
            </a:r>
          </a:p>
        </p:txBody>
      </p:sp>
      <p:grpSp>
        <p:nvGrpSpPr>
          <p:cNvPr id="5" name="object 3">
            <a:extLst>
              <a:ext uri="{FF2B5EF4-FFF2-40B4-BE49-F238E27FC236}">
                <a16:creationId xmlns:a16="http://schemas.microsoft.com/office/drawing/2014/main" id="{34A632C1-BE1A-7C8F-A6FE-BFD78AD2BF2D}"/>
              </a:ext>
            </a:extLst>
          </p:cNvPr>
          <p:cNvGrpSpPr/>
          <p:nvPr/>
        </p:nvGrpSpPr>
        <p:grpSpPr>
          <a:xfrm>
            <a:off x="11531626" y="6197185"/>
            <a:ext cx="660432" cy="660386"/>
            <a:chOff x="19015171" y="10219617"/>
            <a:chExt cx="1089025" cy="1089025"/>
          </a:xfrm>
        </p:grpSpPr>
        <p:sp>
          <p:nvSpPr>
            <p:cNvPr id="6" name="object 4">
              <a:extLst>
                <a:ext uri="{FF2B5EF4-FFF2-40B4-BE49-F238E27FC236}">
                  <a16:creationId xmlns:a16="http://schemas.microsoft.com/office/drawing/2014/main" id="{FBAC90D8-09F7-B8A6-E793-29CBCB698080}"/>
                </a:ext>
              </a:extLst>
            </p:cNvPr>
            <p:cNvSpPr/>
            <p:nvPr/>
          </p:nvSpPr>
          <p:spPr>
            <a:xfrm>
              <a:off x="19015171" y="10219617"/>
              <a:ext cx="1089025" cy="1089025"/>
            </a:xfrm>
            <a:custGeom>
              <a:avLst/>
              <a:gdLst/>
              <a:ahLst/>
              <a:cxnLst/>
              <a:rect l="l" t="t" r="r" b="b"/>
              <a:pathLst>
                <a:path w="1089025" h="1089025">
                  <a:moveTo>
                    <a:pt x="1088930" y="0"/>
                  </a:moveTo>
                  <a:lnTo>
                    <a:pt x="272232" y="0"/>
                  </a:lnTo>
                  <a:lnTo>
                    <a:pt x="0" y="272232"/>
                  </a:lnTo>
                  <a:lnTo>
                    <a:pt x="0" y="1088940"/>
                  </a:lnTo>
                  <a:lnTo>
                    <a:pt x="1088930" y="1088940"/>
                  </a:lnTo>
                  <a:lnTo>
                    <a:pt x="1088930" y="0"/>
                  </a:lnTo>
                  <a:close/>
                </a:path>
              </a:pathLst>
            </a:custGeom>
            <a:solidFill>
              <a:srgbClr val="008BD2"/>
            </a:solidFill>
          </p:spPr>
          <p:txBody>
            <a:bodyPr wrap="square" lIns="0" tIns="0" rIns="0" bIns="0" rtlCol="0"/>
            <a:lstStyle/>
            <a:p>
              <a:endParaRPr sz="1092"/>
            </a:p>
          </p:txBody>
        </p:sp>
        <p:sp>
          <p:nvSpPr>
            <p:cNvPr id="10" name="object 5">
              <a:extLst>
                <a:ext uri="{FF2B5EF4-FFF2-40B4-BE49-F238E27FC236}">
                  <a16:creationId xmlns:a16="http://schemas.microsoft.com/office/drawing/2014/main" id="{E92516E6-5ED3-A23B-03C2-FF9E14F5A299}"/>
                </a:ext>
              </a:extLst>
            </p:cNvPr>
            <p:cNvSpPr/>
            <p:nvPr/>
          </p:nvSpPr>
          <p:spPr>
            <a:xfrm>
              <a:off x="19492097" y="10538573"/>
              <a:ext cx="203200" cy="318770"/>
            </a:xfrm>
            <a:custGeom>
              <a:avLst/>
              <a:gdLst/>
              <a:ahLst/>
              <a:cxnLst/>
              <a:rect l="l" t="t" r="r" b="b"/>
              <a:pathLst>
                <a:path w="203200" h="318770">
                  <a:moveTo>
                    <a:pt x="119001" y="0"/>
                  </a:moveTo>
                  <a:lnTo>
                    <a:pt x="0" y="0"/>
                  </a:lnTo>
                  <a:lnTo>
                    <a:pt x="0" y="318273"/>
                  </a:lnTo>
                  <a:lnTo>
                    <a:pt x="66060" y="318273"/>
                  </a:lnTo>
                  <a:lnTo>
                    <a:pt x="66060" y="188674"/>
                  </a:lnTo>
                  <a:lnTo>
                    <a:pt x="115064" y="188674"/>
                  </a:lnTo>
                  <a:lnTo>
                    <a:pt x="161471" y="179155"/>
                  </a:lnTo>
                  <a:lnTo>
                    <a:pt x="188068" y="155503"/>
                  </a:lnTo>
                  <a:lnTo>
                    <a:pt x="194324" y="139744"/>
                  </a:lnTo>
                  <a:lnTo>
                    <a:pt x="66060" y="139744"/>
                  </a:lnTo>
                  <a:lnTo>
                    <a:pt x="66060" y="48940"/>
                  </a:lnTo>
                  <a:lnTo>
                    <a:pt x="194998" y="48940"/>
                  </a:lnTo>
                  <a:lnTo>
                    <a:pt x="183637" y="25791"/>
                  </a:lnTo>
                  <a:lnTo>
                    <a:pt x="157592" y="6695"/>
                  </a:lnTo>
                  <a:lnTo>
                    <a:pt x="119001" y="0"/>
                  </a:lnTo>
                  <a:close/>
                </a:path>
                <a:path w="203200" h="318770">
                  <a:moveTo>
                    <a:pt x="194998" y="48940"/>
                  </a:moveTo>
                  <a:lnTo>
                    <a:pt x="99305" y="48940"/>
                  </a:lnTo>
                  <a:lnTo>
                    <a:pt x="117598" y="52789"/>
                  </a:lnTo>
                  <a:lnTo>
                    <a:pt x="128837" y="63207"/>
                  </a:lnTo>
                  <a:lnTo>
                    <a:pt x="134499" y="78502"/>
                  </a:lnTo>
                  <a:lnTo>
                    <a:pt x="136058" y="96981"/>
                  </a:lnTo>
                  <a:lnTo>
                    <a:pt x="133632" y="112590"/>
                  </a:lnTo>
                  <a:lnTo>
                    <a:pt x="126818" y="126298"/>
                  </a:lnTo>
                  <a:lnTo>
                    <a:pt x="116312" y="136038"/>
                  </a:lnTo>
                  <a:lnTo>
                    <a:pt x="102813" y="139744"/>
                  </a:lnTo>
                  <a:lnTo>
                    <a:pt x="194324" y="139744"/>
                  </a:lnTo>
                  <a:lnTo>
                    <a:pt x="200148" y="125073"/>
                  </a:lnTo>
                  <a:lnTo>
                    <a:pt x="202999" y="95222"/>
                  </a:lnTo>
                  <a:lnTo>
                    <a:pt x="198363" y="55796"/>
                  </a:lnTo>
                  <a:lnTo>
                    <a:pt x="194998" y="48940"/>
                  </a:lnTo>
                  <a:close/>
                </a:path>
              </a:pathLst>
            </a:custGeom>
            <a:solidFill>
              <a:srgbClr val="FFFFFF"/>
            </a:solidFill>
          </p:spPr>
          <p:txBody>
            <a:bodyPr wrap="square" lIns="0" tIns="0" rIns="0" bIns="0" rtlCol="0"/>
            <a:lstStyle/>
            <a:p>
              <a:endParaRPr sz="1092"/>
            </a:p>
          </p:txBody>
        </p:sp>
        <p:pic>
          <p:nvPicPr>
            <p:cNvPr id="11" name="object 6">
              <a:extLst>
                <a:ext uri="{FF2B5EF4-FFF2-40B4-BE49-F238E27FC236}">
                  <a16:creationId xmlns:a16="http://schemas.microsoft.com/office/drawing/2014/main" id="{909E45EF-EDDA-8809-0DBA-FF2A00418E40}"/>
                </a:ext>
              </a:extLst>
            </p:cNvPr>
            <p:cNvPicPr/>
            <p:nvPr/>
          </p:nvPicPr>
          <p:blipFill>
            <a:blip r:embed="rId2" cstate="print"/>
            <a:stretch>
              <a:fillRect/>
            </a:stretch>
          </p:blipFill>
          <p:spPr>
            <a:xfrm>
              <a:off x="19714539" y="10629826"/>
              <a:ext cx="313090" cy="231437"/>
            </a:xfrm>
            <a:prstGeom prst="rect">
              <a:avLst/>
            </a:prstGeom>
          </p:spPr>
        </p:pic>
        <p:sp>
          <p:nvSpPr>
            <p:cNvPr id="12" name="object 7">
              <a:extLst>
                <a:ext uri="{FF2B5EF4-FFF2-40B4-BE49-F238E27FC236}">
                  <a16:creationId xmlns:a16="http://schemas.microsoft.com/office/drawing/2014/main" id="{ADF1AF68-7BC6-FC55-1593-6854882CDD62}"/>
                </a:ext>
              </a:extLst>
            </p:cNvPr>
            <p:cNvSpPr/>
            <p:nvPr/>
          </p:nvSpPr>
          <p:spPr>
            <a:xfrm>
              <a:off x="19101829" y="10903603"/>
              <a:ext cx="708025" cy="323215"/>
            </a:xfrm>
            <a:custGeom>
              <a:avLst/>
              <a:gdLst/>
              <a:ahLst/>
              <a:cxnLst/>
              <a:rect l="l" t="t" r="r" b="b"/>
              <a:pathLst>
                <a:path w="708025" h="323215">
                  <a:moveTo>
                    <a:pt x="173253" y="205422"/>
                  </a:moveTo>
                  <a:lnTo>
                    <a:pt x="166357" y="131470"/>
                  </a:lnTo>
                  <a:lnTo>
                    <a:pt x="112877" y="91249"/>
                  </a:lnTo>
                  <a:lnTo>
                    <a:pt x="112877" y="204978"/>
                  </a:lnTo>
                  <a:lnTo>
                    <a:pt x="111912" y="241007"/>
                  </a:lnTo>
                  <a:lnTo>
                    <a:pt x="108127" y="265658"/>
                  </a:lnTo>
                  <a:lnTo>
                    <a:pt x="100152" y="279819"/>
                  </a:lnTo>
                  <a:lnTo>
                    <a:pt x="86639" y="284340"/>
                  </a:lnTo>
                  <a:lnTo>
                    <a:pt x="73875" y="279819"/>
                  </a:lnTo>
                  <a:lnTo>
                    <a:pt x="66281" y="265658"/>
                  </a:lnTo>
                  <a:lnTo>
                    <a:pt x="62623" y="241007"/>
                  </a:lnTo>
                  <a:lnTo>
                    <a:pt x="61683" y="204978"/>
                  </a:lnTo>
                  <a:lnTo>
                    <a:pt x="62014" y="174421"/>
                  </a:lnTo>
                  <a:lnTo>
                    <a:pt x="64643" y="150596"/>
                  </a:lnTo>
                  <a:lnTo>
                    <a:pt x="72034" y="135115"/>
                  </a:lnTo>
                  <a:lnTo>
                    <a:pt x="86639" y="129603"/>
                  </a:lnTo>
                  <a:lnTo>
                    <a:pt x="101993" y="135115"/>
                  </a:lnTo>
                  <a:lnTo>
                    <a:pt x="109766" y="150596"/>
                  </a:lnTo>
                  <a:lnTo>
                    <a:pt x="112534" y="174421"/>
                  </a:lnTo>
                  <a:lnTo>
                    <a:pt x="112877" y="204978"/>
                  </a:lnTo>
                  <a:lnTo>
                    <a:pt x="112877" y="91249"/>
                  </a:lnTo>
                  <a:lnTo>
                    <a:pt x="97383" y="92583"/>
                  </a:lnTo>
                  <a:lnTo>
                    <a:pt x="84112" y="96926"/>
                  </a:lnTo>
                  <a:lnTo>
                    <a:pt x="72631" y="104825"/>
                  </a:lnTo>
                  <a:lnTo>
                    <a:pt x="62560" y="116814"/>
                  </a:lnTo>
                  <a:lnTo>
                    <a:pt x="61683" y="116814"/>
                  </a:lnTo>
                  <a:lnTo>
                    <a:pt x="61683" y="0"/>
                  </a:lnTo>
                  <a:lnTo>
                    <a:pt x="0" y="0"/>
                  </a:lnTo>
                  <a:lnTo>
                    <a:pt x="0" y="318262"/>
                  </a:lnTo>
                  <a:lnTo>
                    <a:pt x="58635" y="318262"/>
                  </a:lnTo>
                  <a:lnTo>
                    <a:pt x="58635" y="293598"/>
                  </a:lnTo>
                  <a:lnTo>
                    <a:pt x="59512" y="293598"/>
                  </a:lnTo>
                  <a:lnTo>
                    <a:pt x="69113" y="307251"/>
                  </a:lnTo>
                  <a:lnTo>
                    <a:pt x="80937" y="316242"/>
                  </a:lnTo>
                  <a:lnTo>
                    <a:pt x="95059" y="321183"/>
                  </a:lnTo>
                  <a:lnTo>
                    <a:pt x="111569" y="322681"/>
                  </a:lnTo>
                  <a:lnTo>
                    <a:pt x="148145" y="310807"/>
                  </a:lnTo>
                  <a:lnTo>
                    <a:pt x="158750" y="293598"/>
                  </a:lnTo>
                  <a:lnTo>
                    <a:pt x="164452" y="284340"/>
                  </a:lnTo>
                  <a:lnTo>
                    <a:pt x="166357" y="281241"/>
                  </a:lnTo>
                  <a:lnTo>
                    <a:pt x="172593" y="243078"/>
                  </a:lnTo>
                  <a:lnTo>
                    <a:pt x="173253" y="205422"/>
                  </a:lnTo>
                  <a:close/>
                </a:path>
                <a:path w="708025" h="323215">
                  <a:moveTo>
                    <a:pt x="275120" y="95656"/>
                  </a:moveTo>
                  <a:lnTo>
                    <a:pt x="213410" y="95656"/>
                  </a:lnTo>
                  <a:lnTo>
                    <a:pt x="213410" y="318262"/>
                  </a:lnTo>
                  <a:lnTo>
                    <a:pt x="275120" y="318262"/>
                  </a:lnTo>
                  <a:lnTo>
                    <a:pt x="275120" y="95656"/>
                  </a:lnTo>
                  <a:close/>
                </a:path>
                <a:path w="708025" h="323215">
                  <a:moveTo>
                    <a:pt x="275120" y="12"/>
                  </a:moveTo>
                  <a:lnTo>
                    <a:pt x="213410" y="12"/>
                  </a:lnTo>
                  <a:lnTo>
                    <a:pt x="213410" y="48933"/>
                  </a:lnTo>
                  <a:lnTo>
                    <a:pt x="275120" y="48933"/>
                  </a:lnTo>
                  <a:lnTo>
                    <a:pt x="275120" y="12"/>
                  </a:lnTo>
                  <a:close/>
                </a:path>
                <a:path w="708025" h="323215">
                  <a:moveTo>
                    <a:pt x="496316" y="205422"/>
                  </a:moveTo>
                  <a:lnTo>
                    <a:pt x="495617" y="168605"/>
                  </a:lnTo>
                  <a:lnTo>
                    <a:pt x="489432" y="131470"/>
                  </a:lnTo>
                  <a:lnTo>
                    <a:pt x="488264" y="129603"/>
                  </a:lnTo>
                  <a:lnTo>
                    <a:pt x="480314" y="116814"/>
                  </a:lnTo>
                  <a:lnTo>
                    <a:pt x="471589" y="102768"/>
                  </a:lnTo>
                  <a:lnTo>
                    <a:pt x="435952" y="91249"/>
                  </a:lnTo>
                  <a:lnTo>
                    <a:pt x="435952" y="204978"/>
                  </a:lnTo>
                  <a:lnTo>
                    <a:pt x="434987" y="241007"/>
                  </a:lnTo>
                  <a:lnTo>
                    <a:pt x="431190" y="265658"/>
                  </a:lnTo>
                  <a:lnTo>
                    <a:pt x="423214" y="279819"/>
                  </a:lnTo>
                  <a:lnTo>
                    <a:pt x="409702" y="284340"/>
                  </a:lnTo>
                  <a:lnTo>
                    <a:pt x="396938" y="279819"/>
                  </a:lnTo>
                  <a:lnTo>
                    <a:pt x="389356" y="265658"/>
                  </a:lnTo>
                  <a:lnTo>
                    <a:pt x="385699" y="241007"/>
                  </a:lnTo>
                  <a:lnTo>
                    <a:pt x="384759" y="204978"/>
                  </a:lnTo>
                  <a:lnTo>
                    <a:pt x="385076" y="174421"/>
                  </a:lnTo>
                  <a:lnTo>
                    <a:pt x="387705" y="150596"/>
                  </a:lnTo>
                  <a:lnTo>
                    <a:pt x="395097" y="135115"/>
                  </a:lnTo>
                  <a:lnTo>
                    <a:pt x="409702" y="129603"/>
                  </a:lnTo>
                  <a:lnTo>
                    <a:pt x="425069" y="135115"/>
                  </a:lnTo>
                  <a:lnTo>
                    <a:pt x="432841" y="150596"/>
                  </a:lnTo>
                  <a:lnTo>
                    <a:pt x="435597" y="174421"/>
                  </a:lnTo>
                  <a:lnTo>
                    <a:pt x="435952" y="204978"/>
                  </a:lnTo>
                  <a:lnTo>
                    <a:pt x="435952" y="91249"/>
                  </a:lnTo>
                  <a:lnTo>
                    <a:pt x="420446" y="92583"/>
                  </a:lnTo>
                  <a:lnTo>
                    <a:pt x="407174" y="96926"/>
                  </a:lnTo>
                  <a:lnTo>
                    <a:pt x="395706" y="104825"/>
                  </a:lnTo>
                  <a:lnTo>
                    <a:pt x="385622" y="116814"/>
                  </a:lnTo>
                  <a:lnTo>
                    <a:pt x="384759" y="116814"/>
                  </a:lnTo>
                  <a:lnTo>
                    <a:pt x="384759" y="0"/>
                  </a:lnTo>
                  <a:lnTo>
                    <a:pt x="323075" y="0"/>
                  </a:lnTo>
                  <a:lnTo>
                    <a:pt x="323075" y="318262"/>
                  </a:lnTo>
                  <a:lnTo>
                    <a:pt x="381698" y="318262"/>
                  </a:lnTo>
                  <a:lnTo>
                    <a:pt x="381698" y="293598"/>
                  </a:lnTo>
                  <a:lnTo>
                    <a:pt x="382574" y="293598"/>
                  </a:lnTo>
                  <a:lnTo>
                    <a:pt x="392176" y="307251"/>
                  </a:lnTo>
                  <a:lnTo>
                    <a:pt x="403999" y="316242"/>
                  </a:lnTo>
                  <a:lnTo>
                    <a:pt x="418134" y="321183"/>
                  </a:lnTo>
                  <a:lnTo>
                    <a:pt x="434632" y="322681"/>
                  </a:lnTo>
                  <a:lnTo>
                    <a:pt x="471220" y="310807"/>
                  </a:lnTo>
                  <a:lnTo>
                    <a:pt x="481825" y="293598"/>
                  </a:lnTo>
                  <a:lnTo>
                    <a:pt x="487514" y="284340"/>
                  </a:lnTo>
                  <a:lnTo>
                    <a:pt x="489432" y="281241"/>
                  </a:lnTo>
                  <a:lnTo>
                    <a:pt x="495668" y="243078"/>
                  </a:lnTo>
                  <a:lnTo>
                    <a:pt x="496316" y="205422"/>
                  </a:lnTo>
                  <a:close/>
                </a:path>
                <a:path w="708025" h="323215">
                  <a:moveTo>
                    <a:pt x="598170" y="0"/>
                  </a:moveTo>
                  <a:lnTo>
                    <a:pt x="536486" y="0"/>
                  </a:lnTo>
                  <a:lnTo>
                    <a:pt x="536486" y="318262"/>
                  </a:lnTo>
                  <a:lnTo>
                    <a:pt x="598170" y="318262"/>
                  </a:lnTo>
                  <a:lnTo>
                    <a:pt x="598170" y="0"/>
                  </a:lnTo>
                  <a:close/>
                </a:path>
                <a:path w="708025" h="323215">
                  <a:moveTo>
                    <a:pt x="707809" y="95656"/>
                  </a:moveTo>
                  <a:lnTo>
                    <a:pt x="646125" y="95656"/>
                  </a:lnTo>
                  <a:lnTo>
                    <a:pt x="646125" y="318262"/>
                  </a:lnTo>
                  <a:lnTo>
                    <a:pt x="707809" y="318262"/>
                  </a:lnTo>
                  <a:lnTo>
                    <a:pt x="707809" y="95656"/>
                  </a:lnTo>
                  <a:close/>
                </a:path>
                <a:path w="708025" h="323215">
                  <a:moveTo>
                    <a:pt x="707809" y="12"/>
                  </a:moveTo>
                  <a:lnTo>
                    <a:pt x="646125" y="12"/>
                  </a:lnTo>
                  <a:lnTo>
                    <a:pt x="646125" y="48933"/>
                  </a:lnTo>
                  <a:lnTo>
                    <a:pt x="707809" y="48933"/>
                  </a:lnTo>
                  <a:lnTo>
                    <a:pt x="707809" y="12"/>
                  </a:lnTo>
                  <a:close/>
                </a:path>
              </a:pathLst>
            </a:custGeom>
            <a:solidFill>
              <a:srgbClr val="FFFFFF"/>
            </a:solidFill>
          </p:spPr>
          <p:txBody>
            <a:bodyPr wrap="square" lIns="0" tIns="0" rIns="0" bIns="0" rtlCol="0"/>
            <a:lstStyle/>
            <a:p>
              <a:endParaRPr sz="1092"/>
            </a:p>
          </p:txBody>
        </p:sp>
        <p:pic>
          <p:nvPicPr>
            <p:cNvPr id="13" name="object 8">
              <a:extLst>
                <a:ext uri="{FF2B5EF4-FFF2-40B4-BE49-F238E27FC236}">
                  <a16:creationId xmlns:a16="http://schemas.microsoft.com/office/drawing/2014/main" id="{C0F0687D-0F56-0021-E6A8-CAEF5CDC4817}"/>
                </a:ext>
              </a:extLst>
            </p:cNvPr>
            <p:cNvPicPr/>
            <p:nvPr/>
          </p:nvPicPr>
          <p:blipFill>
            <a:blip r:embed="rId3" cstate="print"/>
            <a:stretch>
              <a:fillRect/>
            </a:stretch>
          </p:blipFill>
          <p:spPr>
            <a:xfrm>
              <a:off x="19847123" y="10994845"/>
              <a:ext cx="180235" cy="231437"/>
            </a:xfrm>
            <a:prstGeom prst="rect">
              <a:avLst/>
            </a:prstGeom>
          </p:spPr>
        </p:pic>
      </p:grpSp>
    </p:spTree>
    <p:extLst>
      <p:ext uri="{BB962C8B-B14F-4D97-AF65-F5344CB8AC3E}">
        <p14:creationId xmlns:p14="http://schemas.microsoft.com/office/powerpoint/2010/main" val="25391838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Eindslide">
    <p:spTree>
      <p:nvGrpSpPr>
        <p:cNvPr id="1" name=""/>
        <p:cNvGrpSpPr/>
        <p:nvPr/>
      </p:nvGrpSpPr>
      <p:grpSpPr>
        <a:xfrm>
          <a:off x="0" y="0"/>
          <a:ext cx="0" cy="0"/>
          <a:chOff x="0" y="0"/>
          <a:chExt cx="0" cy="0"/>
        </a:xfrm>
      </p:grpSpPr>
      <p:grpSp>
        <p:nvGrpSpPr>
          <p:cNvPr id="8" name="object 4">
            <a:extLst>
              <a:ext uri="{FF2B5EF4-FFF2-40B4-BE49-F238E27FC236}">
                <a16:creationId xmlns:a16="http://schemas.microsoft.com/office/drawing/2014/main" id="{DD1B1037-EE3A-1BB2-9026-35C380E75C78}"/>
              </a:ext>
            </a:extLst>
          </p:cNvPr>
          <p:cNvGrpSpPr/>
          <p:nvPr/>
        </p:nvGrpSpPr>
        <p:grpSpPr>
          <a:xfrm>
            <a:off x="10319079" y="4984725"/>
            <a:ext cx="1873086" cy="1872954"/>
            <a:chOff x="17015731" y="8220180"/>
            <a:chExt cx="3088640" cy="3088640"/>
          </a:xfrm>
        </p:grpSpPr>
        <p:sp>
          <p:nvSpPr>
            <p:cNvPr id="9" name="object 5">
              <a:extLst>
                <a:ext uri="{FF2B5EF4-FFF2-40B4-BE49-F238E27FC236}">
                  <a16:creationId xmlns:a16="http://schemas.microsoft.com/office/drawing/2014/main" id="{128F67AA-3457-9C59-A6CB-0935E19EEA33}"/>
                </a:ext>
              </a:extLst>
            </p:cNvPr>
            <p:cNvSpPr/>
            <p:nvPr/>
          </p:nvSpPr>
          <p:spPr>
            <a:xfrm>
              <a:off x="17015731" y="8220180"/>
              <a:ext cx="3088640" cy="3088640"/>
            </a:xfrm>
            <a:custGeom>
              <a:avLst/>
              <a:gdLst/>
              <a:ahLst/>
              <a:cxnLst/>
              <a:rect l="l" t="t" r="r" b="b"/>
              <a:pathLst>
                <a:path w="3088640" h="3088640">
                  <a:moveTo>
                    <a:pt x="3088366" y="0"/>
                  </a:moveTo>
                  <a:lnTo>
                    <a:pt x="772081" y="0"/>
                  </a:lnTo>
                  <a:lnTo>
                    <a:pt x="0" y="772070"/>
                  </a:lnTo>
                  <a:lnTo>
                    <a:pt x="0" y="3088366"/>
                  </a:lnTo>
                  <a:lnTo>
                    <a:pt x="3088366" y="3088366"/>
                  </a:lnTo>
                  <a:lnTo>
                    <a:pt x="3088366" y="0"/>
                  </a:lnTo>
                  <a:close/>
                </a:path>
              </a:pathLst>
            </a:custGeom>
            <a:solidFill>
              <a:srgbClr val="008BD2"/>
            </a:solidFill>
          </p:spPr>
          <p:txBody>
            <a:bodyPr wrap="square" lIns="0" tIns="0" rIns="0" bIns="0" rtlCol="0"/>
            <a:lstStyle/>
            <a:p>
              <a:endParaRPr sz="1092"/>
            </a:p>
          </p:txBody>
        </p:sp>
        <p:sp>
          <p:nvSpPr>
            <p:cNvPr id="10" name="object 6">
              <a:extLst>
                <a:ext uri="{FF2B5EF4-FFF2-40B4-BE49-F238E27FC236}">
                  <a16:creationId xmlns:a16="http://schemas.microsoft.com/office/drawing/2014/main" id="{787786DC-BFE3-8866-472B-8C491526FBD4}"/>
                </a:ext>
              </a:extLst>
            </p:cNvPr>
            <p:cNvSpPr/>
            <p:nvPr/>
          </p:nvSpPr>
          <p:spPr>
            <a:xfrm>
              <a:off x="17261549" y="9124753"/>
              <a:ext cx="2625725" cy="1950720"/>
            </a:xfrm>
            <a:custGeom>
              <a:avLst/>
              <a:gdLst/>
              <a:ahLst/>
              <a:cxnLst/>
              <a:rect l="l" t="t" r="r" b="b"/>
              <a:pathLst>
                <a:path w="2625725" h="1950720">
                  <a:moveTo>
                    <a:pt x="491299" y="1658785"/>
                  </a:moveTo>
                  <a:lnTo>
                    <a:pt x="491274" y="1577822"/>
                  </a:lnTo>
                  <a:lnTo>
                    <a:pt x="490423" y="1535226"/>
                  </a:lnTo>
                  <a:lnTo>
                    <a:pt x="487629" y="1491691"/>
                  </a:lnTo>
                  <a:lnTo>
                    <a:pt x="481787" y="1448803"/>
                  </a:lnTo>
                  <a:lnTo>
                    <a:pt x="471766" y="1408150"/>
                  </a:lnTo>
                  <a:lnTo>
                    <a:pt x="456476" y="1371320"/>
                  </a:lnTo>
                  <a:lnTo>
                    <a:pt x="453199" y="1366583"/>
                  </a:lnTo>
                  <a:lnTo>
                    <a:pt x="434771" y="1339900"/>
                  </a:lnTo>
                  <a:lnTo>
                    <a:pt x="405549" y="1315491"/>
                  </a:lnTo>
                  <a:lnTo>
                    <a:pt x="367703" y="1299679"/>
                  </a:lnTo>
                  <a:lnTo>
                    <a:pt x="320090" y="1294066"/>
                  </a:lnTo>
                  <a:lnTo>
                    <a:pt x="320090" y="1616633"/>
                  </a:lnTo>
                  <a:lnTo>
                    <a:pt x="318973" y="1688426"/>
                  </a:lnTo>
                  <a:lnTo>
                    <a:pt x="314858" y="1745551"/>
                  </a:lnTo>
                  <a:lnTo>
                    <a:pt x="306603" y="1788706"/>
                  </a:lnTo>
                  <a:lnTo>
                    <a:pt x="273138" y="1836051"/>
                  </a:lnTo>
                  <a:lnTo>
                    <a:pt x="245656" y="1841703"/>
                  </a:lnTo>
                  <a:lnTo>
                    <a:pt x="219735" y="1836051"/>
                  </a:lnTo>
                  <a:lnTo>
                    <a:pt x="187947" y="1788706"/>
                  </a:lnTo>
                  <a:lnTo>
                    <a:pt x="180022" y="1745551"/>
                  </a:lnTo>
                  <a:lnTo>
                    <a:pt x="176022" y="1688426"/>
                  </a:lnTo>
                  <a:lnTo>
                    <a:pt x="174917" y="1616633"/>
                  </a:lnTo>
                  <a:lnTo>
                    <a:pt x="175158" y="1556943"/>
                  </a:lnTo>
                  <a:lnTo>
                    <a:pt x="177266" y="1505077"/>
                  </a:lnTo>
                  <a:lnTo>
                    <a:pt x="183299" y="1462379"/>
                  </a:lnTo>
                  <a:lnTo>
                    <a:pt x="215430" y="1409915"/>
                  </a:lnTo>
                  <a:lnTo>
                    <a:pt x="245656" y="1402842"/>
                  </a:lnTo>
                  <a:lnTo>
                    <a:pt x="277456" y="1409915"/>
                  </a:lnTo>
                  <a:lnTo>
                    <a:pt x="311264" y="1462379"/>
                  </a:lnTo>
                  <a:lnTo>
                    <a:pt x="317614" y="1505077"/>
                  </a:lnTo>
                  <a:lnTo>
                    <a:pt x="319836" y="1556943"/>
                  </a:lnTo>
                  <a:lnTo>
                    <a:pt x="320090" y="1616633"/>
                  </a:lnTo>
                  <a:lnTo>
                    <a:pt x="320090" y="1294066"/>
                  </a:lnTo>
                  <a:lnTo>
                    <a:pt x="276161" y="1297838"/>
                  </a:lnTo>
                  <a:lnTo>
                    <a:pt x="238506" y="1310157"/>
                  </a:lnTo>
                  <a:lnTo>
                    <a:pt x="205955" y="1332572"/>
                  </a:lnTo>
                  <a:lnTo>
                    <a:pt x="177368" y="1366583"/>
                  </a:lnTo>
                  <a:lnTo>
                    <a:pt x="174917" y="1366583"/>
                  </a:lnTo>
                  <a:lnTo>
                    <a:pt x="174917" y="1035291"/>
                  </a:lnTo>
                  <a:lnTo>
                    <a:pt x="0" y="1035291"/>
                  </a:lnTo>
                  <a:lnTo>
                    <a:pt x="0" y="1937931"/>
                  </a:lnTo>
                  <a:lnTo>
                    <a:pt x="166243" y="1937931"/>
                  </a:lnTo>
                  <a:lnTo>
                    <a:pt x="166243" y="1867979"/>
                  </a:lnTo>
                  <a:lnTo>
                    <a:pt x="168732" y="1867979"/>
                  </a:lnTo>
                  <a:lnTo>
                    <a:pt x="195986" y="1906701"/>
                  </a:lnTo>
                  <a:lnTo>
                    <a:pt x="229514" y="1932190"/>
                  </a:lnTo>
                  <a:lnTo>
                    <a:pt x="269570" y="1946198"/>
                  </a:lnTo>
                  <a:lnTo>
                    <a:pt x="316395" y="1950478"/>
                  </a:lnTo>
                  <a:lnTo>
                    <a:pt x="365302" y="1944674"/>
                  </a:lnTo>
                  <a:lnTo>
                    <a:pt x="404139" y="1928368"/>
                  </a:lnTo>
                  <a:lnTo>
                    <a:pt x="434060" y="1903209"/>
                  </a:lnTo>
                  <a:lnTo>
                    <a:pt x="456222" y="1870837"/>
                  </a:lnTo>
                  <a:lnTo>
                    <a:pt x="457390" y="1867979"/>
                  </a:lnTo>
                  <a:lnTo>
                    <a:pt x="468172" y="1841703"/>
                  </a:lnTo>
                  <a:lnTo>
                    <a:pt x="471779" y="1832927"/>
                  </a:lnTo>
                  <a:lnTo>
                    <a:pt x="481914" y="1791106"/>
                  </a:lnTo>
                  <a:lnTo>
                    <a:pt x="487768" y="1747050"/>
                  </a:lnTo>
                  <a:lnTo>
                    <a:pt x="490512" y="1702384"/>
                  </a:lnTo>
                  <a:lnTo>
                    <a:pt x="491299" y="1658785"/>
                  </a:lnTo>
                  <a:close/>
                </a:path>
                <a:path w="2625725" h="1950720">
                  <a:moveTo>
                    <a:pt x="780224" y="1306563"/>
                  </a:moveTo>
                  <a:lnTo>
                    <a:pt x="605269" y="1306563"/>
                  </a:lnTo>
                  <a:lnTo>
                    <a:pt x="605269" y="1937943"/>
                  </a:lnTo>
                  <a:lnTo>
                    <a:pt x="780224" y="1937943"/>
                  </a:lnTo>
                  <a:lnTo>
                    <a:pt x="780224" y="1306563"/>
                  </a:lnTo>
                  <a:close/>
                </a:path>
                <a:path w="2625725" h="1950720">
                  <a:moveTo>
                    <a:pt x="780224" y="1035304"/>
                  </a:moveTo>
                  <a:lnTo>
                    <a:pt x="605269" y="1035304"/>
                  </a:lnTo>
                  <a:lnTo>
                    <a:pt x="605269" y="1174064"/>
                  </a:lnTo>
                  <a:lnTo>
                    <a:pt x="780224" y="1174064"/>
                  </a:lnTo>
                  <a:lnTo>
                    <a:pt x="780224" y="1035304"/>
                  </a:lnTo>
                  <a:close/>
                </a:path>
                <a:path w="2625725" h="1950720">
                  <a:moveTo>
                    <a:pt x="1407591" y="1658785"/>
                  </a:moveTo>
                  <a:lnTo>
                    <a:pt x="1407553" y="1577822"/>
                  </a:lnTo>
                  <a:lnTo>
                    <a:pt x="1406702" y="1535226"/>
                  </a:lnTo>
                  <a:lnTo>
                    <a:pt x="1403908" y="1491691"/>
                  </a:lnTo>
                  <a:lnTo>
                    <a:pt x="1398066" y="1448803"/>
                  </a:lnTo>
                  <a:lnTo>
                    <a:pt x="1388046" y="1408150"/>
                  </a:lnTo>
                  <a:lnTo>
                    <a:pt x="1372755" y="1371320"/>
                  </a:lnTo>
                  <a:lnTo>
                    <a:pt x="1369479" y="1366583"/>
                  </a:lnTo>
                  <a:lnTo>
                    <a:pt x="1351051" y="1339900"/>
                  </a:lnTo>
                  <a:lnTo>
                    <a:pt x="1321828" y="1315491"/>
                  </a:lnTo>
                  <a:lnTo>
                    <a:pt x="1283982" y="1299679"/>
                  </a:lnTo>
                  <a:lnTo>
                    <a:pt x="1236383" y="1294066"/>
                  </a:lnTo>
                  <a:lnTo>
                    <a:pt x="1236383" y="1616633"/>
                  </a:lnTo>
                  <a:lnTo>
                    <a:pt x="1235252" y="1688426"/>
                  </a:lnTo>
                  <a:lnTo>
                    <a:pt x="1231138" y="1745551"/>
                  </a:lnTo>
                  <a:lnTo>
                    <a:pt x="1222883" y="1788706"/>
                  </a:lnTo>
                  <a:lnTo>
                    <a:pt x="1189418" y="1836051"/>
                  </a:lnTo>
                  <a:lnTo>
                    <a:pt x="1161935" y="1841703"/>
                  </a:lnTo>
                  <a:lnTo>
                    <a:pt x="1136015" y="1836051"/>
                  </a:lnTo>
                  <a:lnTo>
                    <a:pt x="1104226" y="1788706"/>
                  </a:lnTo>
                  <a:lnTo>
                    <a:pt x="1096302" y="1745551"/>
                  </a:lnTo>
                  <a:lnTo>
                    <a:pt x="1092301" y="1688426"/>
                  </a:lnTo>
                  <a:lnTo>
                    <a:pt x="1091196" y="1616633"/>
                  </a:lnTo>
                  <a:lnTo>
                    <a:pt x="1091438" y="1556943"/>
                  </a:lnTo>
                  <a:lnTo>
                    <a:pt x="1093533" y="1505077"/>
                  </a:lnTo>
                  <a:lnTo>
                    <a:pt x="1099566" y="1462379"/>
                  </a:lnTo>
                  <a:lnTo>
                    <a:pt x="1131697" y="1409915"/>
                  </a:lnTo>
                  <a:lnTo>
                    <a:pt x="1161935" y="1402842"/>
                  </a:lnTo>
                  <a:lnTo>
                    <a:pt x="1193736" y="1409915"/>
                  </a:lnTo>
                  <a:lnTo>
                    <a:pt x="1227543" y="1462379"/>
                  </a:lnTo>
                  <a:lnTo>
                    <a:pt x="1233893" y="1505077"/>
                  </a:lnTo>
                  <a:lnTo>
                    <a:pt x="1236116" y="1556943"/>
                  </a:lnTo>
                  <a:lnTo>
                    <a:pt x="1236383" y="1616633"/>
                  </a:lnTo>
                  <a:lnTo>
                    <a:pt x="1236383" y="1294066"/>
                  </a:lnTo>
                  <a:lnTo>
                    <a:pt x="1192428" y="1297838"/>
                  </a:lnTo>
                  <a:lnTo>
                    <a:pt x="1154772" y="1310157"/>
                  </a:lnTo>
                  <a:lnTo>
                    <a:pt x="1122235" y="1332572"/>
                  </a:lnTo>
                  <a:lnTo>
                    <a:pt x="1093647" y="1366583"/>
                  </a:lnTo>
                  <a:lnTo>
                    <a:pt x="1091196" y="1366583"/>
                  </a:lnTo>
                  <a:lnTo>
                    <a:pt x="1091196" y="1035291"/>
                  </a:lnTo>
                  <a:lnTo>
                    <a:pt x="916216" y="1035291"/>
                  </a:lnTo>
                  <a:lnTo>
                    <a:pt x="916216" y="1937931"/>
                  </a:lnTo>
                  <a:lnTo>
                    <a:pt x="1082509" y="1937931"/>
                  </a:lnTo>
                  <a:lnTo>
                    <a:pt x="1082509" y="1867979"/>
                  </a:lnTo>
                  <a:lnTo>
                    <a:pt x="1085024" y="1867979"/>
                  </a:lnTo>
                  <a:lnTo>
                    <a:pt x="1112266" y="1906701"/>
                  </a:lnTo>
                  <a:lnTo>
                    <a:pt x="1145794" y="1932190"/>
                  </a:lnTo>
                  <a:lnTo>
                    <a:pt x="1185862" y="1946198"/>
                  </a:lnTo>
                  <a:lnTo>
                    <a:pt x="1232687" y="1950478"/>
                  </a:lnTo>
                  <a:lnTo>
                    <a:pt x="1281595" y="1944674"/>
                  </a:lnTo>
                  <a:lnTo>
                    <a:pt x="1320419" y="1928368"/>
                  </a:lnTo>
                  <a:lnTo>
                    <a:pt x="1350340" y="1903209"/>
                  </a:lnTo>
                  <a:lnTo>
                    <a:pt x="1372501" y="1870837"/>
                  </a:lnTo>
                  <a:lnTo>
                    <a:pt x="1373670" y="1867979"/>
                  </a:lnTo>
                  <a:lnTo>
                    <a:pt x="1384465" y="1841703"/>
                  </a:lnTo>
                  <a:lnTo>
                    <a:pt x="1388059" y="1832927"/>
                  </a:lnTo>
                  <a:lnTo>
                    <a:pt x="1398193" y="1791106"/>
                  </a:lnTo>
                  <a:lnTo>
                    <a:pt x="1404048" y="1747050"/>
                  </a:lnTo>
                  <a:lnTo>
                    <a:pt x="1406791" y="1702384"/>
                  </a:lnTo>
                  <a:lnTo>
                    <a:pt x="1407591" y="1658785"/>
                  </a:lnTo>
                  <a:close/>
                </a:path>
                <a:path w="2625725" h="1950720">
                  <a:moveTo>
                    <a:pt x="1682559" y="270103"/>
                  </a:moveTo>
                  <a:lnTo>
                    <a:pt x="1680019" y="217373"/>
                  </a:lnTo>
                  <a:lnTo>
                    <a:pt x="1672209" y="169456"/>
                  </a:lnTo>
                  <a:lnTo>
                    <a:pt x="1658835" y="126733"/>
                  </a:lnTo>
                  <a:lnTo>
                    <a:pt x="1639570" y="89547"/>
                  </a:lnTo>
                  <a:lnTo>
                    <a:pt x="1614119" y="58305"/>
                  </a:lnTo>
                  <a:lnTo>
                    <a:pt x="1582178" y="33350"/>
                  </a:lnTo>
                  <a:lnTo>
                    <a:pt x="1543431" y="15074"/>
                  </a:lnTo>
                  <a:lnTo>
                    <a:pt x="1497584" y="3835"/>
                  </a:lnTo>
                  <a:lnTo>
                    <a:pt x="1492694" y="3492"/>
                  </a:lnTo>
                  <a:lnTo>
                    <a:pt x="1492694" y="275082"/>
                  </a:lnTo>
                  <a:lnTo>
                    <a:pt x="1485811" y="319341"/>
                  </a:lnTo>
                  <a:lnTo>
                    <a:pt x="1466494" y="358216"/>
                  </a:lnTo>
                  <a:lnTo>
                    <a:pt x="1436687" y="385826"/>
                  </a:lnTo>
                  <a:lnTo>
                    <a:pt x="1398397" y="396328"/>
                  </a:lnTo>
                  <a:lnTo>
                    <a:pt x="1294155" y="396328"/>
                  </a:lnTo>
                  <a:lnTo>
                    <a:pt x="1294155" y="138811"/>
                  </a:lnTo>
                  <a:lnTo>
                    <a:pt x="1388465" y="138811"/>
                  </a:lnTo>
                  <a:lnTo>
                    <a:pt x="1440345" y="149733"/>
                  </a:lnTo>
                  <a:lnTo>
                    <a:pt x="1472222" y="179285"/>
                  </a:lnTo>
                  <a:lnTo>
                    <a:pt x="1488274" y="222669"/>
                  </a:lnTo>
                  <a:lnTo>
                    <a:pt x="1492694" y="275082"/>
                  </a:lnTo>
                  <a:lnTo>
                    <a:pt x="1492694" y="3492"/>
                  </a:lnTo>
                  <a:lnTo>
                    <a:pt x="1444320" y="0"/>
                  </a:lnTo>
                  <a:lnTo>
                    <a:pt x="1106805" y="0"/>
                  </a:lnTo>
                  <a:lnTo>
                    <a:pt x="1106805" y="902690"/>
                  </a:lnTo>
                  <a:lnTo>
                    <a:pt x="1294155" y="902690"/>
                  </a:lnTo>
                  <a:lnTo>
                    <a:pt x="1294155" y="535101"/>
                  </a:lnTo>
                  <a:lnTo>
                    <a:pt x="1433131" y="535101"/>
                  </a:lnTo>
                  <a:lnTo>
                    <a:pt x="1493494" y="530453"/>
                  </a:lnTo>
                  <a:lnTo>
                    <a:pt x="1543418" y="517385"/>
                  </a:lnTo>
                  <a:lnTo>
                    <a:pt x="1583880" y="497243"/>
                  </a:lnTo>
                  <a:lnTo>
                    <a:pt x="1615821" y="471347"/>
                  </a:lnTo>
                  <a:lnTo>
                    <a:pt x="1640217" y="441045"/>
                  </a:lnTo>
                  <a:lnTo>
                    <a:pt x="1661947" y="396328"/>
                  </a:lnTo>
                  <a:lnTo>
                    <a:pt x="1670189" y="372554"/>
                  </a:lnTo>
                  <a:lnTo>
                    <a:pt x="1677695" y="337032"/>
                  </a:lnTo>
                  <a:lnTo>
                    <a:pt x="1681505" y="302437"/>
                  </a:lnTo>
                  <a:lnTo>
                    <a:pt x="1682559" y="270103"/>
                  </a:lnTo>
                  <a:close/>
                </a:path>
                <a:path w="2625725" h="1950720">
                  <a:moveTo>
                    <a:pt x="1696440" y="1035304"/>
                  </a:moveTo>
                  <a:lnTo>
                    <a:pt x="1521523" y="1035304"/>
                  </a:lnTo>
                  <a:lnTo>
                    <a:pt x="1521523" y="1937943"/>
                  </a:lnTo>
                  <a:lnTo>
                    <a:pt x="1696440" y="1937943"/>
                  </a:lnTo>
                  <a:lnTo>
                    <a:pt x="1696440" y="1035304"/>
                  </a:lnTo>
                  <a:close/>
                </a:path>
                <a:path w="2625725" h="1950720">
                  <a:moveTo>
                    <a:pt x="2007425" y="1306563"/>
                  </a:moveTo>
                  <a:lnTo>
                    <a:pt x="1832444" y="1306563"/>
                  </a:lnTo>
                  <a:lnTo>
                    <a:pt x="1832444" y="1937943"/>
                  </a:lnTo>
                  <a:lnTo>
                    <a:pt x="2007425" y="1937943"/>
                  </a:lnTo>
                  <a:lnTo>
                    <a:pt x="2007425" y="1306563"/>
                  </a:lnTo>
                  <a:close/>
                </a:path>
                <a:path w="2625725" h="1950720">
                  <a:moveTo>
                    <a:pt x="2007425" y="1035304"/>
                  </a:moveTo>
                  <a:lnTo>
                    <a:pt x="1832444" y="1035304"/>
                  </a:lnTo>
                  <a:lnTo>
                    <a:pt x="1832444" y="1174064"/>
                  </a:lnTo>
                  <a:lnTo>
                    <a:pt x="2007425" y="1174064"/>
                  </a:lnTo>
                  <a:lnTo>
                    <a:pt x="2007425" y="1035304"/>
                  </a:lnTo>
                  <a:close/>
                </a:path>
                <a:path w="2625725" h="1950720">
                  <a:moveTo>
                    <a:pt x="2069020" y="258838"/>
                  </a:moveTo>
                  <a:lnTo>
                    <a:pt x="2018309" y="263283"/>
                  </a:lnTo>
                  <a:lnTo>
                    <a:pt x="1973300" y="278523"/>
                  </a:lnTo>
                  <a:lnTo>
                    <a:pt x="1935518" y="307365"/>
                  </a:lnTo>
                  <a:lnTo>
                    <a:pt x="1906473" y="352615"/>
                  </a:lnTo>
                  <a:lnTo>
                    <a:pt x="1903958" y="352615"/>
                  </a:lnTo>
                  <a:lnTo>
                    <a:pt x="1903958" y="271310"/>
                  </a:lnTo>
                  <a:lnTo>
                    <a:pt x="1737677" y="271310"/>
                  </a:lnTo>
                  <a:lnTo>
                    <a:pt x="1737677" y="902703"/>
                  </a:lnTo>
                  <a:lnTo>
                    <a:pt x="1912645" y="902703"/>
                  </a:lnTo>
                  <a:lnTo>
                    <a:pt x="1912645" y="558863"/>
                  </a:lnTo>
                  <a:lnTo>
                    <a:pt x="1913547" y="525919"/>
                  </a:lnTo>
                  <a:lnTo>
                    <a:pt x="1933130" y="460413"/>
                  </a:lnTo>
                  <a:lnTo>
                    <a:pt x="2004009" y="419087"/>
                  </a:lnTo>
                  <a:lnTo>
                    <a:pt x="2069020" y="416344"/>
                  </a:lnTo>
                  <a:lnTo>
                    <a:pt x="2069020" y="258838"/>
                  </a:lnTo>
                  <a:close/>
                </a:path>
                <a:path w="2625725" h="1950720">
                  <a:moveTo>
                    <a:pt x="2624899" y="1614119"/>
                  </a:moveTo>
                  <a:lnTo>
                    <a:pt x="2624137" y="1567789"/>
                  </a:lnTo>
                  <a:lnTo>
                    <a:pt x="2621343" y="1523238"/>
                  </a:lnTo>
                  <a:lnTo>
                    <a:pt x="2615679" y="1481035"/>
                  </a:lnTo>
                  <a:lnTo>
                    <a:pt x="2606344" y="1441729"/>
                  </a:lnTo>
                  <a:lnTo>
                    <a:pt x="2592501" y="1405864"/>
                  </a:lnTo>
                  <a:lnTo>
                    <a:pt x="2548077" y="1346708"/>
                  </a:lnTo>
                  <a:lnTo>
                    <a:pt x="2515844" y="1324508"/>
                  </a:lnTo>
                  <a:lnTo>
                    <a:pt x="2475852" y="1307960"/>
                  </a:lnTo>
                  <a:lnTo>
                    <a:pt x="2449931" y="1302461"/>
                  </a:lnTo>
                  <a:lnTo>
                    <a:pt x="2449931" y="1604149"/>
                  </a:lnTo>
                  <a:lnTo>
                    <a:pt x="2448445" y="1688312"/>
                  </a:lnTo>
                  <a:lnTo>
                    <a:pt x="2443378" y="1750326"/>
                  </a:lnTo>
                  <a:lnTo>
                    <a:pt x="2433828" y="1793240"/>
                  </a:lnTo>
                  <a:lnTo>
                    <a:pt x="2397696" y="1833994"/>
                  </a:lnTo>
                  <a:lnTo>
                    <a:pt x="2369324" y="1837944"/>
                  </a:lnTo>
                  <a:lnTo>
                    <a:pt x="2340940" y="1833994"/>
                  </a:lnTo>
                  <a:lnTo>
                    <a:pt x="2304783" y="1793240"/>
                  </a:lnTo>
                  <a:lnTo>
                    <a:pt x="2295220" y="1750326"/>
                  </a:lnTo>
                  <a:lnTo>
                    <a:pt x="2290140" y="1688312"/>
                  </a:lnTo>
                  <a:lnTo>
                    <a:pt x="2288641" y="1604149"/>
                  </a:lnTo>
                  <a:lnTo>
                    <a:pt x="2289886" y="1533182"/>
                  </a:lnTo>
                  <a:lnTo>
                    <a:pt x="2295588" y="1477886"/>
                  </a:lnTo>
                  <a:lnTo>
                    <a:pt x="2308733" y="1438325"/>
                  </a:lnTo>
                  <a:lnTo>
                    <a:pt x="2332317" y="1414538"/>
                  </a:lnTo>
                  <a:lnTo>
                    <a:pt x="2369324" y="1406601"/>
                  </a:lnTo>
                  <a:lnTo>
                    <a:pt x="2406281" y="1414538"/>
                  </a:lnTo>
                  <a:lnTo>
                    <a:pt x="2429840" y="1438325"/>
                  </a:lnTo>
                  <a:lnTo>
                    <a:pt x="2442984" y="1477886"/>
                  </a:lnTo>
                  <a:lnTo>
                    <a:pt x="2448699" y="1533182"/>
                  </a:lnTo>
                  <a:lnTo>
                    <a:pt x="2449931" y="1604149"/>
                  </a:lnTo>
                  <a:lnTo>
                    <a:pt x="2449931" y="1302461"/>
                  </a:lnTo>
                  <a:lnTo>
                    <a:pt x="2427287" y="1297635"/>
                  </a:lnTo>
                  <a:lnTo>
                    <a:pt x="2369324" y="1294066"/>
                  </a:lnTo>
                  <a:lnTo>
                    <a:pt x="2311349" y="1297635"/>
                  </a:lnTo>
                  <a:lnTo>
                    <a:pt x="2262784" y="1307960"/>
                  </a:lnTo>
                  <a:lnTo>
                    <a:pt x="2222779" y="1324508"/>
                  </a:lnTo>
                  <a:lnTo>
                    <a:pt x="2190546" y="1346708"/>
                  </a:lnTo>
                  <a:lnTo>
                    <a:pt x="2146096" y="1405864"/>
                  </a:lnTo>
                  <a:lnTo>
                    <a:pt x="2132253" y="1441729"/>
                  </a:lnTo>
                  <a:lnTo>
                    <a:pt x="2122906" y="1481035"/>
                  </a:lnTo>
                  <a:lnTo>
                    <a:pt x="2117242" y="1523238"/>
                  </a:lnTo>
                  <a:lnTo>
                    <a:pt x="2114435" y="1567789"/>
                  </a:lnTo>
                  <a:lnTo>
                    <a:pt x="2113686" y="1614119"/>
                  </a:lnTo>
                  <a:lnTo>
                    <a:pt x="2114550" y="1666481"/>
                  </a:lnTo>
                  <a:lnTo>
                    <a:pt x="2117636" y="1715566"/>
                  </a:lnTo>
                  <a:lnTo>
                    <a:pt x="2123706" y="1761020"/>
                  </a:lnTo>
                  <a:lnTo>
                    <a:pt x="2133498" y="1802472"/>
                  </a:lnTo>
                  <a:lnTo>
                    <a:pt x="2147760" y="1839582"/>
                  </a:lnTo>
                  <a:lnTo>
                    <a:pt x="2192718" y="1899259"/>
                  </a:lnTo>
                  <a:lnTo>
                    <a:pt x="2224913" y="1921129"/>
                  </a:lnTo>
                  <a:lnTo>
                    <a:pt x="2264575" y="1937194"/>
                  </a:lnTo>
                  <a:lnTo>
                    <a:pt x="2312454" y="1947100"/>
                  </a:lnTo>
                  <a:lnTo>
                    <a:pt x="2369324" y="1950478"/>
                  </a:lnTo>
                  <a:lnTo>
                    <a:pt x="2426170" y="1947100"/>
                  </a:lnTo>
                  <a:lnTo>
                    <a:pt x="2474049" y="1937194"/>
                  </a:lnTo>
                  <a:lnTo>
                    <a:pt x="2513698" y="1921129"/>
                  </a:lnTo>
                  <a:lnTo>
                    <a:pt x="2545880" y="1899259"/>
                  </a:lnTo>
                  <a:lnTo>
                    <a:pt x="2590825" y="1839582"/>
                  </a:lnTo>
                  <a:lnTo>
                    <a:pt x="2605087" y="1802472"/>
                  </a:lnTo>
                  <a:lnTo>
                    <a:pt x="2614879" y="1761020"/>
                  </a:lnTo>
                  <a:lnTo>
                    <a:pt x="2620937" y="1715566"/>
                  </a:lnTo>
                  <a:lnTo>
                    <a:pt x="2624036" y="1666481"/>
                  </a:lnTo>
                  <a:lnTo>
                    <a:pt x="2624899" y="1614119"/>
                  </a:lnTo>
                  <a:close/>
                </a:path>
                <a:path w="2625725" h="1950720">
                  <a:moveTo>
                    <a:pt x="2625687" y="578878"/>
                  </a:moveTo>
                  <a:lnTo>
                    <a:pt x="2624937" y="532536"/>
                  </a:lnTo>
                  <a:lnTo>
                    <a:pt x="2622143" y="487972"/>
                  </a:lnTo>
                  <a:lnTo>
                    <a:pt x="2616479" y="445770"/>
                  </a:lnTo>
                  <a:lnTo>
                    <a:pt x="2607132" y="406463"/>
                  </a:lnTo>
                  <a:lnTo>
                    <a:pt x="2593581" y="371373"/>
                  </a:lnTo>
                  <a:lnTo>
                    <a:pt x="2593289" y="370611"/>
                  </a:lnTo>
                  <a:lnTo>
                    <a:pt x="2548852" y="311454"/>
                  </a:lnTo>
                  <a:lnTo>
                    <a:pt x="2516606" y="289255"/>
                  </a:lnTo>
                  <a:lnTo>
                    <a:pt x="2476614" y="272719"/>
                  </a:lnTo>
                  <a:lnTo>
                    <a:pt x="2450719" y="267220"/>
                  </a:lnTo>
                  <a:lnTo>
                    <a:pt x="2450719" y="568896"/>
                  </a:lnTo>
                  <a:lnTo>
                    <a:pt x="2449220" y="653072"/>
                  </a:lnTo>
                  <a:lnTo>
                    <a:pt x="2444140" y="715086"/>
                  </a:lnTo>
                  <a:lnTo>
                    <a:pt x="2434577" y="757999"/>
                  </a:lnTo>
                  <a:lnTo>
                    <a:pt x="2398433" y="798741"/>
                  </a:lnTo>
                  <a:lnTo>
                    <a:pt x="2370061" y="802690"/>
                  </a:lnTo>
                  <a:lnTo>
                    <a:pt x="2341676" y="798741"/>
                  </a:lnTo>
                  <a:lnTo>
                    <a:pt x="2305520" y="757999"/>
                  </a:lnTo>
                  <a:lnTo>
                    <a:pt x="2295956" y="715086"/>
                  </a:lnTo>
                  <a:lnTo>
                    <a:pt x="2290876" y="653072"/>
                  </a:lnTo>
                  <a:lnTo>
                    <a:pt x="2289378" y="568896"/>
                  </a:lnTo>
                  <a:lnTo>
                    <a:pt x="2290622" y="497941"/>
                  </a:lnTo>
                  <a:lnTo>
                    <a:pt x="2296350" y="442645"/>
                  </a:lnTo>
                  <a:lnTo>
                    <a:pt x="2309520" y="403085"/>
                  </a:lnTo>
                  <a:lnTo>
                    <a:pt x="2333091" y="379310"/>
                  </a:lnTo>
                  <a:lnTo>
                    <a:pt x="2370061" y="371373"/>
                  </a:lnTo>
                  <a:lnTo>
                    <a:pt x="2407056" y="379310"/>
                  </a:lnTo>
                  <a:lnTo>
                    <a:pt x="2430627" y="403085"/>
                  </a:lnTo>
                  <a:lnTo>
                    <a:pt x="2443772" y="442645"/>
                  </a:lnTo>
                  <a:lnTo>
                    <a:pt x="2449474" y="497941"/>
                  </a:lnTo>
                  <a:lnTo>
                    <a:pt x="2450719" y="568896"/>
                  </a:lnTo>
                  <a:lnTo>
                    <a:pt x="2450719" y="267220"/>
                  </a:lnTo>
                  <a:lnTo>
                    <a:pt x="2428036" y="262394"/>
                  </a:lnTo>
                  <a:lnTo>
                    <a:pt x="2370061" y="258826"/>
                  </a:lnTo>
                  <a:lnTo>
                    <a:pt x="2312085" y="262394"/>
                  </a:lnTo>
                  <a:lnTo>
                    <a:pt x="2263521" y="272719"/>
                  </a:lnTo>
                  <a:lnTo>
                    <a:pt x="2223528" y="289255"/>
                  </a:lnTo>
                  <a:lnTo>
                    <a:pt x="2191296" y="311454"/>
                  </a:lnTo>
                  <a:lnTo>
                    <a:pt x="2146858" y="370611"/>
                  </a:lnTo>
                  <a:lnTo>
                    <a:pt x="2133015" y="406463"/>
                  </a:lnTo>
                  <a:lnTo>
                    <a:pt x="2123668" y="445770"/>
                  </a:lnTo>
                  <a:lnTo>
                    <a:pt x="2118017" y="487972"/>
                  </a:lnTo>
                  <a:lnTo>
                    <a:pt x="2115210" y="532536"/>
                  </a:lnTo>
                  <a:lnTo>
                    <a:pt x="2114461" y="578878"/>
                  </a:lnTo>
                  <a:lnTo>
                    <a:pt x="2115324" y="631240"/>
                  </a:lnTo>
                  <a:lnTo>
                    <a:pt x="2118410" y="680326"/>
                  </a:lnTo>
                  <a:lnTo>
                    <a:pt x="2124481" y="725779"/>
                  </a:lnTo>
                  <a:lnTo>
                    <a:pt x="2134273" y="767232"/>
                  </a:lnTo>
                  <a:lnTo>
                    <a:pt x="2148535" y="804329"/>
                  </a:lnTo>
                  <a:lnTo>
                    <a:pt x="2193480" y="864019"/>
                  </a:lnTo>
                  <a:lnTo>
                    <a:pt x="2225662" y="885888"/>
                  </a:lnTo>
                  <a:lnTo>
                    <a:pt x="2265324" y="901954"/>
                  </a:lnTo>
                  <a:lnTo>
                    <a:pt x="2313203" y="911860"/>
                  </a:lnTo>
                  <a:lnTo>
                    <a:pt x="2370061" y="915238"/>
                  </a:lnTo>
                  <a:lnTo>
                    <a:pt x="2426906" y="911860"/>
                  </a:lnTo>
                  <a:lnTo>
                    <a:pt x="2474785" y="901954"/>
                  </a:lnTo>
                  <a:lnTo>
                    <a:pt x="2514447" y="885888"/>
                  </a:lnTo>
                  <a:lnTo>
                    <a:pt x="2546629" y="864019"/>
                  </a:lnTo>
                  <a:lnTo>
                    <a:pt x="2591600" y="804329"/>
                  </a:lnTo>
                  <a:lnTo>
                    <a:pt x="2592222" y="802690"/>
                  </a:lnTo>
                  <a:lnTo>
                    <a:pt x="2605875" y="767232"/>
                  </a:lnTo>
                  <a:lnTo>
                    <a:pt x="2615666" y="725779"/>
                  </a:lnTo>
                  <a:lnTo>
                    <a:pt x="2621737" y="680326"/>
                  </a:lnTo>
                  <a:lnTo>
                    <a:pt x="2624823" y="631240"/>
                  </a:lnTo>
                  <a:lnTo>
                    <a:pt x="2625687" y="578878"/>
                  </a:lnTo>
                  <a:close/>
                </a:path>
              </a:pathLst>
            </a:custGeom>
            <a:solidFill>
              <a:srgbClr val="FFFFFF"/>
            </a:solidFill>
          </p:spPr>
          <p:txBody>
            <a:bodyPr wrap="square" lIns="0" tIns="0" rIns="0" bIns="0" rtlCol="0"/>
            <a:lstStyle/>
            <a:p>
              <a:endParaRPr sz="1092"/>
            </a:p>
          </p:txBody>
        </p:sp>
      </p:grpSp>
    </p:spTree>
    <p:extLst>
      <p:ext uri="{BB962C8B-B14F-4D97-AF65-F5344CB8AC3E}">
        <p14:creationId xmlns:p14="http://schemas.microsoft.com/office/powerpoint/2010/main" val="19241503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Eindslide lichtblauw">
    <p:bg>
      <p:bgPr>
        <a:solidFill>
          <a:srgbClr val="86C2EB"/>
        </a:solidFill>
        <a:effectLst/>
      </p:bgPr>
    </p:bg>
    <p:spTree>
      <p:nvGrpSpPr>
        <p:cNvPr id="1" name=""/>
        <p:cNvGrpSpPr/>
        <p:nvPr/>
      </p:nvGrpSpPr>
      <p:grpSpPr>
        <a:xfrm>
          <a:off x="0" y="0"/>
          <a:ext cx="0" cy="0"/>
          <a:chOff x="0" y="0"/>
          <a:chExt cx="0" cy="0"/>
        </a:xfrm>
      </p:grpSpPr>
      <p:sp>
        <p:nvSpPr>
          <p:cNvPr id="6" name="Tijdelijke aanduiding voor tekst 5">
            <a:extLst>
              <a:ext uri="{FF2B5EF4-FFF2-40B4-BE49-F238E27FC236}">
                <a16:creationId xmlns:a16="http://schemas.microsoft.com/office/drawing/2014/main" id="{C3DD02DB-51BE-545C-3E85-7E58F1154034}"/>
              </a:ext>
            </a:extLst>
          </p:cNvPr>
          <p:cNvSpPr>
            <a:spLocks noGrp="1"/>
          </p:cNvSpPr>
          <p:nvPr>
            <p:ph type="body" sz="quarter" idx="10" hasCustomPrompt="1"/>
          </p:nvPr>
        </p:nvSpPr>
        <p:spPr>
          <a:xfrm>
            <a:off x="1474901" y="1873339"/>
            <a:ext cx="7486181" cy="858525"/>
          </a:xfrm>
        </p:spPr>
        <p:txBody>
          <a:bodyPr/>
          <a:lstStyle>
            <a:lvl1pPr>
              <a:defRPr sz="5579" b="1"/>
            </a:lvl1pPr>
            <a:lvl2pPr>
              <a:defRPr sz="5821" b="1"/>
            </a:lvl2pPr>
            <a:lvl3pPr>
              <a:defRPr sz="5821" b="1"/>
            </a:lvl3pPr>
            <a:lvl4pPr>
              <a:defRPr sz="5821" b="1"/>
            </a:lvl4pPr>
            <a:lvl5pPr>
              <a:defRPr sz="5821" b="1"/>
            </a:lvl5pPr>
          </a:lstStyle>
          <a:p>
            <a:pPr lvl="0"/>
            <a:r>
              <a:rPr lang="nl-NL"/>
              <a:t>Bedankt</a:t>
            </a:r>
          </a:p>
        </p:txBody>
      </p:sp>
      <p:sp>
        <p:nvSpPr>
          <p:cNvPr id="11" name="Tijdelijke aanduiding voor tekst 10">
            <a:extLst>
              <a:ext uri="{FF2B5EF4-FFF2-40B4-BE49-F238E27FC236}">
                <a16:creationId xmlns:a16="http://schemas.microsoft.com/office/drawing/2014/main" id="{B46A4BC2-E643-B164-5EDC-5EB57C82EE31}"/>
              </a:ext>
            </a:extLst>
          </p:cNvPr>
          <p:cNvSpPr>
            <a:spLocks noGrp="1"/>
          </p:cNvSpPr>
          <p:nvPr>
            <p:ph type="body" sz="quarter" idx="11" hasCustomPrompt="1"/>
          </p:nvPr>
        </p:nvSpPr>
        <p:spPr>
          <a:xfrm>
            <a:off x="1474901" y="2731865"/>
            <a:ext cx="7486181" cy="821122"/>
          </a:xfrm>
        </p:spPr>
        <p:txBody>
          <a:bodyPr/>
          <a:lstStyle>
            <a:lvl1pPr>
              <a:defRPr sz="2668"/>
            </a:lvl1pPr>
            <a:lvl2pPr>
              <a:defRPr sz="2668"/>
            </a:lvl2pPr>
            <a:lvl3pPr>
              <a:defRPr sz="2668"/>
            </a:lvl3pPr>
            <a:lvl4pPr>
              <a:defRPr sz="2668"/>
            </a:lvl4pPr>
            <a:lvl5pPr>
              <a:defRPr sz="2668"/>
            </a:lvl5pPr>
          </a:lstStyle>
          <a:p>
            <a:pPr lvl="0"/>
            <a:r>
              <a:rPr lang="nl-NL"/>
              <a:t>Klik om een tekst in te voegen, bijvoorbeeld </a:t>
            </a:r>
            <a:r>
              <a:rPr lang="nl-NL" err="1"/>
              <a:t>contactgevens</a:t>
            </a:r>
            <a:endParaRPr lang="nl-NL"/>
          </a:p>
        </p:txBody>
      </p:sp>
      <p:grpSp>
        <p:nvGrpSpPr>
          <p:cNvPr id="7" name="object 4">
            <a:extLst>
              <a:ext uri="{FF2B5EF4-FFF2-40B4-BE49-F238E27FC236}">
                <a16:creationId xmlns:a16="http://schemas.microsoft.com/office/drawing/2014/main" id="{0336F6F9-76CC-62A7-CDD8-1D28D3F76F7C}"/>
              </a:ext>
            </a:extLst>
          </p:cNvPr>
          <p:cNvGrpSpPr/>
          <p:nvPr/>
        </p:nvGrpSpPr>
        <p:grpSpPr>
          <a:xfrm>
            <a:off x="10319079" y="4984725"/>
            <a:ext cx="1873086" cy="1872954"/>
            <a:chOff x="17015731" y="8220180"/>
            <a:chExt cx="3088640" cy="3088640"/>
          </a:xfrm>
        </p:grpSpPr>
        <p:sp>
          <p:nvSpPr>
            <p:cNvPr id="8" name="object 5">
              <a:extLst>
                <a:ext uri="{FF2B5EF4-FFF2-40B4-BE49-F238E27FC236}">
                  <a16:creationId xmlns:a16="http://schemas.microsoft.com/office/drawing/2014/main" id="{6512ABE3-9F38-7BCA-605B-0BF9DF26CB50}"/>
                </a:ext>
              </a:extLst>
            </p:cNvPr>
            <p:cNvSpPr/>
            <p:nvPr/>
          </p:nvSpPr>
          <p:spPr>
            <a:xfrm>
              <a:off x="17015731" y="8220180"/>
              <a:ext cx="3088640" cy="3088640"/>
            </a:xfrm>
            <a:custGeom>
              <a:avLst/>
              <a:gdLst/>
              <a:ahLst/>
              <a:cxnLst/>
              <a:rect l="l" t="t" r="r" b="b"/>
              <a:pathLst>
                <a:path w="3088640" h="3088640">
                  <a:moveTo>
                    <a:pt x="3088366" y="0"/>
                  </a:moveTo>
                  <a:lnTo>
                    <a:pt x="772081" y="0"/>
                  </a:lnTo>
                  <a:lnTo>
                    <a:pt x="0" y="772070"/>
                  </a:lnTo>
                  <a:lnTo>
                    <a:pt x="0" y="3088366"/>
                  </a:lnTo>
                  <a:lnTo>
                    <a:pt x="3088366" y="3088366"/>
                  </a:lnTo>
                  <a:lnTo>
                    <a:pt x="3088366" y="0"/>
                  </a:lnTo>
                  <a:close/>
                </a:path>
              </a:pathLst>
            </a:custGeom>
            <a:solidFill>
              <a:srgbClr val="008BD2"/>
            </a:solidFill>
          </p:spPr>
          <p:txBody>
            <a:bodyPr wrap="square" lIns="0" tIns="0" rIns="0" bIns="0" rtlCol="0"/>
            <a:lstStyle/>
            <a:p>
              <a:endParaRPr sz="1092"/>
            </a:p>
          </p:txBody>
        </p:sp>
        <p:sp>
          <p:nvSpPr>
            <p:cNvPr id="9" name="object 6">
              <a:extLst>
                <a:ext uri="{FF2B5EF4-FFF2-40B4-BE49-F238E27FC236}">
                  <a16:creationId xmlns:a16="http://schemas.microsoft.com/office/drawing/2014/main" id="{95CF4F90-2D5F-5D58-5D6F-4FD42EE58532}"/>
                </a:ext>
              </a:extLst>
            </p:cNvPr>
            <p:cNvSpPr/>
            <p:nvPr/>
          </p:nvSpPr>
          <p:spPr>
            <a:xfrm>
              <a:off x="17261549" y="9124753"/>
              <a:ext cx="2625725" cy="1950720"/>
            </a:xfrm>
            <a:custGeom>
              <a:avLst/>
              <a:gdLst/>
              <a:ahLst/>
              <a:cxnLst/>
              <a:rect l="l" t="t" r="r" b="b"/>
              <a:pathLst>
                <a:path w="2625725" h="1950720">
                  <a:moveTo>
                    <a:pt x="491299" y="1658785"/>
                  </a:moveTo>
                  <a:lnTo>
                    <a:pt x="491274" y="1577822"/>
                  </a:lnTo>
                  <a:lnTo>
                    <a:pt x="490423" y="1535226"/>
                  </a:lnTo>
                  <a:lnTo>
                    <a:pt x="487629" y="1491691"/>
                  </a:lnTo>
                  <a:lnTo>
                    <a:pt x="481787" y="1448803"/>
                  </a:lnTo>
                  <a:lnTo>
                    <a:pt x="471766" y="1408150"/>
                  </a:lnTo>
                  <a:lnTo>
                    <a:pt x="456476" y="1371320"/>
                  </a:lnTo>
                  <a:lnTo>
                    <a:pt x="453199" y="1366583"/>
                  </a:lnTo>
                  <a:lnTo>
                    <a:pt x="434771" y="1339900"/>
                  </a:lnTo>
                  <a:lnTo>
                    <a:pt x="405549" y="1315491"/>
                  </a:lnTo>
                  <a:lnTo>
                    <a:pt x="367703" y="1299679"/>
                  </a:lnTo>
                  <a:lnTo>
                    <a:pt x="320090" y="1294066"/>
                  </a:lnTo>
                  <a:lnTo>
                    <a:pt x="320090" y="1616633"/>
                  </a:lnTo>
                  <a:lnTo>
                    <a:pt x="318973" y="1688426"/>
                  </a:lnTo>
                  <a:lnTo>
                    <a:pt x="314858" y="1745551"/>
                  </a:lnTo>
                  <a:lnTo>
                    <a:pt x="306603" y="1788706"/>
                  </a:lnTo>
                  <a:lnTo>
                    <a:pt x="273138" y="1836051"/>
                  </a:lnTo>
                  <a:lnTo>
                    <a:pt x="245656" y="1841703"/>
                  </a:lnTo>
                  <a:lnTo>
                    <a:pt x="219735" y="1836051"/>
                  </a:lnTo>
                  <a:lnTo>
                    <a:pt x="187947" y="1788706"/>
                  </a:lnTo>
                  <a:lnTo>
                    <a:pt x="180022" y="1745551"/>
                  </a:lnTo>
                  <a:lnTo>
                    <a:pt x="176022" y="1688426"/>
                  </a:lnTo>
                  <a:lnTo>
                    <a:pt x="174917" y="1616633"/>
                  </a:lnTo>
                  <a:lnTo>
                    <a:pt x="175158" y="1556943"/>
                  </a:lnTo>
                  <a:lnTo>
                    <a:pt x="177266" y="1505077"/>
                  </a:lnTo>
                  <a:lnTo>
                    <a:pt x="183299" y="1462379"/>
                  </a:lnTo>
                  <a:lnTo>
                    <a:pt x="215430" y="1409915"/>
                  </a:lnTo>
                  <a:lnTo>
                    <a:pt x="245656" y="1402842"/>
                  </a:lnTo>
                  <a:lnTo>
                    <a:pt x="277456" y="1409915"/>
                  </a:lnTo>
                  <a:lnTo>
                    <a:pt x="311264" y="1462379"/>
                  </a:lnTo>
                  <a:lnTo>
                    <a:pt x="317614" y="1505077"/>
                  </a:lnTo>
                  <a:lnTo>
                    <a:pt x="319836" y="1556943"/>
                  </a:lnTo>
                  <a:lnTo>
                    <a:pt x="320090" y="1616633"/>
                  </a:lnTo>
                  <a:lnTo>
                    <a:pt x="320090" y="1294066"/>
                  </a:lnTo>
                  <a:lnTo>
                    <a:pt x="276161" y="1297838"/>
                  </a:lnTo>
                  <a:lnTo>
                    <a:pt x="238506" y="1310157"/>
                  </a:lnTo>
                  <a:lnTo>
                    <a:pt x="205955" y="1332572"/>
                  </a:lnTo>
                  <a:lnTo>
                    <a:pt x="177368" y="1366583"/>
                  </a:lnTo>
                  <a:lnTo>
                    <a:pt x="174917" y="1366583"/>
                  </a:lnTo>
                  <a:lnTo>
                    <a:pt x="174917" y="1035291"/>
                  </a:lnTo>
                  <a:lnTo>
                    <a:pt x="0" y="1035291"/>
                  </a:lnTo>
                  <a:lnTo>
                    <a:pt x="0" y="1937931"/>
                  </a:lnTo>
                  <a:lnTo>
                    <a:pt x="166243" y="1937931"/>
                  </a:lnTo>
                  <a:lnTo>
                    <a:pt x="166243" y="1867979"/>
                  </a:lnTo>
                  <a:lnTo>
                    <a:pt x="168732" y="1867979"/>
                  </a:lnTo>
                  <a:lnTo>
                    <a:pt x="195986" y="1906701"/>
                  </a:lnTo>
                  <a:lnTo>
                    <a:pt x="229514" y="1932190"/>
                  </a:lnTo>
                  <a:lnTo>
                    <a:pt x="269570" y="1946198"/>
                  </a:lnTo>
                  <a:lnTo>
                    <a:pt x="316395" y="1950478"/>
                  </a:lnTo>
                  <a:lnTo>
                    <a:pt x="365302" y="1944674"/>
                  </a:lnTo>
                  <a:lnTo>
                    <a:pt x="404139" y="1928368"/>
                  </a:lnTo>
                  <a:lnTo>
                    <a:pt x="434060" y="1903209"/>
                  </a:lnTo>
                  <a:lnTo>
                    <a:pt x="456222" y="1870837"/>
                  </a:lnTo>
                  <a:lnTo>
                    <a:pt x="457390" y="1867979"/>
                  </a:lnTo>
                  <a:lnTo>
                    <a:pt x="468172" y="1841703"/>
                  </a:lnTo>
                  <a:lnTo>
                    <a:pt x="471779" y="1832927"/>
                  </a:lnTo>
                  <a:lnTo>
                    <a:pt x="481914" y="1791106"/>
                  </a:lnTo>
                  <a:lnTo>
                    <a:pt x="487768" y="1747050"/>
                  </a:lnTo>
                  <a:lnTo>
                    <a:pt x="490512" y="1702384"/>
                  </a:lnTo>
                  <a:lnTo>
                    <a:pt x="491299" y="1658785"/>
                  </a:lnTo>
                  <a:close/>
                </a:path>
                <a:path w="2625725" h="1950720">
                  <a:moveTo>
                    <a:pt x="780224" y="1306563"/>
                  </a:moveTo>
                  <a:lnTo>
                    <a:pt x="605269" y="1306563"/>
                  </a:lnTo>
                  <a:lnTo>
                    <a:pt x="605269" y="1937943"/>
                  </a:lnTo>
                  <a:lnTo>
                    <a:pt x="780224" y="1937943"/>
                  </a:lnTo>
                  <a:lnTo>
                    <a:pt x="780224" y="1306563"/>
                  </a:lnTo>
                  <a:close/>
                </a:path>
                <a:path w="2625725" h="1950720">
                  <a:moveTo>
                    <a:pt x="780224" y="1035304"/>
                  </a:moveTo>
                  <a:lnTo>
                    <a:pt x="605269" y="1035304"/>
                  </a:lnTo>
                  <a:lnTo>
                    <a:pt x="605269" y="1174064"/>
                  </a:lnTo>
                  <a:lnTo>
                    <a:pt x="780224" y="1174064"/>
                  </a:lnTo>
                  <a:lnTo>
                    <a:pt x="780224" y="1035304"/>
                  </a:lnTo>
                  <a:close/>
                </a:path>
                <a:path w="2625725" h="1950720">
                  <a:moveTo>
                    <a:pt x="1407591" y="1658785"/>
                  </a:moveTo>
                  <a:lnTo>
                    <a:pt x="1407553" y="1577822"/>
                  </a:lnTo>
                  <a:lnTo>
                    <a:pt x="1406702" y="1535226"/>
                  </a:lnTo>
                  <a:lnTo>
                    <a:pt x="1403908" y="1491691"/>
                  </a:lnTo>
                  <a:lnTo>
                    <a:pt x="1398066" y="1448803"/>
                  </a:lnTo>
                  <a:lnTo>
                    <a:pt x="1388046" y="1408150"/>
                  </a:lnTo>
                  <a:lnTo>
                    <a:pt x="1372755" y="1371320"/>
                  </a:lnTo>
                  <a:lnTo>
                    <a:pt x="1369479" y="1366583"/>
                  </a:lnTo>
                  <a:lnTo>
                    <a:pt x="1351051" y="1339900"/>
                  </a:lnTo>
                  <a:lnTo>
                    <a:pt x="1321828" y="1315491"/>
                  </a:lnTo>
                  <a:lnTo>
                    <a:pt x="1283982" y="1299679"/>
                  </a:lnTo>
                  <a:lnTo>
                    <a:pt x="1236383" y="1294066"/>
                  </a:lnTo>
                  <a:lnTo>
                    <a:pt x="1236383" y="1616633"/>
                  </a:lnTo>
                  <a:lnTo>
                    <a:pt x="1235252" y="1688426"/>
                  </a:lnTo>
                  <a:lnTo>
                    <a:pt x="1231138" y="1745551"/>
                  </a:lnTo>
                  <a:lnTo>
                    <a:pt x="1222883" y="1788706"/>
                  </a:lnTo>
                  <a:lnTo>
                    <a:pt x="1189418" y="1836051"/>
                  </a:lnTo>
                  <a:lnTo>
                    <a:pt x="1161935" y="1841703"/>
                  </a:lnTo>
                  <a:lnTo>
                    <a:pt x="1136015" y="1836051"/>
                  </a:lnTo>
                  <a:lnTo>
                    <a:pt x="1104226" y="1788706"/>
                  </a:lnTo>
                  <a:lnTo>
                    <a:pt x="1096302" y="1745551"/>
                  </a:lnTo>
                  <a:lnTo>
                    <a:pt x="1092301" y="1688426"/>
                  </a:lnTo>
                  <a:lnTo>
                    <a:pt x="1091196" y="1616633"/>
                  </a:lnTo>
                  <a:lnTo>
                    <a:pt x="1091438" y="1556943"/>
                  </a:lnTo>
                  <a:lnTo>
                    <a:pt x="1093533" y="1505077"/>
                  </a:lnTo>
                  <a:lnTo>
                    <a:pt x="1099566" y="1462379"/>
                  </a:lnTo>
                  <a:lnTo>
                    <a:pt x="1131697" y="1409915"/>
                  </a:lnTo>
                  <a:lnTo>
                    <a:pt x="1161935" y="1402842"/>
                  </a:lnTo>
                  <a:lnTo>
                    <a:pt x="1193736" y="1409915"/>
                  </a:lnTo>
                  <a:lnTo>
                    <a:pt x="1227543" y="1462379"/>
                  </a:lnTo>
                  <a:lnTo>
                    <a:pt x="1233893" y="1505077"/>
                  </a:lnTo>
                  <a:lnTo>
                    <a:pt x="1236116" y="1556943"/>
                  </a:lnTo>
                  <a:lnTo>
                    <a:pt x="1236383" y="1616633"/>
                  </a:lnTo>
                  <a:lnTo>
                    <a:pt x="1236383" y="1294066"/>
                  </a:lnTo>
                  <a:lnTo>
                    <a:pt x="1192428" y="1297838"/>
                  </a:lnTo>
                  <a:lnTo>
                    <a:pt x="1154772" y="1310157"/>
                  </a:lnTo>
                  <a:lnTo>
                    <a:pt x="1122235" y="1332572"/>
                  </a:lnTo>
                  <a:lnTo>
                    <a:pt x="1093647" y="1366583"/>
                  </a:lnTo>
                  <a:lnTo>
                    <a:pt x="1091196" y="1366583"/>
                  </a:lnTo>
                  <a:lnTo>
                    <a:pt x="1091196" y="1035291"/>
                  </a:lnTo>
                  <a:lnTo>
                    <a:pt x="916216" y="1035291"/>
                  </a:lnTo>
                  <a:lnTo>
                    <a:pt x="916216" y="1937931"/>
                  </a:lnTo>
                  <a:lnTo>
                    <a:pt x="1082509" y="1937931"/>
                  </a:lnTo>
                  <a:lnTo>
                    <a:pt x="1082509" y="1867979"/>
                  </a:lnTo>
                  <a:lnTo>
                    <a:pt x="1085024" y="1867979"/>
                  </a:lnTo>
                  <a:lnTo>
                    <a:pt x="1112266" y="1906701"/>
                  </a:lnTo>
                  <a:lnTo>
                    <a:pt x="1145794" y="1932190"/>
                  </a:lnTo>
                  <a:lnTo>
                    <a:pt x="1185862" y="1946198"/>
                  </a:lnTo>
                  <a:lnTo>
                    <a:pt x="1232687" y="1950478"/>
                  </a:lnTo>
                  <a:lnTo>
                    <a:pt x="1281595" y="1944674"/>
                  </a:lnTo>
                  <a:lnTo>
                    <a:pt x="1320419" y="1928368"/>
                  </a:lnTo>
                  <a:lnTo>
                    <a:pt x="1350340" y="1903209"/>
                  </a:lnTo>
                  <a:lnTo>
                    <a:pt x="1372501" y="1870837"/>
                  </a:lnTo>
                  <a:lnTo>
                    <a:pt x="1373670" y="1867979"/>
                  </a:lnTo>
                  <a:lnTo>
                    <a:pt x="1384465" y="1841703"/>
                  </a:lnTo>
                  <a:lnTo>
                    <a:pt x="1388059" y="1832927"/>
                  </a:lnTo>
                  <a:lnTo>
                    <a:pt x="1398193" y="1791106"/>
                  </a:lnTo>
                  <a:lnTo>
                    <a:pt x="1404048" y="1747050"/>
                  </a:lnTo>
                  <a:lnTo>
                    <a:pt x="1406791" y="1702384"/>
                  </a:lnTo>
                  <a:lnTo>
                    <a:pt x="1407591" y="1658785"/>
                  </a:lnTo>
                  <a:close/>
                </a:path>
                <a:path w="2625725" h="1950720">
                  <a:moveTo>
                    <a:pt x="1682559" y="270103"/>
                  </a:moveTo>
                  <a:lnTo>
                    <a:pt x="1680019" y="217373"/>
                  </a:lnTo>
                  <a:lnTo>
                    <a:pt x="1672209" y="169456"/>
                  </a:lnTo>
                  <a:lnTo>
                    <a:pt x="1658835" y="126733"/>
                  </a:lnTo>
                  <a:lnTo>
                    <a:pt x="1639570" y="89547"/>
                  </a:lnTo>
                  <a:lnTo>
                    <a:pt x="1614119" y="58305"/>
                  </a:lnTo>
                  <a:lnTo>
                    <a:pt x="1582178" y="33350"/>
                  </a:lnTo>
                  <a:lnTo>
                    <a:pt x="1543431" y="15074"/>
                  </a:lnTo>
                  <a:lnTo>
                    <a:pt x="1497584" y="3835"/>
                  </a:lnTo>
                  <a:lnTo>
                    <a:pt x="1492694" y="3492"/>
                  </a:lnTo>
                  <a:lnTo>
                    <a:pt x="1492694" y="275082"/>
                  </a:lnTo>
                  <a:lnTo>
                    <a:pt x="1485811" y="319341"/>
                  </a:lnTo>
                  <a:lnTo>
                    <a:pt x="1466494" y="358216"/>
                  </a:lnTo>
                  <a:lnTo>
                    <a:pt x="1436687" y="385826"/>
                  </a:lnTo>
                  <a:lnTo>
                    <a:pt x="1398397" y="396328"/>
                  </a:lnTo>
                  <a:lnTo>
                    <a:pt x="1294155" y="396328"/>
                  </a:lnTo>
                  <a:lnTo>
                    <a:pt x="1294155" y="138811"/>
                  </a:lnTo>
                  <a:lnTo>
                    <a:pt x="1388465" y="138811"/>
                  </a:lnTo>
                  <a:lnTo>
                    <a:pt x="1440345" y="149733"/>
                  </a:lnTo>
                  <a:lnTo>
                    <a:pt x="1472222" y="179285"/>
                  </a:lnTo>
                  <a:lnTo>
                    <a:pt x="1488274" y="222669"/>
                  </a:lnTo>
                  <a:lnTo>
                    <a:pt x="1492694" y="275082"/>
                  </a:lnTo>
                  <a:lnTo>
                    <a:pt x="1492694" y="3492"/>
                  </a:lnTo>
                  <a:lnTo>
                    <a:pt x="1444320" y="0"/>
                  </a:lnTo>
                  <a:lnTo>
                    <a:pt x="1106805" y="0"/>
                  </a:lnTo>
                  <a:lnTo>
                    <a:pt x="1106805" y="902690"/>
                  </a:lnTo>
                  <a:lnTo>
                    <a:pt x="1294155" y="902690"/>
                  </a:lnTo>
                  <a:lnTo>
                    <a:pt x="1294155" y="535101"/>
                  </a:lnTo>
                  <a:lnTo>
                    <a:pt x="1433131" y="535101"/>
                  </a:lnTo>
                  <a:lnTo>
                    <a:pt x="1493494" y="530453"/>
                  </a:lnTo>
                  <a:lnTo>
                    <a:pt x="1543418" y="517385"/>
                  </a:lnTo>
                  <a:lnTo>
                    <a:pt x="1583880" y="497243"/>
                  </a:lnTo>
                  <a:lnTo>
                    <a:pt x="1615821" y="471347"/>
                  </a:lnTo>
                  <a:lnTo>
                    <a:pt x="1640217" y="441045"/>
                  </a:lnTo>
                  <a:lnTo>
                    <a:pt x="1661947" y="396328"/>
                  </a:lnTo>
                  <a:lnTo>
                    <a:pt x="1670189" y="372554"/>
                  </a:lnTo>
                  <a:lnTo>
                    <a:pt x="1677695" y="337032"/>
                  </a:lnTo>
                  <a:lnTo>
                    <a:pt x="1681505" y="302437"/>
                  </a:lnTo>
                  <a:lnTo>
                    <a:pt x="1682559" y="270103"/>
                  </a:lnTo>
                  <a:close/>
                </a:path>
                <a:path w="2625725" h="1950720">
                  <a:moveTo>
                    <a:pt x="1696440" y="1035304"/>
                  </a:moveTo>
                  <a:lnTo>
                    <a:pt x="1521523" y="1035304"/>
                  </a:lnTo>
                  <a:lnTo>
                    <a:pt x="1521523" y="1937943"/>
                  </a:lnTo>
                  <a:lnTo>
                    <a:pt x="1696440" y="1937943"/>
                  </a:lnTo>
                  <a:lnTo>
                    <a:pt x="1696440" y="1035304"/>
                  </a:lnTo>
                  <a:close/>
                </a:path>
                <a:path w="2625725" h="1950720">
                  <a:moveTo>
                    <a:pt x="2007425" y="1306563"/>
                  </a:moveTo>
                  <a:lnTo>
                    <a:pt x="1832444" y="1306563"/>
                  </a:lnTo>
                  <a:lnTo>
                    <a:pt x="1832444" y="1937943"/>
                  </a:lnTo>
                  <a:lnTo>
                    <a:pt x="2007425" y="1937943"/>
                  </a:lnTo>
                  <a:lnTo>
                    <a:pt x="2007425" y="1306563"/>
                  </a:lnTo>
                  <a:close/>
                </a:path>
                <a:path w="2625725" h="1950720">
                  <a:moveTo>
                    <a:pt x="2007425" y="1035304"/>
                  </a:moveTo>
                  <a:lnTo>
                    <a:pt x="1832444" y="1035304"/>
                  </a:lnTo>
                  <a:lnTo>
                    <a:pt x="1832444" y="1174064"/>
                  </a:lnTo>
                  <a:lnTo>
                    <a:pt x="2007425" y="1174064"/>
                  </a:lnTo>
                  <a:lnTo>
                    <a:pt x="2007425" y="1035304"/>
                  </a:lnTo>
                  <a:close/>
                </a:path>
                <a:path w="2625725" h="1950720">
                  <a:moveTo>
                    <a:pt x="2069020" y="258838"/>
                  </a:moveTo>
                  <a:lnTo>
                    <a:pt x="2018309" y="263283"/>
                  </a:lnTo>
                  <a:lnTo>
                    <a:pt x="1973300" y="278523"/>
                  </a:lnTo>
                  <a:lnTo>
                    <a:pt x="1935518" y="307365"/>
                  </a:lnTo>
                  <a:lnTo>
                    <a:pt x="1906473" y="352615"/>
                  </a:lnTo>
                  <a:lnTo>
                    <a:pt x="1903958" y="352615"/>
                  </a:lnTo>
                  <a:lnTo>
                    <a:pt x="1903958" y="271310"/>
                  </a:lnTo>
                  <a:lnTo>
                    <a:pt x="1737677" y="271310"/>
                  </a:lnTo>
                  <a:lnTo>
                    <a:pt x="1737677" y="902703"/>
                  </a:lnTo>
                  <a:lnTo>
                    <a:pt x="1912645" y="902703"/>
                  </a:lnTo>
                  <a:lnTo>
                    <a:pt x="1912645" y="558863"/>
                  </a:lnTo>
                  <a:lnTo>
                    <a:pt x="1913547" y="525919"/>
                  </a:lnTo>
                  <a:lnTo>
                    <a:pt x="1933130" y="460413"/>
                  </a:lnTo>
                  <a:lnTo>
                    <a:pt x="2004009" y="419087"/>
                  </a:lnTo>
                  <a:lnTo>
                    <a:pt x="2069020" y="416344"/>
                  </a:lnTo>
                  <a:lnTo>
                    <a:pt x="2069020" y="258838"/>
                  </a:lnTo>
                  <a:close/>
                </a:path>
                <a:path w="2625725" h="1950720">
                  <a:moveTo>
                    <a:pt x="2624899" y="1614119"/>
                  </a:moveTo>
                  <a:lnTo>
                    <a:pt x="2624137" y="1567789"/>
                  </a:lnTo>
                  <a:lnTo>
                    <a:pt x="2621343" y="1523238"/>
                  </a:lnTo>
                  <a:lnTo>
                    <a:pt x="2615679" y="1481035"/>
                  </a:lnTo>
                  <a:lnTo>
                    <a:pt x="2606344" y="1441729"/>
                  </a:lnTo>
                  <a:lnTo>
                    <a:pt x="2592501" y="1405864"/>
                  </a:lnTo>
                  <a:lnTo>
                    <a:pt x="2548077" y="1346708"/>
                  </a:lnTo>
                  <a:lnTo>
                    <a:pt x="2515844" y="1324508"/>
                  </a:lnTo>
                  <a:lnTo>
                    <a:pt x="2475852" y="1307960"/>
                  </a:lnTo>
                  <a:lnTo>
                    <a:pt x="2449931" y="1302461"/>
                  </a:lnTo>
                  <a:lnTo>
                    <a:pt x="2449931" y="1604149"/>
                  </a:lnTo>
                  <a:lnTo>
                    <a:pt x="2448445" y="1688312"/>
                  </a:lnTo>
                  <a:lnTo>
                    <a:pt x="2443378" y="1750326"/>
                  </a:lnTo>
                  <a:lnTo>
                    <a:pt x="2433828" y="1793240"/>
                  </a:lnTo>
                  <a:lnTo>
                    <a:pt x="2397696" y="1833994"/>
                  </a:lnTo>
                  <a:lnTo>
                    <a:pt x="2369324" y="1837944"/>
                  </a:lnTo>
                  <a:lnTo>
                    <a:pt x="2340940" y="1833994"/>
                  </a:lnTo>
                  <a:lnTo>
                    <a:pt x="2304783" y="1793240"/>
                  </a:lnTo>
                  <a:lnTo>
                    <a:pt x="2295220" y="1750326"/>
                  </a:lnTo>
                  <a:lnTo>
                    <a:pt x="2290140" y="1688312"/>
                  </a:lnTo>
                  <a:lnTo>
                    <a:pt x="2288641" y="1604149"/>
                  </a:lnTo>
                  <a:lnTo>
                    <a:pt x="2289886" y="1533182"/>
                  </a:lnTo>
                  <a:lnTo>
                    <a:pt x="2295588" y="1477886"/>
                  </a:lnTo>
                  <a:lnTo>
                    <a:pt x="2308733" y="1438325"/>
                  </a:lnTo>
                  <a:lnTo>
                    <a:pt x="2332317" y="1414538"/>
                  </a:lnTo>
                  <a:lnTo>
                    <a:pt x="2369324" y="1406601"/>
                  </a:lnTo>
                  <a:lnTo>
                    <a:pt x="2406281" y="1414538"/>
                  </a:lnTo>
                  <a:lnTo>
                    <a:pt x="2429840" y="1438325"/>
                  </a:lnTo>
                  <a:lnTo>
                    <a:pt x="2442984" y="1477886"/>
                  </a:lnTo>
                  <a:lnTo>
                    <a:pt x="2448699" y="1533182"/>
                  </a:lnTo>
                  <a:lnTo>
                    <a:pt x="2449931" y="1604149"/>
                  </a:lnTo>
                  <a:lnTo>
                    <a:pt x="2449931" y="1302461"/>
                  </a:lnTo>
                  <a:lnTo>
                    <a:pt x="2427287" y="1297635"/>
                  </a:lnTo>
                  <a:lnTo>
                    <a:pt x="2369324" y="1294066"/>
                  </a:lnTo>
                  <a:lnTo>
                    <a:pt x="2311349" y="1297635"/>
                  </a:lnTo>
                  <a:lnTo>
                    <a:pt x="2262784" y="1307960"/>
                  </a:lnTo>
                  <a:lnTo>
                    <a:pt x="2222779" y="1324508"/>
                  </a:lnTo>
                  <a:lnTo>
                    <a:pt x="2190546" y="1346708"/>
                  </a:lnTo>
                  <a:lnTo>
                    <a:pt x="2146096" y="1405864"/>
                  </a:lnTo>
                  <a:lnTo>
                    <a:pt x="2132253" y="1441729"/>
                  </a:lnTo>
                  <a:lnTo>
                    <a:pt x="2122906" y="1481035"/>
                  </a:lnTo>
                  <a:lnTo>
                    <a:pt x="2117242" y="1523238"/>
                  </a:lnTo>
                  <a:lnTo>
                    <a:pt x="2114435" y="1567789"/>
                  </a:lnTo>
                  <a:lnTo>
                    <a:pt x="2113686" y="1614119"/>
                  </a:lnTo>
                  <a:lnTo>
                    <a:pt x="2114550" y="1666481"/>
                  </a:lnTo>
                  <a:lnTo>
                    <a:pt x="2117636" y="1715566"/>
                  </a:lnTo>
                  <a:lnTo>
                    <a:pt x="2123706" y="1761020"/>
                  </a:lnTo>
                  <a:lnTo>
                    <a:pt x="2133498" y="1802472"/>
                  </a:lnTo>
                  <a:lnTo>
                    <a:pt x="2147760" y="1839582"/>
                  </a:lnTo>
                  <a:lnTo>
                    <a:pt x="2192718" y="1899259"/>
                  </a:lnTo>
                  <a:lnTo>
                    <a:pt x="2224913" y="1921129"/>
                  </a:lnTo>
                  <a:lnTo>
                    <a:pt x="2264575" y="1937194"/>
                  </a:lnTo>
                  <a:lnTo>
                    <a:pt x="2312454" y="1947100"/>
                  </a:lnTo>
                  <a:lnTo>
                    <a:pt x="2369324" y="1950478"/>
                  </a:lnTo>
                  <a:lnTo>
                    <a:pt x="2426170" y="1947100"/>
                  </a:lnTo>
                  <a:lnTo>
                    <a:pt x="2474049" y="1937194"/>
                  </a:lnTo>
                  <a:lnTo>
                    <a:pt x="2513698" y="1921129"/>
                  </a:lnTo>
                  <a:lnTo>
                    <a:pt x="2545880" y="1899259"/>
                  </a:lnTo>
                  <a:lnTo>
                    <a:pt x="2590825" y="1839582"/>
                  </a:lnTo>
                  <a:lnTo>
                    <a:pt x="2605087" y="1802472"/>
                  </a:lnTo>
                  <a:lnTo>
                    <a:pt x="2614879" y="1761020"/>
                  </a:lnTo>
                  <a:lnTo>
                    <a:pt x="2620937" y="1715566"/>
                  </a:lnTo>
                  <a:lnTo>
                    <a:pt x="2624036" y="1666481"/>
                  </a:lnTo>
                  <a:lnTo>
                    <a:pt x="2624899" y="1614119"/>
                  </a:lnTo>
                  <a:close/>
                </a:path>
                <a:path w="2625725" h="1950720">
                  <a:moveTo>
                    <a:pt x="2625687" y="578878"/>
                  </a:moveTo>
                  <a:lnTo>
                    <a:pt x="2624937" y="532536"/>
                  </a:lnTo>
                  <a:lnTo>
                    <a:pt x="2622143" y="487972"/>
                  </a:lnTo>
                  <a:lnTo>
                    <a:pt x="2616479" y="445770"/>
                  </a:lnTo>
                  <a:lnTo>
                    <a:pt x="2607132" y="406463"/>
                  </a:lnTo>
                  <a:lnTo>
                    <a:pt x="2593581" y="371373"/>
                  </a:lnTo>
                  <a:lnTo>
                    <a:pt x="2593289" y="370611"/>
                  </a:lnTo>
                  <a:lnTo>
                    <a:pt x="2548852" y="311454"/>
                  </a:lnTo>
                  <a:lnTo>
                    <a:pt x="2516606" y="289255"/>
                  </a:lnTo>
                  <a:lnTo>
                    <a:pt x="2476614" y="272719"/>
                  </a:lnTo>
                  <a:lnTo>
                    <a:pt x="2450719" y="267220"/>
                  </a:lnTo>
                  <a:lnTo>
                    <a:pt x="2450719" y="568896"/>
                  </a:lnTo>
                  <a:lnTo>
                    <a:pt x="2449220" y="653072"/>
                  </a:lnTo>
                  <a:lnTo>
                    <a:pt x="2444140" y="715086"/>
                  </a:lnTo>
                  <a:lnTo>
                    <a:pt x="2434577" y="757999"/>
                  </a:lnTo>
                  <a:lnTo>
                    <a:pt x="2398433" y="798741"/>
                  </a:lnTo>
                  <a:lnTo>
                    <a:pt x="2370061" y="802690"/>
                  </a:lnTo>
                  <a:lnTo>
                    <a:pt x="2341676" y="798741"/>
                  </a:lnTo>
                  <a:lnTo>
                    <a:pt x="2305520" y="757999"/>
                  </a:lnTo>
                  <a:lnTo>
                    <a:pt x="2295956" y="715086"/>
                  </a:lnTo>
                  <a:lnTo>
                    <a:pt x="2290876" y="653072"/>
                  </a:lnTo>
                  <a:lnTo>
                    <a:pt x="2289378" y="568896"/>
                  </a:lnTo>
                  <a:lnTo>
                    <a:pt x="2290622" y="497941"/>
                  </a:lnTo>
                  <a:lnTo>
                    <a:pt x="2296350" y="442645"/>
                  </a:lnTo>
                  <a:lnTo>
                    <a:pt x="2309520" y="403085"/>
                  </a:lnTo>
                  <a:lnTo>
                    <a:pt x="2333091" y="379310"/>
                  </a:lnTo>
                  <a:lnTo>
                    <a:pt x="2370061" y="371373"/>
                  </a:lnTo>
                  <a:lnTo>
                    <a:pt x="2407056" y="379310"/>
                  </a:lnTo>
                  <a:lnTo>
                    <a:pt x="2430627" y="403085"/>
                  </a:lnTo>
                  <a:lnTo>
                    <a:pt x="2443772" y="442645"/>
                  </a:lnTo>
                  <a:lnTo>
                    <a:pt x="2449474" y="497941"/>
                  </a:lnTo>
                  <a:lnTo>
                    <a:pt x="2450719" y="568896"/>
                  </a:lnTo>
                  <a:lnTo>
                    <a:pt x="2450719" y="267220"/>
                  </a:lnTo>
                  <a:lnTo>
                    <a:pt x="2428036" y="262394"/>
                  </a:lnTo>
                  <a:lnTo>
                    <a:pt x="2370061" y="258826"/>
                  </a:lnTo>
                  <a:lnTo>
                    <a:pt x="2312085" y="262394"/>
                  </a:lnTo>
                  <a:lnTo>
                    <a:pt x="2263521" y="272719"/>
                  </a:lnTo>
                  <a:lnTo>
                    <a:pt x="2223528" y="289255"/>
                  </a:lnTo>
                  <a:lnTo>
                    <a:pt x="2191296" y="311454"/>
                  </a:lnTo>
                  <a:lnTo>
                    <a:pt x="2146858" y="370611"/>
                  </a:lnTo>
                  <a:lnTo>
                    <a:pt x="2133015" y="406463"/>
                  </a:lnTo>
                  <a:lnTo>
                    <a:pt x="2123668" y="445770"/>
                  </a:lnTo>
                  <a:lnTo>
                    <a:pt x="2118017" y="487972"/>
                  </a:lnTo>
                  <a:lnTo>
                    <a:pt x="2115210" y="532536"/>
                  </a:lnTo>
                  <a:lnTo>
                    <a:pt x="2114461" y="578878"/>
                  </a:lnTo>
                  <a:lnTo>
                    <a:pt x="2115324" y="631240"/>
                  </a:lnTo>
                  <a:lnTo>
                    <a:pt x="2118410" y="680326"/>
                  </a:lnTo>
                  <a:lnTo>
                    <a:pt x="2124481" y="725779"/>
                  </a:lnTo>
                  <a:lnTo>
                    <a:pt x="2134273" y="767232"/>
                  </a:lnTo>
                  <a:lnTo>
                    <a:pt x="2148535" y="804329"/>
                  </a:lnTo>
                  <a:lnTo>
                    <a:pt x="2193480" y="864019"/>
                  </a:lnTo>
                  <a:lnTo>
                    <a:pt x="2225662" y="885888"/>
                  </a:lnTo>
                  <a:lnTo>
                    <a:pt x="2265324" y="901954"/>
                  </a:lnTo>
                  <a:lnTo>
                    <a:pt x="2313203" y="911860"/>
                  </a:lnTo>
                  <a:lnTo>
                    <a:pt x="2370061" y="915238"/>
                  </a:lnTo>
                  <a:lnTo>
                    <a:pt x="2426906" y="911860"/>
                  </a:lnTo>
                  <a:lnTo>
                    <a:pt x="2474785" y="901954"/>
                  </a:lnTo>
                  <a:lnTo>
                    <a:pt x="2514447" y="885888"/>
                  </a:lnTo>
                  <a:lnTo>
                    <a:pt x="2546629" y="864019"/>
                  </a:lnTo>
                  <a:lnTo>
                    <a:pt x="2591600" y="804329"/>
                  </a:lnTo>
                  <a:lnTo>
                    <a:pt x="2592222" y="802690"/>
                  </a:lnTo>
                  <a:lnTo>
                    <a:pt x="2605875" y="767232"/>
                  </a:lnTo>
                  <a:lnTo>
                    <a:pt x="2615666" y="725779"/>
                  </a:lnTo>
                  <a:lnTo>
                    <a:pt x="2621737" y="680326"/>
                  </a:lnTo>
                  <a:lnTo>
                    <a:pt x="2624823" y="631240"/>
                  </a:lnTo>
                  <a:lnTo>
                    <a:pt x="2625687" y="578878"/>
                  </a:lnTo>
                  <a:close/>
                </a:path>
              </a:pathLst>
            </a:custGeom>
            <a:solidFill>
              <a:srgbClr val="FFFFFF"/>
            </a:solidFill>
          </p:spPr>
          <p:txBody>
            <a:bodyPr wrap="square" lIns="0" tIns="0" rIns="0" bIns="0" rtlCol="0"/>
            <a:lstStyle/>
            <a:p>
              <a:endParaRPr sz="1092"/>
            </a:p>
          </p:txBody>
        </p:sp>
      </p:grpSp>
    </p:spTree>
    <p:extLst>
      <p:ext uri="{BB962C8B-B14F-4D97-AF65-F5344CB8AC3E}">
        <p14:creationId xmlns:p14="http://schemas.microsoft.com/office/powerpoint/2010/main" val="25794777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Eindslide donkerblauw">
    <p:bg>
      <p:bgPr>
        <a:solidFill>
          <a:srgbClr val="008BD2"/>
        </a:solidFill>
        <a:effectLst/>
      </p:bgPr>
    </p:bg>
    <p:spTree>
      <p:nvGrpSpPr>
        <p:cNvPr id="1" name=""/>
        <p:cNvGrpSpPr/>
        <p:nvPr/>
      </p:nvGrpSpPr>
      <p:grpSpPr>
        <a:xfrm>
          <a:off x="0" y="0"/>
          <a:ext cx="0" cy="0"/>
          <a:chOff x="0" y="0"/>
          <a:chExt cx="0" cy="0"/>
        </a:xfrm>
      </p:grpSpPr>
      <p:grpSp>
        <p:nvGrpSpPr>
          <p:cNvPr id="18" name="Groep 17">
            <a:extLst>
              <a:ext uri="{FF2B5EF4-FFF2-40B4-BE49-F238E27FC236}">
                <a16:creationId xmlns:a16="http://schemas.microsoft.com/office/drawing/2014/main" id="{162FE440-D844-CC51-0DFB-52BB175C5A07}"/>
              </a:ext>
            </a:extLst>
          </p:cNvPr>
          <p:cNvGrpSpPr/>
          <p:nvPr/>
        </p:nvGrpSpPr>
        <p:grpSpPr>
          <a:xfrm>
            <a:off x="10319079" y="4984725"/>
            <a:ext cx="1873086" cy="1872954"/>
            <a:chOff x="17015731" y="8220180"/>
            <a:chExt cx="3088640" cy="3088640"/>
          </a:xfrm>
        </p:grpSpPr>
        <p:sp>
          <p:nvSpPr>
            <p:cNvPr id="3" name="object 5">
              <a:extLst>
                <a:ext uri="{FF2B5EF4-FFF2-40B4-BE49-F238E27FC236}">
                  <a16:creationId xmlns:a16="http://schemas.microsoft.com/office/drawing/2014/main" id="{1035B4E7-2193-2CB5-DC5D-1A5518E090E5}"/>
                </a:ext>
              </a:extLst>
            </p:cNvPr>
            <p:cNvSpPr/>
            <p:nvPr/>
          </p:nvSpPr>
          <p:spPr>
            <a:xfrm>
              <a:off x="17015731" y="8220180"/>
              <a:ext cx="3088640" cy="3088640"/>
            </a:xfrm>
            <a:custGeom>
              <a:avLst/>
              <a:gdLst/>
              <a:ahLst/>
              <a:cxnLst/>
              <a:rect l="l" t="t" r="r" b="b"/>
              <a:pathLst>
                <a:path w="3088640" h="3088640">
                  <a:moveTo>
                    <a:pt x="3088366" y="0"/>
                  </a:moveTo>
                  <a:lnTo>
                    <a:pt x="772081" y="0"/>
                  </a:lnTo>
                  <a:lnTo>
                    <a:pt x="0" y="772070"/>
                  </a:lnTo>
                  <a:lnTo>
                    <a:pt x="0" y="3088366"/>
                  </a:lnTo>
                  <a:lnTo>
                    <a:pt x="3088366" y="3088366"/>
                  </a:lnTo>
                  <a:lnTo>
                    <a:pt x="3088366" y="0"/>
                  </a:lnTo>
                  <a:close/>
                </a:path>
              </a:pathLst>
            </a:custGeom>
            <a:solidFill>
              <a:schemeClr val="bg1"/>
            </a:solidFill>
          </p:spPr>
          <p:txBody>
            <a:bodyPr wrap="square" lIns="0" tIns="0" rIns="0" bIns="0" rtlCol="0"/>
            <a:lstStyle/>
            <a:p>
              <a:endParaRPr sz="1092"/>
            </a:p>
          </p:txBody>
        </p:sp>
        <p:sp>
          <p:nvSpPr>
            <p:cNvPr id="4" name="object 4">
              <a:extLst>
                <a:ext uri="{FF2B5EF4-FFF2-40B4-BE49-F238E27FC236}">
                  <a16:creationId xmlns:a16="http://schemas.microsoft.com/office/drawing/2014/main" id="{2586A651-1A20-5085-53B1-1B204F03BD1C}"/>
                </a:ext>
              </a:extLst>
            </p:cNvPr>
            <p:cNvSpPr/>
            <p:nvPr/>
          </p:nvSpPr>
          <p:spPr>
            <a:xfrm>
              <a:off x="18368356" y="9124747"/>
              <a:ext cx="575945" cy="902969"/>
            </a:xfrm>
            <a:custGeom>
              <a:avLst/>
              <a:gdLst/>
              <a:ahLst/>
              <a:cxnLst/>
              <a:rect l="l" t="t" r="r" b="b"/>
              <a:pathLst>
                <a:path w="575944" h="902970">
                  <a:moveTo>
                    <a:pt x="337518" y="0"/>
                  </a:moveTo>
                  <a:lnTo>
                    <a:pt x="0" y="0"/>
                  </a:lnTo>
                  <a:lnTo>
                    <a:pt x="0" y="902695"/>
                  </a:lnTo>
                  <a:lnTo>
                    <a:pt x="187355" y="902695"/>
                  </a:lnTo>
                  <a:lnTo>
                    <a:pt x="187355" y="535104"/>
                  </a:lnTo>
                  <a:lnTo>
                    <a:pt x="326335" y="535104"/>
                  </a:lnTo>
                  <a:lnTo>
                    <a:pt x="386693" y="530451"/>
                  </a:lnTo>
                  <a:lnTo>
                    <a:pt x="436619" y="517385"/>
                  </a:lnTo>
                  <a:lnTo>
                    <a:pt x="477074" y="497239"/>
                  </a:lnTo>
                  <a:lnTo>
                    <a:pt x="509018" y="471347"/>
                  </a:lnTo>
                  <a:lnTo>
                    <a:pt x="533411" y="441046"/>
                  </a:lnTo>
                  <a:lnTo>
                    <a:pt x="555146" y="396333"/>
                  </a:lnTo>
                  <a:lnTo>
                    <a:pt x="187355" y="396333"/>
                  </a:lnTo>
                  <a:lnTo>
                    <a:pt x="187355" y="138812"/>
                  </a:lnTo>
                  <a:lnTo>
                    <a:pt x="555816" y="138812"/>
                  </a:lnTo>
                  <a:lnTo>
                    <a:pt x="552032" y="126727"/>
                  </a:lnTo>
                  <a:lnTo>
                    <a:pt x="532768" y="89551"/>
                  </a:lnTo>
                  <a:lnTo>
                    <a:pt x="507316" y="58302"/>
                  </a:lnTo>
                  <a:lnTo>
                    <a:pt x="475371" y="33351"/>
                  </a:lnTo>
                  <a:lnTo>
                    <a:pt x="436626" y="15070"/>
                  </a:lnTo>
                  <a:lnTo>
                    <a:pt x="390777" y="3829"/>
                  </a:lnTo>
                  <a:lnTo>
                    <a:pt x="337518" y="0"/>
                  </a:lnTo>
                  <a:close/>
                </a:path>
                <a:path w="575944" h="902970">
                  <a:moveTo>
                    <a:pt x="555816" y="138812"/>
                  </a:moveTo>
                  <a:lnTo>
                    <a:pt x="281666" y="138812"/>
                  </a:lnTo>
                  <a:lnTo>
                    <a:pt x="333543" y="149729"/>
                  </a:lnTo>
                  <a:lnTo>
                    <a:pt x="365416" y="179279"/>
                  </a:lnTo>
                  <a:lnTo>
                    <a:pt x="381472" y="222663"/>
                  </a:lnTo>
                  <a:lnTo>
                    <a:pt x="385894" y="275080"/>
                  </a:lnTo>
                  <a:lnTo>
                    <a:pt x="379013" y="319346"/>
                  </a:lnTo>
                  <a:lnTo>
                    <a:pt x="359688" y="358214"/>
                  </a:lnTo>
                  <a:lnTo>
                    <a:pt x="329890" y="385827"/>
                  </a:lnTo>
                  <a:lnTo>
                    <a:pt x="291593" y="396333"/>
                  </a:lnTo>
                  <a:lnTo>
                    <a:pt x="555146" y="396333"/>
                  </a:lnTo>
                  <a:lnTo>
                    <a:pt x="563391" y="372553"/>
                  </a:lnTo>
                  <a:lnTo>
                    <a:pt x="570898" y="337030"/>
                  </a:lnTo>
                  <a:lnTo>
                    <a:pt x="574698" y="302436"/>
                  </a:lnTo>
                  <a:lnTo>
                    <a:pt x="575752" y="270106"/>
                  </a:lnTo>
                  <a:lnTo>
                    <a:pt x="573218" y="217376"/>
                  </a:lnTo>
                  <a:lnTo>
                    <a:pt x="565413" y="169459"/>
                  </a:lnTo>
                  <a:lnTo>
                    <a:pt x="555816" y="138812"/>
                  </a:lnTo>
                  <a:close/>
                </a:path>
              </a:pathLst>
            </a:custGeom>
            <a:solidFill>
              <a:srgbClr val="008BD2"/>
            </a:solidFill>
          </p:spPr>
          <p:txBody>
            <a:bodyPr wrap="square" lIns="0" tIns="0" rIns="0" bIns="0" rtlCol="0"/>
            <a:lstStyle/>
            <a:p>
              <a:endParaRPr sz="1092"/>
            </a:p>
          </p:txBody>
        </p:sp>
        <p:sp>
          <p:nvSpPr>
            <p:cNvPr id="5" name="object 5">
              <a:extLst>
                <a:ext uri="{FF2B5EF4-FFF2-40B4-BE49-F238E27FC236}">
                  <a16:creationId xmlns:a16="http://schemas.microsoft.com/office/drawing/2014/main" id="{FDAB1D0C-F3BD-AE31-08F5-C33A8B91A8B8}"/>
                </a:ext>
              </a:extLst>
            </p:cNvPr>
            <p:cNvSpPr/>
            <p:nvPr/>
          </p:nvSpPr>
          <p:spPr>
            <a:xfrm>
              <a:off x="18999226" y="9383579"/>
              <a:ext cx="331470" cy="643890"/>
            </a:xfrm>
            <a:custGeom>
              <a:avLst/>
              <a:gdLst/>
              <a:ahLst/>
              <a:cxnLst/>
              <a:rect l="l" t="t" r="r" b="b"/>
              <a:pathLst>
                <a:path w="331469" h="643890">
                  <a:moveTo>
                    <a:pt x="331351" y="0"/>
                  </a:moveTo>
                  <a:lnTo>
                    <a:pt x="280640" y="4454"/>
                  </a:lnTo>
                  <a:lnTo>
                    <a:pt x="235634" y="19693"/>
                  </a:lnTo>
                  <a:lnTo>
                    <a:pt x="197848" y="48529"/>
                  </a:lnTo>
                  <a:lnTo>
                    <a:pt x="168801" y="93777"/>
                  </a:lnTo>
                  <a:lnTo>
                    <a:pt x="166288" y="93777"/>
                  </a:lnTo>
                  <a:lnTo>
                    <a:pt x="166288" y="12481"/>
                  </a:lnTo>
                  <a:lnTo>
                    <a:pt x="0" y="12481"/>
                  </a:lnTo>
                  <a:lnTo>
                    <a:pt x="0" y="643865"/>
                  </a:lnTo>
                  <a:lnTo>
                    <a:pt x="174978" y="643865"/>
                  </a:lnTo>
                  <a:lnTo>
                    <a:pt x="174978" y="300032"/>
                  </a:lnTo>
                  <a:lnTo>
                    <a:pt x="175875" y="267084"/>
                  </a:lnTo>
                  <a:lnTo>
                    <a:pt x="195460" y="201581"/>
                  </a:lnTo>
                  <a:lnTo>
                    <a:pt x="266337" y="160248"/>
                  </a:lnTo>
                  <a:lnTo>
                    <a:pt x="331351" y="157513"/>
                  </a:lnTo>
                  <a:lnTo>
                    <a:pt x="331351" y="0"/>
                  </a:lnTo>
                  <a:close/>
                </a:path>
              </a:pathLst>
            </a:custGeom>
            <a:solidFill>
              <a:srgbClr val="008BD2"/>
            </a:solidFill>
          </p:spPr>
          <p:txBody>
            <a:bodyPr wrap="square" lIns="0" tIns="0" rIns="0" bIns="0" rtlCol="0"/>
            <a:lstStyle/>
            <a:p>
              <a:endParaRPr sz="1092"/>
            </a:p>
          </p:txBody>
        </p:sp>
        <p:sp>
          <p:nvSpPr>
            <p:cNvPr id="6" name="object 6">
              <a:extLst>
                <a:ext uri="{FF2B5EF4-FFF2-40B4-BE49-F238E27FC236}">
                  <a16:creationId xmlns:a16="http://schemas.microsoft.com/office/drawing/2014/main" id="{90606493-3DE2-34A5-7A47-BD70520A170C}"/>
                </a:ext>
              </a:extLst>
            </p:cNvPr>
            <p:cNvSpPr/>
            <p:nvPr/>
          </p:nvSpPr>
          <p:spPr>
            <a:xfrm>
              <a:off x="19376015" y="9383573"/>
              <a:ext cx="511809" cy="656590"/>
            </a:xfrm>
            <a:custGeom>
              <a:avLst/>
              <a:gdLst/>
              <a:ahLst/>
              <a:cxnLst/>
              <a:rect l="l" t="t" r="r" b="b"/>
              <a:pathLst>
                <a:path w="511809" h="656590">
                  <a:moveTo>
                    <a:pt x="255594" y="0"/>
                  </a:moveTo>
                  <a:lnTo>
                    <a:pt x="197627" y="3564"/>
                  </a:lnTo>
                  <a:lnTo>
                    <a:pt x="149056" y="13891"/>
                  </a:lnTo>
                  <a:lnTo>
                    <a:pt x="109064" y="30428"/>
                  </a:lnTo>
                  <a:lnTo>
                    <a:pt x="76834" y="52622"/>
                  </a:lnTo>
                  <a:lnTo>
                    <a:pt x="32397" y="111778"/>
                  </a:lnTo>
                  <a:lnTo>
                    <a:pt x="18557" y="147636"/>
                  </a:lnTo>
                  <a:lnTo>
                    <a:pt x="9213" y="186944"/>
                  </a:lnTo>
                  <a:lnTo>
                    <a:pt x="3550" y="229151"/>
                  </a:lnTo>
                  <a:lnTo>
                    <a:pt x="751" y="273704"/>
                  </a:lnTo>
                  <a:lnTo>
                    <a:pt x="0" y="320053"/>
                  </a:lnTo>
                  <a:lnTo>
                    <a:pt x="863" y="372412"/>
                  </a:lnTo>
                  <a:lnTo>
                    <a:pt x="3952" y="421498"/>
                  </a:lnTo>
                  <a:lnTo>
                    <a:pt x="10017" y="466949"/>
                  </a:lnTo>
                  <a:lnTo>
                    <a:pt x="19807" y="508406"/>
                  </a:lnTo>
                  <a:lnTo>
                    <a:pt x="34072" y="545506"/>
                  </a:lnTo>
                  <a:lnTo>
                    <a:pt x="79022" y="605193"/>
                  </a:lnTo>
                  <a:lnTo>
                    <a:pt x="111207" y="627059"/>
                  </a:lnTo>
                  <a:lnTo>
                    <a:pt x="150864" y="643124"/>
                  </a:lnTo>
                  <a:lnTo>
                    <a:pt x="198743" y="653027"/>
                  </a:lnTo>
                  <a:lnTo>
                    <a:pt x="255594" y="656409"/>
                  </a:lnTo>
                  <a:lnTo>
                    <a:pt x="312443" y="653027"/>
                  </a:lnTo>
                  <a:lnTo>
                    <a:pt x="360323" y="643124"/>
                  </a:lnTo>
                  <a:lnTo>
                    <a:pt x="399984" y="627059"/>
                  </a:lnTo>
                  <a:lnTo>
                    <a:pt x="432174" y="605193"/>
                  </a:lnTo>
                  <a:lnTo>
                    <a:pt x="477136" y="545506"/>
                  </a:lnTo>
                  <a:lnTo>
                    <a:pt x="477766" y="543868"/>
                  </a:lnTo>
                  <a:lnTo>
                    <a:pt x="255594" y="543868"/>
                  </a:lnTo>
                  <a:lnTo>
                    <a:pt x="227214" y="539920"/>
                  </a:lnTo>
                  <a:lnTo>
                    <a:pt x="191059" y="499169"/>
                  </a:lnTo>
                  <a:lnTo>
                    <a:pt x="181494" y="456255"/>
                  </a:lnTo>
                  <a:lnTo>
                    <a:pt x="176411" y="394242"/>
                  </a:lnTo>
                  <a:lnTo>
                    <a:pt x="174916" y="310074"/>
                  </a:lnTo>
                  <a:lnTo>
                    <a:pt x="176164" y="239113"/>
                  </a:lnTo>
                  <a:lnTo>
                    <a:pt x="181888" y="183823"/>
                  </a:lnTo>
                  <a:lnTo>
                    <a:pt x="195056" y="144259"/>
                  </a:lnTo>
                  <a:lnTo>
                    <a:pt x="218635" y="120480"/>
                  </a:lnTo>
                  <a:lnTo>
                    <a:pt x="255594" y="112541"/>
                  </a:lnTo>
                  <a:lnTo>
                    <a:pt x="479123" y="112541"/>
                  </a:lnTo>
                  <a:lnTo>
                    <a:pt x="478828" y="111778"/>
                  </a:lnTo>
                  <a:lnTo>
                    <a:pt x="434385" y="52622"/>
                  </a:lnTo>
                  <a:lnTo>
                    <a:pt x="402150" y="30428"/>
                  </a:lnTo>
                  <a:lnTo>
                    <a:pt x="362151" y="13891"/>
                  </a:lnTo>
                  <a:lnTo>
                    <a:pt x="313571" y="3564"/>
                  </a:lnTo>
                  <a:lnTo>
                    <a:pt x="255594" y="0"/>
                  </a:lnTo>
                  <a:close/>
                </a:path>
                <a:path w="511809" h="656590">
                  <a:moveTo>
                    <a:pt x="479123" y="112541"/>
                  </a:moveTo>
                  <a:lnTo>
                    <a:pt x="255594" y="112541"/>
                  </a:lnTo>
                  <a:lnTo>
                    <a:pt x="292590" y="120480"/>
                  </a:lnTo>
                  <a:lnTo>
                    <a:pt x="316169" y="144259"/>
                  </a:lnTo>
                  <a:lnTo>
                    <a:pt x="329316" y="183823"/>
                  </a:lnTo>
                  <a:lnTo>
                    <a:pt x="335015" y="239113"/>
                  </a:lnTo>
                  <a:lnTo>
                    <a:pt x="336251" y="310074"/>
                  </a:lnTo>
                  <a:lnTo>
                    <a:pt x="334757" y="394242"/>
                  </a:lnTo>
                  <a:lnTo>
                    <a:pt x="329678" y="456255"/>
                  </a:lnTo>
                  <a:lnTo>
                    <a:pt x="320118" y="499169"/>
                  </a:lnTo>
                  <a:lnTo>
                    <a:pt x="283972" y="539920"/>
                  </a:lnTo>
                  <a:lnTo>
                    <a:pt x="255594" y="543868"/>
                  </a:lnTo>
                  <a:lnTo>
                    <a:pt x="477766" y="543868"/>
                  </a:lnTo>
                  <a:lnTo>
                    <a:pt x="501203" y="466949"/>
                  </a:lnTo>
                  <a:lnTo>
                    <a:pt x="507273" y="421498"/>
                  </a:lnTo>
                  <a:lnTo>
                    <a:pt x="510366" y="372412"/>
                  </a:lnTo>
                  <a:lnTo>
                    <a:pt x="511230" y="320053"/>
                  </a:lnTo>
                  <a:lnTo>
                    <a:pt x="510478" y="273704"/>
                  </a:lnTo>
                  <a:lnTo>
                    <a:pt x="507679" y="229151"/>
                  </a:lnTo>
                  <a:lnTo>
                    <a:pt x="502015" y="186944"/>
                  </a:lnTo>
                  <a:lnTo>
                    <a:pt x="492671" y="147636"/>
                  </a:lnTo>
                  <a:lnTo>
                    <a:pt x="479123" y="112541"/>
                  </a:lnTo>
                  <a:close/>
                </a:path>
              </a:pathLst>
            </a:custGeom>
            <a:solidFill>
              <a:srgbClr val="008BD2"/>
            </a:solidFill>
          </p:spPr>
          <p:txBody>
            <a:bodyPr wrap="square" lIns="0" tIns="0" rIns="0" bIns="0" rtlCol="0"/>
            <a:lstStyle/>
            <a:p>
              <a:endParaRPr sz="1092"/>
            </a:p>
          </p:txBody>
        </p:sp>
        <p:sp>
          <p:nvSpPr>
            <p:cNvPr id="10" name="object 7">
              <a:extLst>
                <a:ext uri="{FF2B5EF4-FFF2-40B4-BE49-F238E27FC236}">
                  <a16:creationId xmlns:a16="http://schemas.microsoft.com/office/drawing/2014/main" id="{D4A2285B-BD26-2CD0-9CD3-643E2FFDE610}"/>
                </a:ext>
              </a:extLst>
            </p:cNvPr>
            <p:cNvSpPr/>
            <p:nvPr/>
          </p:nvSpPr>
          <p:spPr>
            <a:xfrm>
              <a:off x="17866817" y="10160046"/>
              <a:ext cx="175260" cy="139065"/>
            </a:xfrm>
            <a:custGeom>
              <a:avLst/>
              <a:gdLst/>
              <a:ahLst/>
              <a:cxnLst/>
              <a:rect l="l" t="t" r="r" b="b"/>
              <a:pathLst>
                <a:path w="175259" h="139065">
                  <a:moveTo>
                    <a:pt x="174958" y="0"/>
                  </a:moveTo>
                  <a:lnTo>
                    <a:pt x="0" y="0"/>
                  </a:lnTo>
                  <a:lnTo>
                    <a:pt x="0" y="138760"/>
                  </a:lnTo>
                  <a:lnTo>
                    <a:pt x="174958" y="138760"/>
                  </a:lnTo>
                  <a:lnTo>
                    <a:pt x="174958" y="0"/>
                  </a:lnTo>
                  <a:close/>
                </a:path>
              </a:pathLst>
            </a:custGeom>
            <a:solidFill>
              <a:srgbClr val="008BD2"/>
            </a:solidFill>
          </p:spPr>
          <p:txBody>
            <a:bodyPr wrap="square" lIns="0" tIns="0" rIns="0" bIns="0" rtlCol="0"/>
            <a:lstStyle/>
            <a:p>
              <a:endParaRPr sz="1092"/>
            </a:p>
          </p:txBody>
        </p:sp>
        <p:sp>
          <p:nvSpPr>
            <p:cNvPr id="11" name="object 8">
              <a:extLst>
                <a:ext uri="{FF2B5EF4-FFF2-40B4-BE49-F238E27FC236}">
                  <a16:creationId xmlns:a16="http://schemas.microsoft.com/office/drawing/2014/main" id="{F5E523D6-DDB1-AA10-E5D9-4762DB121F37}"/>
                </a:ext>
              </a:extLst>
            </p:cNvPr>
            <p:cNvSpPr/>
            <p:nvPr/>
          </p:nvSpPr>
          <p:spPr>
            <a:xfrm>
              <a:off x="17866817" y="10431305"/>
              <a:ext cx="175260" cy="631825"/>
            </a:xfrm>
            <a:custGeom>
              <a:avLst/>
              <a:gdLst/>
              <a:ahLst/>
              <a:cxnLst/>
              <a:rect l="l" t="t" r="r" b="b"/>
              <a:pathLst>
                <a:path w="175259" h="631825">
                  <a:moveTo>
                    <a:pt x="174958" y="0"/>
                  </a:moveTo>
                  <a:lnTo>
                    <a:pt x="0" y="0"/>
                  </a:lnTo>
                  <a:lnTo>
                    <a:pt x="0" y="631383"/>
                  </a:lnTo>
                  <a:lnTo>
                    <a:pt x="174958" y="631383"/>
                  </a:lnTo>
                  <a:lnTo>
                    <a:pt x="174958" y="0"/>
                  </a:lnTo>
                  <a:close/>
                </a:path>
              </a:pathLst>
            </a:custGeom>
            <a:solidFill>
              <a:srgbClr val="008BD2"/>
            </a:solidFill>
          </p:spPr>
          <p:txBody>
            <a:bodyPr wrap="square" lIns="0" tIns="0" rIns="0" bIns="0" rtlCol="0"/>
            <a:lstStyle/>
            <a:p>
              <a:endParaRPr sz="1092"/>
            </a:p>
          </p:txBody>
        </p:sp>
        <p:sp>
          <p:nvSpPr>
            <p:cNvPr id="12" name="object 9">
              <a:extLst>
                <a:ext uri="{FF2B5EF4-FFF2-40B4-BE49-F238E27FC236}">
                  <a16:creationId xmlns:a16="http://schemas.microsoft.com/office/drawing/2014/main" id="{871C8ABD-EFEC-85F9-E5A9-B59A93B9F5D5}"/>
                </a:ext>
              </a:extLst>
            </p:cNvPr>
            <p:cNvSpPr/>
            <p:nvPr/>
          </p:nvSpPr>
          <p:spPr>
            <a:xfrm>
              <a:off x="18177774" y="10160041"/>
              <a:ext cx="491490" cy="915669"/>
            </a:xfrm>
            <a:custGeom>
              <a:avLst/>
              <a:gdLst/>
              <a:ahLst/>
              <a:cxnLst/>
              <a:rect l="l" t="t" r="r" b="b"/>
              <a:pathLst>
                <a:path w="491490" h="915670">
                  <a:moveTo>
                    <a:pt x="457452" y="832686"/>
                  </a:moveTo>
                  <a:lnTo>
                    <a:pt x="168801" y="832686"/>
                  </a:lnTo>
                  <a:lnTo>
                    <a:pt x="196041" y="871410"/>
                  </a:lnTo>
                  <a:lnTo>
                    <a:pt x="229575" y="896899"/>
                  </a:lnTo>
                  <a:lnTo>
                    <a:pt x="269637" y="910907"/>
                  </a:lnTo>
                  <a:lnTo>
                    <a:pt x="316461" y="915186"/>
                  </a:lnTo>
                  <a:lnTo>
                    <a:pt x="365372" y="909383"/>
                  </a:lnTo>
                  <a:lnTo>
                    <a:pt x="404204" y="893075"/>
                  </a:lnTo>
                  <a:lnTo>
                    <a:pt x="434119" y="867913"/>
                  </a:lnTo>
                  <a:lnTo>
                    <a:pt x="456278" y="835548"/>
                  </a:lnTo>
                  <a:lnTo>
                    <a:pt x="457452" y="832686"/>
                  </a:lnTo>
                  <a:close/>
                </a:path>
                <a:path w="491490" h="915670">
                  <a:moveTo>
                    <a:pt x="174978" y="0"/>
                  </a:moveTo>
                  <a:lnTo>
                    <a:pt x="0" y="0"/>
                  </a:lnTo>
                  <a:lnTo>
                    <a:pt x="0" y="902642"/>
                  </a:lnTo>
                  <a:lnTo>
                    <a:pt x="166288" y="902642"/>
                  </a:lnTo>
                  <a:lnTo>
                    <a:pt x="166288" y="832686"/>
                  </a:lnTo>
                  <a:lnTo>
                    <a:pt x="457452" y="832686"/>
                  </a:lnTo>
                  <a:lnTo>
                    <a:pt x="468240" y="806404"/>
                  </a:lnTo>
                  <a:lnTo>
                    <a:pt x="245720" y="806404"/>
                  </a:lnTo>
                  <a:lnTo>
                    <a:pt x="219792" y="800759"/>
                  </a:lnTo>
                  <a:lnTo>
                    <a:pt x="188007" y="753411"/>
                  </a:lnTo>
                  <a:lnTo>
                    <a:pt x="180079" y="710254"/>
                  </a:lnTo>
                  <a:lnTo>
                    <a:pt x="176081" y="653137"/>
                  </a:lnTo>
                  <a:lnTo>
                    <a:pt x="174978" y="581333"/>
                  </a:lnTo>
                  <a:lnTo>
                    <a:pt x="175218" y="521650"/>
                  </a:lnTo>
                  <a:lnTo>
                    <a:pt x="177317" y="469783"/>
                  </a:lnTo>
                  <a:lnTo>
                    <a:pt x="183346" y="427086"/>
                  </a:lnTo>
                  <a:lnTo>
                    <a:pt x="215477" y="374615"/>
                  </a:lnTo>
                  <a:lnTo>
                    <a:pt x="245720" y="367549"/>
                  </a:lnTo>
                  <a:lnTo>
                    <a:pt x="469625" y="367549"/>
                  </a:lnTo>
                  <a:lnTo>
                    <a:pt x="456529" y="336022"/>
                  </a:lnTo>
                  <a:lnTo>
                    <a:pt x="453259" y="331288"/>
                  </a:lnTo>
                  <a:lnTo>
                    <a:pt x="174978" y="331288"/>
                  </a:lnTo>
                  <a:lnTo>
                    <a:pt x="174978" y="0"/>
                  </a:lnTo>
                  <a:close/>
                </a:path>
                <a:path w="491490" h="915670">
                  <a:moveTo>
                    <a:pt x="469625" y="367549"/>
                  </a:moveTo>
                  <a:lnTo>
                    <a:pt x="245720" y="367549"/>
                  </a:lnTo>
                  <a:lnTo>
                    <a:pt x="277513" y="374615"/>
                  </a:lnTo>
                  <a:lnTo>
                    <a:pt x="298656" y="394912"/>
                  </a:lnTo>
                  <a:lnTo>
                    <a:pt x="311320" y="427086"/>
                  </a:lnTo>
                  <a:lnTo>
                    <a:pt x="317677" y="469783"/>
                  </a:lnTo>
                  <a:lnTo>
                    <a:pt x="319899" y="521650"/>
                  </a:lnTo>
                  <a:lnTo>
                    <a:pt x="320157" y="581333"/>
                  </a:lnTo>
                  <a:lnTo>
                    <a:pt x="319036" y="653137"/>
                  </a:lnTo>
                  <a:lnTo>
                    <a:pt x="314915" y="710254"/>
                  </a:lnTo>
                  <a:lnTo>
                    <a:pt x="306659" y="753411"/>
                  </a:lnTo>
                  <a:lnTo>
                    <a:pt x="273197" y="800759"/>
                  </a:lnTo>
                  <a:lnTo>
                    <a:pt x="245720" y="806404"/>
                  </a:lnTo>
                  <a:lnTo>
                    <a:pt x="468240" y="806404"/>
                  </a:lnTo>
                  <a:lnTo>
                    <a:pt x="481971" y="755817"/>
                  </a:lnTo>
                  <a:lnTo>
                    <a:pt x="487828" y="711754"/>
                  </a:lnTo>
                  <a:lnTo>
                    <a:pt x="490574" y="667094"/>
                  </a:lnTo>
                  <a:lnTo>
                    <a:pt x="491370" y="623488"/>
                  </a:lnTo>
                  <a:lnTo>
                    <a:pt x="491339" y="542531"/>
                  </a:lnTo>
                  <a:lnTo>
                    <a:pt x="490482" y="499938"/>
                  </a:lnTo>
                  <a:lnTo>
                    <a:pt x="487688" y="456400"/>
                  </a:lnTo>
                  <a:lnTo>
                    <a:pt x="481843" y="413508"/>
                  </a:lnTo>
                  <a:lnTo>
                    <a:pt x="471828" y="372852"/>
                  </a:lnTo>
                  <a:lnTo>
                    <a:pt x="469625" y="367549"/>
                  </a:lnTo>
                  <a:close/>
                </a:path>
                <a:path w="491490" h="915670">
                  <a:moveTo>
                    <a:pt x="320157" y="258766"/>
                  </a:moveTo>
                  <a:lnTo>
                    <a:pt x="276206" y="262538"/>
                  </a:lnTo>
                  <a:lnTo>
                    <a:pt x="238549" y="274868"/>
                  </a:lnTo>
                  <a:lnTo>
                    <a:pt x="206013" y="297277"/>
                  </a:lnTo>
                  <a:lnTo>
                    <a:pt x="177429" y="331288"/>
                  </a:lnTo>
                  <a:lnTo>
                    <a:pt x="453259" y="331288"/>
                  </a:lnTo>
                  <a:lnTo>
                    <a:pt x="434828" y="304608"/>
                  </a:lnTo>
                  <a:lnTo>
                    <a:pt x="405610" y="280201"/>
                  </a:lnTo>
                  <a:lnTo>
                    <a:pt x="367759" y="264390"/>
                  </a:lnTo>
                  <a:lnTo>
                    <a:pt x="320157" y="258766"/>
                  </a:lnTo>
                  <a:close/>
                </a:path>
              </a:pathLst>
            </a:custGeom>
            <a:solidFill>
              <a:srgbClr val="008BD2"/>
            </a:solidFill>
          </p:spPr>
          <p:txBody>
            <a:bodyPr wrap="square" lIns="0" tIns="0" rIns="0" bIns="0" rtlCol="0"/>
            <a:lstStyle/>
            <a:p>
              <a:endParaRPr sz="1092"/>
            </a:p>
          </p:txBody>
        </p:sp>
        <p:sp>
          <p:nvSpPr>
            <p:cNvPr id="13" name="object 10">
              <a:extLst>
                <a:ext uri="{FF2B5EF4-FFF2-40B4-BE49-F238E27FC236}">
                  <a16:creationId xmlns:a16="http://schemas.microsoft.com/office/drawing/2014/main" id="{8C6DF904-A4DD-7E16-1382-4D81751E6A81}"/>
                </a:ext>
              </a:extLst>
            </p:cNvPr>
            <p:cNvSpPr/>
            <p:nvPr/>
          </p:nvSpPr>
          <p:spPr>
            <a:xfrm>
              <a:off x="17261551" y="10160041"/>
              <a:ext cx="491490" cy="915669"/>
            </a:xfrm>
            <a:custGeom>
              <a:avLst/>
              <a:gdLst/>
              <a:ahLst/>
              <a:cxnLst/>
              <a:rect l="l" t="t" r="r" b="b"/>
              <a:pathLst>
                <a:path w="491490" h="915670">
                  <a:moveTo>
                    <a:pt x="457394" y="832686"/>
                  </a:moveTo>
                  <a:lnTo>
                    <a:pt x="168738" y="832686"/>
                  </a:lnTo>
                  <a:lnTo>
                    <a:pt x="195987" y="871410"/>
                  </a:lnTo>
                  <a:lnTo>
                    <a:pt x="229520" y="896899"/>
                  </a:lnTo>
                  <a:lnTo>
                    <a:pt x="269577" y="910907"/>
                  </a:lnTo>
                  <a:lnTo>
                    <a:pt x="316398" y="915186"/>
                  </a:lnTo>
                  <a:lnTo>
                    <a:pt x="365312" y="909383"/>
                  </a:lnTo>
                  <a:lnTo>
                    <a:pt x="404146" y="893075"/>
                  </a:lnTo>
                  <a:lnTo>
                    <a:pt x="434061" y="867913"/>
                  </a:lnTo>
                  <a:lnTo>
                    <a:pt x="456219" y="835548"/>
                  </a:lnTo>
                  <a:lnTo>
                    <a:pt x="457394" y="832686"/>
                  </a:lnTo>
                  <a:close/>
                </a:path>
                <a:path w="491490" h="915670">
                  <a:moveTo>
                    <a:pt x="174916" y="0"/>
                  </a:moveTo>
                  <a:lnTo>
                    <a:pt x="0" y="0"/>
                  </a:lnTo>
                  <a:lnTo>
                    <a:pt x="0" y="902642"/>
                  </a:lnTo>
                  <a:lnTo>
                    <a:pt x="166246" y="902642"/>
                  </a:lnTo>
                  <a:lnTo>
                    <a:pt x="166246" y="832686"/>
                  </a:lnTo>
                  <a:lnTo>
                    <a:pt x="457394" y="832686"/>
                  </a:lnTo>
                  <a:lnTo>
                    <a:pt x="468182" y="806404"/>
                  </a:lnTo>
                  <a:lnTo>
                    <a:pt x="245657" y="806404"/>
                  </a:lnTo>
                  <a:lnTo>
                    <a:pt x="219737" y="800759"/>
                  </a:lnTo>
                  <a:lnTo>
                    <a:pt x="187952" y="753411"/>
                  </a:lnTo>
                  <a:lnTo>
                    <a:pt x="180021" y="710254"/>
                  </a:lnTo>
                  <a:lnTo>
                    <a:pt x="176020" y="653137"/>
                  </a:lnTo>
                  <a:lnTo>
                    <a:pt x="174916" y="581333"/>
                  </a:lnTo>
                  <a:lnTo>
                    <a:pt x="175160" y="521650"/>
                  </a:lnTo>
                  <a:lnTo>
                    <a:pt x="177268" y="469783"/>
                  </a:lnTo>
                  <a:lnTo>
                    <a:pt x="183307" y="427086"/>
                  </a:lnTo>
                  <a:lnTo>
                    <a:pt x="215436" y="374615"/>
                  </a:lnTo>
                  <a:lnTo>
                    <a:pt x="245657" y="367549"/>
                  </a:lnTo>
                  <a:lnTo>
                    <a:pt x="469570" y="367549"/>
                  </a:lnTo>
                  <a:lnTo>
                    <a:pt x="456475" y="336022"/>
                  </a:lnTo>
                  <a:lnTo>
                    <a:pt x="453205" y="331288"/>
                  </a:lnTo>
                  <a:lnTo>
                    <a:pt x="174916" y="331288"/>
                  </a:lnTo>
                  <a:lnTo>
                    <a:pt x="174916" y="0"/>
                  </a:lnTo>
                  <a:close/>
                </a:path>
                <a:path w="491490" h="915670">
                  <a:moveTo>
                    <a:pt x="469570" y="367549"/>
                  </a:moveTo>
                  <a:lnTo>
                    <a:pt x="245657" y="367549"/>
                  </a:lnTo>
                  <a:lnTo>
                    <a:pt x="277457" y="374615"/>
                  </a:lnTo>
                  <a:lnTo>
                    <a:pt x="298602" y="394912"/>
                  </a:lnTo>
                  <a:lnTo>
                    <a:pt x="311265" y="427086"/>
                  </a:lnTo>
                  <a:lnTo>
                    <a:pt x="317619" y="469783"/>
                  </a:lnTo>
                  <a:lnTo>
                    <a:pt x="319838" y="521650"/>
                  </a:lnTo>
                  <a:lnTo>
                    <a:pt x="320094" y="581333"/>
                  </a:lnTo>
                  <a:lnTo>
                    <a:pt x="318975" y="653137"/>
                  </a:lnTo>
                  <a:lnTo>
                    <a:pt x="314857" y="710254"/>
                  </a:lnTo>
                  <a:lnTo>
                    <a:pt x="306604" y="753411"/>
                  </a:lnTo>
                  <a:lnTo>
                    <a:pt x="273142" y="800759"/>
                  </a:lnTo>
                  <a:lnTo>
                    <a:pt x="245657" y="806404"/>
                  </a:lnTo>
                  <a:lnTo>
                    <a:pt x="468182" y="806404"/>
                  </a:lnTo>
                  <a:lnTo>
                    <a:pt x="481911" y="755817"/>
                  </a:lnTo>
                  <a:lnTo>
                    <a:pt x="487767" y="711754"/>
                  </a:lnTo>
                  <a:lnTo>
                    <a:pt x="490512" y="667094"/>
                  </a:lnTo>
                  <a:lnTo>
                    <a:pt x="491307" y="623488"/>
                  </a:lnTo>
                  <a:lnTo>
                    <a:pt x="491277" y="542531"/>
                  </a:lnTo>
                  <a:lnTo>
                    <a:pt x="490421" y="499938"/>
                  </a:lnTo>
                  <a:lnTo>
                    <a:pt x="487629" y="456400"/>
                  </a:lnTo>
                  <a:lnTo>
                    <a:pt x="481786" y="413508"/>
                  </a:lnTo>
                  <a:lnTo>
                    <a:pt x="471773" y="372852"/>
                  </a:lnTo>
                  <a:lnTo>
                    <a:pt x="469570" y="367549"/>
                  </a:lnTo>
                  <a:close/>
                </a:path>
                <a:path w="491490" h="915670">
                  <a:moveTo>
                    <a:pt x="320094" y="258766"/>
                  </a:moveTo>
                  <a:lnTo>
                    <a:pt x="276170" y="262538"/>
                  </a:lnTo>
                  <a:lnTo>
                    <a:pt x="238509" y="274868"/>
                  </a:lnTo>
                  <a:lnTo>
                    <a:pt x="205959" y="297277"/>
                  </a:lnTo>
                  <a:lnTo>
                    <a:pt x="177366" y="331288"/>
                  </a:lnTo>
                  <a:lnTo>
                    <a:pt x="453205" y="331288"/>
                  </a:lnTo>
                  <a:lnTo>
                    <a:pt x="434775" y="304608"/>
                  </a:lnTo>
                  <a:lnTo>
                    <a:pt x="405556" y="280201"/>
                  </a:lnTo>
                  <a:lnTo>
                    <a:pt x="367701" y="264390"/>
                  </a:lnTo>
                  <a:lnTo>
                    <a:pt x="320094" y="258766"/>
                  </a:lnTo>
                  <a:close/>
                </a:path>
              </a:pathLst>
            </a:custGeom>
            <a:solidFill>
              <a:srgbClr val="008BD2"/>
            </a:solidFill>
          </p:spPr>
          <p:txBody>
            <a:bodyPr wrap="square" lIns="0" tIns="0" rIns="0" bIns="0" rtlCol="0"/>
            <a:lstStyle/>
            <a:p>
              <a:endParaRPr sz="1092"/>
            </a:p>
          </p:txBody>
        </p:sp>
        <p:sp>
          <p:nvSpPr>
            <p:cNvPr id="14" name="object 11">
              <a:extLst>
                <a:ext uri="{FF2B5EF4-FFF2-40B4-BE49-F238E27FC236}">
                  <a16:creationId xmlns:a16="http://schemas.microsoft.com/office/drawing/2014/main" id="{593E823A-D5C4-0607-9288-A7495D5C5474}"/>
                </a:ext>
              </a:extLst>
            </p:cNvPr>
            <p:cNvSpPr/>
            <p:nvPr/>
          </p:nvSpPr>
          <p:spPr>
            <a:xfrm>
              <a:off x="18783082" y="10160046"/>
              <a:ext cx="175260" cy="902969"/>
            </a:xfrm>
            <a:custGeom>
              <a:avLst/>
              <a:gdLst/>
              <a:ahLst/>
              <a:cxnLst/>
              <a:rect l="l" t="t" r="r" b="b"/>
              <a:pathLst>
                <a:path w="175259" h="902970">
                  <a:moveTo>
                    <a:pt x="174916" y="0"/>
                  </a:moveTo>
                  <a:lnTo>
                    <a:pt x="0" y="0"/>
                  </a:lnTo>
                  <a:lnTo>
                    <a:pt x="0" y="902642"/>
                  </a:lnTo>
                  <a:lnTo>
                    <a:pt x="174916" y="902642"/>
                  </a:lnTo>
                  <a:lnTo>
                    <a:pt x="174916" y="0"/>
                  </a:lnTo>
                  <a:close/>
                </a:path>
              </a:pathLst>
            </a:custGeom>
            <a:solidFill>
              <a:srgbClr val="008BD2"/>
            </a:solidFill>
          </p:spPr>
          <p:txBody>
            <a:bodyPr wrap="square" lIns="0" tIns="0" rIns="0" bIns="0" rtlCol="0"/>
            <a:lstStyle/>
            <a:p>
              <a:endParaRPr sz="1092"/>
            </a:p>
          </p:txBody>
        </p:sp>
        <p:sp>
          <p:nvSpPr>
            <p:cNvPr id="15" name="object 12">
              <a:extLst>
                <a:ext uri="{FF2B5EF4-FFF2-40B4-BE49-F238E27FC236}">
                  <a16:creationId xmlns:a16="http://schemas.microsoft.com/office/drawing/2014/main" id="{CB31BD98-44E8-6949-A4B2-A83222BC45F3}"/>
                </a:ext>
              </a:extLst>
            </p:cNvPr>
            <p:cNvSpPr/>
            <p:nvPr/>
          </p:nvSpPr>
          <p:spPr>
            <a:xfrm>
              <a:off x="19093994" y="10160046"/>
              <a:ext cx="175260" cy="139065"/>
            </a:xfrm>
            <a:custGeom>
              <a:avLst/>
              <a:gdLst/>
              <a:ahLst/>
              <a:cxnLst/>
              <a:rect l="l" t="t" r="r" b="b"/>
              <a:pathLst>
                <a:path w="175259" h="139065">
                  <a:moveTo>
                    <a:pt x="174978" y="0"/>
                  </a:moveTo>
                  <a:lnTo>
                    <a:pt x="0" y="0"/>
                  </a:lnTo>
                  <a:lnTo>
                    <a:pt x="0" y="138760"/>
                  </a:lnTo>
                  <a:lnTo>
                    <a:pt x="174978" y="138760"/>
                  </a:lnTo>
                  <a:lnTo>
                    <a:pt x="174978" y="0"/>
                  </a:lnTo>
                  <a:close/>
                </a:path>
              </a:pathLst>
            </a:custGeom>
            <a:solidFill>
              <a:srgbClr val="008BD2"/>
            </a:solidFill>
          </p:spPr>
          <p:txBody>
            <a:bodyPr wrap="square" lIns="0" tIns="0" rIns="0" bIns="0" rtlCol="0"/>
            <a:lstStyle/>
            <a:p>
              <a:endParaRPr sz="1092"/>
            </a:p>
          </p:txBody>
        </p:sp>
        <p:sp>
          <p:nvSpPr>
            <p:cNvPr id="16" name="object 13">
              <a:extLst>
                <a:ext uri="{FF2B5EF4-FFF2-40B4-BE49-F238E27FC236}">
                  <a16:creationId xmlns:a16="http://schemas.microsoft.com/office/drawing/2014/main" id="{28236628-45CE-D504-B9E0-BAE396105C7A}"/>
                </a:ext>
              </a:extLst>
            </p:cNvPr>
            <p:cNvSpPr/>
            <p:nvPr/>
          </p:nvSpPr>
          <p:spPr>
            <a:xfrm>
              <a:off x="19093994" y="10431305"/>
              <a:ext cx="175260" cy="631825"/>
            </a:xfrm>
            <a:custGeom>
              <a:avLst/>
              <a:gdLst/>
              <a:ahLst/>
              <a:cxnLst/>
              <a:rect l="l" t="t" r="r" b="b"/>
              <a:pathLst>
                <a:path w="175259" h="631825">
                  <a:moveTo>
                    <a:pt x="174978" y="0"/>
                  </a:moveTo>
                  <a:lnTo>
                    <a:pt x="0" y="0"/>
                  </a:lnTo>
                  <a:lnTo>
                    <a:pt x="0" y="631383"/>
                  </a:lnTo>
                  <a:lnTo>
                    <a:pt x="174978" y="631383"/>
                  </a:lnTo>
                  <a:lnTo>
                    <a:pt x="174978" y="0"/>
                  </a:lnTo>
                  <a:close/>
                </a:path>
              </a:pathLst>
            </a:custGeom>
            <a:solidFill>
              <a:srgbClr val="008BD2"/>
            </a:solidFill>
          </p:spPr>
          <p:txBody>
            <a:bodyPr wrap="square" lIns="0" tIns="0" rIns="0" bIns="0" rtlCol="0"/>
            <a:lstStyle/>
            <a:p>
              <a:endParaRPr sz="1092"/>
            </a:p>
          </p:txBody>
        </p:sp>
        <p:sp>
          <p:nvSpPr>
            <p:cNvPr id="17" name="object 14">
              <a:extLst>
                <a:ext uri="{FF2B5EF4-FFF2-40B4-BE49-F238E27FC236}">
                  <a16:creationId xmlns:a16="http://schemas.microsoft.com/office/drawing/2014/main" id="{8031A6F7-733C-3323-CF6A-52B2EC5C0A96}"/>
                </a:ext>
              </a:extLst>
            </p:cNvPr>
            <p:cNvSpPr/>
            <p:nvPr/>
          </p:nvSpPr>
          <p:spPr>
            <a:xfrm>
              <a:off x="19375239" y="10418816"/>
              <a:ext cx="511809" cy="656590"/>
            </a:xfrm>
            <a:custGeom>
              <a:avLst/>
              <a:gdLst/>
              <a:ahLst/>
              <a:cxnLst/>
              <a:rect l="l" t="t" r="r" b="b"/>
              <a:pathLst>
                <a:path w="511809" h="656590">
                  <a:moveTo>
                    <a:pt x="255636" y="0"/>
                  </a:moveTo>
                  <a:lnTo>
                    <a:pt x="197668" y="3565"/>
                  </a:lnTo>
                  <a:lnTo>
                    <a:pt x="149094" y="13894"/>
                  </a:lnTo>
                  <a:lnTo>
                    <a:pt x="109098" y="30434"/>
                  </a:lnTo>
                  <a:lnTo>
                    <a:pt x="76863" y="52633"/>
                  </a:lnTo>
                  <a:lnTo>
                    <a:pt x="32415" y="111795"/>
                  </a:lnTo>
                  <a:lnTo>
                    <a:pt x="18569" y="147654"/>
                  </a:lnTo>
                  <a:lnTo>
                    <a:pt x="9221" y="186962"/>
                  </a:lnTo>
                  <a:lnTo>
                    <a:pt x="3554" y="229166"/>
                  </a:lnTo>
                  <a:lnTo>
                    <a:pt x="752" y="273714"/>
                  </a:lnTo>
                  <a:lnTo>
                    <a:pt x="0" y="320053"/>
                  </a:lnTo>
                  <a:lnTo>
                    <a:pt x="863" y="372412"/>
                  </a:lnTo>
                  <a:lnTo>
                    <a:pt x="3952" y="421498"/>
                  </a:lnTo>
                  <a:lnTo>
                    <a:pt x="10018" y="466949"/>
                  </a:lnTo>
                  <a:lnTo>
                    <a:pt x="19809" y="508406"/>
                  </a:lnTo>
                  <a:lnTo>
                    <a:pt x="34076" y="545506"/>
                  </a:lnTo>
                  <a:lnTo>
                    <a:pt x="79033" y="605193"/>
                  </a:lnTo>
                  <a:lnTo>
                    <a:pt x="111223" y="627059"/>
                  </a:lnTo>
                  <a:lnTo>
                    <a:pt x="150887" y="643124"/>
                  </a:lnTo>
                  <a:lnTo>
                    <a:pt x="198775" y="653027"/>
                  </a:lnTo>
                  <a:lnTo>
                    <a:pt x="255636" y="656409"/>
                  </a:lnTo>
                  <a:lnTo>
                    <a:pt x="312483" y="653027"/>
                  </a:lnTo>
                  <a:lnTo>
                    <a:pt x="360360" y="643124"/>
                  </a:lnTo>
                  <a:lnTo>
                    <a:pt x="400014" y="627059"/>
                  </a:lnTo>
                  <a:lnTo>
                    <a:pt x="432197" y="605193"/>
                  </a:lnTo>
                  <a:lnTo>
                    <a:pt x="477143" y="545506"/>
                  </a:lnTo>
                  <a:lnTo>
                    <a:pt x="477772" y="543868"/>
                  </a:lnTo>
                  <a:lnTo>
                    <a:pt x="255636" y="543868"/>
                  </a:lnTo>
                  <a:lnTo>
                    <a:pt x="227256" y="539920"/>
                  </a:lnTo>
                  <a:lnTo>
                    <a:pt x="191101" y="499169"/>
                  </a:lnTo>
                  <a:lnTo>
                    <a:pt x="181536" y="456255"/>
                  </a:lnTo>
                  <a:lnTo>
                    <a:pt x="176453" y="394242"/>
                  </a:lnTo>
                  <a:lnTo>
                    <a:pt x="174958" y="310074"/>
                  </a:lnTo>
                  <a:lnTo>
                    <a:pt x="176196" y="239112"/>
                  </a:lnTo>
                  <a:lnTo>
                    <a:pt x="181900" y="183819"/>
                  </a:lnTo>
                  <a:lnTo>
                    <a:pt x="195053" y="144253"/>
                  </a:lnTo>
                  <a:lnTo>
                    <a:pt x="218637" y="120470"/>
                  </a:lnTo>
                  <a:lnTo>
                    <a:pt x="255636" y="112530"/>
                  </a:lnTo>
                  <a:lnTo>
                    <a:pt x="479104" y="112530"/>
                  </a:lnTo>
                  <a:lnTo>
                    <a:pt x="478821" y="111795"/>
                  </a:lnTo>
                  <a:lnTo>
                    <a:pt x="434389" y="52633"/>
                  </a:lnTo>
                  <a:lnTo>
                    <a:pt x="402162" y="30434"/>
                  </a:lnTo>
                  <a:lnTo>
                    <a:pt x="362172" y="13894"/>
                  </a:lnTo>
                  <a:lnTo>
                    <a:pt x="313602" y="3565"/>
                  </a:lnTo>
                  <a:lnTo>
                    <a:pt x="255636" y="0"/>
                  </a:lnTo>
                  <a:close/>
                </a:path>
                <a:path w="511809" h="656590">
                  <a:moveTo>
                    <a:pt x="479104" y="112530"/>
                  </a:moveTo>
                  <a:lnTo>
                    <a:pt x="255636" y="112530"/>
                  </a:lnTo>
                  <a:lnTo>
                    <a:pt x="292592" y="120470"/>
                  </a:lnTo>
                  <a:lnTo>
                    <a:pt x="316156" y="144253"/>
                  </a:lnTo>
                  <a:lnTo>
                    <a:pt x="329303" y="183819"/>
                  </a:lnTo>
                  <a:lnTo>
                    <a:pt x="335010" y="239112"/>
                  </a:lnTo>
                  <a:lnTo>
                    <a:pt x="336251" y="310074"/>
                  </a:lnTo>
                  <a:lnTo>
                    <a:pt x="334760" y="394242"/>
                  </a:lnTo>
                  <a:lnTo>
                    <a:pt x="329689" y="456255"/>
                  </a:lnTo>
                  <a:lnTo>
                    <a:pt x="320139" y="499169"/>
                  </a:lnTo>
                  <a:lnTo>
                    <a:pt x="284011" y="539920"/>
                  </a:lnTo>
                  <a:lnTo>
                    <a:pt x="255636" y="543868"/>
                  </a:lnTo>
                  <a:lnTo>
                    <a:pt x="477772" y="543868"/>
                  </a:lnTo>
                  <a:lnTo>
                    <a:pt x="501194" y="466949"/>
                  </a:lnTo>
                  <a:lnTo>
                    <a:pt x="507257" y="421498"/>
                  </a:lnTo>
                  <a:lnTo>
                    <a:pt x="510346" y="372412"/>
                  </a:lnTo>
                  <a:lnTo>
                    <a:pt x="511209" y="320053"/>
                  </a:lnTo>
                  <a:lnTo>
                    <a:pt x="510458" y="273714"/>
                  </a:lnTo>
                  <a:lnTo>
                    <a:pt x="507660" y="229166"/>
                  </a:lnTo>
                  <a:lnTo>
                    <a:pt x="501999" y="186962"/>
                  </a:lnTo>
                  <a:lnTo>
                    <a:pt x="492658" y="147654"/>
                  </a:lnTo>
                  <a:lnTo>
                    <a:pt x="479104" y="112530"/>
                  </a:lnTo>
                  <a:close/>
                </a:path>
              </a:pathLst>
            </a:custGeom>
            <a:solidFill>
              <a:srgbClr val="008BD2"/>
            </a:solidFill>
          </p:spPr>
          <p:txBody>
            <a:bodyPr wrap="square" lIns="0" tIns="0" rIns="0" bIns="0" rtlCol="0"/>
            <a:lstStyle/>
            <a:p>
              <a:endParaRPr sz="1092"/>
            </a:p>
          </p:txBody>
        </p:sp>
      </p:grpSp>
      <p:sp>
        <p:nvSpPr>
          <p:cNvPr id="32" name="Tijdelijke aanduiding voor tekst 5">
            <a:extLst>
              <a:ext uri="{FF2B5EF4-FFF2-40B4-BE49-F238E27FC236}">
                <a16:creationId xmlns:a16="http://schemas.microsoft.com/office/drawing/2014/main" id="{322F49A7-8875-5695-71B9-0E5FB7205F13}"/>
              </a:ext>
            </a:extLst>
          </p:cNvPr>
          <p:cNvSpPr>
            <a:spLocks noGrp="1"/>
          </p:cNvSpPr>
          <p:nvPr>
            <p:ph type="body" sz="quarter" idx="10" hasCustomPrompt="1"/>
          </p:nvPr>
        </p:nvSpPr>
        <p:spPr>
          <a:xfrm>
            <a:off x="1474901" y="1873339"/>
            <a:ext cx="7486181" cy="858525"/>
          </a:xfrm>
        </p:spPr>
        <p:txBody>
          <a:bodyPr/>
          <a:lstStyle>
            <a:lvl1pPr>
              <a:defRPr sz="5579" b="1">
                <a:solidFill>
                  <a:schemeClr val="bg1"/>
                </a:solidFill>
              </a:defRPr>
            </a:lvl1pPr>
            <a:lvl2pPr>
              <a:defRPr sz="5821" b="1"/>
            </a:lvl2pPr>
            <a:lvl3pPr>
              <a:defRPr sz="5821" b="1"/>
            </a:lvl3pPr>
            <a:lvl4pPr>
              <a:defRPr sz="5821" b="1"/>
            </a:lvl4pPr>
            <a:lvl5pPr>
              <a:defRPr sz="5821" b="1"/>
            </a:lvl5pPr>
          </a:lstStyle>
          <a:p>
            <a:pPr lvl="0"/>
            <a:r>
              <a:rPr lang="nl-NL"/>
              <a:t>Bedankt</a:t>
            </a:r>
          </a:p>
        </p:txBody>
      </p:sp>
      <p:sp>
        <p:nvSpPr>
          <p:cNvPr id="33" name="Tijdelijke aanduiding voor tekst 10">
            <a:extLst>
              <a:ext uri="{FF2B5EF4-FFF2-40B4-BE49-F238E27FC236}">
                <a16:creationId xmlns:a16="http://schemas.microsoft.com/office/drawing/2014/main" id="{7F70363C-04F9-6C46-9008-E94288A59033}"/>
              </a:ext>
            </a:extLst>
          </p:cNvPr>
          <p:cNvSpPr>
            <a:spLocks noGrp="1"/>
          </p:cNvSpPr>
          <p:nvPr>
            <p:ph type="body" sz="quarter" idx="11" hasCustomPrompt="1"/>
          </p:nvPr>
        </p:nvSpPr>
        <p:spPr>
          <a:xfrm>
            <a:off x="1474901" y="2731865"/>
            <a:ext cx="7486181" cy="821122"/>
          </a:xfrm>
        </p:spPr>
        <p:txBody>
          <a:bodyPr/>
          <a:lstStyle>
            <a:lvl1pPr>
              <a:defRPr sz="2668">
                <a:solidFill>
                  <a:schemeClr val="bg1"/>
                </a:solidFill>
              </a:defRPr>
            </a:lvl1pPr>
            <a:lvl2pPr>
              <a:defRPr sz="2668"/>
            </a:lvl2pPr>
            <a:lvl3pPr>
              <a:defRPr sz="2668"/>
            </a:lvl3pPr>
            <a:lvl4pPr>
              <a:defRPr sz="2668"/>
            </a:lvl4pPr>
            <a:lvl5pPr>
              <a:defRPr sz="2668"/>
            </a:lvl5pPr>
          </a:lstStyle>
          <a:p>
            <a:pPr lvl="0"/>
            <a:r>
              <a:rPr lang="nl-NL"/>
              <a:t>Klik om een tekst in te voegen, bijvoorbeeld </a:t>
            </a:r>
            <a:r>
              <a:rPr lang="nl-NL" err="1"/>
              <a:t>contactgevens</a:t>
            </a:r>
            <a:endParaRPr lang="nl-NL"/>
          </a:p>
        </p:txBody>
      </p:sp>
    </p:spTree>
    <p:extLst>
      <p:ext uri="{BB962C8B-B14F-4D97-AF65-F5344CB8AC3E}">
        <p14:creationId xmlns:p14="http://schemas.microsoft.com/office/powerpoint/2010/main" val="11615705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Eindslide geel">
    <p:bg>
      <p:bgPr>
        <a:solidFill>
          <a:srgbClr val="FAB600"/>
        </a:solidFill>
        <a:effectLst/>
      </p:bgPr>
    </p:bg>
    <p:spTree>
      <p:nvGrpSpPr>
        <p:cNvPr id="1" name=""/>
        <p:cNvGrpSpPr/>
        <p:nvPr/>
      </p:nvGrpSpPr>
      <p:grpSpPr>
        <a:xfrm>
          <a:off x="0" y="0"/>
          <a:ext cx="0" cy="0"/>
          <a:chOff x="0" y="0"/>
          <a:chExt cx="0" cy="0"/>
        </a:xfrm>
      </p:grpSpPr>
      <p:grpSp>
        <p:nvGrpSpPr>
          <p:cNvPr id="7" name="object 4">
            <a:extLst>
              <a:ext uri="{FF2B5EF4-FFF2-40B4-BE49-F238E27FC236}">
                <a16:creationId xmlns:a16="http://schemas.microsoft.com/office/drawing/2014/main" id="{541F895C-9D13-C7C5-FAC3-F5ED2C34A160}"/>
              </a:ext>
            </a:extLst>
          </p:cNvPr>
          <p:cNvGrpSpPr/>
          <p:nvPr/>
        </p:nvGrpSpPr>
        <p:grpSpPr>
          <a:xfrm>
            <a:off x="10319079" y="4984725"/>
            <a:ext cx="1873086" cy="1872954"/>
            <a:chOff x="17015731" y="8220180"/>
            <a:chExt cx="3088640" cy="3088640"/>
          </a:xfrm>
        </p:grpSpPr>
        <p:sp>
          <p:nvSpPr>
            <p:cNvPr id="8" name="object 5">
              <a:extLst>
                <a:ext uri="{FF2B5EF4-FFF2-40B4-BE49-F238E27FC236}">
                  <a16:creationId xmlns:a16="http://schemas.microsoft.com/office/drawing/2014/main" id="{3E7B1BE3-4126-E42E-F590-4D14A5A6A71A}"/>
                </a:ext>
              </a:extLst>
            </p:cNvPr>
            <p:cNvSpPr/>
            <p:nvPr/>
          </p:nvSpPr>
          <p:spPr>
            <a:xfrm>
              <a:off x="17015731" y="8220180"/>
              <a:ext cx="3088640" cy="3088640"/>
            </a:xfrm>
            <a:custGeom>
              <a:avLst/>
              <a:gdLst/>
              <a:ahLst/>
              <a:cxnLst/>
              <a:rect l="l" t="t" r="r" b="b"/>
              <a:pathLst>
                <a:path w="3088640" h="3088640">
                  <a:moveTo>
                    <a:pt x="3088366" y="0"/>
                  </a:moveTo>
                  <a:lnTo>
                    <a:pt x="772081" y="0"/>
                  </a:lnTo>
                  <a:lnTo>
                    <a:pt x="0" y="772070"/>
                  </a:lnTo>
                  <a:lnTo>
                    <a:pt x="0" y="3088366"/>
                  </a:lnTo>
                  <a:lnTo>
                    <a:pt x="3088366" y="3088366"/>
                  </a:lnTo>
                  <a:lnTo>
                    <a:pt x="3088366" y="0"/>
                  </a:lnTo>
                  <a:close/>
                </a:path>
              </a:pathLst>
            </a:custGeom>
            <a:solidFill>
              <a:srgbClr val="008BD2"/>
            </a:solidFill>
          </p:spPr>
          <p:txBody>
            <a:bodyPr wrap="square" lIns="0" tIns="0" rIns="0" bIns="0" rtlCol="0"/>
            <a:lstStyle/>
            <a:p>
              <a:endParaRPr sz="1092"/>
            </a:p>
          </p:txBody>
        </p:sp>
        <p:sp>
          <p:nvSpPr>
            <p:cNvPr id="9" name="object 6">
              <a:extLst>
                <a:ext uri="{FF2B5EF4-FFF2-40B4-BE49-F238E27FC236}">
                  <a16:creationId xmlns:a16="http://schemas.microsoft.com/office/drawing/2014/main" id="{05DDC099-93FA-FA82-95CA-0847A3991CDE}"/>
                </a:ext>
              </a:extLst>
            </p:cNvPr>
            <p:cNvSpPr/>
            <p:nvPr/>
          </p:nvSpPr>
          <p:spPr>
            <a:xfrm>
              <a:off x="17261549" y="9124753"/>
              <a:ext cx="2625725" cy="1950720"/>
            </a:xfrm>
            <a:custGeom>
              <a:avLst/>
              <a:gdLst/>
              <a:ahLst/>
              <a:cxnLst/>
              <a:rect l="l" t="t" r="r" b="b"/>
              <a:pathLst>
                <a:path w="2625725" h="1950720">
                  <a:moveTo>
                    <a:pt x="491299" y="1658785"/>
                  </a:moveTo>
                  <a:lnTo>
                    <a:pt x="491274" y="1577822"/>
                  </a:lnTo>
                  <a:lnTo>
                    <a:pt x="490423" y="1535226"/>
                  </a:lnTo>
                  <a:lnTo>
                    <a:pt x="487629" y="1491691"/>
                  </a:lnTo>
                  <a:lnTo>
                    <a:pt x="481787" y="1448803"/>
                  </a:lnTo>
                  <a:lnTo>
                    <a:pt x="471766" y="1408150"/>
                  </a:lnTo>
                  <a:lnTo>
                    <a:pt x="456476" y="1371320"/>
                  </a:lnTo>
                  <a:lnTo>
                    <a:pt x="453199" y="1366583"/>
                  </a:lnTo>
                  <a:lnTo>
                    <a:pt x="434771" y="1339900"/>
                  </a:lnTo>
                  <a:lnTo>
                    <a:pt x="405549" y="1315491"/>
                  </a:lnTo>
                  <a:lnTo>
                    <a:pt x="367703" y="1299679"/>
                  </a:lnTo>
                  <a:lnTo>
                    <a:pt x="320090" y="1294066"/>
                  </a:lnTo>
                  <a:lnTo>
                    <a:pt x="320090" y="1616633"/>
                  </a:lnTo>
                  <a:lnTo>
                    <a:pt x="318973" y="1688426"/>
                  </a:lnTo>
                  <a:lnTo>
                    <a:pt x="314858" y="1745551"/>
                  </a:lnTo>
                  <a:lnTo>
                    <a:pt x="306603" y="1788706"/>
                  </a:lnTo>
                  <a:lnTo>
                    <a:pt x="273138" y="1836051"/>
                  </a:lnTo>
                  <a:lnTo>
                    <a:pt x="245656" y="1841703"/>
                  </a:lnTo>
                  <a:lnTo>
                    <a:pt x="219735" y="1836051"/>
                  </a:lnTo>
                  <a:lnTo>
                    <a:pt x="187947" y="1788706"/>
                  </a:lnTo>
                  <a:lnTo>
                    <a:pt x="180022" y="1745551"/>
                  </a:lnTo>
                  <a:lnTo>
                    <a:pt x="176022" y="1688426"/>
                  </a:lnTo>
                  <a:lnTo>
                    <a:pt x="174917" y="1616633"/>
                  </a:lnTo>
                  <a:lnTo>
                    <a:pt x="175158" y="1556943"/>
                  </a:lnTo>
                  <a:lnTo>
                    <a:pt x="177266" y="1505077"/>
                  </a:lnTo>
                  <a:lnTo>
                    <a:pt x="183299" y="1462379"/>
                  </a:lnTo>
                  <a:lnTo>
                    <a:pt x="215430" y="1409915"/>
                  </a:lnTo>
                  <a:lnTo>
                    <a:pt x="245656" y="1402842"/>
                  </a:lnTo>
                  <a:lnTo>
                    <a:pt x="277456" y="1409915"/>
                  </a:lnTo>
                  <a:lnTo>
                    <a:pt x="311264" y="1462379"/>
                  </a:lnTo>
                  <a:lnTo>
                    <a:pt x="317614" y="1505077"/>
                  </a:lnTo>
                  <a:lnTo>
                    <a:pt x="319836" y="1556943"/>
                  </a:lnTo>
                  <a:lnTo>
                    <a:pt x="320090" y="1616633"/>
                  </a:lnTo>
                  <a:lnTo>
                    <a:pt x="320090" y="1294066"/>
                  </a:lnTo>
                  <a:lnTo>
                    <a:pt x="276161" y="1297838"/>
                  </a:lnTo>
                  <a:lnTo>
                    <a:pt x="238506" y="1310157"/>
                  </a:lnTo>
                  <a:lnTo>
                    <a:pt x="205955" y="1332572"/>
                  </a:lnTo>
                  <a:lnTo>
                    <a:pt x="177368" y="1366583"/>
                  </a:lnTo>
                  <a:lnTo>
                    <a:pt x="174917" y="1366583"/>
                  </a:lnTo>
                  <a:lnTo>
                    <a:pt x="174917" y="1035291"/>
                  </a:lnTo>
                  <a:lnTo>
                    <a:pt x="0" y="1035291"/>
                  </a:lnTo>
                  <a:lnTo>
                    <a:pt x="0" y="1937931"/>
                  </a:lnTo>
                  <a:lnTo>
                    <a:pt x="166243" y="1937931"/>
                  </a:lnTo>
                  <a:lnTo>
                    <a:pt x="166243" y="1867979"/>
                  </a:lnTo>
                  <a:lnTo>
                    <a:pt x="168732" y="1867979"/>
                  </a:lnTo>
                  <a:lnTo>
                    <a:pt x="195986" y="1906701"/>
                  </a:lnTo>
                  <a:lnTo>
                    <a:pt x="229514" y="1932190"/>
                  </a:lnTo>
                  <a:lnTo>
                    <a:pt x="269570" y="1946198"/>
                  </a:lnTo>
                  <a:lnTo>
                    <a:pt x="316395" y="1950478"/>
                  </a:lnTo>
                  <a:lnTo>
                    <a:pt x="365302" y="1944674"/>
                  </a:lnTo>
                  <a:lnTo>
                    <a:pt x="404139" y="1928368"/>
                  </a:lnTo>
                  <a:lnTo>
                    <a:pt x="434060" y="1903209"/>
                  </a:lnTo>
                  <a:lnTo>
                    <a:pt x="456222" y="1870837"/>
                  </a:lnTo>
                  <a:lnTo>
                    <a:pt x="457390" y="1867979"/>
                  </a:lnTo>
                  <a:lnTo>
                    <a:pt x="468172" y="1841703"/>
                  </a:lnTo>
                  <a:lnTo>
                    <a:pt x="471779" y="1832927"/>
                  </a:lnTo>
                  <a:lnTo>
                    <a:pt x="481914" y="1791106"/>
                  </a:lnTo>
                  <a:lnTo>
                    <a:pt x="487768" y="1747050"/>
                  </a:lnTo>
                  <a:lnTo>
                    <a:pt x="490512" y="1702384"/>
                  </a:lnTo>
                  <a:lnTo>
                    <a:pt x="491299" y="1658785"/>
                  </a:lnTo>
                  <a:close/>
                </a:path>
                <a:path w="2625725" h="1950720">
                  <a:moveTo>
                    <a:pt x="780224" y="1306563"/>
                  </a:moveTo>
                  <a:lnTo>
                    <a:pt x="605269" y="1306563"/>
                  </a:lnTo>
                  <a:lnTo>
                    <a:pt x="605269" y="1937943"/>
                  </a:lnTo>
                  <a:lnTo>
                    <a:pt x="780224" y="1937943"/>
                  </a:lnTo>
                  <a:lnTo>
                    <a:pt x="780224" y="1306563"/>
                  </a:lnTo>
                  <a:close/>
                </a:path>
                <a:path w="2625725" h="1950720">
                  <a:moveTo>
                    <a:pt x="780224" y="1035304"/>
                  </a:moveTo>
                  <a:lnTo>
                    <a:pt x="605269" y="1035304"/>
                  </a:lnTo>
                  <a:lnTo>
                    <a:pt x="605269" y="1174064"/>
                  </a:lnTo>
                  <a:lnTo>
                    <a:pt x="780224" y="1174064"/>
                  </a:lnTo>
                  <a:lnTo>
                    <a:pt x="780224" y="1035304"/>
                  </a:lnTo>
                  <a:close/>
                </a:path>
                <a:path w="2625725" h="1950720">
                  <a:moveTo>
                    <a:pt x="1407591" y="1658785"/>
                  </a:moveTo>
                  <a:lnTo>
                    <a:pt x="1407553" y="1577822"/>
                  </a:lnTo>
                  <a:lnTo>
                    <a:pt x="1406702" y="1535226"/>
                  </a:lnTo>
                  <a:lnTo>
                    <a:pt x="1403908" y="1491691"/>
                  </a:lnTo>
                  <a:lnTo>
                    <a:pt x="1398066" y="1448803"/>
                  </a:lnTo>
                  <a:lnTo>
                    <a:pt x="1388046" y="1408150"/>
                  </a:lnTo>
                  <a:lnTo>
                    <a:pt x="1372755" y="1371320"/>
                  </a:lnTo>
                  <a:lnTo>
                    <a:pt x="1369479" y="1366583"/>
                  </a:lnTo>
                  <a:lnTo>
                    <a:pt x="1351051" y="1339900"/>
                  </a:lnTo>
                  <a:lnTo>
                    <a:pt x="1321828" y="1315491"/>
                  </a:lnTo>
                  <a:lnTo>
                    <a:pt x="1283982" y="1299679"/>
                  </a:lnTo>
                  <a:lnTo>
                    <a:pt x="1236383" y="1294066"/>
                  </a:lnTo>
                  <a:lnTo>
                    <a:pt x="1236383" y="1616633"/>
                  </a:lnTo>
                  <a:lnTo>
                    <a:pt x="1235252" y="1688426"/>
                  </a:lnTo>
                  <a:lnTo>
                    <a:pt x="1231138" y="1745551"/>
                  </a:lnTo>
                  <a:lnTo>
                    <a:pt x="1222883" y="1788706"/>
                  </a:lnTo>
                  <a:lnTo>
                    <a:pt x="1189418" y="1836051"/>
                  </a:lnTo>
                  <a:lnTo>
                    <a:pt x="1161935" y="1841703"/>
                  </a:lnTo>
                  <a:lnTo>
                    <a:pt x="1136015" y="1836051"/>
                  </a:lnTo>
                  <a:lnTo>
                    <a:pt x="1104226" y="1788706"/>
                  </a:lnTo>
                  <a:lnTo>
                    <a:pt x="1096302" y="1745551"/>
                  </a:lnTo>
                  <a:lnTo>
                    <a:pt x="1092301" y="1688426"/>
                  </a:lnTo>
                  <a:lnTo>
                    <a:pt x="1091196" y="1616633"/>
                  </a:lnTo>
                  <a:lnTo>
                    <a:pt x="1091438" y="1556943"/>
                  </a:lnTo>
                  <a:lnTo>
                    <a:pt x="1093533" y="1505077"/>
                  </a:lnTo>
                  <a:lnTo>
                    <a:pt x="1099566" y="1462379"/>
                  </a:lnTo>
                  <a:lnTo>
                    <a:pt x="1131697" y="1409915"/>
                  </a:lnTo>
                  <a:lnTo>
                    <a:pt x="1161935" y="1402842"/>
                  </a:lnTo>
                  <a:lnTo>
                    <a:pt x="1193736" y="1409915"/>
                  </a:lnTo>
                  <a:lnTo>
                    <a:pt x="1227543" y="1462379"/>
                  </a:lnTo>
                  <a:lnTo>
                    <a:pt x="1233893" y="1505077"/>
                  </a:lnTo>
                  <a:lnTo>
                    <a:pt x="1236116" y="1556943"/>
                  </a:lnTo>
                  <a:lnTo>
                    <a:pt x="1236383" y="1616633"/>
                  </a:lnTo>
                  <a:lnTo>
                    <a:pt x="1236383" y="1294066"/>
                  </a:lnTo>
                  <a:lnTo>
                    <a:pt x="1192428" y="1297838"/>
                  </a:lnTo>
                  <a:lnTo>
                    <a:pt x="1154772" y="1310157"/>
                  </a:lnTo>
                  <a:lnTo>
                    <a:pt x="1122235" y="1332572"/>
                  </a:lnTo>
                  <a:lnTo>
                    <a:pt x="1093647" y="1366583"/>
                  </a:lnTo>
                  <a:lnTo>
                    <a:pt x="1091196" y="1366583"/>
                  </a:lnTo>
                  <a:lnTo>
                    <a:pt x="1091196" y="1035291"/>
                  </a:lnTo>
                  <a:lnTo>
                    <a:pt x="916216" y="1035291"/>
                  </a:lnTo>
                  <a:lnTo>
                    <a:pt x="916216" y="1937931"/>
                  </a:lnTo>
                  <a:lnTo>
                    <a:pt x="1082509" y="1937931"/>
                  </a:lnTo>
                  <a:lnTo>
                    <a:pt x="1082509" y="1867979"/>
                  </a:lnTo>
                  <a:lnTo>
                    <a:pt x="1085024" y="1867979"/>
                  </a:lnTo>
                  <a:lnTo>
                    <a:pt x="1112266" y="1906701"/>
                  </a:lnTo>
                  <a:lnTo>
                    <a:pt x="1145794" y="1932190"/>
                  </a:lnTo>
                  <a:lnTo>
                    <a:pt x="1185862" y="1946198"/>
                  </a:lnTo>
                  <a:lnTo>
                    <a:pt x="1232687" y="1950478"/>
                  </a:lnTo>
                  <a:lnTo>
                    <a:pt x="1281595" y="1944674"/>
                  </a:lnTo>
                  <a:lnTo>
                    <a:pt x="1320419" y="1928368"/>
                  </a:lnTo>
                  <a:lnTo>
                    <a:pt x="1350340" y="1903209"/>
                  </a:lnTo>
                  <a:lnTo>
                    <a:pt x="1372501" y="1870837"/>
                  </a:lnTo>
                  <a:lnTo>
                    <a:pt x="1373670" y="1867979"/>
                  </a:lnTo>
                  <a:lnTo>
                    <a:pt x="1384465" y="1841703"/>
                  </a:lnTo>
                  <a:lnTo>
                    <a:pt x="1388059" y="1832927"/>
                  </a:lnTo>
                  <a:lnTo>
                    <a:pt x="1398193" y="1791106"/>
                  </a:lnTo>
                  <a:lnTo>
                    <a:pt x="1404048" y="1747050"/>
                  </a:lnTo>
                  <a:lnTo>
                    <a:pt x="1406791" y="1702384"/>
                  </a:lnTo>
                  <a:lnTo>
                    <a:pt x="1407591" y="1658785"/>
                  </a:lnTo>
                  <a:close/>
                </a:path>
                <a:path w="2625725" h="1950720">
                  <a:moveTo>
                    <a:pt x="1682559" y="270103"/>
                  </a:moveTo>
                  <a:lnTo>
                    <a:pt x="1680019" y="217373"/>
                  </a:lnTo>
                  <a:lnTo>
                    <a:pt x="1672209" y="169456"/>
                  </a:lnTo>
                  <a:lnTo>
                    <a:pt x="1658835" y="126733"/>
                  </a:lnTo>
                  <a:lnTo>
                    <a:pt x="1639570" y="89547"/>
                  </a:lnTo>
                  <a:lnTo>
                    <a:pt x="1614119" y="58305"/>
                  </a:lnTo>
                  <a:lnTo>
                    <a:pt x="1582178" y="33350"/>
                  </a:lnTo>
                  <a:lnTo>
                    <a:pt x="1543431" y="15074"/>
                  </a:lnTo>
                  <a:lnTo>
                    <a:pt x="1497584" y="3835"/>
                  </a:lnTo>
                  <a:lnTo>
                    <a:pt x="1492694" y="3492"/>
                  </a:lnTo>
                  <a:lnTo>
                    <a:pt x="1492694" y="275082"/>
                  </a:lnTo>
                  <a:lnTo>
                    <a:pt x="1485811" y="319341"/>
                  </a:lnTo>
                  <a:lnTo>
                    <a:pt x="1466494" y="358216"/>
                  </a:lnTo>
                  <a:lnTo>
                    <a:pt x="1436687" y="385826"/>
                  </a:lnTo>
                  <a:lnTo>
                    <a:pt x="1398397" y="396328"/>
                  </a:lnTo>
                  <a:lnTo>
                    <a:pt x="1294155" y="396328"/>
                  </a:lnTo>
                  <a:lnTo>
                    <a:pt x="1294155" y="138811"/>
                  </a:lnTo>
                  <a:lnTo>
                    <a:pt x="1388465" y="138811"/>
                  </a:lnTo>
                  <a:lnTo>
                    <a:pt x="1440345" y="149733"/>
                  </a:lnTo>
                  <a:lnTo>
                    <a:pt x="1472222" y="179285"/>
                  </a:lnTo>
                  <a:lnTo>
                    <a:pt x="1488274" y="222669"/>
                  </a:lnTo>
                  <a:lnTo>
                    <a:pt x="1492694" y="275082"/>
                  </a:lnTo>
                  <a:lnTo>
                    <a:pt x="1492694" y="3492"/>
                  </a:lnTo>
                  <a:lnTo>
                    <a:pt x="1444320" y="0"/>
                  </a:lnTo>
                  <a:lnTo>
                    <a:pt x="1106805" y="0"/>
                  </a:lnTo>
                  <a:lnTo>
                    <a:pt x="1106805" y="902690"/>
                  </a:lnTo>
                  <a:lnTo>
                    <a:pt x="1294155" y="902690"/>
                  </a:lnTo>
                  <a:lnTo>
                    <a:pt x="1294155" y="535101"/>
                  </a:lnTo>
                  <a:lnTo>
                    <a:pt x="1433131" y="535101"/>
                  </a:lnTo>
                  <a:lnTo>
                    <a:pt x="1493494" y="530453"/>
                  </a:lnTo>
                  <a:lnTo>
                    <a:pt x="1543418" y="517385"/>
                  </a:lnTo>
                  <a:lnTo>
                    <a:pt x="1583880" y="497243"/>
                  </a:lnTo>
                  <a:lnTo>
                    <a:pt x="1615821" y="471347"/>
                  </a:lnTo>
                  <a:lnTo>
                    <a:pt x="1640217" y="441045"/>
                  </a:lnTo>
                  <a:lnTo>
                    <a:pt x="1661947" y="396328"/>
                  </a:lnTo>
                  <a:lnTo>
                    <a:pt x="1670189" y="372554"/>
                  </a:lnTo>
                  <a:lnTo>
                    <a:pt x="1677695" y="337032"/>
                  </a:lnTo>
                  <a:lnTo>
                    <a:pt x="1681505" y="302437"/>
                  </a:lnTo>
                  <a:lnTo>
                    <a:pt x="1682559" y="270103"/>
                  </a:lnTo>
                  <a:close/>
                </a:path>
                <a:path w="2625725" h="1950720">
                  <a:moveTo>
                    <a:pt x="1696440" y="1035304"/>
                  </a:moveTo>
                  <a:lnTo>
                    <a:pt x="1521523" y="1035304"/>
                  </a:lnTo>
                  <a:lnTo>
                    <a:pt x="1521523" y="1937943"/>
                  </a:lnTo>
                  <a:lnTo>
                    <a:pt x="1696440" y="1937943"/>
                  </a:lnTo>
                  <a:lnTo>
                    <a:pt x="1696440" y="1035304"/>
                  </a:lnTo>
                  <a:close/>
                </a:path>
                <a:path w="2625725" h="1950720">
                  <a:moveTo>
                    <a:pt x="2007425" y="1306563"/>
                  </a:moveTo>
                  <a:lnTo>
                    <a:pt x="1832444" y="1306563"/>
                  </a:lnTo>
                  <a:lnTo>
                    <a:pt x="1832444" y="1937943"/>
                  </a:lnTo>
                  <a:lnTo>
                    <a:pt x="2007425" y="1937943"/>
                  </a:lnTo>
                  <a:lnTo>
                    <a:pt x="2007425" y="1306563"/>
                  </a:lnTo>
                  <a:close/>
                </a:path>
                <a:path w="2625725" h="1950720">
                  <a:moveTo>
                    <a:pt x="2007425" y="1035304"/>
                  </a:moveTo>
                  <a:lnTo>
                    <a:pt x="1832444" y="1035304"/>
                  </a:lnTo>
                  <a:lnTo>
                    <a:pt x="1832444" y="1174064"/>
                  </a:lnTo>
                  <a:lnTo>
                    <a:pt x="2007425" y="1174064"/>
                  </a:lnTo>
                  <a:lnTo>
                    <a:pt x="2007425" y="1035304"/>
                  </a:lnTo>
                  <a:close/>
                </a:path>
                <a:path w="2625725" h="1950720">
                  <a:moveTo>
                    <a:pt x="2069020" y="258838"/>
                  </a:moveTo>
                  <a:lnTo>
                    <a:pt x="2018309" y="263283"/>
                  </a:lnTo>
                  <a:lnTo>
                    <a:pt x="1973300" y="278523"/>
                  </a:lnTo>
                  <a:lnTo>
                    <a:pt x="1935518" y="307365"/>
                  </a:lnTo>
                  <a:lnTo>
                    <a:pt x="1906473" y="352615"/>
                  </a:lnTo>
                  <a:lnTo>
                    <a:pt x="1903958" y="352615"/>
                  </a:lnTo>
                  <a:lnTo>
                    <a:pt x="1903958" y="271310"/>
                  </a:lnTo>
                  <a:lnTo>
                    <a:pt x="1737677" y="271310"/>
                  </a:lnTo>
                  <a:lnTo>
                    <a:pt x="1737677" y="902703"/>
                  </a:lnTo>
                  <a:lnTo>
                    <a:pt x="1912645" y="902703"/>
                  </a:lnTo>
                  <a:lnTo>
                    <a:pt x="1912645" y="558863"/>
                  </a:lnTo>
                  <a:lnTo>
                    <a:pt x="1913547" y="525919"/>
                  </a:lnTo>
                  <a:lnTo>
                    <a:pt x="1933130" y="460413"/>
                  </a:lnTo>
                  <a:lnTo>
                    <a:pt x="2004009" y="419087"/>
                  </a:lnTo>
                  <a:lnTo>
                    <a:pt x="2069020" y="416344"/>
                  </a:lnTo>
                  <a:lnTo>
                    <a:pt x="2069020" y="258838"/>
                  </a:lnTo>
                  <a:close/>
                </a:path>
                <a:path w="2625725" h="1950720">
                  <a:moveTo>
                    <a:pt x="2624899" y="1614119"/>
                  </a:moveTo>
                  <a:lnTo>
                    <a:pt x="2624137" y="1567789"/>
                  </a:lnTo>
                  <a:lnTo>
                    <a:pt x="2621343" y="1523238"/>
                  </a:lnTo>
                  <a:lnTo>
                    <a:pt x="2615679" y="1481035"/>
                  </a:lnTo>
                  <a:lnTo>
                    <a:pt x="2606344" y="1441729"/>
                  </a:lnTo>
                  <a:lnTo>
                    <a:pt x="2592501" y="1405864"/>
                  </a:lnTo>
                  <a:lnTo>
                    <a:pt x="2548077" y="1346708"/>
                  </a:lnTo>
                  <a:lnTo>
                    <a:pt x="2515844" y="1324508"/>
                  </a:lnTo>
                  <a:lnTo>
                    <a:pt x="2475852" y="1307960"/>
                  </a:lnTo>
                  <a:lnTo>
                    <a:pt x="2449931" y="1302461"/>
                  </a:lnTo>
                  <a:lnTo>
                    <a:pt x="2449931" y="1604149"/>
                  </a:lnTo>
                  <a:lnTo>
                    <a:pt x="2448445" y="1688312"/>
                  </a:lnTo>
                  <a:lnTo>
                    <a:pt x="2443378" y="1750326"/>
                  </a:lnTo>
                  <a:lnTo>
                    <a:pt x="2433828" y="1793240"/>
                  </a:lnTo>
                  <a:lnTo>
                    <a:pt x="2397696" y="1833994"/>
                  </a:lnTo>
                  <a:lnTo>
                    <a:pt x="2369324" y="1837944"/>
                  </a:lnTo>
                  <a:lnTo>
                    <a:pt x="2340940" y="1833994"/>
                  </a:lnTo>
                  <a:lnTo>
                    <a:pt x="2304783" y="1793240"/>
                  </a:lnTo>
                  <a:lnTo>
                    <a:pt x="2295220" y="1750326"/>
                  </a:lnTo>
                  <a:lnTo>
                    <a:pt x="2290140" y="1688312"/>
                  </a:lnTo>
                  <a:lnTo>
                    <a:pt x="2288641" y="1604149"/>
                  </a:lnTo>
                  <a:lnTo>
                    <a:pt x="2289886" y="1533182"/>
                  </a:lnTo>
                  <a:lnTo>
                    <a:pt x="2295588" y="1477886"/>
                  </a:lnTo>
                  <a:lnTo>
                    <a:pt x="2308733" y="1438325"/>
                  </a:lnTo>
                  <a:lnTo>
                    <a:pt x="2332317" y="1414538"/>
                  </a:lnTo>
                  <a:lnTo>
                    <a:pt x="2369324" y="1406601"/>
                  </a:lnTo>
                  <a:lnTo>
                    <a:pt x="2406281" y="1414538"/>
                  </a:lnTo>
                  <a:lnTo>
                    <a:pt x="2429840" y="1438325"/>
                  </a:lnTo>
                  <a:lnTo>
                    <a:pt x="2442984" y="1477886"/>
                  </a:lnTo>
                  <a:lnTo>
                    <a:pt x="2448699" y="1533182"/>
                  </a:lnTo>
                  <a:lnTo>
                    <a:pt x="2449931" y="1604149"/>
                  </a:lnTo>
                  <a:lnTo>
                    <a:pt x="2449931" y="1302461"/>
                  </a:lnTo>
                  <a:lnTo>
                    <a:pt x="2427287" y="1297635"/>
                  </a:lnTo>
                  <a:lnTo>
                    <a:pt x="2369324" y="1294066"/>
                  </a:lnTo>
                  <a:lnTo>
                    <a:pt x="2311349" y="1297635"/>
                  </a:lnTo>
                  <a:lnTo>
                    <a:pt x="2262784" y="1307960"/>
                  </a:lnTo>
                  <a:lnTo>
                    <a:pt x="2222779" y="1324508"/>
                  </a:lnTo>
                  <a:lnTo>
                    <a:pt x="2190546" y="1346708"/>
                  </a:lnTo>
                  <a:lnTo>
                    <a:pt x="2146096" y="1405864"/>
                  </a:lnTo>
                  <a:lnTo>
                    <a:pt x="2132253" y="1441729"/>
                  </a:lnTo>
                  <a:lnTo>
                    <a:pt x="2122906" y="1481035"/>
                  </a:lnTo>
                  <a:lnTo>
                    <a:pt x="2117242" y="1523238"/>
                  </a:lnTo>
                  <a:lnTo>
                    <a:pt x="2114435" y="1567789"/>
                  </a:lnTo>
                  <a:lnTo>
                    <a:pt x="2113686" y="1614119"/>
                  </a:lnTo>
                  <a:lnTo>
                    <a:pt x="2114550" y="1666481"/>
                  </a:lnTo>
                  <a:lnTo>
                    <a:pt x="2117636" y="1715566"/>
                  </a:lnTo>
                  <a:lnTo>
                    <a:pt x="2123706" y="1761020"/>
                  </a:lnTo>
                  <a:lnTo>
                    <a:pt x="2133498" y="1802472"/>
                  </a:lnTo>
                  <a:lnTo>
                    <a:pt x="2147760" y="1839582"/>
                  </a:lnTo>
                  <a:lnTo>
                    <a:pt x="2192718" y="1899259"/>
                  </a:lnTo>
                  <a:lnTo>
                    <a:pt x="2224913" y="1921129"/>
                  </a:lnTo>
                  <a:lnTo>
                    <a:pt x="2264575" y="1937194"/>
                  </a:lnTo>
                  <a:lnTo>
                    <a:pt x="2312454" y="1947100"/>
                  </a:lnTo>
                  <a:lnTo>
                    <a:pt x="2369324" y="1950478"/>
                  </a:lnTo>
                  <a:lnTo>
                    <a:pt x="2426170" y="1947100"/>
                  </a:lnTo>
                  <a:lnTo>
                    <a:pt x="2474049" y="1937194"/>
                  </a:lnTo>
                  <a:lnTo>
                    <a:pt x="2513698" y="1921129"/>
                  </a:lnTo>
                  <a:lnTo>
                    <a:pt x="2545880" y="1899259"/>
                  </a:lnTo>
                  <a:lnTo>
                    <a:pt x="2590825" y="1839582"/>
                  </a:lnTo>
                  <a:lnTo>
                    <a:pt x="2605087" y="1802472"/>
                  </a:lnTo>
                  <a:lnTo>
                    <a:pt x="2614879" y="1761020"/>
                  </a:lnTo>
                  <a:lnTo>
                    <a:pt x="2620937" y="1715566"/>
                  </a:lnTo>
                  <a:lnTo>
                    <a:pt x="2624036" y="1666481"/>
                  </a:lnTo>
                  <a:lnTo>
                    <a:pt x="2624899" y="1614119"/>
                  </a:lnTo>
                  <a:close/>
                </a:path>
                <a:path w="2625725" h="1950720">
                  <a:moveTo>
                    <a:pt x="2625687" y="578878"/>
                  </a:moveTo>
                  <a:lnTo>
                    <a:pt x="2624937" y="532536"/>
                  </a:lnTo>
                  <a:lnTo>
                    <a:pt x="2622143" y="487972"/>
                  </a:lnTo>
                  <a:lnTo>
                    <a:pt x="2616479" y="445770"/>
                  </a:lnTo>
                  <a:lnTo>
                    <a:pt x="2607132" y="406463"/>
                  </a:lnTo>
                  <a:lnTo>
                    <a:pt x="2593581" y="371373"/>
                  </a:lnTo>
                  <a:lnTo>
                    <a:pt x="2593289" y="370611"/>
                  </a:lnTo>
                  <a:lnTo>
                    <a:pt x="2548852" y="311454"/>
                  </a:lnTo>
                  <a:lnTo>
                    <a:pt x="2516606" y="289255"/>
                  </a:lnTo>
                  <a:lnTo>
                    <a:pt x="2476614" y="272719"/>
                  </a:lnTo>
                  <a:lnTo>
                    <a:pt x="2450719" y="267220"/>
                  </a:lnTo>
                  <a:lnTo>
                    <a:pt x="2450719" y="568896"/>
                  </a:lnTo>
                  <a:lnTo>
                    <a:pt x="2449220" y="653072"/>
                  </a:lnTo>
                  <a:lnTo>
                    <a:pt x="2444140" y="715086"/>
                  </a:lnTo>
                  <a:lnTo>
                    <a:pt x="2434577" y="757999"/>
                  </a:lnTo>
                  <a:lnTo>
                    <a:pt x="2398433" y="798741"/>
                  </a:lnTo>
                  <a:lnTo>
                    <a:pt x="2370061" y="802690"/>
                  </a:lnTo>
                  <a:lnTo>
                    <a:pt x="2341676" y="798741"/>
                  </a:lnTo>
                  <a:lnTo>
                    <a:pt x="2305520" y="757999"/>
                  </a:lnTo>
                  <a:lnTo>
                    <a:pt x="2295956" y="715086"/>
                  </a:lnTo>
                  <a:lnTo>
                    <a:pt x="2290876" y="653072"/>
                  </a:lnTo>
                  <a:lnTo>
                    <a:pt x="2289378" y="568896"/>
                  </a:lnTo>
                  <a:lnTo>
                    <a:pt x="2290622" y="497941"/>
                  </a:lnTo>
                  <a:lnTo>
                    <a:pt x="2296350" y="442645"/>
                  </a:lnTo>
                  <a:lnTo>
                    <a:pt x="2309520" y="403085"/>
                  </a:lnTo>
                  <a:lnTo>
                    <a:pt x="2333091" y="379310"/>
                  </a:lnTo>
                  <a:lnTo>
                    <a:pt x="2370061" y="371373"/>
                  </a:lnTo>
                  <a:lnTo>
                    <a:pt x="2407056" y="379310"/>
                  </a:lnTo>
                  <a:lnTo>
                    <a:pt x="2430627" y="403085"/>
                  </a:lnTo>
                  <a:lnTo>
                    <a:pt x="2443772" y="442645"/>
                  </a:lnTo>
                  <a:lnTo>
                    <a:pt x="2449474" y="497941"/>
                  </a:lnTo>
                  <a:lnTo>
                    <a:pt x="2450719" y="568896"/>
                  </a:lnTo>
                  <a:lnTo>
                    <a:pt x="2450719" y="267220"/>
                  </a:lnTo>
                  <a:lnTo>
                    <a:pt x="2428036" y="262394"/>
                  </a:lnTo>
                  <a:lnTo>
                    <a:pt x="2370061" y="258826"/>
                  </a:lnTo>
                  <a:lnTo>
                    <a:pt x="2312085" y="262394"/>
                  </a:lnTo>
                  <a:lnTo>
                    <a:pt x="2263521" y="272719"/>
                  </a:lnTo>
                  <a:lnTo>
                    <a:pt x="2223528" y="289255"/>
                  </a:lnTo>
                  <a:lnTo>
                    <a:pt x="2191296" y="311454"/>
                  </a:lnTo>
                  <a:lnTo>
                    <a:pt x="2146858" y="370611"/>
                  </a:lnTo>
                  <a:lnTo>
                    <a:pt x="2133015" y="406463"/>
                  </a:lnTo>
                  <a:lnTo>
                    <a:pt x="2123668" y="445770"/>
                  </a:lnTo>
                  <a:lnTo>
                    <a:pt x="2118017" y="487972"/>
                  </a:lnTo>
                  <a:lnTo>
                    <a:pt x="2115210" y="532536"/>
                  </a:lnTo>
                  <a:lnTo>
                    <a:pt x="2114461" y="578878"/>
                  </a:lnTo>
                  <a:lnTo>
                    <a:pt x="2115324" y="631240"/>
                  </a:lnTo>
                  <a:lnTo>
                    <a:pt x="2118410" y="680326"/>
                  </a:lnTo>
                  <a:lnTo>
                    <a:pt x="2124481" y="725779"/>
                  </a:lnTo>
                  <a:lnTo>
                    <a:pt x="2134273" y="767232"/>
                  </a:lnTo>
                  <a:lnTo>
                    <a:pt x="2148535" y="804329"/>
                  </a:lnTo>
                  <a:lnTo>
                    <a:pt x="2193480" y="864019"/>
                  </a:lnTo>
                  <a:lnTo>
                    <a:pt x="2225662" y="885888"/>
                  </a:lnTo>
                  <a:lnTo>
                    <a:pt x="2265324" y="901954"/>
                  </a:lnTo>
                  <a:lnTo>
                    <a:pt x="2313203" y="911860"/>
                  </a:lnTo>
                  <a:lnTo>
                    <a:pt x="2370061" y="915238"/>
                  </a:lnTo>
                  <a:lnTo>
                    <a:pt x="2426906" y="911860"/>
                  </a:lnTo>
                  <a:lnTo>
                    <a:pt x="2474785" y="901954"/>
                  </a:lnTo>
                  <a:lnTo>
                    <a:pt x="2514447" y="885888"/>
                  </a:lnTo>
                  <a:lnTo>
                    <a:pt x="2546629" y="864019"/>
                  </a:lnTo>
                  <a:lnTo>
                    <a:pt x="2591600" y="804329"/>
                  </a:lnTo>
                  <a:lnTo>
                    <a:pt x="2592222" y="802690"/>
                  </a:lnTo>
                  <a:lnTo>
                    <a:pt x="2605875" y="767232"/>
                  </a:lnTo>
                  <a:lnTo>
                    <a:pt x="2615666" y="725779"/>
                  </a:lnTo>
                  <a:lnTo>
                    <a:pt x="2621737" y="680326"/>
                  </a:lnTo>
                  <a:lnTo>
                    <a:pt x="2624823" y="631240"/>
                  </a:lnTo>
                  <a:lnTo>
                    <a:pt x="2625687" y="578878"/>
                  </a:lnTo>
                  <a:close/>
                </a:path>
              </a:pathLst>
            </a:custGeom>
            <a:solidFill>
              <a:srgbClr val="FFFFFF"/>
            </a:solidFill>
          </p:spPr>
          <p:txBody>
            <a:bodyPr wrap="square" lIns="0" tIns="0" rIns="0" bIns="0" rtlCol="0"/>
            <a:lstStyle/>
            <a:p>
              <a:endParaRPr sz="1092"/>
            </a:p>
          </p:txBody>
        </p:sp>
      </p:grpSp>
      <p:sp>
        <p:nvSpPr>
          <p:cNvPr id="14" name="Tijdelijke aanduiding voor tekst 5">
            <a:extLst>
              <a:ext uri="{FF2B5EF4-FFF2-40B4-BE49-F238E27FC236}">
                <a16:creationId xmlns:a16="http://schemas.microsoft.com/office/drawing/2014/main" id="{E743EB6A-A21A-A3CE-E5DC-57986C8374EE}"/>
              </a:ext>
            </a:extLst>
          </p:cNvPr>
          <p:cNvSpPr>
            <a:spLocks noGrp="1"/>
          </p:cNvSpPr>
          <p:nvPr>
            <p:ph type="body" sz="quarter" idx="10" hasCustomPrompt="1"/>
          </p:nvPr>
        </p:nvSpPr>
        <p:spPr>
          <a:xfrm>
            <a:off x="1474901" y="1873339"/>
            <a:ext cx="7486181" cy="858525"/>
          </a:xfrm>
        </p:spPr>
        <p:txBody>
          <a:bodyPr/>
          <a:lstStyle>
            <a:lvl1pPr>
              <a:defRPr sz="5579" b="1">
                <a:solidFill>
                  <a:schemeClr val="bg1"/>
                </a:solidFill>
              </a:defRPr>
            </a:lvl1pPr>
            <a:lvl2pPr>
              <a:defRPr sz="5821" b="1"/>
            </a:lvl2pPr>
            <a:lvl3pPr>
              <a:defRPr sz="5821" b="1"/>
            </a:lvl3pPr>
            <a:lvl4pPr>
              <a:defRPr sz="5821" b="1"/>
            </a:lvl4pPr>
            <a:lvl5pPr>
              <a:defRPr sz="5821" b="1"/>
            </a:lvl5pPr>
          </a:lstStyle>
          <a:p>
            <a:pPr lvl="0"/>
            <a:r>
              <a:rPr lang="nl-NL"/>
              <a:t>Bedankt</a:t>
            </a:r>
          </a:p>
        </p:txBody>
      </p:sp>
      <p:sp>
        <p:nvSpPr>
          <p:cNvPr id="15" name="Tijdelijke aanduiding voor tekst 10">
            <a:extLst>
              <a:ext uri="{FF2B5EF4-FFF2-40B4-BE49-F238E27FC236}">
                <a16:creationId xmlns:a16="http://schemas.microsoft.com/office/drawing/2014/main" id="{59B14307-7375-112E-4C71-3135D76347D7}"/>
              </a:ext>
            </a:extLst>
          </p:cNvPr>
          <p:cNvSpPr>
            <a:spLocks noGrp="1"/>
          </p:cNvSpPr>
          <p:nvPr>
            <p:ph type="body" sz="quarter" idx="11" hasCustomPrompt="1"/>
          </p:nvPr>
        </p:nvSpPr>
        <p:spPr>
          <a:xfrm>
            <a:off x="1474901" y="2731865"/>
            <a:ext cx="7486181" cy="821122"/>
          </a:xfrm>
        </p:spPr>
        <p:txBody>
          <a:bodyPr/>
          <a:lstStyle>
            <a:lvl1pPr>
              <a:defRPr sz="2668"/>
            </a:lvl1pPr>
            <a:lvl2pPr>
              <a:defRPr sz="2668"/>
            </a:lvl2pPr>
            <a:lvl3pPr>
              <a:defRPr sz="2668"/>
            </a:lvl3pPr>
            <a:lvl4pPr>
              <a:defRPr sz="2668"/>
            </a:lvl4pPr>
            <a:lvl5pPr>
              <a:defRPr sz="2668"/>
            </a:lvl5pPr>
          </a:lstStyle>
          <a:p>
            <a:pPr lvl="0"/>
            <a:r>
              <a:rPr lang="nl-NL"/>
              <a:t>Klik om een tekst in te voegen, bijvoorbeeld </a:t>
            </a:r>
            <a:r>
              <a:rPr lang="nl-NL" err="1"/>
              <a:t>contactgevens</a:t>
            </a:r>
            <a:endParaRPr lang="nl-NL"/>
          </a:p>
        </p:txBody>
      </p:sp>
    </p:spTree>
    <p:extLst>
      <p:ext uri="{BB962C8B-B14F-4D97-AF65-F5344CB8AC3E}">
        <p14:creationId xmlns:p14="http://schemas.microsoft.com/office/powerpoint/2010/main" val="765219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elslide blauw">
    <p:bg>
      <p:bgPr>
        <a:solidFill>
          <a:srgbClr val="86C2EB"/>
        </a:solidFill>
        <a:effectLst/>
      </p:bgPr>
    </p:bg>
    <p:spTree>
      <p:nvGrpSpPr>
        <p:cNvPr id="1" name=""/>
        <p:cNvGrpSpPr/>
        <p:nvPr/>
      </p:nvGrpSpPr>
      <p:grpSpPr>
        <a:xfrm>
          <a:off x="0" y="0"/>
          <a:ext cx="0" cy="0"/>
          <a:chOff x="0" y="0"/>
          <a:chExt cx="0" cy="0"/>
        </a:xfrm>
      </p:grpSpPr>
      <p:grpSp>
        <p:nvGrpSpPr>
          <p:cNvPr id="7" name="object 3">
            <a:extLst>
              <a:ext uri="{FF2B5EF4-FFF2-40B4-BE49-F238E27FC236}">
                <a16:creationId xmlns:a16="http://schemas.microsoft.com/office/drawing/2014/main" id="{6C084289-92AC-5E3B-521D-D2FDF0F0928A}"/>
              </a:ext>
            </a:extLst>
          </p:cNvPr>
          <p:cNvGrpSpPr/>
          <p:nvPr/>
        </p:nvGrpSpPr>
        <p:grpSpPr>
          <a:xfrm>
            <a:off x="10319079" y="0"/>
            <a:ext cx="1873086" cy="1872954"/>
            <a:chOff x="17015731" y="0"/>
            <a:chExt cx="3088640" cy="3088640"/>
          </a:xfrm>
        </p:grpSpPr>
        <p:sp>
          <p:nvSpPr>
            <p:cNvPr id="8" name="object 4">
              <a:extLst>
                <a:ext uri="{FF2B5EF4-FFF2-40B4-BE49-F238E27FC236}">
                  <a16:creationId xmlns:a16="http://schemas.microsoft.com/office/drawing/2014/main" id="{F3E269DE-45F3-11D4-4675-A826CB48A3E2}"/>
                </a:ext>
              </a:extLst>
            </p:cNvPr>
            <p:cNvSpPr/>
            <p:nvPr/>
          </p:nvSpPr>
          <p:spPr>
            <a:xfrm>
              <a:off x="17015731" y="0"/>
              <a:ext cx="3088640" cy="3088640"/>
            </a:xfrm>
            <a:custGeom>
              <a:avLst/>
              <a:gdLst/>
              <a:ahLst/>
              <a:cxnLst/>
              <a:rect l="l" t="t" r="r" b="b"/>
              <a:pathLst>
                <a:path w="3088640" h="3088640">
                  <a:moveTo>
                    <a:pt x="3088366" y="0"/>
                  </a:moveTo>
                  <a:lnTo>
                    <a:pt x="772081" y="0"/>
                  </a:lnTo>
                  <a:lnTo>
                    <a:pt x="0" y="772081"/>
                  </a:lnTo>
                  <a:lnTo>
                    <a:pt x="0" y="3088377"/>
                  </a:lnTo>
                  <a:lnTo>
                    <a:pt x="3088366" y="3088377"/>
                  </a:lnTo>
                  <a:lnTo>
                    <a:pt x="3088366" y="0"/>
                  </a:lnTo>
                  <a:close/>
                </a:path>
              </a:pathLst>
            </a:custGeom>
            <a:solidFill>
              <a:srgbClr val="008BD2"/>
            </a:solidFill>
          </p:spPr>
          <p:txBody>
            <a:bodyPr wrap="square" lIns="0" tIns="0" rIns="0" bIns="0" rtlCol="0"/>
            <a:lstStyle/>
            <a:p>
              <a:endParaRPr sz="1092"/>
            </a:p>
          </p:txBody>
        </p:sp>
        <p:sp>
          <p:nvSpPr>
            <p:cNvPr id="9" name="object 5">
              <a:extLst>
                <a:ext uri="{FF2B5EF4-FFF2-40B4-BE49-F238E27FC236}">
                  <a16:creationId xmlns:a16="http://schemas.microsoft.com/office/drawing/2014/main" id="{A872AF52-53BC-8581-4092-A2CD42D98CDC}"/>
                </a:ext>
              </a:extLst>
            </p:cNvPr>
            <p:cNvSpPr/>
            <p:nvPr/>
          </p:nvSpPr>
          <p:spPr>
            <a:xfrm>
              <a:off x="17261549" y="904576"/>
              <a:ext cx="2625725" cy="1950720"/>
            </a:xfrm>
            <a:custGeom>
              <a:avLst/>
              <a:gdLst/>
              <a:ahLst/>
              <a:cxnLst/>
              <a:rect l="l" t="t" r="r" b="b"/>
              <a:pathLst>
                <a:path w="2625725" h="1950720">
                  <a:moveTo>
                    <a:pt x="491299" y="1658785"/>
                  </a:moveTo>
                  <a:lnTo>
                    <a:pt x="491274" y="1577822"/>
                  </a:lnTo>
                  <a:lnTo>
                    <a:pt x="490423" y="1535226"/>
                  </a:lnTo>
                  <a:lnTo>
                    <a:pt x="487629" y="1491691"/>
                  </a:lnTo>
                  <a:lnTo>
                    <a:pt x="481787" y="1448803"/>
                  </a:lnTo>
                  <a:lnTo>
                    <a:pt x="471766" y="1408150"/>
                  </a:lnTo>
                  <a:lnTo>
                    <a:pt x="456476" y="1371320"/>
                  </a:lnTo>
                  <a:lnTo>
                    <a:pt x="453199" y="1366583"/>
                  </a:lnTo>
                  <a:lnTo>
                    <a:pt x="434771" y="1339900"/>
                  </a:lnTo>
                  <a:lnTo>
                    <a:pt x="405549" y="1315491"/>
                  </a:lnTo>
                  <a:lnTo>
                    <a:pt x="367703" y="1299679"/>
                  </a:lnTo>
                  <a:lnTo>
                    <a:pt x="320090" y="1294066"/>
                  </a:lnTo>
                  <a:lnTo>
                    <a:pt x="320090" y="1616621"/>
                  </a:lnTo>
                  <a:lnTo>
                    <a:pt x="318973" y="1688426"/>
                  </a:lnTo>
                  <a:lnTo>
                    <a:pt x="314858" y="1745551"/>
                  </a:lnTo>
                  <a:lnTo>
                    <a:pt x="306603" y="1788706"/>
                  </a:lnTo>
                  <a:lnTo>
                    <a:pt x="273138" y="1836051"/>
                  </a:lnTo>
                  <a:lnTo>
                    <a:pt x="245656" y="1841703"/>
                  </a:lnTo>
                  <a:lnTo>
                    <a:pt x="219735" y="1836051"/>
                  </a:lnTo>
                  <a:lnTo>
                    <a:pt x="187947" y="1788706"/>
                  </a:lnTo>
                  <a:lnTo>
                    <a:pt x="180022" y="1745551"/>
                  </a:lnTo>
                  <a:lnTo>
                    <a:pt x="176022" y="1688426"/>
                  </a:lnTo>
                  <a:lnTo>
                    <a:pt x="174917" y="1616621"/>
                  </a:lnTo>
                  <a:lnTo>
                    <a:pt x="175158" y="1556943"/>
                  </a:lnTo>
                  <a:lnTo>
                    <a:pt x="177266" y="1505077"/>
                  </a:lnTo>
                  <a:lnTo>
                    <a:pt x="183299" y="1462379"/>
                  </a:lnTo>
                  <a:lnTo>
                    <a:pt x="215430" y="1409915"/>
                  </a:lnTo>
                  <a:lnTo>
                    <a:pt x="245656" y="1402842"/>
                  </a:lnTo>
                  <a:lnTo>
                    <a:pt x="277456" y="1409915"/>
                  </a:lnTo>
                  <a:lnTo>
                    <a:pt x="311264" y="1462379"/>
                  </a:lnTo>
                  <a:lnTo>
                    <a:pt x="317614" y="1505077"/>
                  </a:lnTo>
                  <a:lnTo>
                    <a:pt x="319836" y="1556943"/>
                  </a:lnTo>
                  <a:lnTo>
                    <a:pt x="320090" y="1616621"/>
                  </a:lnTo>
                  <a:lnTo>
                    <a:pt x="320090" y="1294066"/>
                  </a:lnTo>
                  <a:lnTo>
                    <a:pt x="276161" y="1297838"/>
                  </a:lnTo>
                  <a:lnTo>
                    <a:pt x="238506" y="1310157"/>
                  </a:lnTo>
                  <a:lnTo>
                    <a:pt x="205955" y="1332572"/>
                  </a:lnTo>
                  <a:lnTo>
                    <a:pt x="177368" y="1366583"/>
                  </a:lnTo>
                  <a:lnTo>
                    <a:pt x="174917" y="1366583"/>
                  </a:lnTo>
                  <a:lnTo>
                    <a:pt x="174917" y="1035291"/>
                  </a:lnTo>
                  <a:lnTo>
                    <a:pt x="0" y="1035291"/>
                  </a:lnTo>
                  <a:lnTo>
                    <a:pt x="0" y="1937931"/>
                  </a:lnTo>
                  <a:lnTo>
                    <a:pt x="166243" y="1937931"/>
                  </a:lnTo>
                  <a:lnTo>
                    <a:pt x="166243" y="1867979"/>
                  </a:lnTo>
                  <a:lnTo>
                    <a:pt x="168732" y="1867979"/>
                  </a:lnTo>
                  <a:lnTo>
                    <a:pt x="195986" y="1906701"/>
                  </a:lnTo>
                  <a:lnTo>
                    <a:pt x="229514" y="1932190"/>
                  </a:lnTo>
                  <a:lnTo>
                    <a:pt x="269570" y="1946198"/>
                  </a:lnTo>
                  <a:lnTo>
                    <a:pt x="316395" y="1950478"/>
                  </a:lnTo>
                  <a:lnTo>
                    <a:pt x="365302" y="1944674"/>
                  </a:lnTo>
                  <a:lnTo>
                    <a:pt x="404139" y="1928368"/>
                  </a:lnTo>
                  <a:lnTo>
                    <a:pt x="434060" y="1903209"/>
                  </a:lnTo>
                  <a:lnTo>
                    <a:pt x="456222" y="1870837"/>
                  </a:lnTo>
                  <a:lnTo>
                    <a:pt x="457390" y="1867979"/>
                  </a:lnTo>
                  <a:lnTo>
                    <a:pt x="468172" y="1841703"/>
                  </a:lnTo>
                  <a:lnTo>
                    <a:pt x="471779" y="1832927"/>
                  </a:lnTo>
                  <a:lnTo>
                    <a:pt x="481914" y="1791106"/>
                  </a:lnTo>
                  <a:lnTo>
                    <a:pt x="487768" y="1747050"/>
                  </a:lnTo>
                  <a:lnTo>
                    <a:pt x="490512" y="1702384"/>
                  </a:lnTo>
                  <a:lnTo>
                    <a:pt x="491299" y="1658785"/>
                  </a:lnTo>
                  <a:close/>
                </a:path>
                <a:path w="2625725" h="1950720">
                  <a:moveTo>
                    <a:pt x="780224" y="1306550"/>
                  </a:moveTo>
                  <a:lnTo>
                    <a:pt x="605269" y="1306550"/>
                  </a:lnTo>
                  <a:lnTo>
                    <a:pt x="605269" y="1937943"/>
                  </a:lnTo>
                  <a:lnTo>
                    <a:pt x="780224" y="1937943"/>
                  </a:lnTo>
                  <a:lnTo>
                    <a:pt x="780224" y="1306550"/>
                  </a:lnTo>
                  <a:close/>
                </a:path>
                <a:path w="2625725" h="1950720">
                  <a:moveTo>
                    <a:pt x="780224" y="1035291"/>
                  </a:moveTo>
                  <a:lnTo>
                    <a:pt x="605269" y="1035291"/>
                  </a:lnTo>
                  <a:lnTo>
                    <a:pt x="605269" y="1174051"/>
                  </a:lnTo>
                  <a:lnTo>
                    <a:pt x="780224" y="1174051"/>
                  </a:lnTo>
                  <a:lnTo>
                    <a:pt x="780224" y="1035291"/>
                  </a:lnTo>
                  <a:close/>
                </a:path>
                <a:path w="2625725" h="1950720">
                  <a:moveTo>
                    <a:pt x="1407591" y="1658785"/>
                  </a:moveTo>
                  <a:lnTo>
                    <a:pt x="1407553" y="1577822"/>
                  </a:lnTo>
                  <a:lnTo>
                    <a:pt x="1406702" y="1535226"/>
                  </a:lnTo>
                  <a:lnTo>
                    <a:pt x="1403908" y="1491691"/>
                  </a:lnTo>
                  <a:lnTo>
                    <a:pt x="1398066" y="1448803"/>
                  </a:lnTo>
                  <a:lnTo>
                    <a:pt x="1388046" y="1408150"/>
                  </a:lnTo>
                  <a:lnTo>
                    <a:pt x="1372755" y="1371320"/>
                  </a:lnTo>
                  <a:lnTo>
                    <a:pt x="1369479" y="1366583"/>
                  </a:lnTo>
                  <a:lnTo>
                    <a:pt x="1351051" y="1339900"/>
                  </a:lnTo>
                  <a:lnTo>
                    <a:pt x="1321828" y="1315491"/>
                  </a:lnTo>
                  <a:lnTo>
                    <a:pt x="1283982" y="1299679"/>
                  </a:lnTo>
                  <a:lnTo>
                    <a:pt x="1236383" y="1294066"/>
                  </a:lnTo>
                  <a:lnTo>
                    <a:pt x="1236383" y="1616621"/>
                  </a:lnTo>
                  <a:lnTo>
                    <a:pt x="1235252" y="1688426"/>
                  </a:lnTo>
                  <a:lnTo>
                    <a:pt x="1231138" y="1745551"/>
                  </a:lnTo>
                  <a:lnTo>
                    <a:pt x="1222883" y="1788706"/>
                  </a:lnTo>
                  <a:lnTo>
                    <a:pt x="1189418" y="1836051"/>
                  </a:lnTo>
                  <a:lnTo>
                    <a:pt x="1161935" y="1841703"/>
                  </a:lnTo>
                  <a:lnTo>
                    <a:pt x="1136015" y="1836051"/>
                  </a:lnTo>
                  <a:lnTo>
                    <a:pt x="1104226" y="1788706"/>
                  </a:lnTo>
                  <a:lnTo>
                    <a:pt x="1096302" y="1745551"/>
                  </a:lnTo>
                  <a:lnTo>
                    <a:pt x="1092301" y="1688426"/>
                  </a:lnTo>
                  <a:lnTo>
                    <a:pt x="1091196" y="1616621"/>
                  </a:lnTo>
                  <a:lnTo>
                    <a:pt x="1091438" y="1556943"/>
                  </a:lnTo>
                  <a:lnTo>
                    <a:pt x="1093533" y="1505077"/>
                  </a:lnTo>
                  <a:lnTo>
                    <a:pt x="1099566" y="1462379"/>
                  </a:lnTo>
                  <a:lnTo>
                    <a:pt x="1131697" y="1409915"/>
                  </a:lnTo>
                  <a:lnTo>
                    <a:pt x="1161935" y="1402842"/>
                  </a:lnTo>
                  <a:lnTo>
                    <a:pt x="1193736" y="1409915"/>
                  </a:lnTo>
                  <a:lnTo>
                    <a:pt x="1227543" y="1462379"/>
                  </a:lnTo>
                  <a:lnTo>
                    <a:pt x="1233893" y="1505077"/>
                  </a:lnTo>
                  <a:lnTo>
                    <a:pt x="1236116" y="1556943"/>
                  </a:lnTo>
                  <a:lnTo>
                    <a:pt x="1236383" y="1616621"/>
                  </a:lnTo>
                  <a:lnTo>
                    <a:pt x="1236383" y="1294066"/>
                  </a:lnTo>
                  <a:lnTo>
                    <a:pt x="1192428" y="1297838"/>
                  </a:lnTo>
                  <a:lnTo>
                    <a:pt x="1154772" y="1310157"/>
                  </a:lnTo>
                  <a:lnTo>
                    <a:pt x="1122235" y="1332572"/>
                  </a:lnTo>
                  <a:lnTo>
                    <a:pt x="1093647" y="1366583"/>
                  </a:lnTo>
                  <a:lnTo>
                    <a:pt x="1091196" y="1366583"/>
                  </a:lnTo>
                  <a:lnTo>
                    <a:pt x="1091196" y="1035291"/>
                  </a:lnTo>
                  <a:lnTo>
                    <a:pt x="916216" y="1035291"/>
                  </a:lnTo>
                  <a:lnTo>
                    <a:pt x="916216" y="1937931"/>
                  </a:lnTo>
                  <a:lnTo>
                    <a:pt x="1082509" y="1937931"/>
                  </a:lnTo>
                  <a:lnTo>
                    <a:pt x="1082509" y="1867979"/>
                  </a:lnTo>
                  <a:lnTo>
                    <a:pt x="1085024" y="1867979"/>
                  </a:lnTo>
                  <a:lnTo>
                    <a:pt x="1112266" y="1906701"/>
                  </a:lnTo>
                  <a:lnTo>
                    <a:pt x="1145794" y="1932190"/>
                  </a:lnTo>
                  <a:lnTo>
                    <a:pt x="1185862" y="1946198"/>
                  </a:lnTo>
                  <a:lnTo>
                    <a:pt x="1232687" y="1950478"/>
                  </a:lnTo>
                  <a:lnTo>
                    <a:pt x="1281595" y="1944674"/>
                  </a:lnTo>
                  <a:lnTo>
                    <a:pt x="1320419" y="1928368"/>
                  </a:lnTo>
                  <a:lnTo>
                    <a:pt x="1350340" y="1903209"/>
                  </a:lnTo>
                  <a:lnTo>
                    <a:pt x="1372501" y="1870837"/>
                  </a:lnTo>
                  <a:lnTo>
                    <a:pt x="1373670" y="1867979"/>
                  </a:lnTo>
                  <a:lnTo>
                    <a:pt x="1384465" y="1841703"/>
                  </a:lnTo>
                  <a:lnTo>
                    <a:pt x="1388059" y="1832927"/>
                  </a:lnTo>
                  <a:lnTo>
                    <a:pt x="1398193" y="1791106"/>
                  </a:lnTo>
                  <a:lnTo>
                    <a:pt x="1404048" y="1747050"/>
                  </a:lnTo>
                  <a:lnTo>
                    <a:pt x="1406791" y="1702384"/>
                  </a:lnTo>
                  <a:lnTo>
                    <a:pt x="1407591" y="1658785"/>
                  </a:lnTo>
                  <a:close/>
                </a:path>
                <a:path w="2625725" h="1950720">
                  <a:moveTo>
                    <a:pt x="1682559" y="270103"/>
                  </a:moveTo>
                  <a:lnTo>
                    <a:pt x="1680019" y="217373"/>
                  </a:lnTo>
                  <a:lnTo>
                    <a:pt x="1672209" y="169456"/>
                  </a:lnTo>
                  <a:lnTo>
                    <a:pt x="1658835" y="126733"/>
                  </a:lnTo>
                  <a:lnTo>
                    <a:pt x="1639570" y="89547"/>
                  </a:lnTo>
                  <a:lnTo>
                    <a:pt x="1614119" y="58305"/>
                  </a:lnTo>
                  <a:lnTo>
                    <a:pt x="1582178" y="33350"/>
                  </a:lnTo>
                  <a:lnTo>
                    <a:pt x="1543431" y="15074"/>
                  </a:lnTo>
                  <a:lnTo>
                    <a:pt x="1497584" y="3835"/>
                  </a:lnTo>
                  <a:lnTo>
                    <a:pt x="1492694" y="3492"/>
                  </a:lnTo>
                  <a:lnTo>
                    <a:pt x="1492694" y="275082"/>
                  </a:lnTo>
                  <a:lnTo>
                    <a:pt x="1485811" y="319354"/>
                  </a:lnTo>
                  <a:lnTo>
                    <a:pt x="1466494" y="358216"/>
                  </a:lnTo>
                  <a:lnTo>
                    <a:pt x="1436687" y="385826"/>
                  </a:lnTo>
                  <a:lnTo>
                    <a:pt x="1398397" y="396328"/>
                  </a:lnTo>
                  <a:lnTo>
                    <a:pt x="1294155" y="396328"/>
                  </a:lnTo>
                  <a:lnTo>
                    <a:pt x="1294155" y="138811"/>
                  </a:lnTo>
                  <a:lnTo>
                    <a:pt x="1388465" y="138811"/>
                  </a:lnTo>
                  <a:lnTo>
                    <a:pt x="1440345" y="149733"/>
                  </a:lnTo>
                  <a:lnTo>
                    <a:pt x="1472222" y="179285"/>
                  </a:lnTo>
                  <a:lnTo>
                    <a:pt x="1488274" y="222669"/>
                  </a:lnTo>
                  <a:lnTo>
                    <a:pt x="1492694" y="275082"/>
                  </a:lnTo>
                  <a:lnTo>
                    <a:pt x="1492694" y="3492"/>
                  </a:lnTo>
                  <a:lnTo>
                    <a:pt x="1444320" y="0"/>
                  </a:lnTo>
                  <a:lnTo>
                    <a:pt x="1106805" y="0"/>
                  </a:lnTo>
                  <a:lnTo>
                    <a:pt x="1106805" y="902690"/>
                  </a:lnTo>
                  <a:lnTo>
                    <a:pt x="1294155" y="902690"/>
                  </a:lnTo>
                  <a:lnTo>
                    <a:pt x="1294155" y="535101"/>
                  </a:lnTo>
                  <a:lnTo>
                    <a:pt x="1433131" y="535101"/>
                  </a:lnTo>
                  <a:lnTo>
                    <a:pt x="1493494" y="530453"/>
                  </a:lnTo>
                  <a:lnTo>
                    <a:pt x="1543418" y="517385"/>
                  </a:lnTo>
                  <a:lnTo>
                    <a:pt x="1583880" y="497243"/>
                  </a:lnTo>
                  <a:lnTo>
                    <a:pt x="1615821" y="471347"/>
                  </a:lnTo>
                  <a:lnTo>
                    <a:pt x="1640217" y="441045"/>
                  </a:lnTo>
                  <a:lnTo>
                    <a:pt x="1661947" y="396328"/>
                  </a:lnTo>
                  <a:lnTo>
                    <a:pt x="1670189" y="372554"/>
                  </a:lnTo>
                  <a:lnTo>
                    <a:pt x="1677695" y="337032"/>
                  </a:lnTo>
                  <a:lnTo>
                    <a:pt x="1681505" y="302437"/>
                  </a:lnTo>
                  <a:lnTo>
                    <a:pt x="1682559" y="270103"/>
                  </a:lnTo>
                  <a:close/>
                </a:path>
                <a:path w="2625725" h="1950720">
                  <a:moveTo>
                    <a:pt x="1696440" y="1035291"/>
                  </a:moveTo>
                  <a:lnTo>
                    <a:pt x="1521523" y="1035291"/>
                  </a:lnTo>
                  <a:lnTo>
                    <a:pt x="1521523" y="1937943"/>
                  </a:lnTo>
                  <a:lnTo>
                    <a:pt x="1696440" y="1937943"/>
                  </a:lnTo>
                  <a:lnTo>
                    <a:pt x="1696440" y="1035291"/>
                  </a:lnTo>
                  <a:close/>
                </a:path>
                <a:path w="2625725" h="1950720">
                  <a:moveTo>
                    <a:pt x="2007425" y="1306550"/>
                  </a:moveTo>
                  <a:lnTo>
                    <a:pt x="1832444" y="1306550"/>
                  </a:lnTo>
                  <a:lnTo>
                    <a:pt x="1832444" y="1937943"/>
                  </a:lnTo>
                  <a:lnTo>
                    <a:pt x="2007425" y="1937943"/>
                  </a:lnTo>
                  <a:lnTo>
                    <a:pt x="2007425" y="1306550"/>
                  </a:lnTo>
                  <a:close/>
                </a:path>
                <a:path w="2625725" h="1950720">
                  <a:moveTo>
                    <a:pt x="2007425" y="1035291"/>
                  </a:moveTo>
                  <a:lnTo>
                    <a:pt x="1832444" y="1035291"/>
                  </a:lnTo>
                  <a:lnTo>
                    <a:pt x="1832444" y="1174051"/>
                  </a:lnTo>
                  <a:lnTo>
                    <a:pt x="2007425" y="1174051"/>
                  </a:lnTo>
                  <a:lnTo>
                    <a:pt x="2007425" y="1035291"/>
                  </a:lnTo>
                  <a:close/>
                </a:path>
                <a:path w="2625725" h="1950720">
                  <a:moveTo>
                    <a:pt x="2069020" y="258826"/>
                  </a:moveTo>
                  <a:lnTo>
                    <a:pt x="2018309" y="263283"/>
                  </a:lnTo>
                  <a:lnTo>
                    <a:pt x="1973300" y="278523"/>
                  </a:lnTo>
                  <a:lnTo>
                    <a:pt x="1935518" y="307365"/>
                  </a:lnTo>
                  <a:lnTo>
                    <a:pt x="1906473" y="352615"/>
                  </a:lnTo>
                  <a:lnTo>
                    <a:pt x="1903958" y="352615"/>
                  </a:lnTo>
                  <a:lnTo>
                    <a:pt x="1903958" y="271310"/>
                  </a:lnTo>
                  <a:lnTo>
                    <a:pt x="1737677" y="271310"/>
                  </a:lnTo>
                  <a:lnTo>
                    <a:pt x="1737677" y="902703"/>
                  </a:lnTo>
                  <a:lnTo>
                    <a:pt x="1912645" y="902703"/>
                  </a:lnTo>
                  <a:lnTo>
                    <a:pt x="1912645" y="558863"/>
                  </a:lnTo>
                  <a:lnTo>
                    <a:pt x="1913547" y="525919"/>
                  </a:lnTo>
                  <a:lnTo>
                    <a:pt x="1933130" y="460413"/>
                  </a:lnTo>
                  <a:lnTo>
                    <a:pt x="2004009" y="419074"/>
                  </a:lnTo>
                  <a:lnTo>
                    <a:pt x="2069020" y="416344"/>
                  </a:lnTo>
                  <a:lnTo>
                    <a:pt x="2069020" y="258826"/>
                  </a:lnTo>
                  <a:close/>
                </a:path>
                <a:path w="2625725" h="1950720">
                  <a:moveTo>
                    <a:pt x="2624899" y="1614119"/>
                  </a:moveTo>
                  <a:lnTo>
                    <a:pt x="2624137" y="1567789"/>
                  </a:lnTo>
                  <a:lnTo>
                    <a:pt x="2621343" y="1523238"/>
                  </a:lnTo>
                  <a:lnTo>
                    <a:pt x="2615679" y="1481035"/>
                  </a:lnTo>
                  <a:lnTo>
                    <a:pt x="2606344" y="1441729"/>
                  </a:lnTo>
                  <a:lnTo>
                    <a:pt x="2592501" y="1405864"/>
                  </a:lnTo>
                  <a:lnTo>
                    <a:pt x="2548077" y="1346708"/>
                  </a:lnTo>
                  <a:lnTo>
                    <a:pt x="2515844" y="1324508"/>
                  </a:lnTo>
                  <a:lnTo>
                    <a:pt x="2475852" y="1307960"/>
                  </a:lnTo>
                  <a:lnTo>
                    <a:pt x="2449931" y="1302461"/>
                  </a:lnTo>
                  <a:lnTo>
                    <a:pt x="2449931" y="1604149"/>
                  </a:lnTo>
                  <a:lnTo>
                    <a:pt x="2448445" y="1688312"/>
                  </a:lnTo>
                  <a:lnTo>
                    <a:pt x="2443378" y="1750326"/>
                  </a:lnTo>
                  <a:lnTo>
                    <a:pt x="2433828" y="1793240"/>
                  </a:lnTo>
                  <a:lnTo>
                    <a:pt x="2397696" y="1833994"/>
                  </a:lnTo>
                  <a:lnTo>
                    <a:pt x="2369324" y="1837944"/>
                  </a:lnTo>
                  <a:lnTo>
                    <a:pt x="2340940" y="1833994"/>
                  </a:lnTo>
                  <a:lnTo>
                    <a:pt x="2304783" y="1793240"/>
                  </a:lnTo>
                  <a:lnTo>
                    <a:pt x="2295220" y="1750326"/>
                  </a:lnTo>
                  <a:lnTo>
                    <a:pt x="2290140" y="1688312"/>
                  </a:lnTo>
                  <a:lnTo>
                    <a:pt x="2288641" y="1604149"/>
                  </a:lnTo>
                  <a:lnTo>
                    <a:pt x="2289886" y="1533182"/>
                  </a:lnTo>
                  <a:lnTo>
                    <a:pt x="2295588" y="1477886"/>
                  </a:lnTo>
                  <a:lnTo>
                    <a:pt x="2308733" y="1438325"/>
                  </a:lnTo>
                  <a:lnTo>
                    <a:pt x="2332317" y="1414538"/>
                  </a:lnTo>
                  <a:lnTo>
                    <a:pt x="2369324" y="1406601"/>
                  </a:lnTo>
                  <a:lnTo>
                    <a:pt x="2406281" y="1414538"/>
                  </a:lnTo>
                  <a:lnTo>
                    <a:pt x="2429840" y="1438325"/>
                  </a:lnTo>
                  <a:lnTo>
                    <a:pt x="2442984" y="1477886"/>
                  </a:lnTo>
                  <a:lnTo>
                    <a:pt x="2448699" y="1533182"/>
                  </a:lnTo>
                  <a:lnTo>
                    <a:pt x="2449931" y="1604149"/>
                  </a:lnTo>
                  <a:lnTo>
                    <a:pt x="2449931" y="1302461"/>
                  </a:lnTo>
                  <a:lnTo>
                    <a:pt x="2427287" y="1297635"/>
                  </a:lnTo>
                  <a:lnTo>
                    <a:pt x="2369324" y="1294066"/>
                  </a:lnTo>
                  <a:lnTo>
                    <a:pt x="2311349" y="1297635"/>
                  </a:lnTo>
                  <a:lnTo>
                    <a:pt x="2262784" y="1307960"/>
                  </a:lnTo>
                  <a:lnTo>
                    <a:pt x="2222779" y="1324508"/>
                  </a:lnTo>
                  <a:lnTo>
                    <a:pt x="2190546" y="1346708"/>
                  </a:lnTo>
                  <a:lnTo>
                    <a:pt x="2146096" y="1405864"/>
                  </a:lnTo>
                  <a:lnTo>
                    <a:pt x="2132253" y="1441729"/>
                  </a:lnTo>
                  <a:lnTo>
                    <a:pt x="2122906" y="1481035"/>
                  </a:lnTo>
                  <a:lnTo>
                    <a:pt x="2117242" y="1523238"/>
                  </a:lnTo>
                  <a:lnTo>
                    <a:pt x="2114435" y="1567789"/>
                  </a:lnTo>
                  <a:lnTo>
                    <a:pt x="2113686" y="1614119"/>
                  </a:lnTo>
                  <a:lnTo>
                    <a:pt x="2114550" y="1666481"/>
                  </a:lnTo>
                  <a:lnTo>
                    <a:pt x="2117636" y="1715566"/>
                  </a:lnTo>
                  <a:lnTo>
                    <a:pt x="2123706" y="1761020"/>
                  </a:lnTo>
                  <a:lnTo>
                    <a:pt x="2133498" y="1802472"/>
                  </a:lnTo>
                  <a:lnTo>
                    <a:pt x="2147760" y="1839582"/>
                  </a:lnTo>
                  <a:lnTo>
                    <a:pt x="2192718" y="1899259"/>
                  </a:lnTo>
                  <a:lnTo>
                    <a:pt x="2224913" y="1921129"/>
                  </a:lnTo>
                  <a:lnTo>
                    <a:pt x="2264575" y="1937194"/>
                  </a:lnTo>
                  <a:lnTo>
                    <a:pt x="2312454" y="1947100"/>
                  </a:lnTo>
                  <a:lnTo>
                    <a:pt x="2369324" y="1950478"/>
                  </a:lnTo>
                  <a:lnTo>
                    <a:pt x="2426170" y="1947100"/>
                  </a:lnTo>
                  <a:lnTo>
                    <a:pt x="2474049" y="1937194"/>
                  </a:lnTo>
                  <a:lnTo>
                    <a:pt x="2513698" y="1921129"/>
                  </a:lnTo>
                  <a:lnTo>
                    <a:pt x="2545880" y="1899259"/>
                  </a:lnTo>
                  <a:lnTo>
                    <a:pt x="2590825" y="1839582"/>
                  </a:lnTo>
                  <a:lnTo>
                    <a:pt x="2605087" y="1802472"/>
                  </a:lnTo>
                  <a:lnTo>
                    <a:pt x="2614879" y="1761020"/>
                  </a:lnTo>
                  <a:lnTo>
                    <a:pt x="2620937" y="1715566"/>
                  </a:lnTo>
                  <a:lnTo>
                    <a:pt x="2624036" y="1666481"/>
                  </a:lnTo>
                  <a:lnTo>
                    <a:pt x="2624899" y="1614119"/>
                  </a:lnTo>
                  <a:close/>
                </a:path>
                <a:path w="2625725" h="1950720">
                  <a:moveTo>
                    <a:pt x="2625687" y="578878"/>
                  </a:moveTo>
                  <a:lnTo>
                    <a:pt x="2624937" y="532536"/>
                  </a:lnTo>
                  <a:lnTo>
                    <a:pt x="2622143" y="487972"/>
                  </a:lnTo>
                  <a:lnTo>
                    <a:pt x="2616479" y="445770"/>
                  </a:lnTo>
                  <a:lnTo>
                    <a:pt x="2607132" y="406463"/>
                  </a:lnTo>
                  <a:lnTo>
                    <a:pt x="2593581" y="371373"/>
                  </a:lnTo>
                  <a:lnTo>
                    <a:pt x="2593289" y="370611"/>
                  </a:lnTo>
                  <a:lnTo>
                    <a:pt x="2548852" y="311454"/>
                  </a:lnTo>
                  <a:lnTo>
                    <a:pt x="2516606" y="289255"/>
                  </a:lnTo>
                  <a:lnTo>
                    <a:pt x="2476614" y="272719"/>
                  </a:lnTo>
                  <a:lnTo>
                    <a:pt x="2450719" y="267220"/>
                  </a:lnTo>
                  <a:lnTo>
                    <a:pt x="2450719" y="568896"/>
                  </a:lnTo>
                  <a:lnTo>
                    <a:pt x="2449220" y="653072"/>
                  </a:lnTo>
                  <a:lnTo>
                    <a:pt x="2444140" y="715086"/>
                  </a:lnTo>
                  <a:lnTo>
                    <a:pt x="2434577" y="757999"/>
                  </a:lnTo>
                  <a:lnTo>
                    <a:pt x="2398433" y="798741"/>
                  </a:lnTo>
                  <a:lnTo>
                    <a:pt x="2370061" y="802690"/>
                  </a:lnTo>
                  <a:lnTo>
                    <a:pt x="2341676" y="798741"/>
                  </a:lnTo>
                  <a:lnTo>
                    <a:pt x="2305520" y="757999"/>
                  </a:lnTo>
                  <a:lnTo>
                    <a:pt x="2295956" y="715086"/>
                  </a:lnTo>
                  <a:lnTo>
                    <a:pt x="2290876" y="653072"/>
                  </a:lnTo>
                  <a:lnTo>
                    <a:pt x="2289378" y="568896"/>
                  </a:lnTo>
                  <a:lnTo>
                    <a:pt x="2290622" y="497941"/>
                  </a:lnTo>
                  <a:lnTo>
                    <a:pt x="2296350" y="442645"/>
                  </a:lnTo>
                  <a:lnTo>
                    <a:pt x="2309520" y="403085"/>
                  </a:lnTo>
                  <a:lnTo>
                    <a:pt x="2333091" y="379310"/>
                  </a:lnTo>
                  <a:lnTo>
                    <a:pt x="2370061" y="371373"/>
                  </a:lnTo>
                  <a:lnTo>
                    <a:pt x="2407056" y="379310"/>
                  </a:lnTo>
                  <a:lnTo>
                    <a:pt x="2430627" y="403085"/>
                  </a:lnTo>
                  <a:lnTo>
                    <a:pt x="2443772" y="442645"/>
                  </a:lnTo>
                  <a:lnTo>
                    <a:pt x="2449474" y="497941"/>
                  </a:lnTo>
                  <a:lnTo>
                    <a:pt x="2450719" y="568896"/>
                  </a:lnTo>
                  <a:lnTo>
                    <a:pt x="2450719" y="267220"/>
                  </a:lnTo>
                  <a:lnTo>
                    <a:pt x="2428036" y="262394"/>
                  </a:lnTo>
                  <a:lnTo>
                    <a:pt x="2370061" y="258826"/>
                  </a:lnTo>
                  <a:lnTo>
                    <a:pt x="2312085" y="262394"/>
                  </a:lnTo>
                  <a:lnTo>
                    <a:pt x="2263521" y="272719"/>
                  </a:lnTo>
                  <a:lnTo>
                    <a:pt x="2223528" y="289255"/>
                  </a:lnTo>
                  <a:lnTo>
                    <a:pt x="2191296" y="311454"/>
                  </a:lnTo>
                  <a:lnTo>
                    <a:pt x="2146858" y="370611"/>
                  </a:lnTo>
                  <a:lnTo>
                    <a:pt x="2133015" y="406463"/>
                  </a:lnTo>
                  <a:lnTo>
                    <a:pt x="2123668" y="445770"/>
                  </a:lnTo>
                  <a:lnTo>
                    <a:pt x="2118017" y="487972"/>
                  </a:lnTo>
                  <a:lnTo>
                    <a:pt x="2115210" y="532536"/>
                  </a:lnTo>
                  <a:lnTo>
                    <a:pt x="2114461" y="578878"/>
                  </a:lnTo>
                  <a:lnTo>
                    <a:pt x="2115324" y="631240"/>
                  </a:lnTo>
                  <a:lnTo>
                    <a:pt x="2118410" y="680326"/>
                  </a:lnTo>
                  <a:lnTo>
                    <a:pt x="2124481" y="725779"/>
                  </a:lnTo>
                  <a:lnTo>
                    <a:pt x="2134273" y="767232"/>
                  </a:lnTo>
                  <a:lnTo>
                    <a:pt x="2148535" y="804329"/>
                  </a:lnTo>
                  <a:lnTo>
                    <a:pt x="2193480" y="864019"/>
                  </a:lnTo>
                  <a:lnTo>
                    <a:pt x="2225662" y="885888"/>
                  </a:lnTo>
                  <a:lnTo>
                    <a:pt x="2265324" y="901954"/>
                  </a:lnTo>
                  <a:lnTo>
                    <a:pt x="2313203" y="911860"/>
                  </a:lnTo>
                  <a:lnTo>
                    <a:pt x="2370061" y="915238"/>
                  </a:lnTo>
                  <a:lnTo>
                    <a:pt x="2426906" y="911860"/>
                  </a:lnTo>
                  <a:lnTo>
                    <a:pt x="2474785" y="901954"/>
                  </a:lnTo>
                  <a:lnTo>
                    <a:pt x="2514447" y="885888"/>
                  </a:lnTo>
                  <a:lnTo>
                    <a:pt x="2546629" y="864019"/>
                  </a:lnTo>
                  <a:lnTo>
                    <a:pt x="2591600" y="804329"/>
                  </a:lnTo>
                  <a:lnTo>
                    <a:pt x="2592222" y="802690"/>
                  </a:lnTo>
                  <a:lnTo>
                    <a:pt x="2605875" y="767232"/>
                  </a:lnTo>
                  <a:lnTo>
                    <a:pt x="2615666" y="725779"/>
                  </a:lnTo>
                  <a:lnTo>
                    <a:pt x="2621737" y="680326"/>
                  </a:lnTo>
                  <a:lnTo>
                    <a:pt x="2624823" y="631240"/>
                  </a:lnTo>
                  <a:lnTo>
                    <a:pt x="2625687" y="578878"/>
                  </a:lnTo>
                  <a:close/>
                </a:path>
              </a:pathLst>
            </a:custGeom>
            <a:solidFill>
              <a:srgbClr val="FFFFFF"/>
            </a:solidFill>
          </p:spPr>
          <p:txBody>
            <a:bodyPr wrap="square" lIns="0" tIns="0" rIns="0" bIns="0" rtlCol="0"/>
            <a:lstStyle/>
            <a:p>
              <a:endParaRPr sz="1092"/>
            </a:p>
          </p:txBody>
        </p:sp>
      </p:grpSp>
      <p:sp>
        <p:nvSpPr>
          <p:cNvPr id="2" name="object 2">
            <a:extLst>
              <a:ext uri="{FF2B5EF4-FFF2-40B4-BE49-F238E27FC236}">
                <a16:creationId xmlns:a16="http://schemas.microsoft.com/office/drawing/2014/main" id="{E66788BC-3870-CE27-4659-66700C82B8AF}"/>
              </a:ext>
            </a:extLst>
          </p:cNvPr>
          <p:cNvSpPr/>
          <p:nvPr/>
        </p:nvSpPr>
        <p:spPr>
          <a:xfrm>
            <a:off x="1181100" y="1721277"/>
            <a:ext cx="8061122" cy="3355838"/>
          </a:xfrm>
          <a:custGeom>
            <a:avLst/>
            <a:gdLst/>
            <a:ahLst/>
            <a:cxnLst/>
            <a:rect l="l" t="t" r="r" b="b"/>
            <a:pathLst>
              <a:path w="13292455" h="5534025">
                <a:moveTo>
                  <a:pt x="13292453" y="0"/>
                </a:moveTo>
                <a:lnTo>
                  <a:pt x="0" y="0"/>
                </a:lnTo>
                <a:lnTo>
                  <a:pt x="0" y="5533506"/>
                </a:lnTo>
                <a:lnTo>
                  <a:pt x="1148917" y="4384599"/>
                </a:lnTo>
                <a:lnTo>
                  <a:pt x="13292453" y="4384599"/>
                </a:lnTo>
                <a:lnTo>
                  <a:pt x="13292453" y="0"/>
                </a:lnTo>
                <a:close/>
              </a:path>
            </a:pathLst>
          </a:custGeom>
          <a:solidFill>
            <a:schemeClr val="bg1"/>
          </a:solidFill>
        </p:spPr>
        <p:txBody>
          <a:bodyPr wrap="square" lIns="0" tIns="0" rIns="0" bIns="0" rtlCol="0"/>
          <a:lstStyle/>
          <a:p>
            <a:endParaRPr sz="1092"/>
          </a:p>
        </p:txBody>
      </p:sp>
      <p:sp>
        <p:nvSpPr>
          <p:cNvPr id="6" name="Tijdelijke aanduiding voor tekst 5">
            <a:extLst>
              <a:ext uri="{FF2B5EF4-FFF2-40B4-BE49-F238E27FC236}">
                <a16:creationId xmlns:a16="http://schemas.microsoft.com/office/drawing/2014/main" id="{C3DD02DB-51BE-545C-3E85-7E58F1154034}"/>
              </a:ext>
            </a:extLst>
          </p:cNvPr>
          <p:cNvSpPr>
            <a:spLocks noGrp="1"/>
          </p:cNvSpPr>
          <p:nvPr>
            <p:ph type="body" sz="quarter" idx="10" hasCustomPrompt="1"/>
          </p:nvPr>
        </p:nvSpPr>
        <p:spPr>
          <a:xfrm>
            <a:off x="1474901" y="1873340"/>
            <a:ext cx="7486181" cy="1791705"/>
          </a:xfrm>
        </p:spPr>
        <p:txBody>
          <a:bodyPr/>
          <a:lstStyle>
            <a:lvl1pPr>
              <a:defRPr sz="5821" b="1"/>
            </a:lvl1pPr>
            <a:lvl2pPr>
              <a:defRPr sz="5821" b="1"/>
            </a:lvl2pPr>
            <a:lvl3pPr>
              <a:defRPr sz="5821" b="1"/>
            </a:lvl3pPr>
            <a:lvl4pPr>
              <a:defRPr sz="5821" b="1"/>
            </a:lvl4pPr>
            <a:lvl5pPr>
              <a:defRPr sz="5821" b="1"/>
            </a:lvl5pPr>
          </a:lstStyle>
          <a:p>
            <a:pPr lvl="0"/>
            <a:r>
              <a:rPr lang="nl-NL"/>
              <a:t>Klik om een titel in te vullen</a:t>
            </a:r>
          </a:p>
        </p:txBody>
      </p:sp>
      <p:sp>
        <p:nvSpPr>
          <p:cNvPr id="11" name="Tijdelijke aanduiding voor tekst 10">
            <a:extLst>
              <a:ext uri="{FF2B5EF4-FFF2-40B4-BE49-F238E27FC236}">
                <a16:creationId xmlns:a16="http://schemas.microsoft.com/office/drawing/2014/main" id="{B46A4BC2-E643-B164-5EDC-5EB57C82EE31}"/>
              </a:ext>
            </a:extLst>
          </p:cNvPr>
          <p:cNvSpPr>
            <a:spLocks noGrp="1"/>
          </p:cNvSpPr>
          <p:nvPr>
            <p:ph type="body" sz="quarter" idx="11" hasCustomPrompt="1"/>
          </p:nvPr>
        </p:nvSpPr>
        <p:spPr>
          <a:xfrm>
            <a:off x="1474901" y="3664852"/>
            <a:ext cx="7486181" cy="410599"/>
          </a:xfrm>
        </p:spPr>
        <p:txBody>
          <a:bodyPr/>
          <a:lstStyle>
            <a:lvl1pPr>
              <a:defRPr sz="2668"/>
            </a:lvl1pPr>
            <a:lvl2pPr>
              <a:defRPr sz="2668"/>
            </a:lvl2pPr>
            <a:lvl3pPr>
              <a:defRPr sz="2668"/>
            </a:lvl3pPr>
            <a:lvl4pPr>
              <a:defRPr sz="2668"/>
            </a:lvl4pPr>
            <a:lvl5pPr>
              <a:defRPr sz="2668"/>
            </a:lvl5pPr>
          </a:lstStyle>
          <a:p>
            <a:pPr lvl="0"/>
            <a:r>
              <a:rPr lang="nl-NL"/>
              <a:t>Eventueel een ondertitel</a:t>
            </a:r>
          </a:p>
        </p:txBody>
      </p:sp>
    </p:spTree>
    <p:extLst>
      <p:ext uri="{BB962C8B-B14F-4D97-AF65-F5344CB8AC3E}">
        <p14:creationId xmlns:p14="http://schemas.microsoft.com/office/powerpoint/2010/main" val="23141179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FF75EF-FD9B-F48F-D0CF-5A733AC1FDC9}"/>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3E579FB0-6B72-B201-3CA2-8B9166CFAF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2D6BD4FD-55BB-F774-2540-2889AF23C97F}"/>
              </a:ext>
            </a:extLst>
          </p:cNvPr>
          <p:cNvSpPr>
            <a:spLocks noGrp="1"/>
          </p:cNvSpPr>
          <p:nvPr>
            <p:ph type="dt" sz="half" idx="10"/>
          </p:nvPr>
        </p:nvSpPr>
        <p:spPr/>
        <p:txBody>
          <a:bodyPr/>
          <a:lstStyle/>
          <a:p>
            <a:fld id="{72EA0E58-A1DA-40B5-B996-0EBA5D6054EC}" type="datetimeFigureOut">
              <a:rPr lang="nl-NL" smtClean="0"/>
              <a:t>15-4-2024</a:t>
            </a:fld>
            <a:endParaRPr lang="nl-NL"/>
          </a:p>
        </p:txBody>
      </p:sp>
      <p:sp>
        <p:nvSpPr>
          <p:cNvPr id="5" name="Tijdelijke aanduiding voor voettekst 4">
            <a:extLst>
              <a:ext uri="{FF2B5EF4-FFF2-40B4-BE49-F238E27FC236}">
                <a16:creationId xmlns:a16="http://schemas.microsoft.com/office/drawing/2014/main" id="{BDB2F501-5511-5F20-E782-BE923D50960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CB44817-6784-F6A0-280F-2495AC544996}"/>
              </a:ext>
            </a:extLst>
          </p:cNvPr>
          <p:cNvSpPr>
            <a:spLocks noGrp="1"/>
          </p:cNvSpPr>
          <p:nvPr>
            <p:ph type="sldNum" sz="quarter" idx="12"/>
          </p:nvPr>
        </p:nvSpPr>
        <p:spPr/>
        <p:txBody>
          <a:bodyPr/>
          <a:lstStyle/>
          <a:p>
            <a:fld id="{83E5CE2D-69D9-44E8-8E9C-71A4E93DDC97}" type="slidenum">
              <a:rPr lang="nl-NL" smtClean="0"/>
              <a:t>‹#›</a:t>
            </a:fld>
            <a:endParaRPr lang="nl-NL"/>
          </a:p>
        </p:txBody>
      </p:sp>
    </p:spTree>
    <p:extLst>
      <p:ext uri="{BB962C8B-B14F-4D97-AF65-F5344CB8AC3E}">
        <p14:creationId xmlns:p14="http://schemas.microsoft.com/office/powerpoint/2010/main" val="28245685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4264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elslide donkerblauw">
    <p:bg>
      <p:bgPr>
        <a:solidFill>
          <a:srgbClr val="008BD2"/>
        </a:solidFill>
        <a:effectLst/>
      </p:bgPr>
    </p:bg>
    <p:spTree>
      <p:nvGrpSpPr>
        <p:cNvPr id="1" name=""/>
        <p:cNvGrpSpPr/>
        <p:nvPr/>
      </p:nvGrpSpPr>
      <p:grpSpPr>
        <a:xfrm>
          <a:off x="0" y="0"/>
          <a:ext cx="0" cy="0"/>
          <a:chOff x="0" y="0"/>
          <a:chExt cx="0" cy="0"/>
        </a:xfrm>
      </p:grpSpPr>
      <p:grpSp>
        <p:nvGrpSpPr>
          <p:cNvPr id="18" name="Groep 17">
            <a:extLst>
              <a:ext uri="{FF2B5EF4-FFF2-40B4-BE49-F238E27FC236}">
                <a16:creationId xmlns:a16="http://schemas.microsoft.com/office/drawing/2014/main" id="{9ACB700D-6525-B2E0-646C-9E23ED4D627F}"/>
              </a:ext>
            </a:extLst>
          </p:cNvPr>
          <p:cNvGrpSpPr/>
          <p:nvPr/>
        </p:nvGrpSpPr>
        <p:grpSpPr>
          <a:xfrm>
            <a:off x="10318914" y="0"/>
            <a:ext cx="1873086" cy="1872954"/>
            <a:chOff x="17015460" y="0"/>
            <a:chExt cx="3088640" cy="3088640"/>
          </a:xfrm>
        </p:grpSpPr>
        <p:sp>
          <p:nvSpPr>
            <p:cNvPr id="3" name="object 5">
              <a:extLst>
                <a:ext uri="{FF2B5EF4-FFF2-40B4-BE49-F238E27FC236}">
                  <a16:creationId xmlns:a16="http://schemas.microsoft.com/office/drawing/2014/main" id="{B6387319-5D97-DF6A-4B6F-6E3848CDFAF2}"/>
                </a:ext>
              </a:extLst>
            </p:cNvPr>
            <p:cNvSpPr/>
            <p:nvPr/>
          </p:nvSpPr>
          <p:spPr>
            <a:xfrm>
              <a:off x="17015460" y="0"/>
              <a:ext cx="3088640" cy="3088640"/>
            </a:xfrm>
            <a:custGeom>
              <a:avLst/>
              <a:gdLst/>
              <a:ahLst/>
              <a:cxnLst/>
              <a:rect l="l" t="t" r="r" b="b"/>
              <a:pathLst>
                <a:path w="3088640" h="3088640">
                  <a:moveTo>
                    <a:pt x="3088366" y="0"/>
                  </a:moveTo>
                  <a:lnTo>
                    <a:pt x="772081" y="0"/>
                  </a:lnTo>
                  <a:lnTo>
                    <a:pt x="0" y="772081"/>
                  </a:lnTo>
                  <a:lnTo>
                    <a:pt x="0" y="3088377"/>
                  </a:lnTo>
                  <a:lnTo>
                    <a:pt x="3088366" y="3088377"/>
                  </a:lnTo>
                  <a:lnTo>
                    <a:pt x="3088366" y="0"/>
                  </a:lnTo>
                  <a:close/>
                </a:path>
              </a:pathLst>
            </a:custGeom>
            <a:solidFill>
              <a:schemeClr val="bg1"/>
            </a:solidFill>
          </p:spPr>
          <p:txBody>
            <a:bodyPr wrap="square" lIns="0" tIns="0" rIns="0" bIns="0" rtlCol="0"/>
            <a:lstStyle/>
            <a:p>
              <a:endParaRPr sz="1092"/>
            </a:p>
          </p:txBody>
        </p:sp>
        <p:sp>
          <p:nvSpPr>
            <p:cNvPr id="4" name="object 4">
              <a:extLst>
                <a:ext uri="{FF2B5EF4-FFF2-40B4-BE49-F238E27FC236}">
                  <a16:creationId xmlns:a16="http://schemas.microsoft.com/office/drawing/2014/main" id="{B7A0E1BE-31EB-E6A2-8ACC-E52A80CC2A22}"/>
                </a:ext>
              </a:extLst>
            </p:cNvPr>
            <p:cNvSpPr/>
            <p:nvPr/>
          </p:nvSpPr>
          <p:spPr>
            <a:xfrm>
              <a:off x="18368347" y="904571"/>
              <a:ext cx="575945" cy="902969"/>
            </a:xfrm>
            <a:custGeom>
              <a:avLst/>
              <a:gdLst/>
              <a:ahLst/>
              <a:cxnLst/>
              <a:rect l="l" t="t" r="r" b="b"/>
              <a:pathLst>
                <a:path w="575944" h="902969">
                  <a:moveTo>
                    <a:pt x="337518" y="0"/>
                  </a:moveTo>
                  <a:lnTo>
                    <a:pt x="0" y="0"/>
                  </a:lnTo>
                  <a:lnTo>
                    <a:pt x="0" y="902695"/>
                  </a:lnTo>
                  <a:lnTo>
                    <a:pt x="187355" y="902695"/>
                  </a:lnTo>
                  <a:lnTo>
                    <a:pt x="187355" y="535104"/>
                  </a:lnTo>
                  <a:lnTo>
                    <a:pt x="326335" y="535104"/>
                  </a:lnTo>
                  <a:lnTo>
                    <a:pt x="386693" y="530451"/>
                  </a:lnTo>
                  <a:lnTo>
                    <a:pt x="436619" y="517385"/>
                  </a:lnTo>
                  <a:lnTo>
                    <a:pt x="477074" y="497239"/>
                  </a:lnTo>
                  <a:lnTo>
                    <a:pt x="509018" y="471347"/>
                  </a:lnTo>
                  <a:lnTo>
                    <a:pt x="533411" y="441046"/>
                  </a:lnTo>
                  <a:lnTo>
                    <a:pt x="555146" y="396333"/>
                  </a:lnTo>
                  <a:lnTo>
                    <a:pt x="187355" y="396333"/>
                  </a:lnTo>
                  <a:lnTo>
                    <a:pt x="187355" y="138812"/>
                  </a:lnTo>
                  <a:lnTo>
                    <a:pt x="555816" y="138812"/>
                  </a:lnTo>
                  <a:lnTo>
                    <a:pt x="552032" y="126727"/>
                  </a:lnTo>
                  <a:lnTo>
                    <a:pt x="532768" y="89551"/>
                  </a:lnTo>
                  <a:lnTo>
                    <a:pt x="507316" y="58302"/>
                  </a:lnTo>
                  <a:lnTo>
                    <a:pt x="475371" y="33351"/>
                  </a:lnTo>
                  <a:lnTo>
                    <a:pt x="436626" y="15070"/>
                  </a:lnTo>
                  <a:lnTo>
                    <a:pt x="390777" y="3829"/>
                  </a:lnTo>
                  <a:lnTo>
                    <a:pt x="337518" y="0"/>
                  </a:lnTo>
                  <a:close/>
                </a:path>
                <a:path w="575944" h="902969">
                  <a:moveTo>
                    <a:pt x="555816" y="138812"/>
                  </a:moveTo>
                  <a:lnTo>
                    <a:pt x="281666" y="138812"/>
                  </a:lnTo>
                  <a:lnTo>
                    <a:pt x="333543" y="149729"/>
                  </a:lnTo>
                  <a:lnTo>
                    <a:pt x="365416" y="179279"/>
                  </a:lnTo>
                  <a:lnTo>
                    <a:pt x="381472" y="222663"/>
                  </a:lnTo>
                  <a:lnTo>
                    <a:pt x="385894" y="275080"/>
                  </a:lnTo>
                  <a:lnTo>
                    <a:pt x="379013" y="319346"/>
                  </a:lnTo>
                  <a:lnTo>
                    <a:pt x="359688" y="358214"/>
                  </a:lnTo>
                  <a:lnTo>
                    <a:pt x="329890" y="385827"/>
                  </a:lnTo>
                  <a:lnTo>
                    <a:pt x="291593" y="396333"/>
                  </a:lnTo>
                  <a:lnTo>
                    <a:pt x="555146" y="396333"/>
                  </a:lnTo>
                  <a:lnTo>
                    <a:pt x="563391" y="372553"/>
                  </a:lnTo>
                  <a:lnTo>
                    <a:pt x="570898" y="337030"/>
                  </a:lnTo>
                  <a:lnTo>
                    <a:pt x="574698" y="302436"/>
                  </a:lnTo>
                  <a:lnTo>
                    <a:pt x="575752" y="270106"/>
                  </a:lnTo>
                  <a:lnTo>
                    <a:pt x="573218" y="217376"/>
                  </a:lnTo>
                  <a:lnTo>
                    <a:pt x="565413" y="169459"/>
                  </a:lnTo>
                  <a:lnTo>
                    <a:pt x="555816" y="138812"/>
                  </a:lnTo>
                  <a:close/>
                </a:path>
              </a:pathLst>
            </a:custGeom>
            <a:solidFill>
              <a:srgbClr val="008BD2"/>
            </a:solidFill>
          </p:spPr>
          <p:txBody>
            <a:bodyPr wrap="square" lIns="0" tIns="0" rIns="0" bIns="0" rtlCol="0"/>
            <a:lstStyle/>
            <a:p>
              <a:endParaRPr sz="1092"/>
            </a:p>
          </p:txBody>
        </p:sp>
        <p:sp>
          <p:nvSpPr>
            <p:cNvPr id="5" name="object 5">
              <a:extLst>
                <a:ext uri="{FF2B5EF4-FFF2-40B4-BE49-F238E27FC236}">
                  <a16:creationId xmlns:a16="http://schemas.microsoft.com/office/drawing/2014/main" id="{166E1148-80BE-0B07-B387-062262E469A5}"/>
                </a:ext>
              </a:extLst>
            </p:cNvPr>
            <p:cNvSpPr/>
            <p:nvPr/>
          </p:nvSpPr>
          <p:spPr>
            <a:xfrm>
              <a:off x="18999215" y="1163402"/>
              <a:ext cx="331470" cy="643890"/>
            </a:xfrm>
            <a:custGeom>
              <a:avLst/>
              <a:gdLst/>
              <a:ahLst/>
              <a:cxnLst/>
              <a:rect l="l" t="t" r="r" b="b"/>
              <a:pathLst>
                <a:path w="331469" h="643889">
                  <a:moveTo>
                    <a:pt x="331351" y="0"/>
                  </a:moveTo>
                  <a:lnTo>
                    <a:pt x="280640" y="4454"/>
                  </a:lnTo>
                  <a:lnTo>
                    <a:pt x="235634" y="19693"/>
                  </a:lnTo>
                  <a:lnTo>
                    <a:pt x="197848" y="48529"/>
                  </a:lnTo>
                  <a:lnTo>
                    <a:pt x="168801" y="93777"/>
                  </a:lnTo>
                  <a:lnTo>
                    <a:pt x="166288" y="93777"/>
                  </a:lnTo>
                  <a:lnTo>
                    <a:pt x="166288" y="12481"/>
                  </a:lnTo>
                  <a:lnTo>
                    <a:pt x="0" y="12481"/>
                  </a:lnTo>
                  <a:lnTo>
                    <a:pt x="0" y="643865"/>
                  </a:lnTo>
                  <a:lnTo>
                    <a:pt x="174978" y="643865"/>
                  </a:lnTo>
                  <a:lnTo>
                    <a:pt x="174978" y="300032"/>
                  </a:lnTo>
                  <a:lnTo>
                    <a:pt x="175875" y="267084"/>
                  </a:lnTo>
                  <a:lnTo>
                    <a:pt x="195460" y="201581"/>
                  </a:lnTo>
                  <a:lnTo>
                    <a:pt x="266337" y="160248"/>
                  </a:lnTo>
                  <a:lnTo>
                    <a:pt x="331351" y="157513"/>
                  </a:lnTo>
                  <a:lnTo>
                    <a:pt x="331351" y="0"/>
                  </a:lnTo>
                  <a:close/>
                </a:path>
              </a:pathLst>
            </a:custGeom>
            <a:solidFill>
              <a:srgbClr val="008BD2"/>
            </a:solidFill>
          </p:spPr>
          <p:txBody>
            <a:bodyPr wrap="square" lIns="0" tIns="0" rIns="0" bIns="0" rtlCol="0"/>
            <a:lstStyle/>
            <a:p>
              <a:endParaRPr sz="1092"/>
            </a:p>
          </p:txBody>
        </p:sp>
        <p:sp>
          <p:nvSpPr>
            <p:cNvPr id="6" name="object 6">
              <a:extLst>
                <a:ext uri="{FF2B5EF4-FFF2-40B4-BE49-F238E27FC236}">
                  <a16:creationId xmlns:a16="http://schemas.microsoft.com/office/drawing/2014/main" id="{7AE1275D-9607-15CE-1FF7-4ACAD86E93C9}"/>
                </a:ext>
              </a:extLst>
            </p:cNvPr>
            <p:cNvSpPr/>
            <p:nvPr/>
          </p:nvSpPr>
          <p:spPr>
            <a:xfrm>
              <a:off x="19376004" y="1163397"/>
              <a:ext cx="511809" cy="656590"/>
            </a:xfrm>
            <a:custGeom>
              <a:avLst/>
              <a:gdLst/>
              <a:ahLst/>
              <a:cxnLst/>
              <a:rect l="l" t="t" r="r" b="b"/>
              <a:pathLst>
                <a:path w="511809" h="656589">
                  <a:moveTo>
                    <a:pt x="255594" y="0"/>
                  </a:moveTo>
                  <a:lnTo>
                    <a:pt x="197627" y="3564"/>
                  </a:lnTo>
                  <a:lnTo>
                    <a:pt x="149056" y="13891"/>
                  </a:lnTo>
                  <a:lnTo>
                    <a:pt x="109064" y="30428"/>
                  </a:lnTo>
                  <a:lnTo>
                    <a:pt x="76834" y="52622"/>
                  </a:lnTo>
                  <a:lnTo>
                    <a:pt x="32397" y="111778"/>
                  </a:lnTo>
                  <a:lnTo>
                    <a:pt x="18557" y="147636"/>
                  </a:lnTo>
                  <a:lnTo>
                    <a:pt x="9213" y="186944"/>
                  </a:lnTo>
                  <a:lnTo>
                    <a:pt x="3550" y="229151"/>
                  </a:lnTo>
                  <a:lnTo>
                    <a:pt x="751" y="273704"/>
                  </a:lnTo>
                  <a:lnTo>
                    <a:pt x="0" y="320053"/>
                  </a:lnTo>
                  <a:lnTo>
                    <a:pt x="863" y="372412"/>
                  </a:lnTo>
                  <a:lnTo>
                    <a:pt x="3952" y="421498"/>
                  </a:lnTo>
                  <a:lnTo>
                    <a:pt x="10017" y="466949"/>
                  </a:lnTo>
                  <a:lnTo>
                    <a:pt x="19807" y="508406"/>
                  </a:lnTo>
                  <a:lnTo>
                    <a:pt x="34072" y="545506"/>
                  </a:lnTo>
                  <a:lnTo>
                    <a:pt x="79022" y="605193"/>
                  </a:lnTo>
                  <a:lnTo>
                    <a:pt x="111207" y="627059"/>
                  </a:lnTo>
                  <a:lnTo>
                    <a:pt x="150864" y="643124"/>
                  </a:lnTo>
                  <a:lnTo>
                    <a:pt x="198743" y="653027"/>
                  </a:lnTo>
                  <a:lnTo>
                    <a:pt x="255594" y="656409"/>
                  </a:lnTo>
                  <a:lnTo>
                    <a:pt x="312443" y="653027"/>
                  </a:lnTo>
                  <a:lnTo>
                    <a:pt x="360323" y="643124"/>
                  </a:lnTo>
                  <a:lnTo>
                    <a:pt x="399984" y="627059"/>
                  </a:lnTo>
                  <a:lnTo>
                    <a:pt x="432174" y="605193"/>
                  </a:lnTo>
                  <a:lnTo>
                    <a:pt x="477136" y="545506"/>
                  </a:lnTo>
                  <a:lnTo>
                    <a:pt x="477766" y="543868"/>
                  </a:lnTo>
                  <a:lnTo>
                    <a:pt x="255594" y="543868"/>
                  </a:lnTo>
                  <a:lnTo>
                    <a:pt x="227214" y="539920"/>
                  </a:lnTo>
                  <a:lnTo>
                    <a:pt x="191059" y="499169"/>
                  </a:lnTo>
                  <a:lnTo>
                    <a:pt x="181494" y="456255"/>
                  </a:lnTo>
                  <a:lnTo>
                    <a:pt x="176411" y="394242"/>
                  </a:lnTo>
                  <a:lnTo>
                    <a:pt x="174916" y="310074"/>
                  </a:lnTo>
                  <a:lnTo>
                    <a:pt x="176164" y="239113"/>
                  </a:lnTo>
                  <a:lnTo>
                    <a:pt x="181888" y="183823"/>
                  </a:lnTo>
                  <a:lnTo>
                    <a:pt x="195056" y="144259"/>
                  </a:lnTo>
                  <a:lnTo>
                    <a:pt x="218635" y="120480"/>
                  </a:lnTo>
                  <a:lnTo>
                    <a:pt x="255594" y="112541"/>
                  </a:lnTo>
                  <a:lnTo>
                    <a:pt x="479123" y="112541"/>
                  </a:lnTo>
                  <a:lnTo>
                    <a:pt x="478828" y="111778"/>
                  </a:lnTo>
                  <a:lnTo>
                    <a:pt x="434385" y="52622"/>
                  </a:lnTo>
                  <a:lnTo>
                    <a:pt x="402150" y="30428"/>
                  </a:lnTo>
                  <a:lnTo>
                    <a:pt x="362151" y="13891"/>
                  </a:lnTo>
                  <a:lnTo>
                    <a:pt x="313571" y="3564"/>
                  </a:lnTo>
                  <a:lnTo>
                    <a:pt x="255594" y="0"/>
                  </a:lnTo>
                  <a:close/>
                </a:path>
                <a:path w="511809" h="656589">
                  <a:moveTo>
                    <a:pt x="479123" y="112541"/>
                  </a:moveTo>
                  <a:lnTo>
                    <a:pt x="255594" y="112541"/>
                  </a:lnTo>
                  <a:lnTo>
                    <a:pt x="292590" y="120480"/>
                  </a:lnTo>
                  <a:lnTo>
                    <a:pt x="316169" y="144259"/>
                  </a:lnTo>
                  <a:lnTo>
                    <a:pt x="329316" y="183823"/>
                  </a:lnTo>
                  <a:lnTo>
                    <a:pt x="335015" y="239113"/>
                  </a:lnTo>
                  <a:lnTo>
                    <a:pt x="336251" y="310074"/>
                  </a:lnTo>
                  <a:lnTo>
                    <a:pt x="334757" y="394242"/>
                  </a:lnTo>
                  <a:lnTo>
                    <a:pt x="329678" y="456255"/>
                  </a:lnTo>
                  <a:lnTo>
                    <a:pt x="320118" y="499169"/>
                  </a:lnTo>
                  <a:lnTo>
                    <a:pt x="283972" y="539920"/>
                  </a:lnTo>
                  <a:lnTo>
                    <a:pt x="255594" y="543868"/>
                  </a:lnTo>
                  <a:lnTo>
                    <a:pt x="477766" y="543868"/>
                  </a:lnTo>
                  <a:lnTo>
                    <a:pt x="501203" y="466949"/>
                  </a:lnTo>
                  <a:lnTo>
                    <a:pt x="507273" y="421498"/>
                  </a:lnTo>
                  <a:lnTo>
                    <a:pt x="510366" y="372412"/>
                  </a:lnTo>
                  <a:lnTo>
                    <a:pt x="511230" y="320053"/>
                  </a:lnTo>
                  <a:lnTo>
                    <a:pt x="510478" y="273704"/>
                  </a:lnTo>
                  <a:lnTo>
                    <a:pt x="507679" y="229151"/>
                  </a:lnTo>
                  <a:lnTo>
                    <a:pt x="502015" y="186944"/>
                  </a:lnTo>
                  <a:lnTo>
                    <a:pt x="492671" y="147636"/>
                  </a:lnTo>
                  <a:lnTo>
                    <a:pt x="479123" y="112541"/>
                  </a:lnTo>
                  <a:close/>
                </a:path>
              </a:pathLst>
            </a:custGeom>
            <a:solidFill>
              <a:srgbClr val="008BD2"/>
            </a:solidFill>
          </p:spPr>
          <p:txBody>
            <a:bodyPr wrap="square" lIns="0" tIns="0" rIns="0" bIns="0" rtlCol="0"/>
            <a:lstStyle/>
            <a:p>
              <a:endParaRPr sz="1092"/>
            </a:p>
          </p:txBody>
        </p:sp>
        <p:sp>
          <p:nvSpPr>
            <p:cNvPr id="10" name="object 7">
              <a:extLst>
                <a:ext uri="{FF2B5EF4-FFF2-40B4-BE49-F238E27FC236}">
                  <a16:creationId xmlns:a16="http://schemas.microsoft.com/office/drawing/2014/main" id="{DBBBEB0E-8318-AEC2-FF00-BF9598AD5CAF}"/>
                </a:ext>
              </a:extLst>
            </p:cNvPr>
            <p:cNvSpPr/>
            <p:nvPr/>
          </p:nvSpPr>
          <p:spPr>
            <a:xfrm>
              <a:off x="17866807" y="1939867"/>
              <a:ext cx="175260" cy="139065"/>
            </a:xfrm>
            <a:custGeom>
              <a:avLst/>
              <a:gdLst/>
              <a:ahLst/>
              <a:cxnLst/>
              <a:rect l="l" t="t" r="r" b="b"/>
              <a:pathLst>
                <a:path w="175259" h="139064">
                  <a:moveTo>
                    <a:pt x="174958" y="0"/>
                  </a:moveTo>
                  <a:lnTo>
                    <a:pt x="0" y="0"/>
                  </a:lnTo>
                  <a:lnTo>
                    <a:pt x="0" y="138760"/>
                  </a:lnTo>
                  <a:lnTo>
                    <a:pt x="174958" y="138760"/>
                  </a:lnTo>
                  <a:lnTo>
                    <a:pt x="174958" y="0"/>
                  </a:lnTo>
                  <a:close/>
                </a:path>
              </a:pathLst>
            </a:custGeom>
            <a:solidFill>
              <a:srgbClr val="008BD2"/>
            </a:solidFill>
          </p:spPr>
          <p:txBody>
            <a:bodyPr wrap="square" lIns="0" tIns="0" rIns="0" bIns="0" rtlCol="0"/>
            <a:lstStyle/>
            <a:p>
              <a:endParaRPr sz="1092"/>
            </a:p>
          </p:txBody>
        </p:sp>
        <p:sp>
          <p:nvSpPr>
            <p:cNvPr id="11" name="object 8">
              <a:extLst>
                <a:ext uri="{FF2B5EF4-FFF2-40B4-BE49-F238E27FC236}">
                  <a16:creationId xmlns:a16="http://schemas.microsoft.com/office/drawing/2014/main" id="{AB937A9A-6079-49B5-1CAC-33CEF498183E}"/>
                </a:ext>
              </a:extLst>
            </p:cNvPr>
            <p:cNvSpPr/>
            <p:nvPr/>
          </p:nvSpPr>
          <p:spPr>
            <a:xfrm>
              <a:off x="17866807" y="2211126"/>
              <a:ext cx="175260" cy="631825"/>
            </a:xfrm>
            <a:custGeom>
              <a:avLst/>
              <a:gdLst/>
              <a:ahLst/>
              <a:cxnLst/>
              <a:rect l="l" t="t" r="r" b="b"/>
              <a:pathLst>
                <a:path w="175259" h="631825">
                  <a:moveTo>
                    <a:pt x="174958" y="0"/>
                  </a:moveTo>
                  <a:lnTo>
                    <a:pt x="0" y="0"/>
                  </a:lnTo>
                  <a:lnTo>
                    <a:pt x="0" y="631383"/>
                  </a:lnTo>
                  <a:lnTo>
                    <a:pt x="174958" y="631383"/>
                  </a:lnTo>
                  <a:lnTo>
                    <a:pt x="174958" y="0"/>
                  </a:lnTo>
                  <a:close/>
                </a:path>
              </a:pathLst>
            </a:custGeom>
            <a:solidFill>
              <a:srgbClr val="008BD2"/>
            </a:solidFill>
          </p:spPr>
          <p:txBody>
            <a:bodyPr wrap="square" lIns="0" tIns="0" rIns="0" bIns="0" rtlCol="0"/>
            <a:lstStyle/>
            <a:p>
              <a:endParaRPr sz="1092"/>
            </a:p>
          </p:txBody>
        </p:sp>
        <p:sp>
          <p:nvSpPr>
            <p:cNvPr id="12" name="object 9">
              <a:extLst>
                <a:ext uri="{FF2B5EF4-FFF2-40B4-BE49-F238E27FC236}">
                  <a16:creationId xmlns:a16="http://schemas.microsoft.com/office/drawing/2014/main" id="{66036135-C456-6574-5036-F7F7D99447F7}"/>
                </a:ext>
              </a:extLst>
            </p:cNvPr>
            <p:cNvSpPr/>
            <p:nvPr/>
          </p:nvSpPr>
          <p:spPr>
            <a:xfrm>
              <a:off x="18177763" y="1939864"/>
              <a:ext cx="491490" cy="915669"/>
            </a:xfrm>
            <a:custGeom>
              <a:avLst/>
              <a:gdLst/>
              <a:ahLst/>
              <a:cxnLst/>
              <a:rect l="l" t="t" r="r" b="b"/>
              <a:pathLst>
                <a:path w="491490" h="915669">
                  <a:moveTo>
                    <a:pt x="457452" y="832686"/>
                  </a:moveTo>
                  <a:lnTo>
                    <a:pt x="168801" y="832686"/>
                  </a:lnTo>
                  <a:lnTo>
                    <a:pt x="196041" y="871410"/>
                  </a:lnTo>
                  <a:lnTo>
                    <a:pt x="229575" y="896899"/>
                  </a:lnTo>
                  <a:lnTo>
                    <a:pt x="269637" y="910907"/>
                  </a:lnTo>
                  <a:lnTo>
                    <a:pt x="316461" y="915186"/>
                  </a:lnTo>
                  <a:lnTo>
                    <a:pt x="365372" y="909383"/>
                  </a:lnTo>
                  <a:lnTo>
                    <a:pt x="404204" y="893075"/>
                  </a:lnTo>
                  <a:lnTo>
                    <a:pt x="434119" y="867913"/>
                  </a:lnTo>
                  <a:lnTo>
                    <a:pt x="456278" y="835548"/>
                  </a:lnTo>
                  <a:lnTo>
                    <a:pt x="457452" y="832686"/>
                  </a:lnTo>
                  <a:close/>
                </a:path>
                <a:path w="491490" h="915669">
                  <a:moveTo>
                    <a:pt x="174978" y="0"/>
                  </a:moveTo>
                  <a:lnTo>
                    <a:pt x="0" y="0"/>
                  </a:lnTo>
                  <a:lnTo>
                    <a:pt x="0" y="902642"/>
                  </a:lnTo>
                  <a:lnTo>
                    <a:pt x="166288" y="902642"/>
                  </a:lnTo>
                  <a:lnTo>
                    <a:pt x="166288" y="832686"/>
                  </a:lnTo>
                  <a:lnTo>
                    <a:pt x="457452" y="832686"/>
                  </a:lnTo>
                  <a:lnTo>
                    <a:pt x="468240" y="806404"/>
                  </a:lnTo>
                  <a:lnTo>
                    <a:pt x="245720" y="806404"/>
                  </a:lnTo>
                  <a:lnTo>
                    <a:pt x="219792" y="800759"/>
                  </a:lnTo>
                  <a:lnTo>
                    <a:pt x="188007" y="753411"/>
                  </a:lnTo>
                  <a:lnTo>
                    <a:pt x="180079" y="710254"/>
                  </a:lnTo>
                  <a:lnTo>
                    <a:pt x="176081" y="653137"/>
                  </a:lnTo>
                  <a:lnTo>
                    <a:pt x="174978" y="581333"/>
                  </a:lnTo>
                  <a:lnTo>
                    <a:pt x="175218" y="521650"/>
                  </a:lnTo>
                  <a:lnTo>
                    <a:pt x="177317" y="469783"/>
                  </a:lnTo>
                  <a:lnTo>
                    <a:pt x="183346" y="427086"/>
                  </a:lnTo>
                  <a:lnTo>
                    <a:pt x="215477" y="374615"/>
                  </a:lnTo>
                  <a:lnTo>
                    <a:pt x="245720" y="367549"/>
                  </a:lnTo>
                  <a:lnTo>
                    <a:pt x="469625" y="367549"/>
                  </a:lnTo>
                  <a:lnTo>
                    <a:pt x="456529" y="336022"/>
                  </a:lnTo>
                  <a:lnTo>
                    <a:pt x="453259" y="331288"/>
                  </a:lnTo>
                  <a:lnTo>
                    <a:pt x="174978" y="331288"/>
                  </a:lnTo>
                  <a:lnTo>
                    <a:pt x="174978" y="0"/>
                  </a:lnTo>
                  <a:close/>
                </a:path>
                <a:path w="491490" h="915669">
                  <a:moveTo>
                    <a:pt x="469625" y="367549"/>
                  </a:moveTo>
                  <a:lnTo>
                    <a:pt x="245720" y="367549"/>
                  </a:lnTo>
                  <a:lnTo>
                    <a:pt x="277513" y="374615"/>
                  </a:lnTo>
                  <a:lnTo>
                    <a:pt x="298656" y="394912"/>
                  </a:lnTo>
                  <a:lnTo>
                    <a:pt x="311320" y="427086"/>
                  </a:lnTo>
                  <a:lnTo>
                    <a:pt x="317677" y="469783"/>
                  </a:lnTo>
                  <a:lnTo>
                    <a:pt x="319899" y="521650"/>
                  </a:lnTo>
                  <a:lnTo>
                    <a:pt x="320157" y="581333"/>
                  </a:lnTo>
                  <a:lnTo>
                    <a:pt x="319036" y="653137"/>
                  </a:lnTo>
                  <a:lnTo>
                    <a:pt x="314915" y="710254"/>
                  </a:lnTo>
                  <a:lnTo>
                    <a:pt x="306659" y="753411"/>
                  </a:lnTo>
                  <a:lnTo>
                    <a:pt x="273197" y="800759"/>
                  </a:lnTo>
                  <a:lnTo>
                    <a:pt x="245720" y="806404"/>
                  </a:lnTo>
                  <a:lnTo>
                    <a:pt x="468240" y="806404"/>
                  </a:lnTo>
                  <a:lnTo>
                    <a:pt x="481971" y="755817"/>
                  </a:lnTo>
                  <a:lnTo>
                    <a:pt x="487828" y="711754"/>
                  </a:lnTo>
                  <a:lnTo>
                    <a:pt x="490574" y="667094"/>
                  </a:lnTo>
                  <a:lnTo>
                    <a:pt x="491370" y="623488"/>
                  </a:lnTo>
                  <a:lnTo>
                    <a:pt x="491339" y="542531"/>
                  </a:lnTo>
                  <a:lnTo>
                    <a:pt x="490482" y="499938"/>
                  </a:lnTo>
                  <a:lnTo>
                    <a:pt x="487688" y="456400"/>
                  </a:lnTo>
                  <a:lnTo>
                    <a:pt x="481843" y="413508"/>
                  </a:lnTo>
                  <a:lnTo>
                    <a:pt x="471828" y="372852"/>
                  </a:lnTo>
                  <a:lnTo>
                    <a:pt x="469625" y="367549"/>
                  </a:lnTo>
                  <a:close/>
                </a:path>
                <a:path w="491490" h="915669">
                  <a:moveTo>
                    <a:pt x="320157" y="258766"/>
                  </a:moveTo>
                  <a:lnTo>
                    <a:pt x="276206" y="262538"/>
                  </a:lnTo>
                  <a:lnTo>
                    <a:pt x="238549" y="274868"/>
                  </a:lnTo>
                  <a:lnTo>
                    <a:pt x="206013" y="297277"/>
                  </a:lnTo>
                  <a:lnTo>
                    <a:pt x="177429" y="331288"/>
                  </a:lnTo>
                  <a:lnTo>
                    <a:pt x="453259" y="331288"/>
                  </a:lnTo>
                  <a:lnTo>
                    <a:pt x="434828" y="304608"/>
                  </a:lnTo>
                  <a:lnTo>
                    <a:pt x="405610" y="280201"/>
                  </a:lnTo>
                  <a:lnTo>
                    <a:pt x="367759" y="264390"/>
                  </a:lnTo>
                  <a:lnTo>
                    <a:pt x="320157" y="258766"/>
                  </a:lnTo>
                  <a:close/>
                </a:path>
              </a:pathLst>
            </a:custGeom>
            <a:solidFill>
              <a:srgbClr val="008BD2"/>
            </a:solidFill>
          </p:spPr>
          <p:txBody>
            <a:bodyPr wrap="square" lIns="0" tIns="0" rIns="0" bIns="0" rtlCol="0"/>
            <a:lstStyle/>
            <a:p>
              <a:endParaRPr sz="1092"/>
            </a:p>
          </p:txBody>
        </p:sp>
        <p:sp>
          <p:nvSpPr>
            <p:cNvPr id="13" name="object 10">
              <a:extLst>
                <a:ext uri="{FF2B5EF4-FFF2-40B4-BE49-F238E27FC236}">
                  <a16:creationId xmlns:a16="http://schemas.microsoft.com/office/drawing/2014/main" id="{A3C913EA-2673-F2E4-C15A-0DB00788F3D2}"/>
                </a:ext>
              </a:extLst>
            </p:cNvPr>
            <p:cNvSpPr/>
            <p:nvPr/>
          </p:nvSpPr>
          <p:spPr>
            <a:xfrm>
              <a:off x="17261540" y="1939864"/>
              <a:ext cx="491490" cy="915669"/>
            </a:xfrm>
            <a:custGeom>
              <a:avLst/>
              <a:gdLst/>
              <a:ahLst/>
              <a:cxnLst/>
              <a:rect l="l" t="t" r="r" b="b"/>
              <a:pathLst>
                <a:path w="491490" h="915669">
                  <a:moveTo>
                    <a:pt x="457394" y="832686"/>
                  </a:moveTo>
                  <a:lnTo>
                    <a:pt x="168738" y="832686"/>
                  </a:lnTo>
                  <a:lnTo>
                    <a:pt x="195987" y="871410"/>
                  </a:lnTo>
                  <a:lnTo>
                    <a:pt x="229520" y="896899"/>
                  </a:lnTo>
                  <a:lnTo>
                    <a:pt x="269577" y="910907"/>
                  </a:lnTo>
                  <a:lnTo>
                    <a:pt x="316398" y="915186"/>
                  </a:lnTo>
                  <a:lnTo>
                    <a:pt x="365312" y="909383"/>
                  </a:lnTo>
                  <a:lnTo>
                    <a:pt x="404146" y="893075"/>
                  </a:lnTo>
                  <a:lnTo>
                    <a:pt x="434061" y="867913"/>
                  </a:lnTo>
                  <a:lnTo>
                    <a:pt x="456219" y="835548"/>
                  </a:lnTo>
                  <a:lnTo>
                    <a:pt x="457394" y="832686"/>
                  </a:lnTo>
                  <a:close/>
                </a:path>
                <a:path w="491490" h="915669">
                  <a:moveTo>
                    <a:pt x="174916" y="0"/>
                  </a:moveTo>
                  <a:lnTo>
                    <a:pt x="0" y="0"/>
                  </a:lnTo>
                  <a:lnTo>
                    <a:pt x="0" y="902642"/>
                  </a:lnTo>
                  <a:lnTo>
                    <a:pt x="166246" y="902642"/>
                  </a:lnTo>
                  <a:lnTo>
                    <a:pt x="166246" y="832686"/>
                  </a:lnTo>
                  <a:lnTo>
                    <a:pt x="457394" y="832686"/>
                  </a:lnTo>
                  <a:lnTo>
                    <a:pt x="468182" y="806404"/>
                  </a:lnTo>
                  <a:lnTo>
                    <a:pt x="245657" y="806404"/>
                  </a:lnTo>
                  <a:lnTo>
                    <a:pt x="219737" y="800759"/>
                  </a:lnTo>
                  <a:lnTo>
                    <a:pt x="187952" y="753411"/>
                  </a:lnTo>
                  <a:lnTo>
                    <a:pt x="180021" y="710254"/>
                  </a:lnTo>
                  <a:lnTo>
                    <a:pt x="176020" y="653137"/>
                  </a:lnTo>
                  <a:lnTo>
                    <a:pt x="174916" y="581333"/>
                  </a:lnTo>
                  <a:lnTo>
                    <a:pt x="175160" y="521650"/>
                  </a:lnTo>
                  <a:lnTo>
                    <a:pt x="177268" y="469783"/>
                  </a:lnTo>
                  <a:lnTo>
                    <a:pt x="183307" y="427086"/>
                  </a:lnTo>
                  <a:lnTo>
                    <a:pt x="215436" y="374615"/>
                  </a:lnTo>
                  <a:lnTo>
                    <a:pt x="245657" y="367549"/>
                  </a:lnTo>
                  <a:lnTo>
                    <a:pt x="469570" y="367549"/>
                  </a:lnTo>
                  <a:lnTo>
                    <a:pt x="456475" y="336022"/>
                  </a:lnTo>
                  <a:lnTo>
                    <a:pt x="453205" y="331288"/>
                  </a:lnTo>
                  <a:lnTo>
                    <a:pt x="174916" y="331288"/>
                  </a:lnTo>
                  <a:lnTo>
                    <a:pt x="174916" y="0"/>
                  </a:lnTo>
                  <a:close/>
                </a:path>
                <a:path w="491490" h="915669">
                  <a:moveTo>
                    <a:pt x="469570" y="367549"/>
                  </a:moveTo>
                  <a:lnTo>
                    <a:pt x="245657" y="367549"/>
                  </a:lnTo>
                  <a:lnTo>
                    <a:pt x="277457" y="374615"/>
                  </a:lnTo>
                  <a:lnTo>
                    <a:pt x="298602" y="394912"/>
                  </a:lnTo>
                  <a:lnTo>
                    <a:pt x="311265" y="427086"/>
                  </a:lnTo>
                  <a:lnTo>
                    <a:pt x="317619" y="469783"/>
                  </a:lnTo>
                  <a:lnTo>
                    <a:pt x="319838" y="521650"/>
                  </a:lnTo>
                  <a:lnTo>
                    <a:pt x="320094" y="581333"/>
                  </a:lnTo>
                  <a:lnTo>
                    <a:pt x="318975" y="653137"/>
                  </a:lnTo>
                  <a:lnTo>
                    <a:pt x="314857" y="710254"/>
                  </a:lnTo>
                  <a:lnTo>
                    <a:pt x="306604" y="753411"/>
                  </a:lnTo>
                  <a:lnTo>
                    <a:pt x="273142" y="800759"/>
                  </a:lnTo>
                  <a:lnTo>
                    <a:pt x="245657" y="806404"/>
                  </a:lnTo>
                  <a:lnTo>
                    <a:pt x="468182" y="806404"/>
                  </a:lnTo>
                  <a:lnTo>
                    <a:pt x="481911" y="755817"/>
                  </a:lnTo>
                  <a:lnTo>
                    <a:pt x="487767" y="711754"/>
                  </a:lnTo>
                  <a:lnTo>
                    <a:pt x="490512" y="667094"/>
                  </a:lnTo>
                  <a:lnTo>
                    <a:pt x="491307" y="623488"/>
                  </a:lnTo>
                  <a:lnTo>
                    <a:pt x="491277" y="542531"/>
                  </a:lnTo>
                  <a:lnTo>
                    <a:pt x="490421" y="499938"/>
                  </a:lnTo>
                  <a:lnTo>
                    <a:pt x="487629" y="456400"/>
                  </a:lnTo>
                  <a:lnTo>
                    <a:pt x="481786" y="413508"/>
                  </a:lnTo>
                  <a:lnTo>
                    <a:pt x="471773" y="372852"/>
                  </a:lnTo>
                  <a:lnTo>
                    <a:pt x="469570" y="367549"/>
                  </a:lnTo>
                  <a:close/>
                </a:path>
                <a:path w="491490" h="915669">
                  <a:moveTo>
                    <a:pt x="320094" y="258766"/>
                  </a:moveTo>
                  <a:lnTo>
                    <a:pt x="276170" y="262538"/>
                  </a:lnTo>
                  <a:lnTo>
                    <a:pt x="238509" y="274868"/>
                  </a:lnTo>
                  <a:lnTo>
                    <a:pt x="205959" y="297277"/>
                  </a:lnTo>
                  <a:lnTo>
                    <a:pt x="177366" y="331288"/>
                  </a:lnTo>
                  <a:lnTo>
                    <a:pt x="453205" y="331288"/>
                  </a:lnTo>
                  <a:lnTo>
                    <a:pt x="434775" y="304608"/>
                  </a:lnTo>
                  <a:lnTo>
                    <a:pt x="405556" y="280201"/>
                  </a:lnTo>
                  <a:lnTo>
                    <a:pt x="367701" y="264390"/>
                  </a:lnTo>
                  <a:lnTo>
                    <a:pt x="320094" y="258766"/>
                  </a:lnTo>
                  <a:close/>
                </a:path>
              </a:pathLst>
            </a:custGeom>
            <a:solidFill>
              <a:srgbClr val="008BD2"/>
            </a:solidFill>
          </p:spPr>
          <p:txBody>
            <a:bodyPr wrap="square" lIns="0" tIns="0" rIns="0" bIns="0" rtlCol="0"/>
            <a:lstStyle/>
            <a:p>
              <a:endParaRPr sz="1092"/>
            </a:p>
          </p:txBody>
        </p:sp>
        <p:sp>
          <p:nvSpPr>
            <p:cNvPr id="14" name="object 11">
              <a:extLst>
                <a:ext uri="{FF2B5EF4-FFF2-40B4-BE49-F238E27FC236}">
                  <a16:creationId xmlns:a16="http://schemas.microsoft.com/office/drawing/2014/main" id="{ED5E4A26-AC5B-75E8-E6EE-616EB13CE804}"/>
                </a:ext>
              </a:extLst>
            </p:cNvPr>
            <p:cNvSpPr/>
            <p:nvPr/>
          </p:nvSpPr>
          <p:spPr>
            <a:xfrm>
              <a:off x="18783072" y="1939867"/>
              <a:ext cx="175260" cy="902969"/>
            </a:xfrm>
            <a:custGeom>
              <a:avLst/>
              <a:gdLst/>
              <a:ahLst/>
              <a:cxnLst/>
              <a:rect l="l" t="t" r="r" b="b"/>
              <a:pathLst>
                <a:path w="175259" h="902969">
                  <a:moveTo>
                    <a:pt x="174916" y="0"/>
                  </a:moveTo>
                  <a:lnTo>
                    <a:pt x="0" y="0"/>
                  </a:lnTo>
                  <a:lnTo>
                    <a:pt x="0" y="902642"/>
                  </a:lnTo>
                  <a:lnTo>
                    <a:pt x="174916" y="902642"/>
                  </a:lnTo>
                  <a:lnTo>
                    <a:pt x="174916" y="0"/>
                  </a:lnTo>
                  <a:close/>
                </a:path>
              </a:pathLst>
            </a:custGeom>
            <a:solidFill>
              <a:srgbClr val="008BD2"/>
            </a:solidFill>
          </p:spPr>
          <p:txBody>
            <a:bodyPr wrap="square" lIns="0" tIns="0" rIns="0" bIns="0" rtlCol="0"/>
            <a:lstStyle/>
            <a:p>
              <a:endParaRPr sz="1092"/>
            </a:p>
          </p:txBody>
        </p:sp>
        <p:sp>
          <p:nvSpPr>
            <p:cNvPr id="15" name="object 12">
              <a:extLst>
                <a:ext uri="{FF2B5EF4-FFF2-40B4-BE49-F238E27FC236}">
                  <a16:creationId xmlns:a16="http://schemas.microsoft.com/office/drawing/2014/main" id="{98AFB194-439A-EF55-84FB-BBCB9B92C026}"/>
                </a:ext>
              </a:extLst>
            </p:cNvPr>
            <p:cNvSpPr/>
            <p:nvPr/>
          </p:nvSpPr>
          <p:spPr>
            <a:xfrm>
              <a:off x="19093983" y="1939867"/>
              <a:ext cx="175260" cy="139065"/>
            </a:xfrm>
            <a:custGeom>
              <a:avLst/>
              <a:gdLst/>
              <a:ahLst/>
              <a:cxnLst/>
              <a:rect l="l" t="t" r="r" b="b"/>
              <a:pathLst>
                <a:path w="175259" h="139064">
                  <a:moveTo>
                    <a:pt x="174978" y="0"/>
                  </a:moveTo>
                  <a:lnTo>
                    <a:pt x="0" y="0"/>
                  </a:lnTo>
                  <a:lnTo>
                    <a:pt x="0" y="138760"/>
                  </a:lnTo>
                  <a:lnTo>
                    <a:pt x="174978" y="138760"/>
                  </a:lnTo>
                  <a:lnTo>
                    <a:pt x="174978" y="0"/>
                  </a:lnTo>
                  <a:close/>
                </a:path>
              </a:pathLst>
            </a:custGeom>
            <a:solidFill>
              <a:srgbClr val="008BD2"/>
            </a:solidFill>
          </p:spPr>
          <p:txBody>
            <a:bodyPr wrap="square" lIns="0" tIns="0" rIns="0" bIns="0" rtlCol="0"/>
            <a:lstStyle/>
            <a:p>
              <a:endParaRPr sz="1092"/>
            </a:p>
          </p:txBody>
        </p:sp>
        <p:sp>
          <p:nvSpPr>
            <p:cNvPr id="16" name="object 13">
              <a:extLst>
                <a:ext uri="{FF2B5EF4-FFF2-40B4-BE49-F238E27FC236}">
                  <a16:creationId xmlns:a16="http://schemas.microsoft.com/office/drawing/2014/main" id="{F096AEA6-A9BC-82B1-CFCA-6135EECE3BCD}"/>
                </a:ext>
              </a:extLst>
            </p:cNvPr>
            <p:cNvSpPr/>
            <p:nvPr/>
          </p:nvSpPr>
          <p:spPr>
            <a:xfrm>
              <a:off x="19093983" y="2211126"/>
              <a:ext cx="175260" cy="631825"/>
            </a:xfrm>
            <a:custGeom>
              <a:avLst/>
              <a:gdLst/>
              <a:ahLst/>
              <a:cxnLst/>
              <a:rect l="l" t="t" r="r" b="b"/>
              <a:pathLst>
                <a:path w="175259" h="631825">
                  <a:moveTo>
                    <a:pt x="174978" y="0"/>
                  </a:moveTo>
                  <a:lnTo>
                    <a:pt x="0" y="0"/>
                  </a:lnTo>
                  <a:lnTo>
                    <a:pt x="0" y="631383"/>
                  </a:lnTo>
                  <a:lnTo>
                    <a:pt x="174978" y="631383"/>
                  </a:lnTo>
                  <a:lnTo>
                    <a:pt x="174978" y="0"/>
                  </a:lnTo>
                  <a:close/>
                </a:path>
              </a:pathLst>
            </a:custGeom>
            <a:solidFill>
              <a:srgbClr val="008BD2"/>
            </a:solidFill>
          </p:spPr>
          <p:txBody>
            <a:bodyPr wrap="square" lIns="0" tIns="0" rIns="0" bIns="0" rtlCol="0"/>
            <a:lstStyle/>
            <a:p>
              <a:endParaRPr sz="1092"/>
            </a:p>
          </p:txBody>
        </p:sp>
        <p:sp>
          <p:nvSpPr>
            <p:cNvPr id="17" name="object 14">
              <a:extLst>
                <a:ext uri="{FF2B5EF4-FFF2-40B4-BE49-F238E27FC236}">
                  <a16:creationId xmlns:a16="http://schemas.microsoft.com/office/drawing/2014/main" id="{3C230413-3F0F-909A-DEF4-A0C62003121A}"/>
                </a:ext>
              </a:extLst>
            </p:cNvPr>
            <p:cNvSpPr/>
            <p:nvPr/>
          </p:nvSpPr>
          <p:spPr>
            <a:xfrm>
              <a:off x="19375228" y="2198639"/>
              <a:ext cx="511809" cy="656590"/>
            </a:xfrm>
            <a:custGeom>
              <a:avLst/>
              <a:gdLst/>
              <a:ahLst/>
              <a:cxnLst/>
              <a:rect l="l" t="t" r="r" b="b"/>
              <a:pathLst>
                <a:path w="511809" h="656589">
                  <a:moveTo>
                    <a:pt x="255636" y="0"/>
                  </a:moveTo>
                  <a:lnTo>
                    <a:pt x="197668" y="3565"/>
                  </a:lnTo>
                  <a:lnTo>
                    <a:pt x="149094" y="13894"/>
                  </a:lnTo>
                  <a:lnTo>
                    <a:pt x="109098" y="30434"/>
                  </a:lnTo>
                  <a:lnTo>
                    <a:pt x="76863" y="52633"/>
                  </a:lnTo>
                  <a:lnTo>
                    <a:pt x="32415" y="111795"/>
                  </a:lnTo>
                  <a:lnTo>
                    <a:pt x="18569" y="147654"/>
                  </a:lnTo>
                  <a:lnTo>
                    <a:pt x="9221" y="186962"/>
                  </a:lnTo>
                  <a:lnTo>
                    <a:pt x="3554" y="229166"/>
                  </a:lnTo>
                  <a:lnTo>
                    <a:pt x="752" y="273714"/>
                  </a:lnTo>
                  <a:lnTo>
                    <a:pt x="0" y="320053"/>
                  </a:lnTo>
                  <a:lnTo>
                    <a:pt x="863" y="372412"/>
                  </a:lnTo>
                  <a:lnTo>
                    <a:pt x="3952" y="421498"/>
                  </a:lnTo>
                  <a:lnTo>
                    <a:pt x="10018" y="466949"/>
                  </a:lnTo>
                  <a:lnTo>
                    <a:pt x="19809" y="508406"/>
                  </a:lnTo>
                  <a:lnTo>
                    <a:pt x="34076" y="545506"/>
                  </a:lnTo>
                  <a:lnTo>
                    <a:pt x="79033" y="605193"/>
                  </a:lnTo>
                  <a:lnTo>
                    <a:pt x="111223" y="627059"/>
                  </a:lnTo>
                  <a:lnTo>
                    <a:pt x="150887" y="643124"/>
                  </a:lnTo>
                  <a:lnTo>
                    <a:pt x="198775" y="653027"/>
                  </a:lnTo>
                  <a:lnTo>
                    <a:pt x="255636" y="656409"/>
                  </a:lnTo>
                  <a:lnTo>
                    <a:pt x="312483" y="653027"/>
                  </a:lnTo>
                  <a:lnTo>
                    <a:pt x="360360" y="643124"/>
                  </a:lnTo>
                  <a:lnTo>
                    <a:pt x="400014" y="627059"/>
                  </a:lnTo>
                  <a:lnTo>
                    <a:pt x="432197" y="605193"/>
                  </a:lnTo>
                  <a:lnTo>
                    <a:pt x="477143" y="545506"/>
                  </a:lnTo>
                  <a:lnTo>
                    <a:pt x="477772" y="543868"/>
                  </a:lnTo>
                  <a:lnTo>
                    <a:pt x="255636" y="543868"/>
                  </a:lnTo>
                  <a:lnTo>
                    <a:pt x="227256" y="539920"/>
                  </a:lnTo>
                  <a:lnTo>
                    <a:pt x="191101" y="499169"/>
                  </a:lnTo>
                  <a:lnTo>
                    <a:pt x="181536" y="456255"/>
                  </a:lnTo>
                  <a:lnTo>
                    <a:pt x="176453" y="394242"/>
                  </a:lnTo>
                  <a:lnTo>
                    <a:pt x="174958" y="310074"/>
                  </a:lnTo>
                  <a:lnTo>
                    <a:pt x="176196" y="239112"/>
                  </a:lnTo>
                  <a:lnTo>
                    <a:pt x="181900" y="183819"/>
                  </a:lnTo>
                  <a:lnTo>
                    <a:pt x="195053" y="144253"/>
                  </a:lnTo>
                  <a:lnTo>
                    <a:pt x="218637" y="120470"/>
                  </a:lnTo>
                  <a:lnTo>
                    <a:pt x="255636" y="112530"/>
                  </a:lnTo>
                  <a:lnTo>
                    <a:pt x="479104" y="112530"/>
                  </a:lnTo>
                  <a:lnTo>
                    <a:pt x="478821" y="111795"/>
                  </a:lnTo>
                  <a:lnTo>
                    <a:pt x="434389" y="52633"/>
                  </a:lnTo>
                  <a:lnTo>
                    <a:pt x="402162" y="30434"/>
                  </a:lnTo>
                  <a:lnTo>
                    <a:pt x="362172" y="13894"/>
                  </a:lnTo>
                  <a:lnTo>
                    <a:pt x="313602" y="3565"/>
                  </a:lnTo>
                  <a:lnTo>
                    <a:pt x="255636" y="0"/>
                  </a:lnTo>
                  <a:close/>
                </a:path>
                <a:path w="511809" h="656589">
                  <a:moveTo>
                    <a:pt x="479104" y="112530"/>
                  </a:moveTo>
                  <a:lnTo>
                    <a:pt x="255636" y="112530"/>
                  </a:lnTo>
                  <a:lnTo>
                    <a:pt x="292592" y="120470"/>
                  </a:lnTo>
                  <a:lnTo>
                    <a:pt x="316156" y="144253"/>
                  </a:lnTo>
                  <a:lnTo>
                    <a:pt x="329303" y="183819"/>
                  </a:lnTo>
                  <a:lnTo>
                    <a:pt x="335010" y="239112"/>
                  </a:lnTo>
                  <a:lnTo>
                    <a:pt x="336251" y="310074"/>
                  </a:lnTo>
                  <a:lnTo>
                    <a:pt x="334760" y="394242"/>
                  </a:lnTo>
                  <a:lnTo>
                    <a:pt x="329689" y="456255"/>
                  </a:lnTo>
                  <a:lnTo>
                    <a:pt x="320139" y="499169"/>
                  </a:lnTo>
                  <a:lnTo>
                    <a:pt x="284011" y="539920"/>
                  </a:lnTo>
                  <a:lnTo>
                    <a:pt x="255636" y="543868"/>
                  </a:lnTo>
                  <a:lnTo>
                    <a:pt x="477772" y="543868"/>
                  </a:lnTo>
                  <a:lnTo>
                    <a:pt x="501194" y="466949"/>
                  </a:lnTo>
                  <a:lnTo>
                    <a:pt x="507257" y="421498"/>
                  </a:lnTo>
                  <a:lnTo>
                    <a:pt x="510346" y="372412"/>
                  </a:lnTo>
                  <a:lnTo>
                    <a:pt x="511209" y="320053"/>
                  </a:lnTo>
                  <a:lnTo>
                    <a:pt x="510458" y="273714"/>
                  </a:lnTo>
                  <a:lnTo>
                    <a:pt x="507660" y="229166"/>
                  </a:lnTo>
                  <a:lnTo>
                    <a:pt x="501999" y="186962"/>
                  </a:lnTo>
                  <a:lnTo>
                    <a:pt x="492658" y="147654"/>
                  </a:lnTo>
                  <a:lnTo>
                    <a:pt x="479104" y="112530"/>
                  </a:lnTo>
                  <a:close/>
                </a:path>
              </a:pathLst>
            </a:custGeom>
            <a:solidFill>
              <a:srgbClr val="008BD2"/>
            </a:solidFill>
          </p:spPr>
          <p:txBody>
            <a:bodyPr wrap="square" lIns="0" tIns="0" rIns="0" bIns="0" rtlCol="0"/>
            <a:lstStyle/>
            <a:p>
              <a:endParaRPr sz="1092"/>
            </a:p>
          </p:txBody>
        </p:sp>
      </p:grpSp>
      <p:sp>
        <p:nvSpPr>
          <p:cNvPr id="2" name="object 2">
            <a:extLst>
              <a:ext uri="{FF2B5EF4-FFF2-40B4-BE49-F238E27FC236}">
                <a16:creationId xmlns:a16="http://schemas.microsoft.com/office/drawing/2014/main" id="{FC8A9E7B-5CEC-984A-0E9D-22D67AA05635}"/>
              </a:ext>
            </a:extLst>
          </p:cNvPr>
          <p:cNvSpPr/>
          <p:nvPr/>
        </p:nvSpPr>
        <p:spPr>
          <a:xfrm>
            <a:off x="1181100" y="1721277"/>
            <a:ext cx="8061122" cy="3355838"/>
          </a:xfrm>
          <a:custGeom>
            <a:avLst/>
            <a:gdLst/>
            <a:ahLst/>
            <a:cxnLst/>
            <a:rect l="l" t="t" r="r" b="b"/>
            <a:pathLst>
              <a:path w="13292455" h="5534025">
                <a:moveTo>
                  <a:pt x="13292453" y="0"/>
                </a:moveTo>
                <a:lnTo>
                  <a:pt x="0" y="0"/>
                </a:lnTo>
                <a:lnTo>
                  <a:pt x="0" y="5533506"/>
                </a:lnTo>
                <a:lnTo>
                  <a:pt x="1148917" y="4384599"/>
                </a:lnTo>
                <a:lnTo>
                  <a:pt x="13292453" y="4384599"/>
                </a:lnTo>
                <a:lnTo>
                  <a:pt x="13292453" y="0"/>
                </a:lnTo>
                <a:close/>
              </a:path>
            </a:pathLst>
          </a:custGeom>
          <a:solidFill>
            <a:schemeClr val="bg1"/>
          </a:solidFill>
        </p:spPr>
        <p:txBody>
          <a:bodyPr wrap="square" lIns="0" tIns="0" rIns="0" bIns="0" rtlCol="0"/>
          <a:lstStyle/>
          <a:p>
            <a:endParaRPr sz="1092"/>
          </a:p>
        </p:txBody>
      </p:sp>
      <p:sp>
        <p:nvSpPr>
          <p:cNvPr id="7" name="Tijdelijke aanduiding voor tekst 5">
            <a:extLst>
              <a:ext uri="{FF2B5EF4-FFF2-40B4-BE49-F238E27FC236}">
                <a16:creationId xmlns:a16="http://schemas.microsoft.com/office/drawing/2014/main" id="{39F31110-200B-2661-A92B-55153705F183}"/>
              </a:ext>
            </a:extLst>
          </p:cNvPr>
          <p:cNvSpPr>
            <a:spLocks noGrp="1"/>
          </p:cNvSpPr>
          <p:nvPr>
            <p:ph type="body" sz="quarter" idx="10" hasCustomPrompt="1"/>
          </p:nvPr>
        </p:nvSpPr>
        <p:spPr>
          <a:xfrm>
            <a:off x="1474901" y="1873340"/>
            <a:ext cx="7486181" cy="1791705"/>
          </a:xfrm>
        </p:spPr>
        <p:txBody>
          <a:bodyPr/>
          <a:lstStyle>
            <a:lvl1pPr>
              <a:defRPr sz="5821" b="1"/>
            </a:lvl1pPr>
            <a:lvl2pPr>
              <a:defRPr sz="5821" b="1"/>
            </a:lvl2pPr>
            <a:lvl3pPr>
              <a:defRPr sz="5821" b="1"/>
            </a:lvl3pPr>
            <a:lvl4pPr>
              <a:defRPr sz="5821" b="1"/>
            </a:lvl4pPr>
            <a:lvl5pPr>
              <a:defRPr sz="5821" b="1"/>
            </a:lvl5pPr>
          </a:lstStyle>
          <a:p>
            <a:pPr lvl="0"/>
            <a:r>
              <a:rPr lang="nl-NL"/>
              <a:t>Klik om een titel in te vullen</a:t>
            </a:r>
          </a:p>
        </p:txBody>
      </p:sp>
      <p:sp>
        <p:nvSpPr>
          <p:cNvPr id="8" name="Tijdelijke aanduiding voor tekst 10">
            <a:extLst>
              <a:ext uri="{FF2B5EF4-FFF2-40B4-BE49-F238E27FC236}">
                <a16:creationId xmlns:a16="http://schemas.microsoft.com/office/drawing/2014/main" id="{612C9EE7-0896-29A5-129C-4578925E73DE}"/>
              </a:ext>
            </a:extLst>
          </p:cNvPr>
          <p:cNvSpPr>
            <a:spLocks noGrp="1"/>
          </p:cNvSpPr>
          <p:nvPr>
            <p:ph type="body" sz="quarter" idx="11" hasCustomPrompt="1"/>
          </p:nvPr>
        </p:nvSpPr>
        <p:spPr>
          <a:xfrm>
            <a:off x="1474901" y="3664852"/>
            <a:ext cx="7486181" cy="410599"/>
          </a:xfrm>
        </p:spPr>
        <p:txBody>
          <a:bodyPr/>
          <a:lstStyle>
            <a:lvl1pPr>
              <a:defRPr sz="2668"/>
            </a:lvl1pPr>
            <a:lvl2pPr>
              <a:defRPr sz="2668"/>
            </a:lvl2pPr>
            <a:lvl3pPr>
              <a:defRPr sz="2668"/>
            </a:lvl3pPr>
            <a:lvl4pPr>
              <a:defRPr sz="2668"/>
            </a:lvl4pPr>
            <a:lvl5pPr>
              <a:defRPr sz="2668"/>
            </a:lvl5pPr>
          </a:lstStyle>
          <a:p>
            <a:pPr lvl="0"/>
            <a:r>
              <a:rPr lang="nl-NL"/>
              <a:t>Eventueel een ondertitel</a:t>
            </a:r>
          </a:p>
        </p:txBody>
      </p:sp>
    </p:spTree>
    <p:extLst>
      <p:ext uri="{BB962C8B-B14F-4D97-AF65-F5344CB8AC3E}">
        <p14:creationId xmlns:p14="http://schemas.microsoft.com/office/powerpoint/2010/main" val="2714228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elslide geel">
    <p:bg>
      <p:bgPr>
        <a:solidFill>
          <a:srgbClr val="FAB600"/>
        </a:solidFill>
        <a:effectLst/>
      </p:bgPr>
    </p:bg>
    <p:spTree>
      <p:nvGrpSpPr>
        <p:cNvPr id="1" name=""/>
        <p:cNvGrpSpPr/>
        <p:nvPr/>
      </p:nvGrpSpPr>
      <p:grpSpPr>
        <a:xfrm>
          <a:off x="0" y="0"/>
          <a:ext cx="0" cy="0"/>
          <a:chOff x="0" y="0"/>
          <a:chExt cx="0" cy="0"/>
        </a:xfrm>
      </p:grpSpPr>
      <p:grpSp>
        <p:nvGrpSpPr>
          <p:cNvPr id="7" name="object 3">
            <a:extLst>
              <a:ext uri="{FF2B5EF4-FFF2-40B4-BE49-F238E27FC236}">
                <a16:creationId xmlns:a16="http://schemas.microsoft.com/office/drawing/2014/main" id="{6C084289-92AC-5E3B-521D-D2FDF0F0928A}"/>
              </a:ext>
            </a:extLst>
          </p:cNvPr>
          <p:cNvGrpSpPr/>
          <p:nvPr/>
        </p:nvGrpSpPr>
        <p:grpSpPr>
          <a:xfrm>
            <a:off x="10319079" y="0"/>
            <a:ext cx="1873086" cy="1872954"/>
            <a:chOff x="17015731" y="0"/>
            <a:chExt cx="3088640" cy="3088640"/>
          </a:xfrm>
        </p:grpSpPr>
        <p:sp>
          <p:nvSpPr>
            <p:cNvPr id="8" name="object 4">
              <a:extLst>
                <a:ext uri="{FF2B5EF4-FFF2-40B4-BE49-F238E27FC236}">
                  <a16:creationId xmlns:a16="http://schemas.microsoft.com/office/drawing/2014/main" id="{F3E269DE-45F3-11D4-4675-A826CB48A3E2}"/>
                </a:ext>
              </a:extLst>
            </p:cNvPr>
            <p:cNvSpPr/>
            <p:nvPr/>
          </p:nvSpPr>
          <p:spPr>
            <a:xfrm>
              <a:off x="17015731" y="0"/>
              <a:ext cx="3088640" cy="3088640"/>
            </a:xfrm>
            <a:custGeom>
              <a:avLst/>
              <a:gdLst/>
              <a:ahLst/>
              <a:cxnLst/>
              <a:rect l="l" t="t" r="r" b="b"/>
              <a:pathLst>
                <a:path w="3088640" h="3088640">
                  <a:moveTo>
                    <a:pt x="3088366" y="0"/>
                  </a:moveTo>
                  <a:lnTo>
                    <a:pt x="772081" y="0"/>
                  </a:lnTo>
                  <a:lnTo>
                    <a:pt x="0" y="772081"/>
                  </a:lnTo>
                  <a:lnTo>
                    <a:pt x="0" y="3088377"/>
                  </a:lnTo>
                  <a:lnTo>
                    <a:pt x="3088366" y="3088377"/>
                  </a:lnTo>
                  <a:lnTo>
                    <a:pt x="3088366" y="0"/>
                  </a:lnTo>
                  <a:close/>
                </a:path>
              </a:pathLst>
            </a:custGeom>
            <a:solidFill>
              <a:srgbClr val="008BD2"/>
            </a:solidFill>
          </p:spPr>
          <p:txBody>
            <a:bodyPr wrap="square" lIns="0" tIns="0" rIns="0" bIns="0" rtlCol="0"/>
            <a:lstStyle/>
            <a:p>
              <a:endParaRPr sz="1092"/>
            </a:p>
          </p:txBody>
        </p:sp>
        <p:sp>
          <p:nvSpPr>
            <p:cNvPr id="9" name="object 5">
              <a:extLst>
                <a:ext uri="{FF2B5EF4-FFF2-40B4-BE49-F238E27FC236}">
                  <a16:creationId xmlns:a16="http://schemas.microsoft.com/office/drawing/2014/main" id="{A872AF52-53BC-8581-4092-A2CD42D98CDC}"/>
                </a:ext>
              </a:extLst>
            </p:cNvPr>
            <p:cNvSpPr/>
            <p:nvPr/>
          </p:nvSpPr>
          <p:spPr>
            <a:xfrm>
              <a:off x="17261549" y="904576"/>
              <a:ext cx="2625725" cy="1950720"/>
            </a:xfrm>
            <a:custGeom>
              <a:avLst/>
              <a:gdLst/>
              <a:ahLst/>
              <a:cxnLst/>
              <a:rect l="l" t="t" r="r" b="b"/>
              <a:pathLst>
                <a:path w="2625725" h="1950720">
                  <a:moveTo>
                    <a:pt x="491299" y="1658785"/>
                  </a:moveTo>
                  <a:lnTo>
                    <a:pt x="491274" y="1577822"/>
                  </a:lnTo>
                  <a:lnTo>
                    <a:pt x="490423" y="1535226"/>
                  </a:lnTo>
                  <a:lnTo>
                    <a:pt x="487629" y="1491691"/>
                  </a:lnTo>
                  <a:lnTo>
                    <a:pt x="481787" y="1448803"/>
                  </a:lnTo>
                  <a:lnTo>
                    <a:pt x="471766" y="1408150"/>
                  </a:lnTo>
                  <a:lnTo>
                    <a:pt x="456476" y="1371320"/>
                  </a:lnTo>
                  <a:lnTo>
                    <a:pt x="453199" y="1366583"/>
                  </a:lnTo>
                  <a:lnTo>
                    <a:pt x="434771" y="1339900"/>
                  </a:lnTo>
                  <a:lnTo>
                    <a:pt x="405549" y="1315491"/>
                  </a:lnTo>
                  <a:lnTo>
                    <a:pt x="367703" y="1299679"/>
                  </a:lnTo>
                  <a:lnTo>
                    <a:pt x="320090" y="1294066"/>
                  </a:lnTo>
                  <a:lnTo>
                    <a:pt x="320090" y="1616621"/>
                  </a:lnTo>
                  <a:lnTo>
                    <a:pt x="318973" y="1688426"/>
                  </a:lnTo>
                  <a:lnTo>
                    <a:pt x="314858" y="1745551"/>
                  </a:lnTo>
                  <a:lnTo>
                    <a:pt x="306603" y="1788706"/>
                  </a:lnTo>
                  <a:lnTo>
                    <a:pt x="273138" y="1836051"/>
                  </a:lnTo>
                  <a:lnTo>
                    <a:pt x="245656" y="1841703"/>
                  </a:lnTo>
                  <a:lnTo>
                    <a:pt x="219735" y="1836051"/>
                  </a:lnTo>
                  <a:lnTo>
                    <a:pt x="187947" y="1788706"/>
                  </a:lnTo>
                  <a:lnTo>
                    <a:pt x="180022" y="1745551"/>
                  </a:lnTo>
                  <a:lnTo>
                    <a:pt x="176022" y="1688426"/>
                  </a:lnTo>
                  <a:lnTo>
                    <a:pt x="174917" y="1616621"/>
                  </a:lnTo>
                  <a:lnTo>
                    <a:pt x="175158" y="1556943"/>
                  </a:lnTo>
                  <a:lnTo>
                    <a:pt x="177266" y="1505077"/>
                  </a:lnTo>
                  <a:lnTo>
                    <a:pt x="183299" y="1462379"/>
                  </a:lnTo>
                  <a:lnTo>
                    <a:pt x="215430" y="1409915"/>
                  </a:lnTo>
                  <a:lnTo>
                    <a:pt x="245656" y="1402842"/>
                  </a:lnTo>
                  <a:lnTo>
                    <a:pt x="277456" y="1409915"/>
                  </a:lnTo>
                  <a:lnTo>
                    <a:pt x="311264" y="1462379"/>
                  </a:lnTo>
                  <a:lnTo>
                    <a:pt x="317614" y="1505077"/>
                  </a:lnTo>
                  <a:lnTo>
                    <a:pt x="319836" y="1556943"/>
                  </a:lnTo>
                  <a:lnTo>
                    <a:pt x="320090" y="1616621"/>
                  </a:lnTo>
                  <a:lnTo>
                    <a:pt x="320090" y="1294066"/>
                  </a:lnTo>
                  <a:lnTo>
                    <a:pt x="276161" y="1297838"/>
                  </a:lnTo>
                  <a:lnTo>
                    <a:pt x="238506" y="1310157"/>
                  </a:lnTo>
                  <a:lnTo>
                    <a:pt x="205955" y="1332572"/>
                  </a:lnTo>
                  <a:lnTo>
                    <a:pt x="177368" y="1366583"/>
                  </a:lnTo>
                  <a:lnTo>
                    <a:pt x="174917" y="1366583"/>
                  </a:lnTo>
                  <a:lnTo>
                    <a:pt x="174917" y="1035291"/>
                  </a:lnTo>
                  <a:lnTo>
                    <a:pt x="0" y="1035291"/>
                  </a:lnTo>
                  <a:lnTo>
                    <a:pt x="0" y="1937931"/>
                  </a:lnTo>
                  <a:lnTo>
                    <a:pt x="166243" y="1937931"/>
                  </a:lnTo>
                  <a:lnTo>
                    <a:pt x="166243" y="1867979"/>
                  </a:lnTo>
                  <a:lnTo>
                    <a:pt x="168732" y="1867979"/>
                  </a:lnTo>
                  <a:lnTo>
                    <a:pt x="195986" y="1906701"/>
                  </a:lnTo>
                  <a:lnTo>
                    <a:pt x="229514" y="1932190"/>
                  </a:lnTo>
                  <a:lnTo>
                    <a:pt x="269570" y="1946198"/>
                  </a:lnTo>
                  <a:lnTo>
                    <a:pt x="316395" y="1950478"/>
                  </a:lnTo>
                  <a:lnTo>
                    <a:pt x="365302" y="1944674"/>
                  </a:lnTo>
                  <a:lnTo>
                    <a:pt x="404139" y="1928368"/>
                  </a:lnTo>
                  <a:lnTo>
                    <a:pt x="434060" y="1903209"/>
                  </a:lnTo>
                  <a:lnTo>
                    <a:pt x="456222" y="1870837"/>
                  </a:lnTo>
                  <a:lnTo>
                    <a:pt x="457390" y="1867979"/>
                  </a:lnTo>
                  <a:lnTo>
                    <a:pt x="468172" y="1841703"/>
                  </a:lnTo>
                  <a:lnTo>
                    <a:pt x="471779" y="1832927"/>
                  </a:lnTo>
                  <a:lnTo>
                    <a:pt x="481914" y="1791106"/>
                  </a:lnTo>
                  <a:lnTo>
                    <a:pt x="487768" y="1747050"/>
                  </a:lnTo>
                  <a:lnTo>
                    <a:pt x="490512" y="1702384"/>
                  </a:lnTo>
                  <a:lnTo>
                    <a:pt x="491299" y="1658785"/>
                  </a:lnTo>
                  <a:close/>
                </a:path>
                <a:path w="2625725" h="1950720">
                  <a:moveTo>
                    <a:pt x="780224" y="1306550"/>
                  </a:moveTo>
                  <a:lnTo>
                    <a:pt x="605269" y="1306550"/>
                  </a:lnTo>
                  <a:lnTo>
                    <a:pt x="605269" y="1937943"/>
                  </a:lnTo>
                  <a:lnTo>
                    <a:pt x="780224" y="1937943"/>
                  </a:lnTo>
                  <a:lnTo>
                    <a:pt x="780224" y="1306550"/>
                  </a:lnTo>
                  <a:close/>
                </a:path>
                <a:path w="2625725" h="1950720">
                  <a:moveTo>
                    <a:pt x="780224" y="1035291"/>
                  </a:moveTo>
                  <a:lnTo>
                    <a:pt x="605269" y="1035291"/>
                  </a:lnTo>
                  <a:lnTo>
                    <a:pt x="605269" y="1174051"/>
                  </a:lnTo>
                  <a:lnTo>
                    <a:pt x="780224" y="1174051"/>
                  </a:lnTo>
                  <a:lnTo>
                    <a:pt x="780224" y="1035291"/>
                  </a:lnTo>
                  <a:close/>
                </a:path>
                <a:path w="2625725" h="1950720">
                  <a:moveTo>
                    <a:pt x="1407591" y="1658785"/>
                  </a:moveTo>
                  <a:lnTo>
                    <a:pt x="1407553" y="1577822"/>
                  </a:lnTo>
                  <a:lnTo>
                    <a:pt x="1406702" y="1535226"/>
                  </a:lnTo>
                  <a:lnTo>
                    <a:pt x="1403908" y="1491691"/>
                  </a:lnTo>
                  <a:lnTo>
                    <a:pt x="1398066" y="1448803"/>
                  </a:lnTo>
                  <a:lnTo>
                    <a:pt x="1388046" y="1408150"/>
                  </a:lnTo>
                  <a:lnTo>
                    <a:pt x="1372755" y="1371320"/>
                  </a:lnTo>
                  <a:lnTo>
                    <a:pt x="1369479" y="1366583"/>
                  </a:lnTo>
                  <a:lnTo>
                    <a:pt x="1351051" y="1339900"/>
                  </a:lnTo>
                  <a:lnTo>
                    <a:pt x="1321828" y="1315491"/>
                  </a:lnTo>
                  <a:lnTo>
                    <a:pt x="1283982" y="1299679"/>
                  </a:lnTo>
                  <a:lnTo>
                    <a:pt x="1236383" y="1294066"/>
                  </a:lnTo>
                  <a:lnTo>
                    <a:pt x="1236383" y="1616621"/>
                  </a:lnTo>
                  <a:lnTo>
                    <a:pt x="1235252" y="1688426"/>
                  </a:lnTo>
                  <a:lnTo>
                    <a:pt x="1231138" y="1745551"/>
                  </a:lnTo>
                  <a:lnTo>
                    <a:pt x="1222883" y="1788706"/>
                  </a:lnTo>
                  <a:lnTo>
                    <a:pt x="1189418" y="1836051"/>
                  </a:lnTo>
                  <a:lnTo>
                    <a:pt x="1161935" y="1841703"/>
                  </a:lnTo>
                  <a:lnTo>
                    <a:pt x="1136015" y="1836051"/>
                  </a:lnTo>
                  <a:lnTo>
                    <a:pt x="1104226" y="1788706"/>
                  </a:lnTo>
                  <a:lnTo>
                    <a:pt x="1096302" y="1745551"/>
                  </a:lnTo>
                  <a:lnTo>
                    <a:pt x="1092301" y="1688426"/>
                  </a:lnTo>
                  <a:lnTo>
                    <a:pt x="1091196" y="1616621"/>
                  </a:lnTo>
                  <a:lnTo>
                    <a:pt x="1091438" y="1556943"/>
                  </a:lnTo>
                  <a:lnTo>
                    <a:pt x="1093533" y="1505077"/>
                  </a:lnTo>
                  <a:lnTo>
                    <a:pt x="1099566" y="1462379"/>
                  </a:lnTo>
                  <a:lnTo>
                    <a:pt x="1131697" y="1409915"/>
                  </a:lnTo>
                  <a:lnTo>
                    <a:pt x="1161935" y="1402842"/>
                  </a:lnTo>
                  <a:lnTo>
                    <a:pt x="1193736" y="1409915"/>
                  </a:lnTo>
                  <a:lnTo>
                    <a:pt x="1227543" y="1462379"/>
                  </a:lnTo>
                  <a:lnTo>
                    <a:pt x="1233893" y="1505077"/>
                  </a:lnTo>
                  <a:lnTo>
                    <a:pt x="1236116" y="1556943"/>
                  </a:lnTo>
                  <a:lnTo>
                    <a:pt x="1236383" y="1616621"/>
                  </a:lnTo>
                  <a:lnTo>
                    <a:pt x="1236383" y="1294066"/>
                  </a:lnTo>
                  <a:lnTo>
                    <a:pt x="1192428" y="1297838"/>
                  </a:lnTo>
                  <a:lnTo>
                    <a:pt x="1154772" y="1310157"/>
                  </a:lnTo>
                  <a:lnTo>
                    <a:pt x="1122235" y="1332572"/>
                  </a:lnTo>
                  <a:lnTo>
                    <a:pt x="1093647" y="1366583"/>
                  </a:lnTo>
                  <a:lnTo>
                    <a:pt x="1091196" y="1366583"/>
                  </a:lnTo>
                  <a:lnTo>
                    <a:pt x="1091196" y="1035291"/>
                  </a:lnTo>
                  <a:lnTo>
                    <a:pt x="916216" y="1035291"/>
                  </a:lnTo>
                  <a:lnTo>
                    <a:pt x="916216" y="1937931"/>
                  </a:lnTo>
                  <a:lnTo>
                    <a:pt x="1082509" y="1937931"/>
                  </a:lnTo>
                  <a:lnTo>
                    <a:pt x="1082509" y="1867979"/>
                  </a:lnTo>
                  <a:lnTo>
                    <a:pt x="1085024" y="1867979"/>
                  </a:lnTo>
                  <a:lnTo>
                    <a:pt x="1112266" y="1906701"/>
                  </a:lnTo>
                  <a:lnTo>
                    <a:pt x="1145794" y="1932190"/>
                  </a:lnTo>
                  <a:lnTo>
                    <a:pt x="1185862" y="1946198"/>
                  </a:lnTo>
                  <a:lnTo>
                    <a:pt x="1232687" y="1950478"/>
                  </a:lnTo>
                  <a:lnTo>
                    <a:pt x="1281595" y="1944674"/>
                  </a:lnTo>
                  <a:lnTo>
                    <a:pt x="1320419" y="1928368"/>
                  </a:lnTo>
                  <a:lnTo>
                    <a:pt x="1350340" y="1903209"/>
                  </a:lnTo>
                  <a:lnTo>
                    <a:pt x="1372501" y="1870837"/>
                  </a:lnTo>
                  <a:lnTo>
                    <a:pt x="1373670" y="1867979"/>
                  </a:lnTo>
                  <a:lnTo>
                    <a:pt x="1384465" y="1841703"/>
                  </a:lnTo>
                  <a:lnTo>
                    <a:pt x="1388059" y="1832927"/>
                  </a:lnTo>
                  <a:lnTo>
                    <a:pt x="1398193" y="1791106"/>
                  </a:lnTo>
                  <a:lnTo>
                    <a:pt x="1404048" y="1747050"/>
                  </a:lnTo>
                  <a:lnTo>
                    <a:pt x="1406791" y="1702384"/>
                  </a:lnTo>
                  <a:lnTo>
                    <a:pt x="1407591" y="1658785"/>
                  </a:lnTo>
                  <a:close/>
                </a:path>
                <a:path w="2625725" h="1950720">
                  <a:moveTo>
                    <a:pt x="1682559" y="270103"/>
                  </a:moveTo>
                  <a:lnTo>
                    <a:pt x="1680019" y="217373"/>
                  </a:lnTo>
                  <a:lnTo>
                    <a:pt x="1672209" y="169456"/>
                  </a:lnTo>
                  <a:lnTo>
                    <a:pt x="1658835" y="126733"/>
                  </a:lnTo>
                  <a:lnTo>
                    <a:pt x="1639570" y="89547"/>
                  </a:lnTo>
                  <a:lnTo>
                    <a:pt x="1614119" y="58305"/>
                  </a:lnTo>
                  <a:lnTo>
                    <a:pt x="1582178" y="33350"/>
                  </a:lnTo>
                  <a:lnTo>
                    <a:pt x="1543431" y="15074"/>
                  </a:lnTo>
                  <a:lnTo>
                    <a:pt x="1497584" y="3835"/>
                  </a:lnTo>
                  <a:lnTo>
                    <a:pt x="1492694" y="3492"/>
                  </a:lnTo>
                  <a:lnTo>
                    <a:pt x="1492694" y="275082"/>
                  </a:lnTo>
                  <a:lnTo>
                    <a:pt x="1485811" y="319354"/>
                  </a:lnTo>
                  <a:lnTo>
                    <a:pt x="1466494" y="358216"/>
                  </a:lnTo>
                  <a:lnTo>
                    <a:pt x="1436687" y="385826"/>
                  </a:lnTo>
                  <a:lnTo>
                    <a:pt x="1398397" y="396328"/>
                  </a:lnTo>
                  <a:lnTo>
                    <a:pt x="1294155" y="396328"/>
                  </a:lnTo>
                  <a:lnTo>
                    <a:pt x="1294155" y="138811"/>
                  </a:lnTo>
                  <a:lnTo>
                    <a:pt x="1388465" y="138811"/>
                  </a:lnTo>
                  <a:lnTo>
                    <a:pt x="1440345" y="149733"/>
                  </a:lnTo>
                  <a:lnTo>
                    <a:pt x="1472222" y="179285"/>
                  </a:lnTo>
                  <a:lnTo>
                    <a:pt x="1488274" y="222669"/>
                  </a:lnTo>
                  <a:lnTo>
                    <a:pt x="1492694" y="275082"/>
                  </a:lnTo>
                  <a:lnTo>
                    <a:pt x="1492694" y="3492"/>
                  </a:lnTo>
                  <a:lnTo>
                    <a:pt x="1444320" y="0"/>
                  </a:lnTo>
                  <a:lnTo>
                    <a:pt x="1106805" y="0"/>
                  </a:lnTo>
                  <a:lnTo>
                    <a:pt x="1106805" y="902690"/>
                  </a:lnTo>
                  <a:lnTo>
                    <a:pt x="1294155" y="902690"/>
                  </a:lnTo>
                  <a:lnTo>
                    <a:pt x="1294155" y="535101"/>
                  </a:lnTo>
                  <a:lnTo>
                    <a:pt x="1433131" y="535101"/>
                  </a:lnTo>
                  <a:lnTo>
                    <a:pt x="1493494" y="530453"/>
                  </a:lnTo>
                  <a:lnTo>
                    <a:pt x="1543418" y="517385"/>
                  </a:lnTo>
                  <a:lnTo>
                    <a:pt x="1583880" y="497243"/>
                  </a:lnTo>
                  <a:lnTo>
                    <a:pt x="1615821" y="471347"/>
                  </a:lnTo>
                  <a:lnTo>
                    <a:pt x="1640217" y="441045"/>
                  </a:lnTo>
                  <a:lnTo>
                    <a:pt x="1661947" y="396328"/>
                  </a:lnTo>
                  <a:lnTo>
                    <a:pt x="1670189" y="372554"/>
                  </a:lnTo>
                  <a:lnTo>
                    <a:pt x="1677695" y="337032"/>
                  </a:lnTo>
                  <a:lnTo>
                    <a:pt x="1681505" y="302437"/>
                  </a:lnTo>
                  <a:lnTo>
                    <a:pt x="1682559" y="270103"/>
                  </a:lnTo>
                  <a:close/>
                </a:path>
                <a:path w="2625725" h="1950720">
                  <a:moveTo>
                    <a:pt x="1696440" y="1035291"/>
                  </a:moveTo>
                  <a:lnTo>
                    <a:pt x="1521523" y="1035291"/>
                  </a:lnTo>
                  <a:lnTo>
                    <a:pt x="1521523" y="1937943"/>
                  </a:lnTo>
                  <a:lnTo>
                    <a:pt x="1696440" y="1937943"/>
                  </a:lnTo>
                  <a:lnTo>
                    <a:pt x="1696440" y="1035291"/>
                  </a:lnTo>
                  <a:close/>
                </a:path>
                <a:path w="2625725" h="1950720">
                  <a:moveTo>
                    <a:pt x="2007425" y="1306550"/>
                  </a:moveTo>
                  <a:lnTo>
                    <a:pt x="1832444" y="1306550"/>
                  </a:lnTo>
                  <a:lnTo>
                    <a:pt x="1832444" y="1937943"/>
                  </a:lnTo>
                  <a:lnTo>
                    <a:pt x="2007425" y="1937943"/>
                  </a:lnTo>
                  <a:lnTo>
                    <a:pt x="2007425" y="1306550"/>
                  </a:lnTo>
                  <a:close/>
                </a:path>
                <a:path w="2625725" h="1950720">
                  <a:moveTo>
                    <a:pt x="2007425" y="1035291"/>
                  </a:moveTo>
                  <a:lnTo>
                    <a:pt x="1832444" y="1035291"/>
                  </a:lnTo>
                  <a:lnTo>
                    <a:pt x="1832444" y="1174051"/>
                  </a:lnTo>
                  <a:lnTo>
                    <a:pt x="2007425" y="1174051"/>
                  </a:lnTo>
                  <a:lnTo>
                    <a:pt x="2007425" y="1035291"/>
                  </a:lnTo>
                  <a:close/>
                </a:path>
                <a:path w="2625725" h="1950720">
                  <a:moveTo>
                    <a:pt x="2069020" y="258826"/>
                  </a:moveTo>
                  <a:lnTo>
                    <a:pt x="2018309" y="263283"/>
                  </a:lnTo>
                  <a:lnTo>
                    <a:pt x="1973300" y="278523"/>
                  </a:lnTo>
                  <a:lnTo>
                    <a:pt x="1935518" y="307365"/>
                  </a:lnTo>
                  <a:lnTo>
                    <a:pt x="1906473" y="352615"/>
                  </a:lnTo>
                  <a:lnTo>
                    <a:pt x="1903958" y="352615"/>
                  </a:lnTo>
                  <a:lnTo>
                    <a:pt x="1903958" y="271310"/>
                  </a:lnTo>
                  <a:lnTo>
                    <a:pt x="1737677" y="271310"/>
                  </a:lnTo>
                  <a:lnTo>
                    <a:pt x="1737677" y="902703"/>
                  </a:lnTo>
                  <a:lnTo>
                    <a:pt x="1912645" y="902703"/>
                  </a:lnTo>
                  <a:lnTo>
                    <a:pt x="1912645" y="558863"/>
                  </a:lnTo>
                  <a:lnTo>
                    <a:pt x="1913547" y="525919"/>
                  </a:lnTo>
                  <a:lnTo>
                    <a:pt x="1933130" y="460413"/>
                  </a:lnTo>
                  <a:lnTo>
                    <a:pt x="2004009" y="419074"/>
                  </a:lnTo>
                  <a:lnTo>
                    <a:pt x="2069020" y="416344"/>
                  </a:lnTo>
                  <a:lnTo>
                    <a:pt x="2069020" y="258826"/>
                  </a:lnTo>
                  <a:close/>
                </a:path>
                <a:path w="2625725" h="1950720">
                  <a:moveTo>
                    <a:pt x="2624899" y="1614119"/>
                  </a:moveTo>
                  <a:lnTo>
                    <a:pt x="2624137" y="1567789"/>
                  </a:lnTo>
                  <a:lnTo>
                    <a:pt x="2621343" y="1523238"/>
                  </a:lnTo>
                  <a:lnTo>
                    <a:pt x="2615679" y="1481035"/>
                  </a:lnTo>
                  <a:lnTo>
                    <a:pt x="2606344" y="1441729"/>
                  </a:lnTo>
                  <a:lnTo>
                    <a:pt x="2592501" y="1405864"/>
                  </a:lnTo>
                  <a:lnTo>
                    <a:pt x="2548077" y="1346708"/>
                  </a:lnTo>
                  <a:lnTo>
                    <a:pt x="2515844" y="1324508"/>
                  </a:lnTo>
                  <a:lnTo>
                    <a:pt x="2475852" y="1307960"/>
                  </a:lnTo>
                  <a:lnTo>
                    <a:pt x="2449931" y="1302461"/>
                  </a:lnTo>
                  <a:lnTo>
                    <a:pt x="2449931" y="1604149"/>
                  </a:lnTo>
                  <a:lnTo>
                    <a:pt x="2448445" y="1688312"/>
                  </a:lnTo>
                  <a:lnTo>
                    <a:pt x="2443378" y="1750326"/>
                  </a:lnTo>
                  <a:lnTo>
                    <a:pt x="2433828" y="1793240"/>
                  </a:lnTo>
                  <a:lnTo>
                    <a:pt x="2397696" y="1833994"/>
                  </a:lnTo>
                  <a:lnTo>
                    <a:pt x="2369324" y="1837944"/>
                  </a:lnTo>
                  <a:lnTo>
                    <a:pt x="2340940" y="1833994"/>
                  </a:lnTo>
                  <a:lnTo>
                    <a:pt x="2304783" y="1793240"/>
                  </a:lnTo>
                  <a:lnTo>
                    <a:pt x="2295220" y="1750326"/>
                  </a:lnTo>
                  <a:lnTo>
                    <a:pt x="2290140" y="1688312"/>
                  </a:lnTo>
                  <a:lnTo>
                    <a:pt x="2288641" y="1604149"/>
                  </a:lnTo>
                  <a:lnTo>
                    <a:pt x="2289886" y="1533182"/>
                  </a:lnTo>
                  <a:lnTo>
                    <a:pt x="2295588" y="1477886"/>
                  </a:lnTo>
                  <a:lnTo>
                    <a:pt x="2308733" y="1438325"/>
                  </a:lnTo>
                  <a:lnTo>
                    <a:pt x="2332317" y="1414538"/>
                  </a:lnTo>
                  <a:lnTo>
                    <a:pt x="2369324" y="1406601"/>
                  </a:lnTo>
                  <a:lnTo>
                    <a:pt x="2406281" y="1414538"/>
                  </a:lnTo>
                  <a:lnTo>
                    <a:pt x="2429840" y="1438325"/>
                  </a:lnTo>
                  <a:lnTo>
                    <a:pt x="2442984" y="1477886"/>
                  </a:lnTo>
                  <a:lnTo>
                    <a:pt x="2448699" y="1533182"/>
                  </a:lnTo>
                  <a:lnTo>
                    <a:pt x="2449931" y="1604149"/>
                  </a:lnTo>
                  <a:lnTo>
                    <a:pt x="2449931" y="1302461"/>
                  </a:lnTo>
                  <a:lnTo>
                    <a:pt x="2427287" y="1297635"/>
                  </a:lnTo>
                  <a:lnTo>
                    <a:pt x="2369324" y="1294066"/>
                  </a:lnTo>
                  <a:lnTo>
                    <a:pt x="2311349" y="1297635"/>
                  </a:lnTo>
                  <a:lnTo>
                    <a:pt x="2262784" y="1307960"/>
                  </a:lnTo>
                  <a:lnTo>
                    <a:pt x="2222779" y="1324508"/>
                  </a:lnTo>
                  <a:lnTo>
                    <a:pt x="2190546" y="1346708"/>
                  </a:lnTo>
                  <a:lnTo>
                    <a:pt x="2146096" y="1405864"/>
                  </a:lnTo>
                  <a:lnTo>
                    <a:pt x="2132253" y="1441729"/>
                  </a:lnTo>
                  <a:lnTo>
                    <a:pt x="2122906" y="1481035"/>
                  </a:lnTo>
                  <a:lnTo>
                    <a:pt x="2117242" y="1523238"/>
                  </a:lnTo>
                  <a:lnTo>
                    <a:pt x="2114435" y="1567789"/>
                  </a:lnTo>
                  <a:lnTo>
                    <a:pt x="2113686" y="1614119"/>
                  </a:lnTo>
                  <a:lnTo>
                    <a:pt x="2114550" y="1666481"/>
                  </a:lnTo>
                  <a:lnTo>
                    <a:pt x="2117636" y="1715566"/>
                  </a:lnTo>
                  <a:lnTo>
                    <a:pt x="2123706" y="1761020"/>
                  </a:lnTo>
                  <a:lnTo>
                    <a:pt x="2133498" y="1802472"/>
                  </a:lnTo>
                  <a:lnTo>
                    <a:pt x="2147760" y="1839582"/>
                  </a:lnTo>
                  <a:lnTo>
                    <a:pt x="2192718" y="1899259"/>
                  </a:lnTo>
                  <a:lnTo>
                    <a:pt x="2224913" y="1921129"/>
                  </a:lnTo>
                  <a:lnTo>
                    <a:pt x="2264575" y="1937194"/>
                  </a:lnTo>
                  <a:lnTo>
                    <a:pt x="2312454" y="1947100"/>
                  </a:lnTo>
                  <a:lnTo>
                    <a:pt x="2369324" y="1950478"/>
                  </a:lnTo>
                  <a:lnTo>
                    <a:pt x="2426170" y="1947100"/>
                  </a:lnTo>
                  <a:lnTo>
                    <a:pt x="2474049" y="1937194"/>
                  </a:lnTo>
                  <a:lnTo>
                    <a:pt x="2513698" y="1921129"/>
                  </a:lnTo>
                  <a:lnTo>
                    <a:pt x="2545880" y="1899259"/>
                  </a:lnTo>
                  <a:lnTo>
                    <a:pt x="2590825" y="1839582"/>
                  </a:lnTo>
                  <a:lnTo>
                    <a:pt x="2605087" y="1802472"/>
                  </a:lnTo>
                  <a:lnTo>
                    <a:pt x="2614879" y="1761020"/>
                  </a:lnTo>
                  <a:lnTo>
                    <a:pt x="2620937" y="1715566"/>
                  </a:lnTo>
                  <a:lnTo>
                    <a:pt x="2624036" y="1666481"/>
                  </a:lnTo>
                  <a:lnTo>
                    <a:pt x="2624899" y="1614119"/>
                  </a:lnTo>
                  <a:close/>
                </a:path>
                <a:path w="2625725" h="1950720">
                  <a:moveTo>
                    <a:pt x="2625687" y="578878"/>
                  </a:moveTo>
                  <a:lnTo>
                    <a:pt x="2624937" y="532536"/>
                  </a:lnTo>
                  <a:lnTo>
                    <a:pt x="2622143" y="487972"/>
                  </a:lnTo>
                  <a:lnTo>
                    <a:pt x="2616479" y="445770"/>
                  </a:lnTo>
                  <a:lnTo>
                    <a:pt x="2607132" y="406463"/>
                  </a:lnTo>
                  <a:lnTo>
                    <a:pt x="2593581" y="371373"/>
                  </a:lnTo>
                  <a:lnTo>
                    <a:pt x="2593289" y="370611"/>
                  </a:lnTo>
                  <a:lnTo>
                    <a:pt x="2548852" y="311454"/>
                  </a:lnTo>
                  <a:lnTo>
                    <a:pt x="2516606" y="289255"/>
                  </a:lnTo>
                  <a:lnTo>
                    <a:pt x="2476614" y="272719"/>
                  </a:lnTo>
                  <a:lnTo>
                    <a:pt x="2450719" y="267220"/>
                  </a:lnTo>
                  <a:lnTo>
                    <a:pt x="2450719" y="568896"/>
                  </a:lnTo>
                  <a:lnTo>
                    <a:pt x="2449220" y="653072"/>
                  </a:lnTo>
                  <a:lnTo>
                    <a:pt x="2444140" y="715086"/>
                  </a:lnTo>
                  <a:lnTo>
                    <a:pt x="2434577" y="757999"/>
                  </a:lnTo>
                  <a:lnTo>
                    <a:pt x="2398433" y="798741"/>
                  </a:lnTo>
                  <a:lnTo>
                    <a:pt x="2370061" y="802690"/>
                  </a:lnTo>
                  <a:lnTo>
                    <a:pt x="2341676" y="798741"/>
                  </a:lnTo>
                  <a:lnTo>
                    <a:pt x="2305520" y="757999"/>
                  </a:lnTo>
                  <a:lnTo>
                    <a:pt x="2295956" y="715086"/>
                  </a:lnTo>
                  <a:lnTo>
                    <a:pt x="2290876" y="653072"/>
                  </a:lnTo>
                  <a:lnTo>
                    <a:pt x="2289378" y="568896"/>
                  </a:lnTo>
                  <a:lnTo>
                    <a:pt x="2290622" y="497941"/>
                  </a:lnTo>
                  <a:lnTo>
                    <a:pt x="2296350" y="442645"/>
                  </a:lnTo>
                  <a:lnTo>
                    <a:pt x="2309520" y="403085"/>
                  </a:lnTo>
                  <a:lnTo>
                    <a:pt x="2333091" y="379310"/>
                  </a:lnTo>
                  <a:lnTo>
                    <a:pt x="2370061" y="371373"/>
                  </a:lnTo>
                  <a:lnTo>
                    <a:pt x="2407056" y="379310"/>
                  </a:lnTo>
                  <a:lnTo>
                    <a:pt x="2430627" y="403085"/>
                  </a:lnTo>
                  <a:lnTo>
                    <a:pt x="2443772" y="442645"/>
                  </a:lnTo>
                  <a:lnTo>
                    <a:pt x="2449474" y="497941"/>
                  </a:lnTo>
                  <a:lnTo>
                    <a:pt x="2450719" y="568896"/>
                  </a:lnTo>
                  <a:lnTo>
                    <a:pt x="2450719" y="267220"/>
                  </a:lnTo>
                  <a:lnTo>
                    <a:pt x="2428036" y="262394"/>
                  </a:lnTo>
                  <a:lnTo>
                    <a:pt x="2370061" y="258826"/>
                  </a:lnTo>
                  <a:lnTo>
                    <a:pt x="2312085" y="262394"/>
                  </a:lnTo>
                  <a:lnTo>
                    <a:pt x="2263521" y="272719"/>
                  </a:lnTo>
                  <a:lnTo>
                    <a:pt x="2223528" y="289255"/>
                  </a:lnTo>
                  <a:lnTo>
                    <a:pt x="2191296" y="311454"/>
                  </a:lnTo>
                  <a:lnTo>
                    <a:pt x="2146858" y="370611"/>
                  </a:lnTo>
                  <a:lnTo>
                    <a:pt x="2133015" y="406463"/>
                  </a:lnTo>
                  <a:lnTo>
                    <a:pt x="2123668" y="445770"/>
                  </a:lnTo>
                  <a:lnTo>
                    <a:pt x="2118017" y="487972"/>
                  </a:lnTo>
                  <a:lnTo>
                    <a:pt x="2115210" y="532536"/>
                  </a:lnTo>
                  <a:lnTo>
                    <a:pt x="2114461" y="578878"/>
                  </a:lnTo>
                  <a:lnTo>
                    <a:pt x="2115324" y="631240"/>
                  </a:lnTo>
                  <a:lnTo>
                    <a:pt x="2118410" y="680326"/>
                  </a:lnTo>
                  <a:lnTo>
                    <a:pt x="2124481" y="725779"/>
                  </a:lnTo>
                  <a:lnTo>
                    <a:pt x="2134273" y="767232"/>
                  </a:lnTo>
                  <a:lnTo>
                    <a:pt x="2148535" y="804329"/>
                  </a:lnTo>
                  <a:lnTo>
                    <a:pt x="2193480" y="864019"/>
                  </a:lnTo>
                  <a:lnTo>
                    <a:pt x="2225662" y="885888"/>
                  </a:lnTo>
                  <a:lnTo>
                    <a:pt x="2265324" y="901954"/>
                  </a:lnTo>
                  <a:lnTo>
                    <a:pt x="2313203" y="911860"/>
                  </a:lnTo>
                  <a:lnTo>
                    <a:pt x="2370061" y="915238"/>
                  </a:lnTo>
                  <a:lnTo>
                    <a:pt x="2426906" y="911860"/>
                  </a:lnTo>
                  <a:lnTo>
                    <a:pt x="2474785" y="901954"/>
                  </a:lnTo>
                  <a:lnTo>
                    <a:pt x="2514447" y="885888"/>
                  </a:lnTo>
                  <a:lnTo>
                    <a:pt x="2546629" y="864019"/>
                  </a:lnTo>
                  <a:lnTo>
                    <a:pt x="2591600" y="804329"/>
                  </a:lnTo>
                  <a:lnTo>
                    <a:pt x="2592222" y="802690"/>
                  </a:lnTo>
                  <a:lnTo>
                    <a:pt x="2605875" y="767232"/>
                  </a:lnTo>
                  <a:lnTo>
                    <a:pt x="2615666" y="725779"/>
                  </a:lnTo>
                  <a:lnTo>
                    <a:pt x="2621737" y="680326"/>
                  </a:lnTo>
                  <a:lnTo>
                    <a:pt x="2624823" y="631240"/>
                  </a:lnTo>
                  <a:lnTo>
                    <a:pt x="2625687" y="578878"/>
                  </a:lnTo>
                  <a:close/>
                </a:path>
              </a:pathLst>
            </a:custGeom>
            <a:solidFill>
              <a:srgbClr val="FFFFFF"/>
            </a:solidFill>
          </p:spPr>
          <p:txBody>
            <a:bodyPr wrap="square" lIns="0" tIns="0" rIns="0" bIns="0" rtlCol="0"/>
            <a:lstStyle/>
            <a:p>
              <a:endParaRPr sz="1092"/>
            </a:p>
          </p:txBody>
        </p:sp>
      </p:grpSp>
      <p:sp>
        <p:nvSpPr>
          <p:cNvPr id="2" name="object 2">
            <a:extLst>
              <a:ext uri="{FF2B5EF4-FFF2-40B4-BE49-F238E27FC236}">
                <a16:creationId xmlns:a16="http://schemas.microsoft.com/office/drawing/2014/main" id="{EE083B5C-D910-071F-5508-92432D9E8B7E}"/>
              </a:ext>
            </a:extLst>
          </p:cNvPr>
          <p:cNvSpPr/>
          <p:nvPr/>
        </p:nvSpPr>
        <p:spPr>
          <a:xfrm>
            <a:off x="1181100" y="1721277"/>
            <a:ext cx="8061122" cy="3355838"/>
          </a:xfrm>
          <a:custGeom>
            <a:avLst/>
            <a:gdLst/>
            <a:ahLst/>
            <a:cxnLst/>
            <a:rect l="l" t="t" r="r" b="b"/>
            <a:pathLst>
              <a:path w="13292455" h="5534025">
                <a:moveTo>
                  <a:pt x="13292453" y="0"/>
                </a:moveTo>
                <a:lnTo>
                  <a:pt x="0" y="0"/>
                </a:lnTo>
                <a:lnTo>
                  <a:pt x="0" y="5533506"/>
                </a:lnTo>
                <a:lnTo>
                  <a:pt x="1148917" y="4384599"/>
                </a:lnTo>
                <a:lnTo>
                  <a:pt x="13292453" y="4384599"/>
                </a:lnTo>
                <a:lnTo>
                  <a:pt x="13292453" y="0"/>
                </a:lnTo>
                <a:close/>
              </a:path>
            </a:pathLst>
          </a:custGeom>
          <a:solidFill>
            <a:schemeClr val="bg1"/>
          </a:solidFill>
        </p:spPr>
        <p:txBody>
          <a:bodyPr wrap="square" lIns="0" tIns="0" rIns="0" bIns="0" rtlCol="0"/>
          <a:lstStyle/>
          <a:p>
            <a:endParaRPr sz="1092"/>
          </a:p>
        </p:txBody>
      </p:sp>
      <p:sp>
        <p:nvSpPr>
          <p:cNvPr id="3" name="Tijdelijke aanduiding voor tekst 5">
            <a:extLst>
              <a:ext uri="{FF2B5EF4-FFF2-40B4-BE49-F238E27FC236}">
                <a16:creationId xmlns:a16="http://schemas.microsoft.com/office/drawing/2014/main" id="{C04FD74B-983E-ADB6-1BBC-335DC7C0C4E7}"/>
              </a:ext>
            </a:extLst>
          </p:cNvPr>
          <p:cNvSpPr>
            <a:spLocks noGrp="1"/>
          </p:cNvSpPr>
          <p:nvPr>
            <p:ph type="body" sz="quarter" idx="10" hasCustomPrompt="1"/>
          </p:nvPr>
        </p:nvSpPr>
        <p:spPr>
          <a:xfrm>
            <a:off x="1474901" y="1873340"/>
            <a:ext cx="7486181" cy="1791705"/>
          </a:xfrm>
        </p:spPr>
        <p:txBody>
          <a:bodyPr/>
          <a:lstStyle>
            <a:lvl1pPr>
              <a:defRPr sz="5821" b="1"/>
            </a:lvl1pPr>
            <a:lvl2pPr>
              <a:defRPr sz="5821" b="1"/>
            </a:lvl2pPr>
            <a:lvl3pPr>
              <a:defRPr sz="5821" b="1"/>
            </a:lvl3pPr>
            <a:lvl4pPr>
              <a:defRPr sz="5821" b="1"/>
            </a:lvl4pPr>
            <a:lvl5pPr>
              <a:defRPr sz="5821" b="1"/>
            </a:lvl5pPr>
          </a:lstStyle>
          <a:p>
            <a:pPr lvl="0"/>
            <a:r>
              <a:rPr lang="nl-NL"/>
              <a:t>Klik om een titel in te vullen</a:t>
            </a:r>
          </a:p>
        </p:txBody>
      </p:sp>
      <p:sp>
        <p:nvSpPr>
          <p:cNvPr id="4" name="Tijdelijke aanduiding voor tekst 10">
            <a:extLst>
              <a:ext uri="{FF2B5EF4-FFF2-40B4-BE49-F238E27FC236}">
                <a16:creationId xmlns:a16="http://schemas.microsoft.com/office/drawing/2014/main" id="{5A1624D4-182C-CF8C-A669-50B0C4E00A36}"/>
              </a:ext>
            </a:extLst>
          </p:cNvPr>
          <p:cNvSpPr>
            <a:spLocks noGrp="1"/>
          </p:cNvSpPr>
          <p:nvPr>
            <p:ph type="body" sz="quarter" idx="11" hasCustomPrompt="1"/>
          </p:nvPr>
        </p:nvSpPr>
        <p:spPr>
          <a:xfrm>
            <a:off x="1474901" y="3664852"/>
            <a:ext cx="7486181" cy="410599"/>
          </a:xfrm>
        </p:spPr>
        <p:txBody>
          <a:bodyPr/>
          <a:lstStyle>
            <a:lvl1pPr>
              <a:defRPr sz="2668"/>
            </a:lvl1pPr>
            <a:lvl2pPr>
              <a:defRPr sz="2668"/>
            </a:lvl2pPr>
            <a:lvl3pPr>
              <a:defRPr sz="2668"/>
            </a:lvl3pPr>
            <a:lvl4pPr>
              <a:defRPr sz="2668"/>
            </a:lvl4pPr>
            <a:lvl5pPr>
              <a:defRPr sz="2668"/>
            </a:lvl5pPr>
          </a:lstStyle>
          <a:p>
            <a:pPr lvl="0"/>
            <a:r>
              <a:rPr lang="nl-NL"/>
              <a:t>Eventueel een ondertitel</a:t>
            </a:r>
          </a:p>
        </p:txBody>
      </p:sp>
    </p:spTree>
    <p:extLst>
      <p:ext uri="{BB962C8B-B14F-4D97-AF65-F5344CB8AC3E}">
        <p14:creationId xmlns:p14="http://schemas.microsoft.com/office/powerpoint/2010/main" val="1901362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ekstslide - beeld rechts">
    <p:bg>
      <p:bgPr>
        <a:solidFill>
          <a:schemeClr val="bg1"/>
        </a:solidFill>
        <a:effectLst/>
      </p:bgPr>
    </p:b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1C9B1F74-ACD2-E426-6C12-5C045FE991B6}"/>
              </a:ext>
            </a:extLst>
          </p:cNvPr>
          <p:cNvSpPr>
            <a:spLocks noGrp="1"/>
          </p:cNvSpPr>
          <p:nvPr>
            <p:ph type="pic" sz="quarter" idx="14"/>
          </p:nvPr>
        </p:nvSpPr>
        <p:spPr>
          <a:xfrm>
            <a:off x="6192273" y="0"/>
            <a:ext cx="5999727" cy="800219"/>
          </a:xfrm>
        </p:spPr>
        <p:txBody>
          <a:bodyPr/>
          <a:lstStyle/>
          <a:p>
            <a:r>
              <a:rPr lang="nl-NL"/>
              <a:t>Klik op het pictogram als u een afbeelding wilt toevoegen</a:t>
            </a:r>
          </a:p>
        </p:txBody>
      </p:sp>
      <p:grpSp>
        <p:nvGrpSpPr>
          <p:cNvPr id="18" name="object 3">
            <a:extLst>
              <a:ext uri="{FF2B5EF4-FFF2-40B4-BE49-F238E27FC236}">
                <a16:creationId xmlns:a16="http://schemas.microsoft.com/office/drawing/2014/main" id="{190EC439-1F0F-BDE6-8060-3A23BFC3637B}"/>
              </a:ext>
            </a:extLst>
          </p:cNvPr>
          <p:cNvGrpSpPr/>
          <p:nvPr/>
        </p:nvGrpSpPr>
        <p:grpSpPr>
          <a:xfrm>
            <a:off x="11531626" y="6197185"/>
            <a:ext cx="660432" cy="660386"/>
            <a:chOff x="19015171" y="10219617"/>
            <a:chExt cx="1089025" cy="1089025"/>
          </a:xfrm>
        </p:grpSpPr>
        <p:sp>
          <p:nvSpPr>
            <p:cNvPr id="19" name="object 4">
              <a:extLst>
                <a:ext uri="{FF2B5EF4-FFF2-40B4-BE49-F238E27FC236}">
                  <a16:creationId xmlns:a16="http://schemas.microsoft.com/office/drawing/2014/main" id="{A02010B8-D370-C469-5E73-5D77D180353F}"/>
                </a:ext>
              </a:extLst>
            </p:cNvPr>
            <p:cNvSpPr/>
            <p:nvPr/>
          </p:nvSpPr>
          <p:spPr>
            <a:xfrm>
              <a:off x="19015171" y="10219617"/>
              <a:ext cx="1089025" cy="1089025"/>
            </a:xfrm>
            <a:custGeom>
              <a:avLst/>
              <a:gdLst/>
              <a:ahLst/>
              <a:cxnLst/>
              <a:rect l="l" t="t" r="r" b="b"/>
              <a:pathLst>
                <a:path w="1089025" h="1089025">
                  <a:moveTo>
                    <a:pt x="1088930" y="0"/>
                  </a:moveTo>
                  <a:lnTo>
                    <a:pt x="272232" y="0"/>
                  </a:lnTo>
                  <a:lnTo>
                    <a:pt x="0" y="272232"/>
                  </a:lnTo>
                  <a:lnTo>
                    <a:pt x="0" y="1088940"/>
                  </a:lnTo>
                  <a:lnTo>
                    <a:pt x="1088930" y="1088940"/>
                  </a:lnTo>
                  <a:lnTo>
                    <a:pt x="1088930" y="0"/>
                  </a:lnTo>
                  <a:close/>
                </a:path>
              </a:pathLst>
            </a:custGeom>
            <a:solidFill>
              <a:srgbClr val="008BD2"/>
            </a:solidFill>
          </p:spPr>
          <p:txBody>
            <a:bodyPr wrap="square" lIns="0" tIns="0" rIns="0" bIns="0" rtlCol="0"/>
            <a:lstStyle/>
            <a:p>
              <a:endParaRPr sz="1092"/>
            </a:p>
          </p:txBody>
        </p:sp>
        <p:sp>
          <p:nvSpPr>
            <p:cNvPr id="20" name="object 5">
              <a:extLst>
                <a:ext uri="{FF2B5EF4-FFF2-40B4-BE49-F238E27FC236}">
                  <a16:creationId xmlns:a16="http://schemas.microsoft.com/office/drawing/2014/main" id="{77A6F25E-35EB-6063-6BB8-8D0129867987}"/>
                </a:ext>
              </a:extLst>
            </p:cNvPr>
            <p:cNvSpPr/>
            <p:nvPr/>
          </p:nvSpPr>
          <p:spPr>
            <a:xfrm>
              <a:off x="19492097" y="10538573"/>
              <a:ext cx="203200" cy="318770"/>
            </a:xfrm>
            <a:custGeom>
              <a:avLst/>
              <a:gdLst/>
              <a:ahLst/>
              <a:cxnLst/>
              <a:rect l="l" t="t" r="r" b="b"/>
              <a:pathLst>
                <a:path w="203200" h="318770">
                  <a:moveTo>
                    <a:pt x="119001" y="0"/>
                  </a:moveTo>
                  <a:lnTo>
                    <a:pt x="0" y="0"/>
                  </a:lnTo>
                  <a:lnTo>
                    <a:pt x="0" y="318273"/>
                  </a:lnTo>
                  <a:lnTo>
                    <a:pt x="66060" y="318273"/>
                  </a:lnTo>
                  <a:lnTo>
                    <a:pt x="66060" y="188674"/>
                  </a:lnTo>
                  <a:lnTo>
                    <a:pt x="115064" y="188674"/>
                  </a:lnTo>
                  <a:lnTo>
                    <a:pt x="161471" y="179155"/>
                  </a:lnTo>
                  <a:lnTo>
                    <a:pt x="188068" y="155503"/>
                  </a:lnTo>
                  <a:lnTo>
                    <a:pt x="194324" y="139744"/>
                  </a:lnTo>
                  <a:lnTo>
                    <a:pt x="66060" y="139744"/>
                  </a:lnTo>
                  <a:lnTo>
                    <a:pt x="66060" y="48940"/>
                  </a:lnTo>
                  <a:lnTo>
                    <a:pt x="194998" y="48940"/>
                  </a:lnTo>
                  <a:lnTo>
                    <a:pt x="183637" y="25791"/>
                  </a:lnTo>
                  <a:lnTo>
                    <a:pt x="157592" y="6695"/>
                  </a:lnTo>
                  <a:lnTo>
                    <a:pt x="119001" y="0"/>
                  </a:lnTo>
                  <a:close/>
                </a:path>
                <a:path w="203200" h="318770">
                  <a:moveTo>
                    <a:pt x="194998" y="48940"/>
                  </a:moveTo>
                  <a:lnTo>
                    <a:pt x="99305" y="48940"/>
                  </a:lnTo>
                  <a:lnTo>
                    <a:pt x="117598" y="52789"/>
                  </a:lnTo>
                  <a:lnTo>
                    <a:pt x="128837" y="63207"/>
                  </a:lnTo>
                  <a:lnTo>
                    <a:pt x="134499" y="78502"/>
                  </a:lnTo>
                  <a:lnTo>
                    <a:pt x="136058" y="96981"/>
                  </a:lnTo>
                  <a:lnTo>
                    <a:pt x="133632" y="112590"/>
                  </a:lnTo>
                  <a:lnTo>
                    <a:pt x="126818" y="126298"/>
                  </a:lnTo>
                  <a:lnTo>
                    <a:pt x="116312" y="136038"/>
                  </a:lnTo>
                  <a:lnTo>
                    <a:pt x="102813" y="139744"/>
                  </a:lnTo>
                  <a:lnTo>
                    <a:pt x="194324" y="139744"/>
                  </a:lnTo>
                  <a:lnTo>
                    <a:pt x="200148" y="125073"/>
                  </a:lnTo>
                  <a:lnTo>
                    <a:pt x="202999" y="95222"/>
                  </a:lnTo>
                  <a:lnTo>
                    <a:pt x="198363" y="55796"/>
                  </a:lnTo>
                  <a:lnTo>
                    <a:pt x="194998" y="48940"/>
                  </a:lnTo>
                  <a:close/>
                </a:path>
              </a:pathLst>
            </a:custGeom>
            <a:solidFill>
              <a:srgbClr val="FFFFFF"/>
            </a:solidFill>
          </p:spPr>
          <p:txBody>
            <a:bodyPr wrap="square" lIns="0" tIns="0" rIns="0" bIns="0" rtlCol="0"/>
            <a:lstStyle/>
            <a:p>
              <a:endParaRPr sz="1092"/>
            </a:p>
          </p:txBody>
        </p:sp>
        <p:pic>
          <p:nvPicPr>
            <p:cNvPr id="21" name="object 6">
              <a:extLst>
                <a:ext uri="{FF2B5EF4-FFF2-40B4-BE49-F238E27FC236}">
                  <a16:creationId xmlns:a16="http://schemas.microsoft.com/office/drawing/2014/main" id="{B795D656-1DF4-9AC2-BCC0-A05D7B124F89}"/>
                </a:ext>
              </a:extLst>
            </p:cNvPr>
            <p:cNvPicPr/>
            <p:nvPr/>
          </p:nvPicPr>
          <p:blipFill>
            <a:blip r:embed="rId2" cstate="print"/>
            <a:stretch>
              <a:fillRect/>
            </a:stretch>
          </p:blipFill>
          <p:spPr>
            <a:xfrm>
              <a:off x="19714539" y="10629826"/>
              <a:ext cx="313090" cy="231437"/>
            </a:xfrm>
            <a:prstGeom prst="rect">
              <a:avLst/>
            </a:prstGeom>
          </p:spPr>
        </p:pic>
        <p:sp>
          <p:nvSpPr>
            <p:cNvPr id="22" name="object 7">
              <a:extLst>
                <a:ext uri="{FF2B5EF4-FFF2-40B4-BE49-F238E27FC236}">
                  <a16:creationId xmlns:a16="http://schemas.microsoft.com/office/drawing/2014/main" id="{A54E96CC-68CB-77DD-2C85-D46E2F1550AF}"/>
                </a:ext>
              </a:extLst>
            </p:cNvPr>
            <p:cNvSpPr/>
            <p:nvPr/>
          </p:nvSpPr>
          <p:spPr>
            <a:xfrm>
              <a:off x="19101829" y="10903603"/>
              <a:ext cx="708025" cy="323215"/>
            </a:xfrm>
            <a:custGeom>
              <a:avLst/>
              <a:gdLst/>
              <a:ahLst/>
              <a:cxnLst/>
              <a:rect l="l" t="t" r="r" b="b"/>
              <a:pathLst>
                <a:path w="708025" h="323215">
                  <a:moveTo>
                    <a:pt x="173253" y="205422"/>
                  </a:moveTo>
                  <a:lnTo>
                    <a:pt x="166357" y="131470"/>
                  </a:lnTo>
                  <a:lnTo>
                    <a:pt x="112877" y="91249"/>
                  </a:lnTo>
                  <a:lnTo>
                    <a:pt x="112877" y="204978"/>
                  </a:lnTo>
                  <a:lnTo>
                    <a:pt x="111912" y="241007"/>
                  </a:lnTo>
                  <a:lnTo>
                    <a:pt x="108127" y="265658"/>
                  </a:lnTo>
                  <a:lnTo>
                    <a:pt x="100152" y="279819"/>
                  </a:lnTo>
                  <a:lnTo>
                    <a:pt x="86639" y="284340"/>
                  </a:lnTo>
                  <a:lnTo>
                    <a:pt x="73875" y="279819"/>
                  </a:lnTo>
                  <a:lnTo>
                    <a:pt x="66281" y="265658"/>
                  </a:lnTo>
                  <a:lnTo>
                    <a:pt x="62623" y="241007"/>
                  </a:lnTo>
                  <a:lnTo>
                    <a:pt x="61683" y="204978"/>
                  </a:lnTo>
                  <a:lnTo>
                    <a:pt x="62014" y="174421"/>
                  </a:lnTo>
                  <a:lnTo>
                    <a:pt x="64643" y="150596"/>
                  </a:lnTo>
                  <a:lnTo>
                    <a:pt x="72034" y="135115"/>
                  </a:lnTo>
                  <a:lnTo>
                    <a:pt x="86639" y="129603"/>
                  </a:lnTo>
                  <a:lnTo>
                    <a:pt x="101993" y="135115"/>
                  </a:lnTo>
                  <a:lnTo>
                    <a:pt x="109766" y="150596"/>
                  </a:lnTo>
                  <a:lnTo>
                    <a:pt x="112534" y="174421"/>
                  </a:lnTo>
                  <a:lnTo>
                    <a:pt x="112877" y="204978"/>
                  </a:lnTo>
                  <a:lnTo>
                    <a:pt x="112877" y="91249"/>
                  </a:lnTo>
                  <a:lnTo>
                    <a:pt x="97383" y="92583"/>
                  </a:lnTo>
                  <a:lnTo>
                    <a:pt x="84112" y="96926"/>
                  </a:lnTo>
                  <a:lnTo>
                    <a:pt x="72631" y="104825"/>
                  </a:lnTo>
                  <a:lnTo>
                    <a:pt x="62560" y="116814"/>
                  </a:lnTo>
                  <a:lnTo>
                    <a:pt x="61683" y="116814"/>
                  </a:lnTo>
                  <a:lnTo>
                    <a:pt x="61683" y="0"/>
                  </a:lnTo>
                  <a:lnTo>
                    <a:pt x="0" y="0"/>
                  </a:lnTo>
                  <a:lnTo>
                    <a:pt x="0" y="318262"/>
                  </a:lnTo>
                  <a:lnTo>
                    <a:pt x="58635" y="318262"/>
                  </a:lnTo>
                  <a:lnTo>
                    <a:pt x="58635" y="293598"/>
                  </a:lnTo>
                  <a:lnTo>
                    <a:pt x="59512" y="293598"/>
                  </a:lnTo>
                  <a:lnTo>
                    <a:pt x="69113" y="307251"/>
                  </a:lnTo>
                  <a:lnTo>
                    <a:pt x="80937" y="316242"/>
                  </a:lnTo>
                  <a:lnTo>
                    <a:pt x="95059" y="321183"/>
                  </a:lnTo>
                  <a:lnTo>
                    <a:pt x="111569" y="322681"/>
                  </a:lnTo>
                  <a:lnTo>
                    <a:pt x="148145" y="310807"/>
                  </a:lnTo>
                  <a:lnTo>
                    <a:pt x="158750" y="293598"/>
                  </a:lnTo>
                  <a:lnTo>
                    <a:pt x="164452" y="284340"/>
                  </a:lnTo>
                  <a:lnTo>
                    <a:pt x="166357" y="281241"/>
                  </a:lnTo>
                  <a:lnTo>
                    <a:pt x="172593" y="243078"/>
                  </a:lnTo>
                  <a:lnTo>
                    <a:pt x="173253" y="205422"/>
                  </a:lnTo>
                  <a:close/>
                </a:path>
                <a:path w="708025" h="323215">
                  <a:moveTo>
                    <a:pt x="275120" y="95656"/>
                  </a:moveTo>
                  <a:lnTo>
                    <a:pt x="213410" y="95656"/>
                  </a:lnTo>
                  <a:lnTo>
                    <a:pt x="213410" y="318262"/>
                  </a:lnTo>
                  <a:lnTo>
                    <a:pt x="275120" y="318262"/>
                  </a:lnTo>
                  <a:lnTo>
                    <a:pt x="275120" y="95656"/>
                  </a:lnTo>
                  <a:close/>
                </a:path>
                <a:path w="708025" h="323215">
                  <a:moveTo>
                    <a:pt x="275120" y="12"/>
                  </a:moveTo>
                  <a:lnTo>
                    <a:pt x="213410" y="12"/>
                  </a:lnTo>
                  <a:lnTo>
                    <a:pt x="213410" y="48933"/>
                  </a:lnTo>
                  <a:lnTo>
                    <a:pt x="275120" y="48933"/>
                  </a:lnTo>
                  <a:lnTo>
                    <a:pt x="275120" y="12"/>
                  </a:lnTo>
                  <a:close/>
                </a:path>
                <a:path w="708025" h="323215">
                  <a:moveTo>
                    <a:pt x="496316" y="205422"/>
                  </a:moveTo>
                  <a:lnTo>
                    <a:pt x="495617" y="168605"/>
                  </a:lnTo>
                  <a:lnTo>
                    <a:pt x="489432" y="131470"/>
                  </a:lnTo>
                  <a:lnTo>
                    <a:pt x="488264" y="129603"/>
                  </a:lnTo>
                  <a:lnTo>
                    <a:pt x="480314" y="116814"/>
                  </a:lnTo>
                  <a:lnTo>
                    <a:pt x="471589" y="102768"/>
                  </a:lnTo>
                  <a:lnTo>
                    <a:pt x="435952" y="91249"/>
                  </a:lnTo>
                  <a:lnTo>
                    <a:pt x="435952" y="204978"/>
                  </a:lnTo>
                  <a:lnTo>
                    <a:pt x="434987" y="241007"/>
                  </a:lnTo>
                  <a:lnTo>
                    <a:pt x="431190" y="265658"/>
                  </a:lnTo>
                  <a:lnTo>
                    <a:pt x="423214" y="279819"/>
                  </a:lnTo>
                  <a:lnTo>
                    <a:pt x="409702" y="284340"/>
                  </a:lnTo>
                  <a:lnTo>
                    <a:pt x="396938" y="279819"/>
                  </a:lnTo>
                  <a:lnTo>
                    <a:pt x="389356" y="265658"/>
                  </a:lnTo>
                  <a:lnTo>
                    <a:pt x="385699" y="241007"/>
                  </a:lnTo>
                  <a:lnTo>
                    <a:pt x="384759" y="204978"/>
                  </a:lnTo>
                  <a:lnTo>
                    <a:pt x="385076" y="174421"/>
                  </a:lnTo>
                  <a:lnTo>
                    <a:pt x="387705" y="150596"/>
                  </a:lnTo>
                  <a:lnTo>
                    <a:pt x="395097" y="135115"/>
                  </a:lnTo>
                  <a:lnTo>
                    <a:pt x="409702" y="129603"/>
                  </a:lnTo>
                  <a:lnTo>
                    <a:pt x="425069" y="135115"/>
                  </a:lnTo>
                  <a:lnTo>
                    <a:pt x="432841" y="150596"/>
                  </a:lnTo>
                  <a:lnTo>
                    <a:pt x="435597" y="174421"/>
                  </a:lnTo>
                  <a:lnTo>
                    <a:pt x="435952" y="204978"/>
                  </a:lnTo>
                  <a:lnTo>
                    <a:pt x="435952" y="91249"/>
                  </a:lnTo>
                  <a:lnTo>
                    <a:pt x="420446" y="92583"/>
                  </a:lnTo>
                  <a:lnTo>
                    <a:pt x="407174" y="96926"/>
                  </a:lnTo>
                  <a:lnTo>
                    <a:pt x="395706" y="104825"/>
                  </a:lnTo>
                  <a:lnTo>
                    <a:pt x="385622" y="116814"/>
                  </a:lnTo>
                  <a:lnTo>
                    <a:pt x="384759" y="116814"/>
                  </a:lnTo>
                  <a:lnTo>
                    <a:pt x="384759" y="0"/>
                  </a:lnTo>
                  <a:lnTo>
                    <a:pt x="323075" y="0"/>
                  </a:lnTo>
                  <a:lnTo>
                    <a:pt x="323075" y="318262"/>
                  </a:lnTo>
                  <a:lnTo>
                    <a:pt x="381698" y="318262"/>
                  </a:lnTo>
                  <a:lnTo>
                    <a:pt x="381698" y="293598"/>
                  </a:lnTo>
                  <a:lnTo>
                    <a:pt x="382574" y="293598"/>
                  </a:lnTo>
                  <a:lnTo>
                    <a:pt x="392176" y="307251"/>
                  </a:lnTo>
                  <a:lnTo>
                    <a:pt x="403999" y="316242"/>
                  </a:lnTo>
                  <a:lnTo>
                    <a:pt x="418134" y="321183"/>
                  </a:lnTo>
                  <a:lnTo>
                    <a:pt x="434632" y="322681"/>
                  </a:lnTo>
                  <a:lnTo>
                    <a:pt x="471220" y="310807"/>
                  </a:lnTo>
                  <a:lnTo>
                    <a:pt x="481825" y="293598"/>
                  </a:lnTo>
                  <a:lnTo>
                    <a:pt x="487514" y="284340"/>
                  </a:lnTo>
                  <a:lnTo>
                    <a:pt x="489432" y="281241"/>
                  </a:lnTo>
                  <a:lnTo>
                    <a:pt x="495668" y="243078"/>
                  </a:lnTo>
                  <a:lnTo>
                    <a:pt x="496316" y="205422"/>
                  </a:lnTo>
                  <a:close/>
                </a:path>
                <a:path w="708025" h="323215">
                  <a:moveTo>
                    <a:pt x="598170" y="0"/>
                  </a:moveTo>
                  <a:lnTo>
                    <a:pt x="536486" y="0"/>
                  </a:lnTo>
                  <a:lnTo>
                    <a:pt x="536486" y="318262"/>
                  </a:lnTo>
                  <a:lnTo>
                    <a:pt x="598170" y="318262"/>
                  </a:lnTo>
                  <a:lnTo>
                    <a:pt x="598170" y="0"/>
                  </a:lnTo>
                  <a:close/>
                </a:path>
                <a:path w="708025" h="323215">
                  <a:moveTo>
                    <a:pt x="707809" y="95656"/>
                  </a:moveTo>
                  <a:lnTo>
                    <a:pt x="646125" y="95656"/>
                  </a:lnTo>
                  <a:lnTo>
                    <a:pt x="646125" y="318262"/>
                  </a:lnTo>
                  <a:lnTo>
                    <a:pt x="707809" y="318262"/>
                  </a:lnTo>
                  <a:lnTo>
                    <a:pt x="707809" y="95656"/>
                  </a:lnTo>
                  <a:close/>
                </a:path>
                <a:path w="708025" h="323215">
                  <a:moveTo>
                    <a:pt x="707809" y="12"/>
                  </a:moveTo>
                  <a:lnTo>
                    <a:pt x="646125" y="12"/>
                  </a:lnTo>
                  <a:lnTo>
                    <a:pt x="646125" y="48933"/>
                  </a:lnTo>
                  <a:lnTo>
                    <a:pt x="707809" y="48933"/>
                  </a:lnTo>
                  <a:lnTo>
                    <a:pt x="707809" y="12"/>
                  </a:lnTo>
                  <a:close/>
                </a:path>
              </a:pathLst>
            </a:custGeom>
            <a:solidFill>
              <a:srgbClr val="FFFFFF"/>
            </a:solidFill>
          </p:spPr>
          <p:txBody>
            <a:bodyPr wrap="square" lIns="0" tIns="0" rIns="0" bIns="0" rtlCol="0"/>
            <a:lstStyle/>
            <a:p>
              <a:endParaRPr sz="1092"/>
            </a:p>
          </p:txBody>
        </p:sp>
        <p:pic>
          <p:nvPicPr>
            <p:cNvPr id="23" name="object 8">
              <a:extLst>
                <a:ext uri="{FF2B5EF4-FFF2-40B4-BE49-F238E27FC236}">
                  <a16:creationId xmlns:a16="http://schemas.microsoft.com/office/drawing/2014/main" id="{31D42C2C-B0F1-8DF3-E9B6-95B5D3E3EC9F}"/>
                </a:ext>
              </a:extLst>
            </p:cNvPr>
            <p:cNvPicPr/>
            <p:nvPr/>
          </p:nvPicPr>
          <p:blipFill>
            <a:blip r:embed="rId3" cstate="print"/>
            <a:stretch>
              <a:fillRect/>
            </a:stretch>
          </p:blipFill>
          <p:spPr>
            <a:xfrm>
              <a:off x="19847123" y="10994845"/>
              <a:ext cx="180235" cy="231437"/>
            </a:xfrm>
            <a:prstGeom prst="rect">
              <a:avLst/>
            </a:prstGeom>
          </p:spPr>
        </p:pic>
      </p:grpSp>
      <p:sp>
        <p:nvSpPr>
          <p:cNvPr id="4" name="object 2">
            <a:extLst>
              <a:ext uri="{FF2B5EF4-FFF2-40B4-BE49-F238E27FC236}">
                <a16:creationId xmlns:a16="http://schemas.microsoft.com/office/drawing/2014/main" id="{60423125-7795-604F-5F3D-33F6DEE82F42}"/>
              </a:ext>
            </a:extLst>
          </p:cNvPr>
          <p:cNvSpPr/>
          <p:nvPr/>
        </p:nvSpPr>
        <p:spPr>
          <a:xfrm>
            <a:off x="6192273" y="0"/>
            <a:ext cx="844891" cy="844832"/>
          </a:xfrm>
          <a:custGeom>
            <a:avLst/>
            <a:gdLst/>
            <a:ahLst/>
            <a:cxnLst/>
            <a:rect l="l" t="t" r="r" b="b"/>
            <a:pathLst>
              <a:path w="1393190" h="1393190">
                <a:moveTo>
                  <a:pt x="1392627" y="0"/>
                </a:moveTo>
                <a:lnTo>
                  <a:pt x="0" y="0"/>
                </a:lnTo>
                <a:lnTo>
                  <a:pt x="0" y="1392627"/>
                </a:lnTo>
                <a:lnTo>
                  <a:pt x="1392627" y="0"/>
                </a:lnTo>
                <a:close/>
              </a:path>
            </a:pathLst>
          </a:custGeom>
          <a:solidFill>
            <a:schemeClr val="bg1"/>
          </a:solidFill>
        </p:spPr>
        <p:txBody>
          <a:bodyPr wrap="square" lIns="0" tIns="0" rIns="0" bIns="0" rtlCol="0"/>
          <a:lstStyle/>
          <a:p>
            <a:endParaRPr sz="1092"/>
          </a:p>
        </p:txBody>
      </p:sp>
      <p:sp>
        <p:nvSpPr>
          <p:cNvPr id="3" name="Tijdelijke aanduiding voor tekst 2">
            <a:extLst>
              <a:ext uri="{FF2B5EF4-FFF2-40B4-BE49-F238E27FC236}">
                <a16:creationId xmlns:a16="http://schemas.microsoft.com/office/drawing/2014/main" id="{C239637C-8199-F4EA-FA01-42354B0120BE}"/>
              </a:ext>
            </a:extLst>
          </p:cNvPr>
          <p:cNvSpPr>
            <a:spLocks noGrp="1"/>
          </p:cNvSpPr>
          <p:nvPr>
            <p:ph type="body" sz="quarter" idx="15"/>
          </p:nvPr>
        </p:nvSpPr>
        <p:spPr>
          <a:xfrm>
            <a:off x="743227" y="1993684"/>
            <a:ext cx="5075508" cy="783869"/>
          </a:xfrm>
          <a:prstGeom prst="rect">
            <a:avLst/>
          </a:prstGeom>
        </p:spPr>
        <p:txBody>
          <a:bodyPr lIns="0" tIns="0" rIns="0" bIns="0"/>
          <a:lstStyle>
            <a:lvl1pPr marL="320566" indent="-320566">
              <a:buFont typeface="Wingdings" panose="05000000000000000000" pitchFamily="2" charset="2"/>
              <a:buChar char="§"/>
              <a:defRPr sz="1698">
                <a:latin typeface="+mj-lt"/>
              </a:defRPr>
            </a:lvl1pPr>
            <a:lvl2pPr marL="542940" indent="-265694">
              <a:buFont typeface="Calibri" panose="020F0502020204030204" pitchFamily="34" charset="0"/>
              <a:buChar char="-"/>
              <a:defRPr sz="1698">
                <a:latin typeface="+mj-lt"/>
              </a:defRPr>
            </a:lvl2pPr>
            <a:lvl3pPr marL="831738" indent="-277246">
              <a:buFont typeface="Arial" panose="020B0604020202020204" pitchFamily="34" charset="0"/>
              <a:buChar char="•"/>
              <a:defRPr sz="1698">
                <a:latin typeface="+mj-lt"/>
              </a:defRPr>
            </a:lvl3pPr>
          </a:lstStyle>
          <a:p>
            <a:pPr lvl="0"/>
            <a:r>
              <a:rPr lang="nl-NL"/>
              <a:t>Klikken om de tekststijl van het model te bewerken</a:t>
            </a:r>
          </a:p>
          <a:p>
            <a:pPr lvl="1"/>
            <a:r>
              <a:rPr lang="nl-NL"/>
              <a:t>Tweede niveau</a:t>
            </a:r>
          </a:p>
          <a:p>
            <a:pPr lvl="2"/>
            <a:r>
              <a:rPr lang="nl-NL"/>
              <a:t>Derde niveau</a:t>
            </a:r>
          </a:p>
        </p:txBody>
      </p:sp>
      <p:sp>
        <p:nvSpPr>
          <p:cNvPr id="7" name="Titel 5">
            <a:extLst>
              <a:ext uri="{FF2B5EF4-FFF2-40B4-BE49-F238E27FC236}">
                <a16:creationId xmlns:a16="http://schemas.microsoft.com/office/drawing/2014/main" id="{CEF49A68-1A1A-73B6-1BAA-57328CB4B39B}"/>
              </a:ext>
            </a:extLst>
          </p:cNvPr>
          <p:cNvSpPr>
            <a:spLocks noGrp="1"/>
          </p:cNvSpPr>
          <p:nvPr>
            <p:ph type="title" hasCustomPrompt="1"/>
          </p:nvPr>
        </p:nvSpPr>
        <p:spPr>
          <a:xfrm>
            <a:off x="723143" y="610328"/>
            <a:ext cx="5095591" cy="1118688"/>
          </a:xfrm>
          <a:prstGeom prst="rect">
            <a:avLst/>
          </a:prstGeom>
        </p:spPr>
        <p:txBody>
          <a:bodyPr lIns="0" tIns="0" rIns="0" bIns="0"/>
          <a:lstStyle>
            <a:lvl1pPr>
              <a:lnSpc>
                <a:spcPct val="80000"/>
              </a:lnSpc>
              <a:defRPr sz="4487" b="1">
                <a:solidFill>
                  <a:schemeClr val="tx1"/>
                </a:solidFill>
                <a:latin typeface="+mn-lt"/>
              </a:defRPr>
            </a:lvl1pPr>
          </a:lstStyle>
          <a:p>
            <a:r>
              <a:rPr lang="nl-NL"/>
              <a:t>Klik om een titel toe te voegen</a:t>
            </a:r>
          </a:p>
        </p:txBody>
      </p:sp>
    </p:spTree>
    <p:extLst>
      <p:ext uri="{BB962C8B-B14F-4D97-AF65-F5344CB8AC3E}">
        <p14:creationId xmlns:p14="http://schemas.microsoft.com/office/powerpoint/2010/main" val="319263591"/>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ekstslide - beeld links">
    <p:bg>
      <p:bgPr>
        <a:solidFill>
          <a:schemeClr val="bg1"/>
        </a:solidFill>
        <a:effectLst/>
      </p:bgPr>
    </p:bg>
    <p:spTree>
      <p:nvGrpSpPr>
        <p:cNvPr id="1" name=""/>
        <p:cNvGrpSpPr/>
        <p:nvPr/>
      </p:nvGrpSpPr>
      <p:grpSpPr>
        <a:xfrm>
          <a:off x="0" y="0"/>
          <a:ext cx="0" cy="0"/>
          <a:chOff x="0" y="0"/>
          <a:chExt cx="0" cy="0"/>
        </a:xfrm>
      </p:grpSpPr>
      <p:sp>
        <p:nvSpPr>
          <p:cNvPr id="7" name="Titel 5">
            <a:extLst>
              <a:ext uri="{FF2B5EF4-FFF2-40B4-BE49-F238E27FC236}">
                <a16:creationId xmlns:a16="http://schemas.microsoft.com/office/drawing/2014/main" id="{6FA3935C-4596-354D-2401-62DAF1B76B63}"/>
              </a:ext>
            </a:extLst>
          </p:cNvPr>
          <p:cNvSpPr>
            <a:spLocks noGrp="1"/>
          </p:cNvSpPr>
          <p:nvPr>
            <p:ph type="title" hasCustomPrompt="1"/>
          </p:nvPr>
        </p:nvSpPr>
        <p:spPr>
          <a:xfrm>
            <a:off x="6860994" y="613204"/>
            <a:ext cx="5083090" cy="1118688"/>
          </a:xfrm>
          <a:prstGeom prst="rect">
            <a:avLst/>
          </a:prstGeom>
        </p:spPr>
        <p:txBody>
          <a:bodyPr lIns="0" tIns="0" rIns="0" bIns="0"/>
          <a:lstStyle>
            <a:lvl1pPr>
              <a:lnSpc>
                <a:spcPct val="80000"/>
              </a:lnSpc>
              <a:defRPr sz="4487" b="1">
                <a:solidFill>
                  <a:schemeClr val="tx1"/>
                </a:solidFill>
                <a:latin typeface="+mn-lt"/>
              </a:defRPr>
            </a:lvl1pPr>
          </a:lstStyle>
          <a:p>
            <a:r>
              <a:rPr lang="nl-NL"/>
              <a:t>Klik om een titel toe te voegen</a:t>
            </a:r>
          </a:p>
        </p:txBody>
      </p:sp>
      <p:grpSp>
        <p:nvGrpSpPr>
          <p:cNvPr id="8" name="object 3">
            <a:extLst>
              <a:ext uri="{FF2B5EF4-FFF2-40B4-BE49-F238E27FC236}">
                <a16:creationId xmlns:a16="http://schemas.microsoft.com/office/drawing/2014/main" id="{8C5CCCD1-FCA2-C9CB-A55C-4D1988264615}"/>
              </a:ext>
            </a:extLst>
          </p:cNvPr>
          <p:cNvGrpSpPr/>
          <p:nvPr/>
        </p:nvGrpSpPr>
        <p:grpSpPr>
          <a:xfrm>
            <a:off x="11531626" y="6197185"/>
            <a:ext cx="660432" cy="660386"/>
            <a:chOff x="19015171" y="10219617"/>
            <a:chExt cx="1089025" cy="1089025"/>
          </a:xfrm>
        </p:grpSpPr>
        <p:sp>
          <p:nvSpPr>
            <p:cNvPr id="9" name="object 4">
              <a:extLst>
                <a:ext uri="{FF2B5EF4-FFF2-40B4-BE49-F238E27FC236}">
                  <a16:creationId xmlns:a16="http://schemas.microsoft.com/office/drawing/2014/main" id="{44AA97E3-9F14-704D-81BB-B20B8DF18A75}"/>
                </a:ext>
              </a:extLst>
            </p:cNvPr>
            <p:cNvSpPr/>
            <p:nvPr/>
          </p:nvSpPr>
          <p:spPr>
            <a:xfrm>
              <a:off x="19015171" y="10219617"/>
              <a:ext cx="1089025" cy="1089025"/>
            </a:xfrm>
            <a:custGeom>
              <a:avLst/>
              <a:gdLst/>
              <a:ahLst/>
              <a:cxnLst/>
              <a:rect l="l" t="t" r="r" b="b"/>
              <a:pathLst>
                <a:path w="1089025" h="1089025">
                  <a:moveTo>
                    <a:pt x="1088930" y="0"/>
                  </a:moveTo>
                  <a:lnTo>
                    <a:pt x="272232" y="0"/>
                  </a:lnTo>
                  <a:lnTo>
                    <a:pt x="0" y="272232"/>
                  </a:lnTo>
                  <a:lnTo>
                    <a:pt x="0" y="1088940"/>
                  </a:lnTo>
                  <a:lnTo>
                    <a:pt x="1088930" y="1088940"/>
                  </a:lnTo>
                  <a:lnTo>
                    <a:pt x="1088930" y="0"/>
                  </a:lnTo>
                  <a:close/>
                </a:path>
              </a:pathLst>
            </a:custGeom>
            <a:solidFill>
              <a:srgbClr val="008BD2"/>
            </a:solidFill>
          </p:spPr>
          <p:txBody>
            <a:bodyPr wrap="square" lIns="0" tIns="0" rIns="0" bIns="0" rtlCol="0"/>
            <a:lstStyle/>
            <a:p>
              <a:endParaRPr sz="1092"/>
            </a:p>
          </p:txBody>
        </p:sp>
        <p:sp>
          <p:nvSpPr>
            <p:cNvPr id="10" name="object 5">
              <a:extLst>
                <a:ext uri="{FF2B5EF4-FFF2-40B4-BE49-F238E27FC236}">
                  <a16:creationId xmlns:a16="http://schemas.microsoft.com/office/drawing/2014/main" id="{0A903066-BD75-57B4-641E-0720AF7FD16F}"/>
                </a:ext>
              </a:extLst>
            </p:cNvPr>
            <p:cNvSpPr/>
            <p:nvPr/>
          </p:nvSpPr>
          <p:spPr>
            <a:xfrm>
              <a:off x="19492097" y="10538573"/>
              <a:ext cx="203200" cy="318770"/>
            </a:xfrm>
            <a:custGeom>
              <a:avLst/>
              <a:gdLst/>
              <a:ahLst/>
              <a:cxnLst/>
              <a:rect l="l" t="t" r="r" b="b"/>
              <a:pathLst>
                <a:path w="203200" h="318770">
                  <a:moveTo>
                    <a:pt x="119001" y="0"/>
                  </a:moveTo>
                  <a:lnTo>
                    <a:pt x="0" y="0"/>
                  </a:lnTo>
                  <a:lnTo>
                    <a:pt x="0" y="318273"/>
                  </a:lnTo>
                  <a:lnTo>
                    <a:pt x="66060" y="318273"/>
                  </a:lnTo>
                  <a:lnTo>
                    <a:pt x="66060" y="188674"/>
                  </a:lnTo>
                  <a:lnTo>
                    <a:pt x="115064" y="188674"/>
                  </a:lnTo>
                  <a:lnTo>
                    <a:pt x="161471" y="179155"/>
                  </a:lnTo>
                  <a:lnTo>
                    <a:pt x="188068" y="155503"/>
                  </a:lnTo>
                  <a:lnTo>
                    <a:pt x="194324" y="139744"/>
                  </a:lnTo>
                  <a:lnTo>
                    <a:pt x="66060" y="139744"/>
                  </a:lnTo>
                  <a:lnTo>
                    <a:pt x="66060" y="48940"/>
                  </a:lnTo>
                  <a:lnTo>
                    <a:pt x="194998" y="48940"/>
                  </a:lnTo>
                  <a:lnTo>
                    <a:pt x="183637" y="25791"/>
                  </a:lnTo>
                  <a:lnTo>
                    <a:pt x="157592" y="6695"/>
                  </a:lnTo>
                  <a:lnTo>
                    <a:pt x="119001" y="0"/>
                  </a:lnTo>
                  <a:close/>
                </a:path>
                <a:path w="203200" h="318770">
                  <a:moveTo>
                    <a:pt x="194998" y="48940"/>
                  </a:moveTo>
                  <a:lnTo>
                    <a:pt x="99305" y="48940"/>
                  </a:lnTo>
                  <a:lnTo>
                    <a:pt x="117598" y="52789"/>
                  </a:lnTo>
                  <a:lnTo>
                    <a:pt x="128837" y="63207"/>
                  </a:lnTo>
                  <a:lnTo>
                    <a:pt x="134499" y="78502"/>
                  </a:lnTo>
                  <a:lnTo>
                    <a:pt x="136058" y="96981"/>
                  </a:lnTo>
                  <a:lnTo>
                    <a:pt x="133632" y="112590"/>
                  </a:lnTo>
                  <a:lnTo>
                    <a:pt x="126818" y="126298"/>
                  </a:lnTo>
                  <a:lnTo>
                    <a:pt x="116312" y="136038"/>
                  </a:lnTo>
                  <a:lnTo>
                    <a:pt x="102813" y="139744"/>
                  </a:lnTo>
                  <a:lnTo>
                    <a:pt x="194324" y="139744"/>
                  </a:lnTo>
                  <a:lnTo>
                    <a:pt x="200148" y="125073"/>
                  </a:lnTo>
                  <a:lnTo>
                    <a:pt x="202999" y="95222"/>
                  </a:lnTo>
                  <a:lnTo>
                    <a:pt x="198363" y="55796"/>
                  </a:lnTo>
                  <a:lnTo>
                    <a:pt x="194998" y="48940"/>
                  </a:lnTo>
                  <a:close/>
                </a:path>
              </a:pathLst>
            </a:custGeom>
            <a:solidFill>
              <a:srgbClr val="FFFFFF"/>
            </a:solidFill>
          </p:spPr>
          <p:txBody>
            <a:bodyPr wrap="square" lIns="0" tIns="0" rIns="0" bIns="0" rtlCol="0"/>
            <a:lstStyle/>
            <a:p>
              <a:endParaRPr sz="1092"/>
            </a:p>
          </p:txBody>
        </p:sp>
        <p:pic>
          <p:nvPicPr>
            <p:cNvPr id="11" name="object 6">
              <a:extLst>
                <a:ext uri="{FF2B5EF4-FFF2-40B4-BE49-F238E27FC236}">
                  <a16:creationId xmlns:a16="http://schemas.microsoft.com/office/drawing/2014/main" id="{F1F11D3E-A2A5-2BE1-7CCD-973F04A13D11}"/>
                </a:ext>
              </a:extLst>
            </p:cNvPr>
            <p:cNvPicPr/>
            <p:nvPr/>
          </p:nvPicPr>
          <p:blipFill>
            <a:blip r:embed="rId2" cstate="print"/>
            <a:stretch>
              <a:fillRect/>
            </a:stretch>
          </p:blipFill>
          <p:spPr>
            <a:xfrm>
              <a:off x="19714539" y="10629826"/>
              <a:ext cx="313090" cy="231437"/>
            </a:xfrm>
            <a:prstGeom prst="rect">
              <a:avLst/>
            </a:prstGeom>
          </p:spPr>
        </p:pic>
        <p:sp>
          <p:nvSpPr>
            <p:cNvPr id="12" name="object 7">
              <a:extLst>
                <a:ext uri="{FF2B5EF4-FFF2-40B4-BE49-F238E27FC236}">
                  <a16:creationId xmlns:a16="http://schemas.microsoft.com/office/drawing/2014/main" id="{473A9E5C-9653-B23C-BA78-9A6E6175DFA6}"/>
                </a:ext>
              </a:extLst>
            </p:cNvPr>
            <p:cNvSpPr/>
            <p:nvPr/>
          </p:nvSpPr>
          <p:spPr>
            <a:xfrm>
              <a:off x="19101829" y="10903603"/>
              <a:ext cx="708025" cy="323215"/>
            </a:xfrm>
            <a:custGeom>
              <a:avLst/>
              <a:gdLst/>
              <a:ahLst/>
              <a:cxnLst/>
              <a:rect l="l" t="t" r="r" b="b"/>
              <a:pathLst>
                <a:path w="708025" h="323215">
                  <a:moveTo>
                    <a:pt x="173253" y="205422"/>
                  </a:moveTo>
                  <a:lnTo>
                    <a:pt x="166357" y="131470"/>
                  </a:lnTo>
                  <a:lnTo>
                    <a:pt x="112877" y="91249"/>
                  </a:lnTo>
                  <a:lnTo>
                    <a:pt x="112877" y="204978"/>
                  </a:lnTo>
                  <a:lnTo>
                    <a:pt x="111912" y="241007"/>
                  </a:lnTo>
                  <a:lnTo>
                    <a:pt x="108127" y="265658"/>
                  </a:lnTo>
                  <a:lnTo>
                    <a:pt x="100152" y="279819"/>
                  </a:lnTo>
                  <a:lnTo>
                    <a:pt x="86639" y="284340"/>
                  </a:lnTo>
                  <a:lnTo>
                    <a:pt x="73875" y="279819"/>
                  </a:lnTo>
                  <a:lnTo>
                    <a:pt x="66281" y="265658"/>
                  </a:lnTo>
                  <a:lnTo>
                    <a:pt x="62623" y="241007"/>
                  </a:lnTo>
                  <a:lnTo>
                    <a:pt x="61683" y="204978"/>
                  </a:lnTo>
                  <a:lnTo>
                    <a:pt x="62014" y="174421"/>
                  </a:lnTo>
                  <a:lnTo>
                    <a:pt x="64643" y="150596"/>
                  </a:lnTo>
                  <a:lnTo>
                    <a:pt x="72034" y="135115"/>
                  </a:lnTo>
                  <a:lnTo>
                    <a:pt x="86639" y="129603"/>
                  </a:lnTo>
                  <a:lnTo>
                    <a:pt x="101993" y="135115"/>
                  </a:lnTo>
                  <a:lnTo>
                    <a:pt x="109766" y="150596"/>
                  </a:lnTo>
                  <a:lnTo>
                    <a:pt x="112534" y="174421"/>
                  </a:lnTo>
                  <a:lnTo>
                    <a:pt x="112877" y="204978"/>
                  </a:lnTo>
                  <a:lnTo>
                    <a:pt x="112877" y="91249"/>
                  </a:lnTo>
                  <a:lnTo>
                    <a:pt x="97383" y="92583"/>
                  </a:lnTo>
                  <a:lnTo>
                    <a:pt x="84112" y="96926"/>
                  </a:lnTo>
                  <a:lnTo>
                    <a:pt x="72631" y="104825"/>
                  </a:lnTo>
                  <a:lnTo>
                    <a:pt x="62560" y="116814"/>
                  </a:lnTo>
                  <a:lnTo>
                    <a:pt x="61683" y="116814"/>
                  </a:lnTo>
                  <a:lnTo>
                    <a:pt x="61683" y="0"/>
                  </a:lnTo>
                  <a:lnTo>
                    <a:pt x="0" y="0"/>
                  </a:lnTo>
                  <a:lnTo>
                    <a:pt x="0" y="318262"/>
                  </a:lnTo>
                  <a:lnTo>
                    <a:pt x="58635" y="318262"/>
                  </a:lnTo>
                  <a:lnTo>
                    <a:pt x="58635" y="293598"/>
                  </a:lnTo>
                  <a:lnTo>
                    <a:pt x="59512" y="293598"/>
                  </a:lnTo>
                  <a:lnTo>
                    <a:pt x="69113" y="307251"/>
                  </a:lnTo>
                  <a:lnTo>
                    <a:pt x="80937" y="316242"/>
                  </a:lnTo>
                  <a:lnTo>
                    <a:pt x="95059" y="321183"/>
                  </a:lnTo>
                  <a:lnTo>
                    <a:pt x="111569" y="322681"/>
                  </a:lnTo>
                  <a:lnTo>
                    <a:pt x="148145" y="310807"/>
                  </a:lnTo>
                  <a:lnTo>
                    <a:pt x="158750" y="293598"/>
                  </a:lnTo>
                  <a:lnTo>
                    <a:pt x="164452" y="284340"/>
                  </a:lnTo>
                  <a:lnTo>
                    <a:pt x="166357" y="281241"/>
                  </a:lnTo>
                  <a:lnTo>
                    <a:pt x="172593" y="243078"/>
                  </a:lnTo>
                  <a:lnTo>
                    <a:pt x="173253" y="205422"/>
                  </a:lnTo>
                  <a:close/>
                </a:path>
                <a:path w="708025" h="323215">
                  <a:moveTo>
                    <a:pt x="275120" y="95656"/>
                  </a:moveTo>
                  <a:lnTo>
                    <a:pt x="213410" y="95656"/>
                  </a:lnTo>
                  <a:lnTo>
                    <a:pt x="213410" y="318262"/>
                  </a:lnTo>
                  <a:lnTo>
                    <a:pt x="275120" y="318262"/>
                  </a:lnTo>
                  <a:lnTo>
                    <a:pt x="275120" y="95656"/>
                  </a:lnTo>
                  <a:close/>
                </a:path>
                <a:path w="708025" h="323215">
                  <a:moveTo>
                    <a:pt x="275120" y="12"/>
                  </a:moveTo>
                  <a:lnTo>
                    <a:pt x="213410" y="12"/>
                  </a:lnTo>
                  <a:lnTo>
                    <a:pt x="213410" y="48933"/>
                  </a:lnTo>
                  <a:lnTo>
                    <a:pt x="275120" y="48933"/>
                  </a:lnTo>
                  <a:lnTo>
                    <a:pt x="275120" y="12"/>
                  </a:lnTo>
                  <a:close/>
                </a:path>
                <a:path w="708025" h="323215">
                  <a:moveTo>
                    <a:pt x="496316" y="205422"/>
                  </a:moveTo>
                  <a:lnTo>
                    <a:pt x="495617" y="168605"/>
                  </a:lnTo>
                  <a:lnTo>
                    <a:pt x="489432" y="131470"/>
                  </a:lnTo>
                  <a:lnTo>
                    <a:pt x="488264" y="129603"/>
                  </a:lnTo>
                  <a:lnTo>
                    <a:pt x="480314" y="116814"/>
                  </a:lnTo>
                  <a:lnTo>
                    <a:pt x="471589" y="102768"/>
                  </a:lnTo>
                  <a:lnTo>
                    <a:pt x="435952" y="91249"/>
                  </a:lnTo>
                  <a:lnTo>
                    <a:pt x="435952" y="204978"/>
                  </a:lnTo>
                  <a:lnTo>
                    <a:pt x="434987" y="241007"/>
                  </a:lnTo>
                  <a:lnTo>
                    <a:pt x="431190" y="265658"/>
                  </a:lnTo>
                  <a:lnTo>
                    <a:pt x="423214" y="279819"/>
                  </a:lnTo>
                  <a:lnTo>
                    <a:pt x="409702" y="284340"/>
                  </a:lnTo>
                  <a:lnTo>
                    <a:pt x="396938" y="279819"/>
                  </a:lnTo>
                  <a:lnTo>
                    <a:pt x="389356" y="265658"/>
                  </a:lnTo>
                  <a:lnTo>
                    <a:pt x="385699" y="241007"/>
                  </a:lnTo>
                  <a:lnTo>
                    <a:pt x="384759" y="204978"/>
                  </a:lnTo>
                  <a:lnTo>
                    <a:pt x="385076" y="174421"/>
                  </a:lnTo>
                  <a:lnTo>
                    <a:pt x="387705" y="150596"/>
                  </a:lnTo>
                  <a:lnTo>
                    <a:pt x="395097" y="135115"/>
                  </a:lnTo>
                  <a:lnTo>
                    <a:pt x="409702" y="129603"/>
                  </a:lnTo>
                  <a:lnTo>
                    <a:pt x="425069" y="135115"/>
                  </a:lnTo>
                  <a:lnTo>
                    <a:pt x="432841" y="150596"/>
                  </a:lnTo>
                  <a:lnTo>
                    <a:pt x="435597" y="174421"/>
                  </a:lnTo>
                  <a:lnTo>
                    <a:pt x="435952" y="204978"/>
                  </a:lnTo>
                  <a:lnTo>
                    <a:pt x="435952" y="91249"/>
                  </a:lnTo>
                  <a:lnTo>
                    <a:pt x="420446" y="92583"/>
                  </a:lnTo>
                  <a:lnTo>
                    <a:pt x="407174" y="96926"/>
                  </a:lnTo>
                  <a:lnTo>
                    <a:pt x="395706" y="104825"/>
                  </a:lnTo>
                  <a:lnTo>
                    <a:pt x="385622" y="116814"/>
                  </a:lnTo>
                  <a:lnTo>
                    <a:pt x="384759" y="116814"/>
                  </a:lnTo>
                  <a:lnTo>
                    <a:pt x="384759" y="0"/>
                  </a:lnTo>
                  <a:lnTo>
                    <a:pt x="323075" y="0"/>
                  </a:lnTo>
                  <a:lnTo>
                    <a:pt x="323075" y="318262"/>
                  </a:lnTo>
                  <a:lnTo>
                    <a:pt x="381698" y="318262"/>
                  </a:lnTo>
                  <a:lnTo>
                    <a:pt x="381698" y="293598"/>
                  </a:lnTo>
                  <a:lnTo>
                    <a:pt x="382574" y="293598"/>
                  </a:lnTo>
                  <a:lnTo>
                    <a:pt x="392176" y="307251"/>
                  </a:lnTo>
                  <a:lnTo>
                    <a:pt x="403999" y="316242"/>
                  </a:lnTo>
                  <a:lnTo>
                    <a:pt x="418134" y="321183"/>
                  </a:lnTo>
                  <a:lnTo>
                    <a:pt x="434632" y="322681"/>
                  </a:lnTo>
                  <a:lnTo>
                    <a:pt x="471220" y="310807"/>
                  </a:lnTo>
                  <a:lnTo>
                    <a:pt x="481825" y="293598"/>
                  </a:lnTo>
                  <a:lnTo>
                    <a:pt x="487514" y="284340"/>
                  </a:lnTo>
                  <a:lnTo>
                    <a:pt x="489432" y="281241"/>
                  </a:lnTo>
                  <a:lnTo>
                    <a:pt x="495668" y="243078"/>
                  </a:lnTo>
                  <a:lnTo>
                    <a:pt x="496316" y="205422"/>
                  </a:lnTo>
                  <a:close/>
                </a:path>
                <a:path w="708025" h="323215">
                  <a:moveTo>
                    <a:pt x="598170" y="0"/>
                  </a:moveTo>
                  <a:lnTo>
                    <a:pt x="536486" y="0"/>
                  </a:lnTo>
                  <a:lnTo>
                    <a:pt x="536486" y="318262"/>
                  </a:lnTo>
                  <a:lnTo>
                    <a:pt x="598170" y="318262"/>
                  </a:lnTo>
                  <a:lnTo>
                    <a:pt x="598170" y="0"/>
                  </a:lnTo>
                  <a:close/>
                </a:path>
                <a:path w="708025" h="323215">
                  <a:moveTo>
                    <a:pt x="707809" y="95656"/>
                  </a:moveTo>
                  <a:lnTo>
                    <a:pt x="646125" y="95656"/>
                  </a:lnTo>
                  <a:lnTo>
                    <a:pt x="646125" y="318262"/>
                  </a:lnTo>
                  <a:lnTo>
                    <a:pt x="707809" y="318262"/>
                  </a:lnTo>
                  <a:lnTo>
                    <a:pt x="707809" y="95656"/>
                  </a:lnTo>
                  <a:close/>
                </a:path>
                <a:path w="708025" h="323215">
                  <a:moveTo>
                    <a:pt x="707809" y="12"/>
                  </a:moveTo>
                  <a:lnTo>
                    <a:pt x="646125" y="12"/>
                  </a:lnTo>
                  <a:lnTo>
                    <a:pt x="646125" y="48933"/>
                  </a:lnTo>
                  <a:lnTo>
                    <a:pt x="707809" y="48933"/>
                  </a:lnTo>
                  <a:lnTo>
                    <a:pt x="707809" y="12"/>
                  </a:lnTo>
                  <a:close/>
                </a:path>
              </a:pathLst>
            </a:custGeom>
            <a:solidFill>
              <a:srgbClr val="FFFFFF"/>
            </a:solidFill>
          </p:spPr>
          <p:txBody>
            <a:bodyPr wrap="square" lIns="0" tIns="0" rIns="0" bIns="0" rtlCol="0"/>
            <a:lstStyle/>
            <a:p>
              <a:endParaRPr sz="1092"/>
            </a:p>
          </p:txBody>
        </p:sp>
        <p:pic>
          <p:nvPicPr>
            <p:cNvPr id="13" name="object 8">
              <a:extLst>
                <a:ext uri="{FF2B5EF4-FFF2-40B4-BE49-F238E27FC236}">
                  <a16:creationId xmlns:a16="http://schemas.microsoft.com/office/drawing/2014/main" id="{1D797D22-F08E-3207-490A-9B0D4B4DA242}"/>
                </a:ext>
              </a:extLst>
            </p:cNvPr>
            <p:cNvPicPr/>
            <p:nvPr/>
          </p:nvPicPr>
          <p:blipFill>
            <a:blip r:embed="rId3" cstate="print"/>
            <a:stretch>
              <a:fillRect/>
            </a:stretch>
          </p:blipFill>
          <p:spPr>
            <a:xfrm>
              <a:off x="19847123" y="10994845"/>
              <a:ext cx="180235" cy="231437"/>
            </a:xfrm>
            <a:prstGeom prst="rect">
              <a:avLst/>
            </a:prstGeom>
          </p:spPr>
        </p:pic>
      </p:grpSp>
      <p:sp>
        <p:nvSpPr>
          <p:cNvPr id="2" name="Tijdelijke aanduiding voor afbeelding 4">
            <a:extLst>
              <a:ext uri="{FF2B5EF4-FFF2-40B4-BE49-F238E27FC236}">
                <a16:creationId xmlns:a16="http://schemas.microsoft.com/office/drawing/2014/main" id="{79C35ECB-6FB2-7E68-4070-534FE9543E24}"/>
              </a:ext>
            </a:extLst>
          </p:cNvPr>
          <p:cNvSpPr>
            <a:spLocks noGrp="1"/>
          </p:cNvSpPr>
          <p:nvPr>
            <p:ph type="pic" sz="quarter" idx="14"/>
          </p:nvPr>
        </p:nvSpPr>
        <p:spPr>
          <a:xfrm>
            <a:off x="0" y="0"/>
            <a:ext cx="5999727" cy="800219"/>
          </a:xfrm>
        </p:spPr>
        <p:txBody>
          <a:bodyPr/>
          <a:lstStyle/>
          <a:p>
            <a:r>
              <a:rPr lang="nl-NL"/>
              <a:t>Klik op het pictogram als u een afbeelding wilt toevoegen</a:t>
            </a:r>
          </a:p>
        </p:txBody>
      </p:sp>
      <p:sp>
        <p:nvSpPr>
          <p:cNvPr id="5" name="Tijdelijke aanduiding voor tekst 2">
            <a:extLst>
              <a:ext uri="{FF2B5EF4-FFF2-40B4-BE49-F238E27FC236}">
                <a16:creationId xmlns:a16="http://schemas.microsoft.com/office/drawing/2014/main" id="{030697CE-B33C-E1D9-A41D-23228888D560}"/>
              </a:ext>
            </a:extLst>
          </p:cNvPr>
          <p:cNvSpPr>
            <a:spLocks noGrp="1"/>
          </p:cNvSpPr>
          <p:nvPr>
            <p:ph type="body" sz="quarter" idx="15"/>
          </p:nvPr>
        </p:nvSpPr>
        <p:spPr>
          <a:xfrm>
            <a:off x="6860993" y="1994635"/>
            <a:ext cx="4373793" cy="1045162"/>
          </a:xfrm>
          <a:prstGeom prst="rect">
            <a:avLst/>
          </a:prstGeom>
        </p:spPr>
        <p:txBody>
          <a:bodyPr lIns="0" tIns="0" rIns="0" bIns="0"/>
          <a:lstStyle>
            <a:lvl1pPr marL="320566" indent="-320566">
              <a:buFont typeface="Wingdings" panose="05000000000000000000" pitchFamily="2" charset="2"/>
              <a:buChar char="§"/>
              <a:defRPr sz="1698">
                <a:latin typeface="+mj-lt"/>
              </a:defRPr>
            </a:lvl1pPr>
            <a:lvl2pPr marL="542940" indent="-265694">
              <a:buFont typeface="Calibri" panose="020F0502020204030204" pitchFamily="34" charset="0"/>
              <a:buChar char="-"/>
              <a:defRPr sz="1698">
                <a:latin typeface="+mj-lt"/>
              </a:defRPr>
            </a:lvl2pPr>
            <a:lvl3pPr marL="831738" indent="-277246">
              <a:buFont typeface="Arial" panose="020B0604020202020204" pitchFamily="34" charset="0"/>
              <a:buChar char="•"/>
              <a:defRPr sz="1698">
                <a:latin typeface="+mj-lt"/>
              </a:defRPr>
            </a:lvl3pPr>
          </a:lstStyle>
          <a:p>
            <a:pPr lvl="0"/>
            <a:r>
              <a:rPr lang="nl-NL"/>
              <a:t>Klikken om de tekststijl van het model te bewerken</a:t>
            </a:r>
          </a:p>
          <a:p>
            <a:pPr lvl="1"/>
            <a:r>
              <a:rPr lang="nl-NL"/>
              <a:t>Tweede niveau</a:t>
            </a:r>
          </a:p>
          <a:p>
            <a:pPr lvl="2"/>
            <a:r>
              <a:rPr lang="nl-NL"/>
              <a:t>Derde niveau</a:t>
            </a:r>
          </a:p>
        </p:txBody>
      </p:sp>
      <p:sp>
        <p:nvSpPr>
          <p:cNvPr id="3" name="object 2">
            <a:extLst>
              <a:ext uri="{FF2B5EF4-FFF2-40B4-BE49-F238E27FC236}">
                <a16:creationId xmlns:a16="http://schemas.microsoft.com/office/drawing/2014/main" id="{35C36FDA-DE1B-28E5-C230-9E26149A2021}"/>
              </a:ext>
            </a:extLst>
          </p:cNvPr>
          <p:cNvSpPr/>
          <p:nvPr/>
        </p:nvSpPr>
        <p:spPr>
          <a:xfrm>
            <a:off x="-3851" y="0"/>
            <a:ext cx="844891" cy="844832"/>
          </a:xfrm>
          <a:custGeom>
            <a:avLst/>
            <a:gdLst/>
            <a:ahLst/>
            <a:cxnLst/>
            <a:rect l="l" t="t" r="r" b="b"/>
            <a:pathLst>
              <a:path w="1393190" h="1393190">
                <a:moveTo>
                  <a:pt x="1392627" y="0"/>
                </a:moveTo>
                <a:lnTo>
                  <a:pt x="0" y="0"/>
                </a:lnTo>
                <a:lnTo>
                  <a:pt x="0" y="1392627"/>
                </a:lnTo>
                <a:lnTo>
                  <a:pt x="1392627" y="0"/>
                </a:lnTo>
                <a:close/>
              </a:path>
            </a:pathLst>
          </a:custGeom>
          <a:solidFill>
            <a:schemeClr val="bg1"/>
          </a:solidFill>
        </p:spPr>
        <p:txBody>
          <a:bodyPr wrap="square" lIns="0" tIns="0" rIns="0" bIns="0" rtlCol="0"/>
          <a:lstStyle/>
          <a:p>
            <a:endParaRPr sz="1092"/>
          </a:p>
        </p:txBody>
      </p:sp>
    </p:spTree>
    <p:extLst>
      <p:ext uri="{BB962C8B-B14F-4D97-AF65-F5344CB8AC3E}">
        <p14:creationId xmlns:p14="http://schemas.microsoft.com/office/powerpoint/2010/main" val="3520312429"/>
      </p:ext>
    </p:extLst>
  </p:cSld>
  <p:clrMapOvr>
    <a:masterClrMapping/>
  </p:clrMapOvr>
  <p:extLst>
    <p:ext uri="{DCECCB84-F9BA-43D5-87BE-67443E8EF086}">
      <p15:sldGuideLst xmlns:p15="http://schemas.microsoft.com/office/powerpoint/2012/main">
        <p15:guide id="1" orient="horz" pos="356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Tekstslide - beeld onder">
    <p:bg>
      <p:bgPr>
        <a:solidFill>
          <a:schemeClr val="bg1"/>
        </a:solidFill>
        <a:effectLst/>
      </p:bgPr>
    </p:bg>
    <p:spTree>
      <p:nvGrpSpPr>
        <p:cNvPr id="1" name=""/>
        <p:cNvGrpSpPr/>
        <p:nvPr/>
      </p:nvGrpSpPr>
      <p:grpSpPr>
        <a:xfrm>
          <a:off x="0" y="0"/>
          <a:ext cx="0" cy="0"/>
          <a:chOff x="0" y="0"/>
          <a:chExt cx="0" cy="0"/>
        </a:xfrm>
      </p:grpSpPr>
      <p:sp>
        <p:nvSpPr>
          <p:cNvPr id="7" name="Titel 5">
            <a:extLst>
              <a:ext uri="{FF2B5EF4-FFF2-40B4-BE49-F238E27FC236}">
                <a16:creationId xmlns:a16="http://schemas.microsoft.com/office/drawing/2014/main" id="{6FA3935C-4596-354D-2401-62DAF1B76B63}"/>
              </a:ext>
            </a:extLst>
          </p:cNvPr>
          <p:cNvSpPr>
            <a:spLocks noGrp="1"/>
          </p:cNvSpPr>
          <p:nvPr>
            <p:ph type="title" hasCustomPrompt="1"/>
          </p:nvPr>
        </p:nvSpPr>
        <p:spPr>
          <a:xfrm>
            <a:off x="721836" y="610328"/>
            <a:ext cx="8416683" cy="566245"/>
          </a:xfrm>
          <a:prstGeom prst="rect">
            <a:avLst/>
          </a:prstGeom>
        </p:spPr>
        <p:txBody>
          <a:bodyPr lIns="0" tIns="0" rIns="0" bIns="0"/>
          <a:lstStyle>
            <a:lvl1pPr>
              <a:lnSpc>
                <a:spcPct val="80000"/>
              </a:lnSpc>
              <a:defRPr sz="4487" b="1">
                <a:solidFill>
                  <a:schemeClr val="tx1"/>
                </a:solidFill>
                <a:latin typeface="+mn-lt"/>
              </a:defRPr>
            </a:lvl1pPr>
          </a:lstStyle>
          <a:p>
            <a:r>
              <a:rPr lang="nl-NL"/>
              <a:t>Klik om een titel toe te voegen</a:t>
            </a:r>
          </a:p>
        </p:txBody>
      </p:sp>
      <p:sp>
        <p:nvSpPr>
          <p:cNvPr id="3" name="Tijdelijke aanduiding voor afbeelding 2">
            <a:extLst>
              <a:ext uri="{FF2B5EF4-FFF2-40B4-BE49-F238E27FC236}">
                <a16:creationId xmlns:a16="http://schemas.microsoft.com/office/drawing/2014/main" id="{3F1D7579-E6B2-10D8-4C0E-962AA308BF86}"/>
              </a:ext>
            </a:extLst>
          </p:cNvPr>
          <p:cNvSpPr>
            <a:spLocks noGrp="1"/>
          </p:cNvSpPr>
          <p:nvPr>
            <p:ph type="pic" sz="quarter" idx="14"/>
          </p:nvPr>
        </p:nvSpPr>
        <p:spPr>
          <a:xfrm>
            <a:off x="0" y="3429000"/>
            <a:ext cx="12192000" cy="400110"/>
          </a:xfrm>
        </p:spPr>
        <p:txBody>
          <a:bodyPr/>
          <a:lstStyle/>
          <a:p>
            <a:r>
              <a:rPr lang="nl-NL"/>
              <a:t>Klik op het pictogram als u een afbeelding wilt toevoegen</a:t>
            </a:r>
          </a:p>
        </p:txBody>
      </p:sp>
      <p:grpSp>
        <p:nvGrpSpPr>
          <p:cNvPr id="4" name="object 3">
            <a:extLst>
              <a:ext uri="{FF2B5EF4-FFF2-40B4-BE49-F238E27FC236}">
                <a16:creationId xmlns:a16="http://schemas.microsoft.com/office/drawing/2014/main" id="{A9E8128A-ECE3-EA4A-8043-F53829804E53}"/>
              </a:ext>
            </a:extLst>
          </p:cNvPr>
          <p:cNvGrpSpPr/>
          <p:nvPr/>
        </p:nvGrpSpPr>
        <p:grpSpPr>
          <a:xfrm>
            <a:off x="11531626" y="6197185"/>
            <a:ext cx="660432" cy="660386"/>
            <a:chOff x="19015171" y="10219617"/>
            <a:chExt cx="1089025" cy="1089025"/>
          </a:xfrm>
        </p:grpSpPr>
        <p:sp>
          <p:nvSpPr>
            <p:cNvPr id="5" name="object 4">
              <a:extLst>
                <a:ext uri="{FF2B5EF4-FFF2-40B4-BE49-F238E27FC236}">
                  <a16:creationId xmlns:a16="http://schemas.microsoft.com/office/drawing/2014/main" id="{24527E05-C57D-C001-DA94-D4D409E8EDA4}"/>
                </a:ext>
              </a:extLst>
            </p:cNvPr>
            <p:cNvSpPr/>
            <p:nvPr/>
          </p:nvSpPr>
          <p:spPr>
            <a:xfrm>
              <a:off x="19015171" y="10219617"/>
              <a:ext cx="1089025" cy="1089025"/>
            </a:xfrm>
            <a:custGeom>
              <a:avLst/>
              <a:gdLst/>
              <a:ahLst/>
              <a:cxnLst/>
              <a:rect l="l" t="t" r="r" b="b"/>
              <a:pathLst>
                <a:path w="1089025" h="1089025">
                  <a:moveTo>
                    <a:pt x="1088930" y="0"/>
                  </a:moveTo>
                  <a:lnTo>
                    <a:pt x="272232" y="0"/>
                  </a:lnTo>
                  <a:lnTo>
                    <a:pt x="0" y="272232"/>
                  </a:lnTo>
                  <a:lnTo>
                    <a:pt x="0" y="1088940"/>
                  </a:lnTo>
                  <a:lnTo>
                    <a:pt x="1088930" y="1088940"/>
                  </a:lnTo>
                  <a:lnTo>
                    <a:pt x="1088930" y="0"/>
                  </a:lnTo>
                  <a:close/>
                </a:path>
              </a:pathLst>
            </a:custGeom>
            <a:solidFill>
              <a:srgbClr val="008BD2"/>
            </a:solidFill>
          </p:spPr>
          <p:txBody>
            <a:bodyPr wrap="square" lIns="0" tIns="0" rIns="0" bIns="0" rtlCol="0"/>
            <a:lstStyle/>
            <a:p>
              <a:endParaRPr sz="1092"/>
            </a:p>
          </p:txBody>
        </p:sp>
        <p:sp>
          <p:nvSpPr>
            <p:cNvPr id="8" name="object 5">
              <a:extLst>
                <a:ext uri="{FF2B5EF4-FFF2-40B4-BE49-F238E27FC236}">
                  <a16:creationId xmlns:a16="http://schemas.microsoft.com/office/drawing/2014/main" id="{1030C52E-AFE8-D956-8579-11DD3A3172D1}"/>
                </a:ext>
              </a:extLst>
            </p:cNvPr>
            <p:cNvSpPr/>
            <p:nvPr/>
          </p:nvSpPr>
          <p:spPr>
            <a:xfrm>
              <a:off x="19492097" y="10538573"/>
              <a:ext cx="203200" cy="318770"/>
            </a:xfrm>
            <a:custGeom>
              <a:avLst/>
              <a:gdLst/>
              <a:ahLst/>
              <a:cxnLst/>
              <a:rect l="l" t="t" r="r" b="b"/>
              <a:pathLst>
                <a:path w="203200" h="318770">
                  <a:moveTo>
                    <a:pt x="119001" y="0"/>
                  </a:moveTo>
                  <a:lnTo>
                    <a:pt x="0" y="0"/>
                  </a:lnTo>
                  <a:lnTo>
                    <a:pt x="0" y="318273"/>
                  </a:lnTo>
                  <a:lnTo>
                    <a:pt x="66060" y="318273"/>
                  </a:lnTo>
                  <a:lnTo>
                    <a:pt x="66060" y="188674"/>
                  </a:lnTo>
                  <a:lnTo>
                    <a:pt x="115064" y="188674"/>
                  </a:lnTo>
                  <a:lnTo>
                    <a:pt x="161471" y="179155"/>
                  </a:lnTo>
                  <a:lnTo>
                    <a:pt x="188068" y="155503"/>
                  </a:lnTo>
                  <a:lnTo>
                    <a:pt x="194324" y="139744"/>
                  </a:lnTo>
                  <a:lnTo>
                    <a:pt x="66060" y="139744"/>
                  </a:lnTo>
                  <a:lnTo>
                    <a:pt x="66060" y="48940"/>
                  </a:lnTo>
                  <a:lnTo>
                    <a:pt x="194998" y="48940"/>
                  </a:lnTo>
                  <a:lnTo>
                    <a:pt x="183637" y="25791"/>
                  </a:lnTo>
                  <a:lnTo>
                    <a:pt x="157592" y="6695"/>
                  </a:lnTo>
                  <a:lnTo>
                    <a:pt x="119001" y="0"/>
                  </a:lnTo>
                  <a:close/>
                </a:path>
                <a:path w="203200" h="318770">
                  <a:moveTo>
                    <a:pt x="194998" y="48940"/>
                  </a:moveTo>
                  <a:lnTo>
                    <a:pt x="99305" y="48940"/>
                  </a:lnTo>
                  <a:lnTo>
                    <a:pt x="117598" y="52789"/>
                  </a:lnTo>
                  <a:lnTo>
                    <a:pt x="128837" y="63207"/>
                  </a:lnTo>
                  <a:lnTo>
                    <a:pt x="134499" y="78502"/>
                  </a:lnTo>
                  <a:lnTo>
                    <a:pt x="136058" y="96981"/>
                  </a:lnTo>
                  <a:lnTo>
                    <a:pt x="133632" y="112590"/>
                  </a:lnTo>
                  <a:lnTo>
                    <a:pt x="126818" y="126298"/>
                  </a:lnTo>
                  <a:lnTo>
                    <a:pt x="116312" y="136038"/>
                  </a:lnTo>
                  <a:lnTo>
                    <a:pt x="102813" y="139744"/>
                  </a:lnTo>
                  <a:lnTo>
                    <a:pt x="194324" y="139744"/>
                  </a:lnTo>
                  <a:lnTo>
                    <a:pt x="200148" y="125073"/>
                  </a:lnTo>
                  <a:lnTo>
                    <a:pt x="202999" y="95222"/>
                  </a:lnTo>
                  <a:lnTo>
                    <a:pt x="198363" y="55796"/>
                  </a:lnTo>
                  <a:lnTo>
                    <a:pt x="194998" y="48940"/>
                  </a:lnTo>
                  <a:close/>
                </a:path>
              </a:pathLst>
            </a:custGeom>
            <a:solidFill>
              <a:srgbClr val="FFFFFF"/>
            </a:solidFill>
          </p:spPr>
          <p:txBody>
            <a:bodyPr wrap="square" lIns="0" tIns="0" rIns="0" bIns="0" rtlCol="0"/>
            <a:lstStyle/>
            <a:p>
              <a:endParaRPr sz="1092"/>
            </a:p>
          </p:txBody>
        </p:sp>
        <p:pic>
          <p:nvPicPr>
            <p:cNvPr id="9" name="object 6">
              <a:extLst>
                <a:ext uri="{FF2B5EF4-FFF2-40B4-BE49-F238E27FC236}">
                  <a16:creationId xmlns:a16="http://schemas.microsoft.com/office/drawing/2014/main" id="{10FA2748-0E63-AEE4-8F4F-DFF187C5C040}"/>
                </a:ext>
              </a:extLst>
            </p:cNvPr>
            <p:cNvPicPr/>
            <p:nvPr/>
          </p:nvPicPr>
          <p:blipFill>
            <a:blip r:embed="rId2" cstate="print"/>
            <a:stretch>
              <a:fillRect/>
            </a:stretch>
          </p:blipFill>
          <p:spPr>
            <a:xfrm>
              <a:off x="19714539" y="10629826"/>
              <a:ext cx="313090" cy="231437"/>
            </a:xfrm>
            <a:prstGeom prst="rect">
              <a:avLst/>
            </a:prstGeom>
          </p:spPr>
        </p:pic>
        <p:sp>
          <p:nvSpPr>
            <p:cNvPr id="10" name="object 7">
              <a:extLst>
                <a:ext uri="{FF2B5EF4-FFF2-40B4-BE49-F238E27FC236}">
                  <a16:creationId xmlns:a16="http://schemas.microsoft.com/office/drawing/2014/main" id="{13673A35-EDF8-DD4D-B77B-C2FFDF0E11DC}"/>
                </a:ext>
              </a:extLst>
            </p:cNvPr>
            <p:cNvSpPr/>
            <p:nvPr/>
          </p:nvSpPr>
          <p:spPr>
            <a:xfrm>
              <a:off x="19101829" y="10903603"/>
              <a:ext cx="708025" cy="323215"/>
            </a:xfrm>
            <a:custGeom>
              <a:avLst/>
              <a:gdLst/>
              <a:ahLst/>
              <a:cxnLst/>
              <a:rect l="l" t="t" r="r" b="b"/>
              <a:pathLst>
                <a:path w="708025" h="323215">
                  <a:moveTo>
                    <a:pt x="173253" y="205422"/>
                  </a:moveTo>
                  <a:lnTo>
                    <a:pt x="166357" y="131470"/>
                  </a:lnTo>
                  <a:lnTo>
                    <a:pt x="112877" y="91249"/>
                  </a:lnTo>
                  <a:lnTo>
                    <a:pt x="112877" y="204978"/>
                  </a:lnTo>
                  <a:lnTo>
                    <a:pt x="111912" y="241007"/>
                  </a:lnTo>
                  <a:lnTo>
                    <a:pt x="108127" y="265658"/>
                  </a:lnTo>
                  <a:lnTo>
                    <a:pt x="100152" y="279819"/>
                  </a:lnTo>
                  <a:lnTo>
                    <a:pt x="86639" y="284340"/>
                  </a:lnTo>
                  <a:lnTo>
                    <a:pt x="73875" y="279819"/>
                  </a:lnTo>
                  <a:lnTo>
                    <a:pt x="66281" y="265658"/>
                  </a:lnTo>
                  <a:lnTo>
                    <a:pt x="62623" y="241007"/>
                  </a:lnTo>
                  <a:lnTo>
                    <a:pt x="61683" y="204978"/>
                  </a:lnTo>
                  <a:lnTo>
                    <a:pt x="62014" y="174421"/>
                  </a:lnTo>
                  <a:lnTo>
                    <a:pt x="64643" y="150596"/>
                  </a:lnTo>
                  <a:lnTo>
                    <a:pt x="72034" y="135115"/>
                  </a:lnTo>
                  <a:lnTo>
                    <a:pt x="86639" y="129603"/>
                  </a:lnTo>
                  <a:lnTo>
                    <a:pt x="101993" y="135115"/>
                  </a:lnTo>
                  <a:lnTo>
                    <a:pt x="109766" y="150596"/>
                  </a:lnTo>
                  <a:lnTo>
                    <a:pt x="112534" y="174421"/>
                  </a:lnTo>
                  <a:lnTo>
                    <a:pt x="112877" y="204978"/>
                  </a:lnTo>
                  <a:lnTo>
                    <a:pt x="112877" y="91249"/>
                  </a:lnTo>
                  <a:lnTo>
                    <a:pt x="97383" y="92583"/>
                  </a:lnTo>
                  <a:lnTo>
                    <a:pt x="84112" y="96926"/>
                  </a:lnTo>
                  <a:lnTo>
                    <a:pt x="72631" y="104825"/>
                  </a:lnTo>
                  <a:lnTo>
                    <a:pt x="62560" y="116814"/>
                  </a:lnTo>
                  <a:lnTo>
                    <a:pt x="61683" y="116814"/>
                  </a:lnTo>
                  <a:lnTo>
                    <a:pt x="61683" y="0"/>
                  </a:lnTo>
                  <a:lnTo>
                    <a:pt x="0" y="0"/>
                  </a:lnTo>
                  <a:lnTo>
                    <a:pt x="0" y="318262"/>
                  </a:lnTo>
                  <a:lnTo>
                    <a:pt x="58635" y="318262"/>
                  </a:lnTo>
                  <a:lnTo>
                    <a:pt x="58635" y="293598"/>
                  </a:lnTo>
                  <a:lnTo>
                    <a:pt x="59512" y="293598"/>
                  </a:lnTo>
                  <a:lnTo>
                    <a:pt x="69113" y="307251"/>
                  </a:lnTo>
                  <a:lnTo>
                    <a:pt x="80937" y="316242"/>
                  </a:lnTo>
                  <a:lnTo>
                    <a:pt x="95059" y="321183"/>
                  </a:lnTo>
                  <a:lnTo>
                    <a:pt x="111569" y="322681"/>
                  </a:lnTo>
                  <a:lnTo>
                    <a:pt x="148145" y="310807"/>
                  </a:lnTo>
                  <a:lnTo>
                    <a:pt x="158750" y="293598"/>
                  </a:lnTo>
                  <a:lnTo>
                    <a:pt x="164452" y="284340"/>
                  </a:lnTo>
                  <a:lnTo>
                    <a:pt x="166357" y="281241"/>
                  </a:lnTo>
                  <a:lnTo>
                    <a:pt x="172593" y="243078"/>
                  </a:lnTo>
                  <a:lnTo>
                    <a:pt x="173253" y="205422"/>
                  </a:lnTo>
                  <a:close/>
                </a:path>
                <a:path w="708025" h="323215">
                  <a:moveTo>
                    <a:pt x="275120" y="95656"/>
                  </a:moveTo>
                  <a:lnTo>
                    <a:pt x="213410" y="95656"/>
                  </a:lnTo>
                  <a:lnTo>
                    <a:pt x="213410" y="318262"/>
                  </a:lnTo>
                  <a:lnTo>
                    <a:pt x="275120" y="318262"/>
                  </a:lnTo>
                  <a:lnTo>
                    <a:pt x="275120" y="95656"/>
                  </a:lnTo>
                  <a:close/>
                </a:path>
                <a:path w="708025" h="323215">
                  <a:moveTo>
                    <a:pt x="275120" y="12"/>
                  </a:moveTo>
                  <a:lnTo>
                    <a:pt x="213410" y="12"/>
                  </a:lnTo>
                  <a:lnTo>
                    <a:pt x="213410" y="48933"/>
                  </a:lnTo>
                  <a:lnTo>
                    <a:pt x="275120" y="48933"/>
                  </a:lnTo>
                  <a:lnTo>
                    <a:pt x="275120" y="12"/>
                  </a:lnTo>
                  <a:close/>
                </a:path>
                <a:path w="708025" h="323215">
                  <a:moveTo>
                    <a:pt x="496316" y="205422"/>
                  </a:moveTo>
                  <a:lnTo>
                    <a:pt x="495617" y="168605"/>
                  </a:lnTo>
                  <a:lnTo>
                    <a:pt x="489432" y="131470"/>
                  </a:lnTo>
                  <a:lnTo>
                    <a:pt x="488264" y="129603"/>
                  </a:lnTo>
                  <a:lnTo>
                    <a:pt x="480314" y="116814"/>
                  </a:lnTo>
                  <a:lnTo>
                    <a:pt x="471589" y="102768"/>
                  </a:lnTo>
                  <a:lnTo>
                    <a:pt x="435952" y="91249"/>
                  </a:lnTo>
                  <a:lnTo>
                    <a:pt x="435952" y="204978"/>
                  </a:lnTo>
                  <a:lnTo>
                    <a:pt x="434987" y="241007"/>
                  </a:lnTo>
                  <a:lnTo>
                    <a:pt x="431190" y="265658"/>
                  </a:lnTo>
                  <a:lnTo>
                    <a:pt x="423214" y="279819"/>
                  </a:lnTo>
                  <a:lnTo>
                    <a:pt x="409702" y="284340"/>
                  </a:lnTo>
                  <a:lnTo>
                    <a:pt x="396938" y="279819"/>
                  </a:lnTo>
                  <a:lnTo>
                    <a:pt x="389356" y="265658"/>
                  </a:lnTo>
                  <a:lnTo>
                    <a:pt x="385699" y="241007"/>
                  </a:lnTo>
                  <a:lnTo>
                    <a:pt x="384759" y="204978"/>
                  </a:lnTo>
                  <a:lnTo>
                    <a:pt x="385076" y="174421"/>
                  </a:lnTo>
                  <a:lnTo>
                    <a:pt x="387705" y="150596"/>
                  </a:lnTo>
                  <a:lnTo>
                    <a:pt x="395097" y="135115"/>
                  </a:lnTo>
                  <a:lnTo>
                    <a:pt x="409702" y="129603"/>
                  </a:lnTo>
                  <a:lnTo>
                    <a:pt x="425069" y="135115"/>
                  </a:lnTo>
                  <a:lnTo>
                    <a:pt x="432841" y="150596"/>
                  </a:lnTo>
                  <a:lnTo>
                    <a:pt x="435597" y="174421"/>
                  </a:lnTo>
                  <a:lnTo>
                    <a:pt x="435952" y="204978"/>
                  </a:lnTo>
                  <a:lnTo>
                    <a:pt x="435952" y="91249"/>
                  </a:lnTo>
                  <a:lnTo>
                    <a:pt x="420446" y="92583"/>
                  </a:lnTo>
                  <a:lnTo>
                    <a:pt x="407174" y="96926"/>
                  </a:lnTo>
                  <a:lnTo>
                    <a:pt x="395706" y="104825"/>
                  </a:lnTo>
                  <a:lnTo>
                    <a:pt x="385622" y="116814"/>
                  </a:lnTo>
                  <a:lnTo>
                    <a:pt x="384759" y="116814"/>
                  </a:lnTo>
                  <a:lnTo>
                    <a:pt x="384759" y="0"/>
                  </a:lnTo>
                  <a:lnTo>
                    <a:pt x="323075" y="0"/>
                  </a:lnTo>
                  <a:lnTo>
                    <a:pt x="323075" y="318262"/>
                  </a:lnTo>
                  <a:lnTo>
                    <a:pt x="381698" y="318262"/>
                  </a:lnTo>
                  <a:lnTo>
                    <a:pt x="381698" y="293598"/>
                  </a:lnTo>
                  <a:lnTo>
                    <a:pt x="382574" y="293598"/>
                  </a:lnTo>
                  <a:lnTo>
                    <a:pt x="392176" y="307251"/>
                  </a:lnTo>
                  <a:lnTo>
                    <a:pt x="403999" y="316242"/>
                  </a:lnTo>
                  <a:lnTo>
                    <a:pt x="418134" y="321183"/>
                  </a:lnTo>
                  <a:lnTo>
                    <a:pt x="434632" y="322681"/>
                  </a:lnTo>
                  <a:lnTo>
                    <a:pt x="471220" y="310807"/>
                  </a:lnTo>
                  <a:lnTo>
                    <a:pt x="481825" y="293598"/>
                  </a:lnTo>
                  <a:lnTo>
                    <a:pt x="487514" y="284340"/>
                  </a:lnTo>
                  <a:lnTo>
                    <a:pt x="489432" y="281241"/>
                  </a:lnTo>
                  <a:lnTo>
                    <a:pt x="495668" y="243078"/>
                  </a:lnTo>
                  <a:lnTo>
                    <a:pt x="496316" y="205422"/>
                  </a:lnTo>
                  <a:close/>
                </a:path>
                <a:path w="708025" h="323215">
                  <a:moveTo>
                    <a:pt x="598170" y="0"/>
                  </a:moveTo>
                  <a:lnTo>
                    <a:pt x="536486" y="0"/>
                  </a:lnTo>
                  <a:lnTo>
                    <a:pt x="536486" y="318262"/>
                  </a:lnTo>
                  <a:lnTo>
                    <a:pt x="598170" y="318262"/>
                  </a:lnTo>
                  <a:lnTo>
                    <a:pt x="598170" y="0"/>
                  </a:lnTo>
                  <a:close/>
                </a:path>
                <a:path w="708025" h="323215">
                  <a:moveTo>
                    <a:pt x="707809" y="95656"/>
                  </a:moveTo>
                  <a:lnTo>
                    <a:pt x="646125" y="95656"/>
                  </a:lnTo>
                  <a:lnTo>
                    <a:pt x="646125" y="318262"/>
                  </a:lnTo>
                  <a:lnTo>
                    <a:pt x="707809" y="318262"/>
                  </a:lnTo>
                  <a:lnTo>
                    <a:pt x="707809" y="95656"/>
                  </a:lnTo>
                  <a:close/>
                </a:path>
                <a:path w="708025" h="323215">
                  <a:moveTo>
                    <a:pt x="707809" y="12"/>
                  </a:moveTo>
                  <a:lnTo>
                    <a:pt x="646125" y="12"/>
                  </a:lnTo>
                  <a:lnTo>
                    <a:pt x="646125" y="48933"/>
                  </a:lnTo>
                  <a:lnTo>
                    <a:pt x="707809" y="48933"/>
                  </a:lnTo>
                  <a:lnTo>
                    <a:pt x="707809" y="12"/>
                  </a:lnTo>
                  <a:close/>
                </a:path>
              </a:pathLst>
            </a:custGeom>
            <a:solidFill>
              <a:srgbClr val="FFFFFF"/>
            </a:solidFill>
          </p:spPr>
          <p:txBody>
            <a:bodyPr wrap="square" lIns="0" tIns="0" rIns="0" bIns="0" rtlCol="0"/>
            <a:lstStyle/>
            <a:p>
              <a:endParaRPr sz="1092"/>
            </a:p>
          </p:txBody>
        </p:sp>
        <p:pic>
          <p:nvPicPr>
            <p:cNvPr id="11" name="object 8">
              <a:extLst>
                <a:ext uri="{FF2B5EF4-FFF2-40B4-BE49-F238E27FC236}">
                  <a16:creationId xmlns:a16="http://schemas.microsoft.com/office/drawing/2014/main" id="{F6BB4D2E-AD36-8AFA-DC88-66F9E5EF3503}"/>
                </a:ext>
              </a:extLst>
            </p:cNvPr>
            <p:cNvPicPr/>
            <p:nvPr/>
          </p:nvPicPr>
          <p:blipFill>
            <a:blip r:embed="rId3" cstate="print"/>
            <a:stretch>
              <a:fillRect/>
            </a:stretch>
          </p:blipFill>
          <p:spPr>
            <a:xfrm>
              <a:off x="19847123" y="10994845"/>
              <a:ext cx="180235" cy="231437"/>
            </a:xfrm>
            <a:prstGeom prst="rect">
              <a:avLst/>
            </a:prstGeom>
          </p:spPr>
        </p:pic>
      </p:grpSp>
      <p:sp>
        <p:nvSpPr>
          <p:cNvPr id="12" name="Tijdelijke aanduiding voor tekst 2">
            <a:extLst>
              <a:ext uri="{FF2B5EF4-FFF2-40B4-BE49-F238E27FC236}">
                <a16:creationId xmlns:a16="http://schemas.microsoft.com/office/drawing/2014/main" id="{1831EBEC-2D63-952C-9E5D-79A797C70688}"/>
              </a:ext>
            </a:extLst>
          </p:cNvPr>
          <p:cNvSpPr>
            <a:spLocks noGrp="1"/>
          </p:cNvSpPr>
          <p:nvPr>
            <p:ph type="body" sz="quarter" idx="15"/>
          </p:nvPr>
        </p:nvSpPr>
        <p:spPr>
          <a:xfrm>
            <a:off x="743227" y="1993684"/>
            <a:ext cx="8402698" cy="783869"/>
          </a:xfrm>
          <a:prstGeom prst="rect">
            <a:avLst/>
          </a:prstGeom>
        </p:spPr>
        <p:txBody>
          <a:bodyPr lIns="0" tIns="0" rIns="0" bIns="0"/>
          <a:lstStyle>
            <a:lvl1pPr marL="320566" indent="-320566">
              <a:buFont typeface="Wingdings" panose="05000000000000000000" pitchFamily="2" charset="2"/>
              <a:buChar char="§"/>
              <a:defRPr sz="1698">
                <a:latin typeface="+mj-lt"/>
              </a:defRPr>
            </a:lvl1pPr>
            <a:lvl2pPr marL="542940" indent="-265694">
              <a:buFont typeface="Calibri" panose="020F0502020204030204" pitchFamily="34" charset="0"/>
              <a:buChar char="-"/>
              <a:defRPr sz="1698">
                <a:latin typeface="+mj-lt"/>
              </a:defRPr>
            </a:lvl2pPr>
            <a:lvl3pPr marL="831738" indent="-277246">
              <a:buFont typeface="Arial" panose="020B0604020202020204" pitchFamily="34" charset="0"/>
              <a:buChar char="•"/>
              <a:defRPr sz="1698">
                <a:latin typeface="+mj-lt"/>
              </a:defRPr>
            </a:lvl3pPr>
          </a:lstStyle>
          <a:p>
            <a:pPr lvl="0"/>
            <a:r>
              <a:rPr lang="nl-NL"/>
              <a:t>Klikken om de tekststijl van het model te bewerken</a:t>
            </a:r>
          </a:p>
          <a:p>
            <a:pPr lvl="1"/>
            <a:r>
              <a:rPr lang="nl-NL"/>
              <a:t>Tweede niveau</a:t>
            </a:r>
          </a:p>
          <a:p>
            <a:pPr lvl="2"/>
            <a:r>
              <a:rPr lang="nl-NL"/>
              <a:t>Derde niveau</a:t>
            </a:r>
          </a:p>
        </p:txBody>
      </p:sp>
    </p:spTree>
    <p:extLst>
      <p:ext uri="{BB962C8B-B14F-4D97-AF65-F5344CB8AC3E}">
        <p14:creationId xmlns:p14="http://schemas.microsoft.com/office/powerpoint/2010/main" val="3610593410"/>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Tekstslide - beeld boven, twee kolommen">
    <p:bg>
      <p:bgPr>
        <a:solidFill>
          <a:schemeClr val="bg1"/>
        </a:solidFill>
        <a:effectLst/>
      </p:bgPr>
    </p:bg>
    <p:spTree>
      <p:nvGrpSpPr>
        <p:cNvPr id="1" name=""/>
        <p:cNvGrpSpPr/>
        <p:nvPr/>
      </p:nvGrpSpPr>
      <p:grpSpPr>
        <a:xfrm>
          <a:off x="0" y="0"/>
          <a:ext cx="0" cy="0"/>
          <a:chOff x="0" y="0"/>
          <a:chExt cx="0" cy="0"/>
        </a:xfrm>
      </p:grpSpPr>
      <p:sp>
        <p:nvSpPr>
          <p:cNvPr id="3" name="Tijdelijke aanduiding voor afbeelding 2">
            <a:extLst>
              <a:ext uri="{FF2B5EF4-FFF2-40B4-BE49-F238E27FC236}">
                <a16:creationId xmlns:a16="http://schemas.microsoft.com/office/drawing/2014/main" id="{3F1D7579-E6B2-10D8-4C0E-962AA308BF86}"/>
              </a:ext>
            </a:extLst>
          </p:cNvPr>
          <p:cNvSpPr>
            <a:spLocks noGrp="1"/>
          </p:cNvSpPr>
          <p:nvPr>
            <p:ph type="pic" sz="quarter" idx="14"/>
          </p:nvPr>
        </p:nvSpPr>
        <p:spPr>
          <a:xfrm>
            <a:off x="0" y="1"/>
            <a:ext cx="12192000" cy="400110"/>
          </a:xfrm>
        </p:spPr>
        <p:txBody>
          <a:bodyPr/>
          <a:lstStyle/>
          <a:p>
            <a:r>
              <a:rPr lang="nl-NL"/>
              <a:t>Klik op het pictogram als u een afbeelding wilt toevoegen</a:t>
            </a:r>
          </a:p>
        </p:txBody>
      </p:sp>
      <p:sp>
        <p:nvSpPr>
          <p:cNvPr id="6" name="Tijdelijke aanduiding voor tekst 2">
            <a:extLst>
              <a:ext uri="{FF2B5EF4-FFF2-40B4-BE49-F238E27FC236}">
                <a16:creationId xmlns:a16="http://schemas.microsoft.com/office/drawing/2014/main" id="{0F1F7625-4FBF-E02F-06A4-51666465E6A8}"/>
              </a:ext>
            </a:extLst>
          </p:cNvPr>
          <p:cNvSpPr>
            <a:spLocks noGrp="1"/>
          </p:cNvSpPr>
          <p:nvPr>
            <p:ph type="body" sz="quarter" idx="13"/>
          </p:nvPr>
        </p:nvSpPr>
        <p:spPr>
          <a:xfrm>
            <a:off x="738972" y="4889236"/>
            <a:ext cx="4561096" cy="261290"/>
          </a:xfrm>
          <a:prstGeom prst="rect">
            <a:avLst/>
          </a:prstGeom>
        </p:spPr>
        <p:txBody>
          <a:bodyPr lIns="0" tIns="0" rIns="0" bIns="0"/>
          <a:lstStyle>
            <a:lvl1pPr marL="0" indent="0">
              <a:buFont typeface="Arial" panose="020B0604020202020204" pitchFamily="34" charset="0"/>
              <a:buNone/>
              <a:defRPr sz="1698">
                <a:latin typeface="+mj-lt"/>
              </a:defRPr>
            </a:lvl1pPr>
            <a:lvl2pPr marL="700816" indent="-423570">
              <a:buFont typeface="Calibri Light" panose="020F0302020204030204" pitchFamily="34" charset="0"/>
              <a:buChar char="-"/>
              <a:defRPr sz="2850">
                <a:latin typeface="+mj-lt"/>
              </a:defRPr>
            </a:lvl2pPr>
            <a:lvl3pPr>
              <a:defRPr sz="2850">
                <a:latin typeface="+mj-lt"/>
              </a:defRPr>
            </a:lvl3pPr>
          </a:lstStyle>
          <a:p>
            <a:pPr lvl="0"/>
            <a:r>
              <a:rPr lang="nl-NL"/>
              <a:t>Klikken om de tekststijl van het model te bewerken</a:t>
            </a:r>
          </a:p>
        </p:txBody>
      </p:sp>
      <p:sp>
        <p:nvSpPr>
          <p:cNvPr id="7" name="Titel 5">
            <a:extLst>
              <a:ext uri="{FF2B5EF4-FFF2-40B4-BE49-F238E27FC236}">
                <a16:creationId xmlns:a16="http://schemas.microsoft.com/office/drawing/2014/main" id="{6FA3935C-4596-354D-2401-62DAF1B76B63}"/>
              </a:ext>
            </a:extLst>
          </p:cNvPr>
          <p:cNvSpPr>
            <a:spLocks noGrp="1"/>
          </p:cNvSpPr>
          <p:nvPr>
            <p:ph type="title" hasCustomPrompt="1"/>
          </p:nvPr>
        </p:nvSpPr>
        <p:spPr>
          <a:xfrm>
            <a:off x="689314" y="3770548"/>
            <a:ext cx="8869064" cy="566245"/>
          </a:xfrm>
          <a:prstGeom prst="rect">
            <a:avLst/>
          </a:prstGeom>
        </p:spPr>
        <p:txBody>
          <a:bodyPr lIns="0" tIns="0" rIns="0" bIns="0"/>
          <a:lstStyle>
            <a:lvl1pPr>
              <a:lnSpc>
                <a:spcPct val="80000"/>
              </a:lnSpc>
              <a:defRPr sz="4487" b="1">
                <a:solidFill>
                  <a:schemeClr val="tx1"/>
                </a:solidFill>
                <a:latin typeface="+mn-lt"/>
              </a:defRPr>
            </a:lvl1pPr>
          </a:lstStyle>
          <a:p>
            <a:r>
              <a:rPr lang="nl-NL"/>
              <a:t>Klik om een titel toe te voegen</a:t>
            </a:r>
          </a:p>
        </p:txBody>
      </p:sp>
      <p:grpSp>
        <p:nvGrpSpPr>
          <p:cNvPr id="4" name="object 3">
            <a:extLst>
              <a:ext uri="{FF2B5EF4-FFF2-40B4-BE49-F238E27FC236}">
                <a16:creationId xmlns:a16="http://schemas.microsoft.com/office/drawing/2014/main" id="{A9E8128A-ECE3-EA4A-8043-F53829804E53}"/>
              </a:ext>
            </a:extLst>
          </p:cNvPr>
          <p:cNvGrpSpPr/>
          <p:nvPr/>
        </p:nvGrpSpPr>
        <p:grpSpPr>
          <a:xfrm>
            <a:off x="11531626" y="6197185"/>
            <a:ext cx="660432" cy="660386"/>
            <a:chOff x="19015171" y="10219617"/>
            <a:chExt cx="1089025" cy="1089025"/>
          </a:xfrm>
        </p:grpSpPr>
        <p:sp>
          <p:nvSpPr>
            <p:cNvPr id="5" name="object 4">
              <a:extLst>
                <a:ext uri="{FF2B5EF4-FFF2-40B4-BE49-F238E27FC236}">
                  <a16:creationId xmlns:a16="http://schemas.microsoft.com/office/drawing/2014/main" id="{24527E05-C57D-C001-DA94-D4D409E8EDA4}"/>
                </a:ext>
              </a:extLst>
            </p:cNvPr>
            <p:cNvSpPr/>
            <p:nvPr/>
          </p:nvSpPr>
          <p:spPr>
            <a:xfrm>
              <a:off x="19015171" y="10219617"/>
              <a:ext cx="1089025" cy="1089025"/>
            </a:xfrm>
            <a:custGeom>
              <a:avLst/>
              <a:gdLst/>
              <a:ahLst/>
              <a:cxnLst/>
              <a:rect l="l" t="t" r="r" b="b"/>
              <a:pathLst>
                <a:path w="1089025" h="1089025">
                  <a:moveTo>
                    <a:pt x="1088930" y="0"/>
                  </a:moveTo>
                  <a:lnTo>
                    <a:pt x="272232" y="0"/>
                  </a:lnTo>
                  <a:lnTo>
                    <a:pt x="0" y="272232"/>
                  </a:lnTo>
                  <a:lnTo>
                    <a:pt x="0" y="1088940"/>
                  </a:lnTo>
                  <a:lnTo>
                    <a:pt x="1088930" y="1088940"/>
                  </a:lnTo>
                  <a:lnTo>
                    <a:pt x="1088930" y="0"/>
                  </a:lnTo>
                  <a:close/>
                </a:path>
              </a:pathLst>
            </a:custGeom>
            <a:solidFill>
              <a:srgbClr val="008BD2"/>
            </a:solidFill>
          </p:spPr>
          <p:txBody>
            <a:bodyPr wrap="square" lIns="0" tIns="0" rIns="0" bIns="0" rtlCol="0"/>
            <a:lstStyle/>
            <a:p>
              <a:endParaRPr sz="1092"/>
            </a:p>
          </p:txBody>
        </p:sp>
        <p:sp>
          <p:nvSpPr>
            <p:cNvPr id="8" name="object 5">
              <a:extLst>
                <a:ext uri="{FF2B5EF4-FFF2-40B4-BE49-F238E27FC236}">
                  <a16:creationId xmlns:a16="http://schemas.microsoft.com/office/drawing/2014/main" id="{1030C52E-AFE8-D956-8579-11DD3A3172D1}"/>
                </a:ext>
              </a:extLst>
            </p:cNvPr>
            <p:cNvSpPr/>
            <p:nvPr/>
          </p:nvSpPr>
          <p:spPr>
            <a:xfrm>
              <a:off x="19492097" y="10538573"/>
              <a:ext cx="203200" cy="318770"/>
            </a:xfrm>
            <a:custGeom>
              <a:avLst/>
              <a:gdLst/>
              <a:ahLst/>
              <a:cxnLst/>
              <a:rect l="l" t="t" r="r" b="b"/>
              <a:pathLst>
                <a:path w="203200" h="318770">
                  <a:moveTo>
                    <a:pt x="119001" y="0"/>
                  </a:moveTo>
                  <a:lnTo>
                    <a:pt x="0" y="0"/>
                  </a:lnTo>
                  <a:lnTo>
                    <a:pt x="0" y="318273"/>
                  </a:lnTo>
                  <a:lnTo>
                    <a:pt x="66060" y="318273"/>
                  </a:lnTo>
                  <a:lnTo>
                    <a:pt x="66060" y="188674"/>
                  </a:lnTo>
                  <a:lnTo>
                    <a:pt x="115064" y="188674"/>
                  </a:lnTo>
                  <a:lnTo>
                    <a:pt x="161471" y="179155"/>
                  </a:lnTo>
                  <a:lnTo>
                    <a:pt x="188068" y="155503"/>
                  </a:lnTo>
                  <a:lnTo>
                    <a:pt x="194324" y="139744"/>
                  </a:lnTo>
                  <a:lnTo>
                    <a:pt x="66060" y="139744"/>
                  </a:lnTo>
                  <a:lnTo>
                    <a:pt x="66060" y="48940"/>
                  </a:lnTo>
                  <a:lnTo>
                    <a:pt x="194998" y="48940"/>
                  </a:lnTo>
                  <a:lnTo>
                    <a:pt x="183637" y="25791"/>
                  </a:lnTo>
                  <a:lnTo>
                    <a:pt x="157592" y="6695"/>
                  </a:lnTo>
                  <a:lnTo>
                    <a:pt x="119001" y="0"/>
                  </a:lnTo>
                  <a:close/>
                </a:path>
                <a:path w="203200" h="318770">
                  <a:moveTo>
                    <a:pt x="194998" y="48940"/>
                  </a:moveTo>
                  <a:lnTo>
                    <a:pt x="99305" y="48940"/>
                  </a:lnTo>
                  <a:lnTo>
                    <a:pt x="117598" y="52789"/>
                  </a:lnTo>
                  <a:lnTo>
                    <a:pt x="128837" y="63207"/>
                  </a:lnTo>
                  <a:lnTo>
                    <a:pt x="134499" y="78502"/>
                  </a:lnTo>
                  <a:lnTo>
                    <a:pt x="136058" y="96981"/>
                  </a:lnTo>
                  <a:lnTo>
                    <a:pt x="133632" y="112590"/>
                  </a:lnTo>
                  <a:lnTo>
                    <a:pt x="126818" y="126298"/>
                  </a:lnTo>
                  <a:lnTo>
                    <a:pt x="116312" y="136038"/>
                  </a:lnTo>
                  <a:lnTo>
                    <a:pt x="102813" y="139744"/>
                  </a:lnTo>
                  <a:lnTo>
                    <a:pt x="194324" y="139744"/>
                  </a:lnTo>
                  <a:lnTo>
                    <a:pt x="200148" y="125073"/>
                  </a:lnTo>
                  <a:lnTo>
                    <a:pt x="202999" y="95222"/>
                  </a:lnTo>
                  <a:lnTo>
                    <a:pt x="198363" y="55796"/>
                  </a:lnTo>
                  <a:lnTo>
                    <a:pt x="194998" y="48940"/>
                  </a:lnTo>
                  <a:close/>
                </a:path>
              </a:pathLst>
            </a:custGeom>
            <a:solidFill>
              <a:srgbClr val="FFFFFF"/>
            </a:solidFill>
          </p:spPr>
          <p:txBody>
            <a:bodyPr wrap="square" lIns="0" tIns="0" rIns="0" bIns="0" rtlCol="0"/>
            <a:lstStyle/>
            <a:p>
              <a:endParaRPr sz="1092"/>
            </a:p>
          </p:txBody>
        </p:sp>
        <p:pic>
          <p:nvPicPr>
            <p:cNvPr id="9" name="object 6">
              <a:extLst>
                <a:ext uri="{FF2B5EF4-FFF2-40B4-BE49-F238E27FC236}">
                  <a16:creationId xmlns:a16="http://schemas.microsoft.com/office/drawing/2014/main" id="{10FA2748-0E63-AEE4-8F4F-DFF187C5C040}"/>
                </a:ext>
              </a:extLst>
            </p:cNvPr>
            <p:cNvPicPr/>
            <p:nvPr/>
          </p:nvPicPr>
          <p:blipFill>
            <a:blip r:embed="rId2" cstate="print"/>
            <a:stretch>
              <a:fillRect/>
            </a:stretch>
          </p:blipFill>
          <p:spPr>
            <a:xfrm>
              <a:off x="19714539" y="10629826"/>
              <a:ext cx="313090" cy="231437"/>
            </a:xfrm>
            <a:prstGeom prst="rect">
              <a:avLst/>
            </a:prstGeom>
          </p:spPr>
        </p:pic>
        <p:sp>
          <p:nvSpPr>
            <p:cNvPr id="10" name="object 7">
              <a:extLst>
                <a:ext uri="{FF2B5EF4-FFF2-40B4-BE49-F238E27FC236}">
                  <a16:creationId xmlns:a16="http://schemas.microsoft.com/office/drawing/2014/main" id="{13673A35-EDF8-DD4D-B77B-C2FFDF0E11DC}"/>
                </a:ext>
              </a:extLst>
            </p:cNvPr>
            <p:cNvSpPr/>
            <p:nvPr/>
          </p:nvSpPr>
          <p:spPr>
            <a:xfrm>
              <a:off x="19101829" y="10903603"/>
              <a:ext cx="708025" cy="323215"/>
            </a:xfrm>
            <a:custGeom>
              <a:avLst/>
              <a:gdLst/>
              <a:ahLst/>
              <a:cxnLst/>
              <a:rect l="l" t="t" r="r" b="b"/>
              <a:pathLst>
                <a:path w="708025" h="323215">
                  <a:moveTo>
                    <a:pt x="173253" y="205422"/>
                  </a:moveTo>
                  <a:lnTo>
                    <a:pt x="166357" y="131470"/>
                  </a:lnTo>
                  <a:lnTo>
                    <a:pt x="112877" y="91249"/>
                  </a:lnTo>
                  <a:lnTo>
                    <a:pt x="112877" y="204978"/>
                  </a:lnTo>
                  <a:lnTo>
                    <a:pt x="111912" y="241007"/>
                  </a:lnTo>
                  <a:lnTo>
                    <a:pt x="108127" y="265658"/>
                  </a:lnTo>
                  <a:lnTo>
                    <a:pt x="100152" y="279819"/>
                  </a:lnTo>
                  <a:lnTo>
                    <a:pt x="86639" y="284340"/>
                  </a:lnTo>
                  <a:lnTo>
                    <a:pt x="73875" y="279819"/>
                  </a:lnTo>
                  <a:lnTo>
                    <a:pt x="66281" y="265658"/>
                  </a:lnTo>
                  <a:lnTo>
                    <a:pt x="62623" y="241007"/>
                  </a:lnTo>
                  <a:lnTo>
                    <a:pt x="61683" y="204978"/>
                  </a:lnTo>
                  <a:lnTo>
                    <a:pt x="62014" y="174421"/>
                  </a:lnTo>
                  <a:lnTo>
                    <a:pt x="64643" y="150596"/>
                  </a:lnTo>
                  <a:lnTo>
                    <a:pt x="72034" y="135115"/>
                  </a:lnTo>
                  <a:lnTo>
                    <a:pt x="86639" y="129603"/>
                  </a:lnTo>
                  <a:lnTo>
                    <a:pt x="101993" y="135115"/>
                  </a:lnTo>
                  <a:lnTo>
                    <a:pt x="109766" y="150596"/>
                  </a:lnTo>
                  <a:lnTo>
                    <a:pt x="112534" y="174421"/>
                  </a:lnTo>
                  <a:lnTo>
                    <a:pt x="112877" y="204978"/>
                  </a:lnTo>
                  <a:lnTo>
                    <a:pt x="112877" y="91249"/>
                  </a:lnTo>
                  <a:lnTo>
                    <a:pt x="97383" y="92583"/>
                  </a:lnTo>
                  <a:lnTo>
                    <a:pt x="84112" y="96926"/>
                  </a:lnTo>
                  <a:lnTo>
                    <a:pt x="72631" y="104825"/>
                  </a:lnTo>
                  <a:lnTo>
                    <a:pt x="62560" y="116814"/>
                  </a:lnTo>
                  <a:lnTo>
                    <a:pt x="61683" y="116814"/>
                  </a:lnTo>
                  <a:lnTo>
                    <a:pt x="61683" y="0"/>
                  </a:lnTo>
                  <a:lnTo>
                    <a:pt x="0" y="0"/>
                  </a:lnTo>
                  <a:lnTo>
                    <a:pt x="0" y="318262"/>
                  </a:lnTo>
                  <a:lnTo>
                    <a:pt x="58635" y="318262"/>
                  </a:lnTo>
                  <a:lnTo>
                    <a:pt x="58635" y="293598"/>
                  </a:lnTo>
                  <a:lnTo>
                    <a:pt x="59512" y="293598"/>
                  </a:lnTo>
                  <a:lnTo>
                    <a:pt x="69113" y="307251"/>
                  </a:lnTo>
                  <a:lnTo>
                    <a:pt x="80937" y="316242"/>
                  </a:lnTo>
                  <a:lnTo>
                    <a:pt x="95059" y="321183"/>
                  </a:lnTo>
                  <a:lnTo>
                    <a:pt x="111569" y="322681"/>
                  </a:lnTo>
                  <a:lnTo>
                    <a:pt x="148145" y="310807"/>
                  </a:lnTo>
                  <a:lnTo>
                    <a:pt x="158750" y="293598"/>
                  </a:lnTo>
                  <a:lnTo>
                    <a:pt x="164452" y="284340"/>
                  </a:lnTo>
                  <a:lnTo>
                    <a:pt x="166357" y="281241"/>
                  </a:lnTo>
                  <a:lnTo>
                    <a:pt x="172593" y="243078"/>
                  </a:lnTo>
                  <a:lnTo>
                    <a:pt x="173253" y="205422"/>
                  </a:lnTo>
                  <a:close/>
                </a:path>
                <a:path w="708025" h="323215">
                  <a:moveTo>
                    <a:pt x="275120" y="95656"/>
                  </a:moveTo>
                  <a:lnTo>
                    <a:pt x="213410" y="95656"/>
                  </a:lnTo>
                  <a:lnTo>
                    <a:pt x="213410" y="318262"/>
                  </a:lnTo>
                  <a:lnTo>
                    <a:pt x="275120" y="318262"/>
                  </a:lnTo>
                  <a:lnTo>
                    <a:pt x="275120" y="95656"/>
                  </a:lnTo>
                  <a:close/>
                </a:path>
                <a:path w="708025" h="323215">
                  <a:moveTo>
                    <a:pt x="275120" y="12"/>
                  </a:moveTo>
                  <a:lnTo>
                    <a:pt x="213410" y="12"/>
                  </a:lnTo>
                  <a:lnTo>
                    <a:pt x="213410" y="48933"/>
                  </a:lnTo>
                  <a:lnTo>
                    <a:pt x="275120" y="48933"/>
                  </a:lnTo>
                  <a:lnTo>
                    <a:pt x="275120" y="12"/>
                  </a:lnTo>
                  <a:close/>
                </a:path>
                <a:path w="708025" h="323215">
                  <a:moveTo>
                    <a:pt x="496316" y="205422"/>
                  </a:moveTo>
                  <a:lnTo>
                    <a:pt x="495617" y="168605"/>
                  </a:lnTo>
                  <a:lnTo>
                    <a:pt x="489432" y="131470"/>
                  </a:lnTo>
                  <a:lnTo>
                    <a:pt x="488264" y="129603"/>
                  </a:lnTo>
                  <a:lnTo>
                    <a:pt x="480314" y="116814"/>
                  </a:lnTo>
                  <a:lnTo>
                    <a:pt x="471589" y="102768"/>
                  </a:lnTo>
                  <a:lnTo>
                    <a:pt x="435952" y="91249"/>
                  </a:lnTo>
                  <a:lnTo>
                    <a:pt x="435952" y="204978"/>
                  </a:lnTo>
                  <a:lnTo>
                    <a:pt x="434987" y="241007"/>
                  </a:lnTo>
                  <a:lnTo>
                    <a:pt x="431190" y="265658"/>
                  </a:lnTo>
                  <a:lnTo>
                    <a:pt x="423214" y="279819"/>
                  </a:lnTo>
                  <a:lnTo>
                    <a:pt x="409702" y="284340"/>
                  </a:lnTo>
                  <a:lnTo>
                    <a:pt x="396938" y="279819"/>
                  </a:lnTo>
                  <a:lnTo>
                    <a:pt x="389356" y="265658"/>
                  </a:lnTo>
                  <a:lnTo>
                    <a:pt x="385699" y="241007"/>
                  </a:lnTo>
                  <a:lnTo>
                    <a:pt x="384759" y="204978"/>
                  </a:lnTo>
                  <a:lnTo>
                    <a:pt x="385076" y="174421"/>
                  </a:lnTo>
                  <a:lnTo>
                    <a:pt x="387705" y="150596"/>
                  </a:lnTo>
                  <a:lnTo>
                    <a:pt x="395097" y="135115"/>
                  </a:lnTo>
                  <a:lnTo>
                    <a:pt x="409702" y="129603"/>
                  </a:lnTo>
                  <a:lnTo>
                    <a:pt x="425069" y="135115"/>
                  </a:lnTo>
                  <a:lnTo>
                    <a:pt x="432841" y="150596"/>
                  </a:lnTo>
                  <a:lnTo>
                    <a:pt x="435597" y="174421"/>
                  </a:lnTo>
                  <a:lnTo>
                    <a:pt x="435952" y="204978"/>
                  </a:lnTo>
                  <a:lnTo>
                    <a:pt x="435952" y="91249"/>
                  </a:lnTo>
                  <a:lnTo>
                    <a:pt x="420446" y="92583"/>
                  </a:lnTo>
                  <a:lnTo>
                    <a:pt x="407174" y="96926"/>
                  </a:lnTo>
                  <a:lnTo>
                    <a:pt x="395706" y="104825"/>
                  </a:lnTo>
                  <a:lnTo>
                    <a:pt x="385622" y="116814"/>
                  </a:lnTo>
                  <a:lnTo>
                    <a:pt x="384759" y="116814"/>
                  </a:lnTo>
                  <a:lnTo>
                    <a:pt x="384759" y="0"/>
                  </a:lnTo>
                  <a:lnTo>
                    <a:pt x="323075" y="0"/>
                  </a:lnTo>
                  <a:lnTo>
                    <a:pt x="323075" y="318262"/>
                  </a:lnTo>
                  <a:lnTo>
                    <a:pt x="381698" y="318262"/>
                  </a:lnTo>
                  <a:lnTo>
                    <a:pt x="381698" y="293598"/>
                  </a:lnTo>
                  <a:lnTo>
                    <a:pt x="382574" y="293598"/>
                  </a:lnTo>
                  <a:lnTo>
                    <a:pt x="392176" y="307251"/>
                  </a:lnTo>
                  <a:lnTo>
                    <a:pt x="403999" y="316242"/>
                  </a:lnTo>
                  <a:lnTo>
                    <a:pt x="418134" y="321183"/>
                  </a:lnTo>
                  <a:lnTo>
                    <a:pt x="434632" y="322681"/>
                  </a:lnTo>
                  <a:lnTo>
                    <a:pt x="471220" y="310807"/>
                  </a:lnTo>
                  <a:lnTo>
                    <a:pt x="481825" y="293598"/>
                  </a:lnTo>
                  <a:lnTo>
                    <a:pt x="487514" y="284340"/>
                  </a:lnTo>
                  <a:lnTo>
                    <a:pt x="489432" y="281241"/>
                  </a:lnTo>
                  <a:lnTo>
                    <a:pt x="495668" y="243078"/>
                  </a:lnTo>
                  <a:lnTo>
                    <a:pt x="496316" y="205422"/>
                  </a:lnTo>
                  <a:close/>
                </a:path>
                <a:path w="708025" h="323215">
                  <a:moveTo>
                    <a:pt x="598170" y="0"/>
                  </a:moveTo>
                  <a:lnTo>
                    <a:pt x="536486" y="0"/>
                  </a:lnTo>
                  <a:lnTo>
                    <a:pt x="536486" y="318262"/>
                  </a:lnTo>
                  <a:lnTo>
                    <a:pt x="598170" y="318262"/>
                  </a:lnTo>
                  <a:lnTo>
                    <a:pt x="598170" y="0"/>
                  </a:lnTo>
                  <a:close/>
                </a:path>
                <a:path w="708025" h="323215">
                  <a:moveTo>
                    <a:pt x="707809" y="95656"/>
                  </a:moveTo>
                  <a:lnTo>
                    <a:pt x="646125" y="95656"/>
                  </a:lnTo>
                  <a:lnTo>
                    <a:pt x="646125" y="318262"/>
                  </a:lnTo>
                  <a:lnTo>
                    <a:pt x="707809" y="318262"/>
                  </a:lnTo>
                  <a:lnTo>
                    <a:pt x="707809" y="95656"/>
                  </a:lnTo>
                  <a:close/>
                </a:path>
                <a:path w="708025" h="323215">
                  <a:moveTo>
                    <a:pt x="707809" y="12"/>
                  </a:moveTo>
                  <a:lnTo>
                    <a:pt x="646125" y="12"/>
                  </a:lnTo>
                  <a:lnTo>
                    <a:pt x="646125" y="48933"/>
                  </a:lnTo>
                  <a:lnTo>
                    <a:pt x="707809" y="48933"/>
                  </a:lnTo>
                  <a:lnTo>
                    <a:pt x="707809" y="12"/>
                  </a:lnTo>
                  <a:close/>
                </a:path>
              </a:pathLst>
            </a:custGeom>
            <a:solidFill>
              <a:srgbClr val="FFFFFF"/>
            </a:solidFill>
          </p:spPr>
          <p:txBody>
            <a:bodyPr wrap="square" lIns="0" tIns="0" rIns="0" bIns="0" rtlCol="0"/>
            <a:lstStyle/>
            <a:p>
              <a:endParaRPr sz="1092"/>
            </a:p>
          </p:txBody>
        </p:sp>
        <p:pic>
          <p:nvPicPr>
            <p:cNvPr id="11" name="object 8">
              <a:extLst>
                <a:ext uri="{FF2B5EF4-FFF2-40B4-BE49-F238E27FC236}">
                  <a16:creationId xmlns:a16="http://schemas.microsoft.com/office/drawing/2014/main" id="{F6BB4D2E-AD36-8AFA-DC88-66F9E5EF3503}"/>
                </a:ext>
              </a:extLst>
            </p:cNvPr>
            <p:cNvPicPr/>
            <p:nvPr/>
          </p:nvPicPr>
          <p:blipFill>
            <a:blip r:embed="rId3" cstate="print"/>
            <a:stretch>
              <a:fillRect/>
            </a:stretch>
          </p:blipFill>
          <p:spPr>
            <a:xfrm>
              <a:off x="19847123" y="10994845"/>
              <a:ext cx="180235" cy="231437"/>
            </a:xfrm>
            <a:prstGeom prst="rect">
              <a:avLst/>
            </a:prstGeom>
          </p:spPr>
        </p:pic>
      </p:grpSp>
      <p:sp>
        <p:nvSpPr>
          <p:cNvPr id="2" name="Tijdelijke aanduiding voor tekst 2">
            <a:extLst>
              <a:ext uri="{FF2B5EF4-FFF2-40B4-BE49-F238E27FC236}">
                <a16:creationId xmlns:a16="http://schemas.microsoft.com/office/drawing/2014/main" id="{5EA3AE0F-2934-FD61-7872-E71AA158AF54}"/>
              </a:ext>
            </a:extLst>
          </p:cNvPr>
          <p:cNvSpPr>
            <a:spLocks noGrp="1"/>
          </p:cNvSpPr>
          <p:nvPr>
            <p:ph type="body" sz="quarter" idx="15"/>
          </p:nvPr>
        </p:nvSpPr>
        <p:spPr>
          <a:xfrm>
            <a:off x="6408541" y="4889236"/>
            <a:ext cx="4077503" cy="522579"/>
          </a:xfrm>
          <a:prstGeom prst="rect">
            <a:avLst/>
          </a:prstGeom>
        </p:spPr>
        <p:txBody>
          <a:bodyPr lIns="0" tIns="0" rIns="0" bIns="0"/>
          <a:lstStyle>
            <a:lvl1pPr marL="0" indent="0">
              <a:buFont typeface="Arial" panose="020B0604020202020204" pitchFamily="34" charset="0"/>
              <a:buNone/>
              <a:defRPr sz="1698">
                <a:latin typeface="+mj-lt"/>
              </a:defRPr>
            </a:lvl1pPr>
            <a:lvl2pPr marL="700816" indent="-423570">
              <a:buFont typeface="Calibri Light" panose="020F0302020204030204" pitchFamily="34" charset="0"/>
              <a:buChar char="-"/>
              <a:defRPr sz="2850">
                <a:latin typeface="+mj-lt"/>
              </a:defRPr>
            </a:lvl2pPr>
            <a:lvl3pPr>
              <a:defRPr sz="2850">
                <a:latin typeface="+mj-lt"/>
              </a:defRPr>
            </a:lvl3pPr>
          </a:lstStyle>
          <a:p>
            <a:pPr lvl="0"/>
            <a:r>
              <a:rPr lang="nl-NL"/>
              <a:t>Klikken om de tekststijl van het model te bewerken</a:t>
            </a:r>
          </a:p>
        </p:txBody>
      </p:sp>
    </p:spTree>
    <p:extLst>
      <p:ext uri="{BB962C8B-B14F-4D97-AF65-F5344CB8AC3E}">
        <p14:creationId xmlns:p14="http://schemas.microsoft.com/office/powerpoint/2010/main" val="2501860617"/>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Tekstslide - blauw hoekje">
    <p:bg>
      <p:bgPr>
        <a:solidFill>
          <a:schemeClr val="bg1"/>
        </a:solidFill>
        <a:effectLst/>
      </p:bgPr>
    </p:bg>
    <p:spTree>
      <p:nvGrpSpPr>
        <p:cNvPr id="1" name=""/>
        <p:cNvGrpSpPr/>
        <p:nvPr/>
      </p:nvGrpSpPr>
      <p:grpSpPr>
        <a:xfrm>
          <a:off x="0" y="0"/>
          <a:ext cx="0" cy="0"/>
          <a:chOff x="0" y="0"/>
          <a:chExt cx="0" cy="0"/>
        </a:xfrm>
      </p:grpSpPr>
      <p:sp>
        <p:nvSpPr>
          <p:cNvPr id="3" name="Titel 5">
            <a:extLst>
              <a:ext uri="{FF2B5EF4-FFF2-40B4-BE49-F238E27FC236}">
                <a16:creationId xmlns:a16="http://schemas.microsoft.com/office/drawing/2014/main" id="{8F7A3E1A-BAFA-B801-169A-308C8EF21E3E}"/>
              </a:ext>
            </a:extLst>
          </p:cNvPr>
          <p:cNvSpPr>
            <a:spLocks noGrp="1"/>
          </p:cNvSpPr>
          <p:nvPr>
            <p:ph type="title" hasCustomPrompt="1"/>
          </p:nvPr>
        </p:nvSpPr>
        <p:spPr>
          <a:xfrm>
            <a:off x="723143" y="610328"/>
            <a:ext cx="9342647" cy="566245"/>
          </a:xfrm>
          <a:prstGeom prst="rect">
            <a:avLst/>
          </a:prstGeom>
        </p:spPr>
        <p:txBody>
          <a:bodyPr lIns="0" tIns="0" rIns="0" bIns="0"/>
          <a:lstStyle>
            <a:lvl1pPr>
              <a:lnSpc>
                <a:spcPct val="80000"/>
              </a:lnSpc>
              <a:defRPr sz="4487" b="1">
                <a:solidFill>
                  <a:schemeClr val="tx1"/>
                </a:solidFill>
                <a:latin typeface="+mn-lt"/>
              </a:defRPr>
            </a:lvl1pPr>
          </a:lstStyle>
          <a:p>
            <a:r>
              <a:rPr lang="nl-NL"/>
              <a:t>Klik om een titel toe te voegen</a:t>
            </a:r>
          </a:p>
        </p:txBody>
      </p:sp>
      <p:grpSp>
        <p:nvGrpSpPr>
          <p:cNvPr id="18" name="object 3">
            <a:extLst>
              <a:ext uri="{FF2B5EF4-FFF2-40B4-BE49-F238E27FC236}">
                <a16:creationId xmlns:a16="http://schemas.microsoft.com/office/drawing/2014/main" id="{190EC439-1F0F-BDE6-8060-3A23BFC3637B}"/>
              </a:ext>
            </a:extLst>
          </p:cNvPr>
          <p:cNvGrpSpPr/>
          <p:nvPr/>
        </p:nvGrpSpPr>
        <p:grpSpPr>
          <a:xfrm>
            <a:off x="11531626" y="6197185"/>
            <a:ext cx="660432" cy="660386"/>
            <a:chOff x="19015171" y="10219617"/>
            <a:chExt cx="1089025" cy="1089025"/>
          </a:xfrm>
        </p:grpSpPr>
        <p:sp>
          <p:nvSpPr>
            <p:cNvPr id="19" name="object 4">
              <a:extLst>
                <a:ext uri="{FF2B5EF4-FFF2-40B4-BE49-F238E27FC236}">
                  <a16:creationId xmlns:a16="http://schemas.microsoft.com/office/drawing/2014/main" id="{A02010B8-D370-C469-5E73-5D77D180353F}"/>
                </a:ext>
              </a:extLst>
            </p:cNvPr>
            <p:cNvSpPr/>
            <p:nvPr/>
          </p:nvSpPr>
          <p:spPr>
            <a:xfrm>
              <a:off x="19015171" y="10219617"/>
              <a:ext cx="1089025" cy="1089025"/>
            </a:xfrm>
            <a:custGeom>
              <a:avLst/>
              <a:gdLst/>
              <a:ahLst/>
              <a:cxnLst/>
              <a:rect l="l" t="t" r="r" b="b"/>
              <a:pathLst>
                <a:path w="1089025" h="1089025">
                  <a:moveTo>
                    <a:pt x="1088930" y="0"/>
                  </a:moveTo>
                  <a:lnTo>
                    <a:pt x="272232" y="0"/>
                  </a:lnTo>
                  <a:lnTo>
                    <a:pt x="0" y="272232"/>
                  </a:lnTo>
                  <a:lnTo>
                    <a:pt x="0" y="1088940"/>
                  </a:lnTo>
                  <a:lnTo>
                    <a:pt x="1088930" y="1088940"/>
                  </a:lnTo>
                  <a:lnTo>
                    <a:pt x="1088930" y="0"/>
                  </a:lnTo>
                  <a:close/>
                </a:path>
              </a:pathLst>
            </a:custGeom>
            <a:solidFill>
              <a:srgbClr val="008BD2"/>
            </a:solidFill>
          </p:spPr>
          <p:txBody>
            <a:bodyPr wrap="square" lIns="0" tIns="0" rIns="0" bIns="0" rtlCol="0"/>
            <a:lstStyle/>
            <a:p>
              <a:endParaRPr sz="1092"/>
            </a:p>
          </p:txBody>
        </p:sp>
        <p:sp>
          <p:nvSpPr>
            <p:cNvPr id="20" name="object 5">
              <a:extLst>
                <a:ext uri="{FF2B5EF4-FFF2-40B4-BE49-F238E27FC236}">
                  <a16:creationId xmlns:a16="http://schemas.microsoft.com/office/drawing/2014/main" id="{77A6F25E-35EB-6063-6BB8-8D0129867987}"/>
                </a:ext>
              </a:extLst>
            </p:cNvPr>
            <p:cNvSpPr/>
            <p:nvPr/>
          </p:nvSpPr>
          <p:spPr>
            <a:xfrm>
              <a:off x="19492097" y="10538573"/>
              <a:ext cx="203200" cy="318770"/>
            </a:xfrm>
            <a:custGeom>
              <a:avLst/>
              <a:gdLst/>
              <a:ahLst/>
              <a:cxnLst/>
              <a:rect l="l" t="t" r="r" b="b"/>
              <a:pathLst>
                <a:path w="203200" h="318770">
                  <a:moveTo>
                    <a:pt x="119001" y="0"/>
                  </a:moveTo>
                  <a:lnTo>
                    <a:pt x="0" y="0"/>
                  </a:lnTo>
                  <a:lnTo>
                    <a:pt x="0" y="318273"/>
                  </a:lnTo>
                  <a:lnTo>
                    <a:pt x="66060" y="318273"/>
                  </a:lnTo>
                  <a:lnTo>
                    <a:pt x="66060" y="188674"/>
                  </a:lnTo>
                  <a:lnTo>
                    <a:pt x="115064" y="188674"/>
                  </a:lnTo>
                  <a:lnTo>
                    <a:pt x="161471" y="179155"/>
                  </a:lnTo>
                  <a:lnTo>
                    <a:pt x="188068" y="155503"/>
                  </a:lnTo>
                  <a:lnTo>
                    <a:pt x="194324" y="139744"/>
                  </a:lnTo>
                  <a:lnTo>
                    <a:pt x="66060" y="139744"/>
                  </a:lnTo>
                  <a:lnTo>
                    <a:pt x="66060" y="48940"/>
                  </a:lnTo>
                  <a:lnTo>
                    <a:pt x="194998" y="48940"/>
                  </a:lnTo>
                  <a:lnTo>
                    <a:pt x="183637" y="25791"/>
                  </a:lnTo>
                  <a:lnTo>
                    <a:pt x="157592" y="6695"/>
                  </a:lnTo>
                  <a:lnTo>
                    <a:pt x="119001" y="0"/>
                  </a:lnTo>
                  <a:close/>
                </a:path>
                <a:path w="203200" h="318770">
                  <a:moveTo>
                    <a:pt x="194998" y="48940"/>
                  </a:moveTo>
                  <a:lnTo>
                    <a:pt x="99305" y="48940"/>
                  </a:lnTo>
                  <a:lnTo>
                    <a:pt x="117598" y="52789"/>
                  </a:lnTo>
                  <a:lnTo>
                    <a:pt x="128837" y="63207"/>
                  </a:lnTo>
                  <a:lnTo>
                    <a:pt x="134499" y="78502"/>
                  </a:lnTo>
                  <a:lnTo>
                    <a:pt x="136058" y="96981"/>
                  </a:lnTo>
                  <a:lnTo>
                    <a:pt x="133632" y="112590"/>
                  </a:lnTo>
                  <a:lnTo>
                    <a:pt x="126818" y="126298"/>
                  </a:lnTo>
                  <a:lnTo>
                    <a:pt x="116312" y="136038"/>
                  </a:lnTo>
                  <a:lnTo>
                    <a:pt x="102813" y="139744"/>
                  </a:lnTo>
                  <a:lnTo>
                    <a:pt x="194324" y="139744"/>
                  </a:lnTo>
                  <a:lnTo>
                    <a:pt x="200148" y="125073"/>
                  </a:lnTo>
                  <a:lnTo>
                    <a:pt x="202999" y="95222"/>
                  </a:lnTo>
                  <a:lnTo>
                    <a:pt x="198363" y="55796"/>
                  </a:lnTo>
                  <a:lnTo>
                    <a:pt x="194998" y="48940"/>
                  </a:lnTo>
                  <a:close/>
                </a:path>
              </a:pathLst>
            </a:custGeom>
            <a:solidFill>
              <a:srgbClr val="FFFFFF"/>
            </a:solidFill>
          </p:spPr>
          <p:txBody>
            <a:bodyPr wrap="square" lIns="0" tIns="0" rIns="0" bIns="0" rtlCol="0"/>
            <a:lstStyle/>
            <a:p>
              <a:endParaRPr sz="1092"/>
            </a:p>
          </p:txBody>
        </p:sp>
        <p:pic>
          <p:nvPicPr>
            <p:cNvPr id="21" name="object 6">
              <a:extLst>
                <a:ext uri="{FF2B5EF4-FFF2-40B4-BE49-F238E27FC236}">
                  <a16:creationId xmlns:a16="http://schemas.microsoft.com/office/drawing/2014/main" id="{B795D656-1DF4-9AC2-BCC0-A05D7B124F89}"/>
                </a:ext>
              </a:extLst>
            </p:cNvPr>
            <p:cNvPicPr/>
            <p:nvPr/>
          </p:nvPicPr>
          <p:blipFill>
            <a:blip r:embed="rId2" cstate="print"/>
            <a:stretch>
              <a:fillRect/>
            </a:stretch>
          </p:blipFill>
          <p:spPr>
            <a:xfrm>
              <a:off x="19714539" y="10629826"/>
              <a:ext cx="313090" cy="231437"/>
            </a:xfrm>
            <a:prstGeom prst="rect">
              <a:avLst/>
            </a:prstGeom>
          </p:spPr>
        </p:pic>
        <p:sp>
          <p:nvSpPr>
            <p:cNvPr id="22" name="object 7">
              <a:extLst>
                <a:ext uri="{FF2B5EF4-FFF2-40B4-BE49-F238E27FC236}">
                  <a16:creationId xmlns:a16="http://schemas.microsoft.com/office/drawing/2014/main" id="{A54E96CC-68CB-77DD-2C85-D46E2F1550AF}"/>
                </a:ext>
              </a:extLst>
            </p:cNvPr>
            <p:cNvSpPr/>
            <p:nvPr/>
          </p:nvSpPr>
          <p:spPr>
            <a:xfrm>
              <a:off x="19101829" y="10903603"/>
              <a:ext cx="708025" cy="323215"/>
            </a:xfrm>
            <a:custGeom>
              <a:avLst/>
              <a:gdLst/>
              <a:ahLst/>
              <a:cxnLst/>
              <a:rect l="l" t="t" r="r" b="b"/>
              <a:pathLst>
                <a:path w="708025" h="323215">
                  <a:moveTo>
                    <a:pt x="173253" y="205422"/>
                  </a:moveTo>
                  <a:lnTo>
                    <a:pt x="166357" y="131470"/>
                  </a:lnTo>
                  <a:lnTo>
                    <a:pt x="112877" y="91249"/>
                  </a:lnTo>
                  <a:lnTo>
                    <a:pt x="112877" y="204978"/>
                  </a:lnTo>
                  <a:lnTo>
                    <a:pt x="111912" y="241007"/>
                  </a:lnTo>
                  <a:lnTo>
                    <a:pt x="108127" y="265658"/>
                  </a:lnTo>
                  <a:lnTo>
                    <a:pt x="100152" y="279819"/>
                  </a:lnTo>
                  <a:lnTo>
                    <a:pt x="86639" y="284340"/>
                  </a:lnTo>
                  <a:lnTo>
                    <a:pt x="73875" y="279819"/>
                  </a:lnTo>
                  <a:lnTo>
                    <a:pt x="66281" y="265658"/>
                  </a:lnTo>
                  <a:lnTo>
                    <a:pt x="62623" y="241007"/>
                  </a:lnTo>
                  <a:lnTo>
                    <a:pt x="61683" y="204978"/>
                  </a:lnTo>
                  <a:lnTo>
                    <a:pt x="62014" y="174421"/>
                  </a:lnTo>
                  <a:lnTo>
                    <a:pt x="64643" y="150596"/>
                  </a:lnTo>
                  <a:lnTo>
                    <a:pt x="72034" y="135115"/>
                  </a:lnTo>
                  <a:lnTo>
                    <a:pt x="86639" y="129603"/>
                  </a:lnTo>
                  <a:lnTo>
                    <a:pt x="101993" y="135115"/>
                  </a:lnTo>
                  <a:lnTo>
                    <a:pt x="109766" y="150596"/>
                  </a:lnTo>
                  <a:lnTo>
                    <a:pt x="112534" y="174421"/>
                  </a:lnTo>
                  <a:lnTo>
                    <a:pt x="112877" y="204978"/>
                  </a:lnTo>
                  <a:lnTo>
                    <a:pt x="112877" y="91249"/>
                  </a:lnTo>
                  <a:lnTo>
                    <a:pt x="97383" y="92583"/>
                  </a:lnTo>
                  <a:lnTo>
                    <a:pt x="84112" y="96926"/>
                  </a:lnTo>
                  <a:lnTo>
                    <a:pt x="72631" y="104825"/>
                  </a:lnTo>
                  <a:lnTo>
                    <a:pt x="62560" y="116814"/>
                  </a:lnTo>
                  <a:lnTo>
                    <a:pt x="61683" y="116814"/>
                  </a:lnTo>
                  <a:lnTo>
                    <a:pt x="61683" y="0"/>
                  </a:lnTo>
                  <a:lnTo>
                    <a:pt x="0" y="0"/>
                  </a:lnTo>
                  <a:lnTo>
                    <a:pt x="0" y="318262"/>
                  </a:lnTo>
                  <a:lnTo>
                    <a:pt x="58635" y="318262"/>
                  </a:lnTo>
                  <a:lnTo>
                    <a:pt x="58635" y="293598"/>
                  </a:lnTo>
                  <a:lnTo>
                    <a:pt x="59512" y="293598"/>
                  </a:lnTo>
                  <a:lnTo>
                    <a:pt x="69113" y="307251"/>
                  </a:lnTo>
                  <a:lnTo>
                    <a:pt x="80937" y="316242"/>
                  </a:lnTo>
                  <a:lnTo>
                    <a:pt x="95059" y="321183"/>
                  </a:lnTo>
                  <a:lnTo>
                    <a:pt x="111569" y="322681"/>
                  </a:lnTo>
                  <a:lnTo>
                    <a:pt x="148145" y="310807"/>
                  </a:lnTo>
                  <a:lnTo>
                    <a:pt x="158750" y="293598"/>
                  </a:lnTo>
                  <a:lnTo>
                    <a:pt x="164452" y="284340"/>
                  </a:lnTo>
                  <a:lnTo>
                    <a:pt x="166357" y="281241"/>
                  </a:lnTo>
                  <a:lnTo>
                    <a:pt x="172593" y="243078"/>
                  </a:lnTo>
                  <a:lnTo>
                    <a:pt x="173253" y="205422"/>
                  </a:lnTo>
                  <a:close/>
                </a:path>
                <a:path w="708025" h="323215">
                  <a:moveTo>
                    <a:pt x="275120" y="95656"/>
                  </a:moveTo>
                  <a:lnTo>
                    <a:pt x="213410" y="95656"/>
                  </a:lnTo>
                  <a:lnTo>
                    <a:pt x="213410" y="318262"/>
                  </a:lnTo>
                  <a:lnTo>
                    <a:pt x="275120" y="318262"/>
                  </a:lnTo>
                  <a:lnTo>
                    <a:pt x="275120" y="95656"/>
                  </a:lnTo>
                  <a:close/>
                </a:path>
                <a:path w="708025" h="323215">
                  <a:moveTo>
                    <a:pt x="275120" y="12"/>
                  </a:moveTo>
                  <a:lnTo>
                    <a:pt x="213410" y="12"/>
                  </a:lnTo>
                  <a:lnTo>
                    <a:pt x="213410" y="48933"/>
                  </a:lnTo>
                  <a:lnTo>
                    <a:pt x="275120" y="48933"/>
                  </a:lnTo>
                  <a:lnTo>
                    <a:pt x="275120" y="12"/>
                  </a:lnTo>
                  <a:close/>
                </a:path>
                <a:path w="708025" h="323215">
                  <a:moveTo>
                    <a:pt x="496316" y="205422"/>
                  </a:moveTo>
                  <a:lnTo>
                    <a:pt x="495617" y="168605"/>
                  </a:lnTo>
                  <a:lnTo>
                    <a:pt x="489432" y="131470"/>
                  </a:lnTo>
                  <a:lnTo>
                    <a:pt x="488264" y="129603"/>
                  </a:lnTo>
                  <a:lnTo>
                    <a:pt x="480314" y="116814"/>
                  </a:lnTo>
                  <a:lnTo>
                    <a:pt x="471589" y="102768"/>
                  </a:lnTo>
                  <a:lnTo>
                    <a:pt x="435952" y="91249"/>
                  </a:lnTo>
                  <a:lnTo>
                    <a:pt x="435952" y="204978"/>
                  </a:lnTo>
                  <a:lnTo>
                    <a:pt x="434987" y="241007"/>
                  </a:lnTo>
                  <a:lnTo>
                    <a:pt x="431190" y="265658"/>
                  </a:lnTo>
                  <a:lnTo>
                    <a:pt x="423214" y="279819"/>
                  </a:lnTo>
                  <a:lnTo>
                    <a:pt x="409702" y="284340"/>
                  </a:lnTo>
                  <a:lnTo>
                    <a:pt x="396938" y="279819"/>
                  </a:lnTo>
                  <a:lnTo>
                    <a:pt x="389356" y="265658"/>
                  </a:lnTo>
                  <a:lnTo>
                    <a:pt x="385699" y="241007"/>
                  </a:lnTo>
                  <a:lnTo>
                    <a:pt x="384759" y="204978"/>
                  </a:lnTo>
                  <a:lnTo>
                    <a:pt x="385076" y="174421"/>
                  </a:lnTo>
                  <a:lnTo>
                    <a:pt x="387705" y="150596"/>
                  </a:lnTo>
                  <a:lnTo>
                    <a:pt x="395097" y="135115"/>
                  </a:lnTo>
                  <a:lnTo>
                    <a:pt x="409702" y="129603"/>
                  </a:lnTo>
                  <a:lnTo>
                    <a:pt x="425069" y="135115"/>
                  </a:lnTo>
                  <a:lnTo>
                    <a:pt x="432841" y="150596"/>
                  </a:lnTo>
                  <a:lnTo>
                    <a:pt x="435597" y="174421"/>
                  </a:lnTo>
                  <a:lnTo>
                    <a:pt x="435952" y="204978"/>
                  </a:lnTo>
                  <a:lnTo>
                    <a:pt x="435952" y="91249"/>
                  </a:lnTo>
                  <a:lnTo>
                    <a:pt x="420446" y="92583"/>
                  </a:lnTo>
                  <a:lnTo>
                    <a:pt x="407174" y="96926"/>
                  </a:lnTo>
                  <a:lnTo>
                    <a:pt x="395706" y="104825"/>
                  </a:lnTo>
                  <a:lnTo>
                    <a:pt x="385622" y="116814"/>
                  </a:lnTo>
                  <a:lnTo>
                    <a:pt x="384759" y="116814"/>
                  </a:lnTo>
                  <a:lnTo>
                    <a:pt x="384759" y="0"/>
                  </a:lnTo>
                  <a:lnTo>
                    <a:pt x="323075" y="0"/>
                  </a:lnTo>
                  <a:lnTo>
                    <a:pt x="323075" y="318262"/>
                  </a:lnTo>
                  <a:lnTo>
                    <a:pt x="381698" y="318262"/>
                  </a:lnTo>
                  <a:lnTo>
                    <a:pt x="381698" y="293598"/>
                  </a:lnTo>
                  <a:lnTo>
                    <a:pt x="382574" y="293598"/>
                  </a:lnTo>
                  <a:lnTo>
                    <a:pt x="392176" y="307251"/>
                  </a:lnTo>
                  <a:lnTo>
                    <a:pt x="403999" y="316242"/>
                  </a:lnTo>
                  <a:lnTo>
                    <a:pt x="418134" y="321183"/>
                  </a:lnTo>
                  <a:lnTo>
                    <a:pt x="434632" y="322681"/>
                  </a:lnTo>
                  <a:lnTo>
                    <a:pt x="471220" y="310807"/>
                  </a:lnTo>
                  <a:lnTo>
                    <a:pt x="481825" y="293598"/>
                  </a:lnTo>
                  <a:lnTo>
                    <a:pt x="487514" y="284340"/>
                  </a:lnTo>
                  <a:lnTo>
                    <a:pt x="489432" y="281241"/>
                  </a:lnTo>
                  <a:lnTo>
                    <a:pt x="495668" y="243078"/>
                  </a:lnTo>
                  <a:lnTo>
                    <a:pt x="496316" y="205422"/>
                  </a:lnTo>
                  <a:close/>
                </a:path>
                <a:path w="708025" h="323215">
                  <a:moveTo>
                    <a:pt x="598170" y="0"/>
                  </a:moveTo>
                  <a:lnTo>
                    <a:pt x="536486" y="0"/>
                  </a:lnTo>
                  <a:lnTo>
                    <a:pt x="536486" y="318262"/>
                  </a:lnTo>
                  <a:lnTo>
                    <a:pt x="598170" y="318262"/>
                  </a:lnTo>
                  <a:lnTo>
                    <a:pt x="598170" y="0"/>
                  </a:lnTo>
                  <a:close/>
                </a:path>
                <a:path w="708025" h="323215">
                  <a:moveTo>
                    <a:pt x="707809" y="95656"/>
                  </a:moveTo>
                  <a:lnTo>
                    <a:pt x="646125" y="95656"/>
                  </a:lnTo>
                  <a:lnTo>
                    <a:pt x="646125" y="318262"/>
                  </a:lnTo>
                  <a:lnTo>
                    <a:pt x="707809" y="318262"/>
                  </a:lnTo>
                  <a:lnTo>
                    <a:pt x="707809" y="95656"/>
                  </a:lnTo>
                  <a:close/>
                </a:path>
                <a:path w="708025" h="323215">
                  <a:moveTo>
                    <a:pt x="707809" y="12"/>
                  </a:moveTo>
                  <a:lnTo>
                    <a:pt x="646125" y="12"/>
                  </a:lnTo>
                  <a:lnTo>
                    <a:pt x="646125" y="48933"/>
                  </a:lnTo>
                  <a:lnTo>
                    <a:pt x="707809" y="48933"/>
                  </a:lnTo>
                  <a:lnTo>
                    <a:pt x="707809" y="12"/>
                  </a:lnTo>
                  <a:close/>
                </a:path>
              </a:pathLst>
            </a:custGeom>
            <a:solidFill>
              <a:srgbClr val="FFFFFF"/>
            </a:solidFill>
          </p:spPr>
          <p:txBody>
            <a:bodyPr wrap="square" lIns="0" tIns="0" rIns="0" bIns="0" rtlCol="0"/>
            <a:lstStyle/>
            <a:p>
              <a:endParaRPr sz="1092"/>
            </a:p>
          </p:txBody>
        </p:sp>
        <p:pic>
          <p:nvPicPr>
            <p:cNvPr id="23" name="object 8">
              <a:extLst>
                <a:ext uri="{FF2B5EF4-FFF2-40B4-BE49-F238E27FC236}">
                  <a16:creationId xmlns:a16="http://schemas.microsoft.com/office/drawing/2014/main" id="{31D42C2C-B0F1-8DF3-E9B6-95B5D3E3EC9F}"/>
                </a:ext>
              </a:extLst>
            </p:cNvPr>
            <p:cNvPicPr/>
            <p:nvPr/>
          </p:nvPicPr>
          <p:blipFill>
            <a:blip r:embed="rId3" cstate="print"/>
            <a:stretch>
              <a:fillRect/>
            </a:stretch>
          </p:blipFill>
          <p:spPr>
            <a:xfrm>
              <a:off x="19847123" y="10994845"/>
              <a:ext cx="180235" cy="231437"/>
            </a:xfrm>
            <a:prstGeom prst="rect">
              <a:avLst/>
            </a:prstGeom>
          </p:spPr>
        </p:pic>
      </p:grpSp>
      <p:sp>
        <p:nvSpPr>
          <p:cNvPr id="4" name="object 2">
            <a:extLst>
              <a:ext uri="{FF2B5EF4-FFF2-40B4-BE49-F238E27FC236}">
                <a16:creationId xmlns:a16="http://schemas.microsoft.com/office/drawing/2014/main" id="{AD7EBFDC-219B-08DB-DC11-670383AD356D}"/>
              </a:ext>
            </a:extLst>
          </p:cNvPr>
          <p:cNvSpPr/>
          <p:nvPr/>
        </p:nvSpPr>
        <p:spPr>
          <a:xfrm>
            <a:off x="0" y="0"/>
            <a:ext cx="844891" cy="844832"/>
          </a:xfrm>
          <a:custGeom>
            <a:avLst/>
            <a:gdLst/>
            <a:ahLst/>
            <a:cxnLst/>
            <a:rect l="l" t="t" r="r" b="b"/>
            <a:pathLst>
              <a:path w="1393190" h="1393190">
                <a:moveTo>
                  <a:pt x="1392627" y="0"/>
                </a:moveTo>
                <a:lnTo>
                  <a:pt x="0" y="0"/>
                </a:lnTo>
                <a:lnTo>
                  <a:pt x="0" y="1392627"/>
                </a:lnTo>
                <a:lnTo>
                  <a:pt x="1392627" y="0"/>
                </a:lnTo>
                <a:close/>
              </a:path>
            </a:pathLst>
          </a:custGeom>
          <a:solidFill>
            <a:srgbClr val="C8E1F7"/>
          </a:solidFill>
        </p:spPr>
        <p:txBody>
          <a:bodyPr wrap="square" lIns="0" tIns="0" rIns="0" bIns="0" rtlCol="0"/>
          <a:lstStyle/>
          <a:p>
            <a:endParaRPr sz="1092"/>
          </a:p>
        </p:txBody>
      </p:sp>
      <p:sp>
        <p:nvSpPr>
          <p:cNvPr id="6" name="Tijdelijke aanduiding voor tekst 2">
            <a:extLst>
              <a:ext uri="{FF2B5EF4-FFF2-40B4-BE49-F238E27FC236}">
                <a16:creationId xmlns:a16="http://schemas.microsoft.com/office/drawing/2014/main" id="{1F25D8ED-4D22-5709-E854-DA17494B0192}"/>
              </a:ext>
            </a:extLst>
          </p:cNvPr>
          <p:cNvSpPr>
            <a:spLocks noGrp="1"/>
          </p:cNvSpPr>
          <p:nvPr>
            <p:ph type="body" sz="quarter" idx="15"/>
          </p:nvPr>
        </p:nvSpPr>
        <p:spPr>
          <a:xfrm>
            <a:off x="743227" y="1993684"/>
            <a:ext cx="9373129" cy="783869"/>
          </a:xfrm>
          <a:prstGeom prst="rect">
            <a:avLst/>
          </a:prstGeom>
        </p:spPr>
        <p:txBody>
          <a:bodyPr lIns="0" tIns="0" rIns="0" bIns="0"/>
          <a:lstStyle>
            <a:lvl1pPr marL="320566" indent="-320566">
              <a:buFont typeface="Wingdings" panose="05000000000000000000" pitchFamily="2" charset="2"/>
              <a:buChar char="§"/>
              <a:defRPr sz="1698">
                <a:latin typeface="+mj-lt"/>
              </a:defRPr>
            </a:lvl1pPr>
            <a:lvl2pPr marL="542940" indent="-265694">
              <a:buFont typeface="Calibri" panose="020F0502020204030204" pitchFamily="34" charset="0"/>
              <a:buChar char="-"/>
              <a:defRPr sz="1698">
                <a:latin typeface="+mj-lt"/>
              </a:defRPr>
            </a:lvl2pPr>
            <a:lvl3pPr marL="831738" indent="-277246">
              <a:buFont typeface="Arial" panose="020B0604020202020204" pitchFamily="34" charset="0"/>
              <a:buChar char="•"/>
              <a:defRPr sz="1698">
                <a:latin typeface="+mj-lt"/>
              </a:defRPr>
            </a:lvl3pPr>
          </a:lstStyle>
          <a:p>
            <a:pPr lvl="0"/>
            <a:r>
              <a:rPr lang="nl-NL"/>
              <a:t>Klikken om de tekststijl van het model te bewerken</a:t>
            </a:r>
          </a:p>
          <a:p>
            <a:pPr lvl="1"/>
            <a:r>
              <a:rPr lang="nl-NL"/>
              <a:t>Tweede niveau</a:t>
            </a:r>
          </a:p>
          <a:p>
            <a:pPr lvl="2"/>
            <a:r>
              <a:rPr lang="nl-NL"/>
              <a:t>Derde niveau</a:t>
            </a:r>
          </a:p>
        </p:txBody>
      </p:sp>
    </p:spTree>
    <p:extLst>
      <p:ext uri="{BB962C8B-B14F-4D97-AF65-F5344CB8AC3E}">
        <p14:creationId xmlns:p14="http://schemas.microsoft.com/office/powerpoint/2010/main" val="3900633901"/>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528033" y="1911032"/>
            <a:ext cx="7190815" cy="1377300"/>
          </a:xfrm>
          <a:prstGeom prst="rect">
            <a:avLst/>
          </a:prstGeom>
        </p:spPr>
        <p:txBody>
          <a:bodyPr wrap="square" lIns="0" tIns="0" rIns="0" bIns="0">
            <a:spAutoFit/>
          </a:bodyPr>
          <a:lstStyle>
            <a:lvl1pPr>
              <a:defRPr sz="8950" b="1" i="0">
                <a:solidFill>
                  <a:schemeClr val="tx1"/>
                </a:solidFill>
                <a:latin typeface="Calibri"/>
                <a:cs typeface="Calibri"/>
              </a:defRPr>
            </a:lvl1pPr>
          </a:lstStyle>
          <a:p>
            <a:endParaRPr/>
          </a:p>
        </p:txBody>
      </p:sp>
      <p:sp>
        <p:nvSpPr>
          <p:cNvPr id="3" name="Holder 3"/>
          <p:cNvSpPr>
            <a:spLocks noGrp="1"/>
          </p:cNvSpPr>
          <p:nvPr>
            <p:ph type="body" idx="1"/>
          </p:nvPr>
        </p:nvSpPr>
        <p:spPr>
          <a:xfrm>
            <a:off x="1135298" y="1721917"/>
            <a:ext cx="6794941" cy="400110"/>
          </a:xfrm>
          <a:prstGeom prst="rect">
            <a:avLst/>
          </a:prstGeom>
        </p:spPr>
        <p:txBody>
          <a:bodyPr wrap="square" lIns="0" tIns="0" rIns="0" bIns="0">
            <a:spAutoFit/>
          </a:bodyPr>
          <a:lstStyle>
            <a:lvl1pPr>
              <a:defRPr sz="2600" b="0" i="0">
                <a:solidFill>
                  <a:schemeClr val="tx1"/>
                </a:solidFill>
                <a:latin typeface="Calibri"/>
                <a:cs typeface="Calibri"/>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lang="nl-NL"/>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72EA0E58-A1DA-40B5-B996-0EBA5D6054EC}" type="datetimeFigureOut">
              <a:rPr lang="nl-NL" smtClean="0"/>
              <a:t>15-4-2024</a:t>
            </a:fld>
            <a:endParaRPr lang="nl-NL"/>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83E5CE2D-69D9-44E8-8E9C-71A4E93DDC97}" type="slidenum">
              <a:rPr lang="nl-NL" smtClean="0"/>
              <a:t>‹#›</a:t>
            </a:fld>
            <a:endParaRPr lang="nl-NL"/>
          </a:p>
        </p:txBody>
      </p:sp>
    </p:spTree>
    <p:extLst>
      <p:ext uri="{BB962C8B-B14F-4D97-AF65-F5344CB8AC3E}">
        <p14:creationId xmlns:p14="http://schemas.microsoft.com/office/powerpoint/2010/main" val="38187822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p:bodyStyle>
    <p:otherStyle>
      <a:lvl1pPr marL="0" eaLnBrk="1" hangingPunct="1">
        <a:defRPr>
          <a:latin typeface="+mn-lt"/>
          <a:ea typeface="+mn-ea"/>
          <a:cs typeface="+mn-cs"/>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p:otherStyle>
  </p:txStyles>
  <p:extLst>
    <p:ext uri="{27BBF7A9-308A-43DC-89C8-2F10F3537804}">
      <p15:sldGuideLst xmlns:p15="http://schemas.microsoft.com/office/powerpoint/2012/main">
        <p15:guide id="1" orient="horz" pos="3562">
          <p15:clr>
            <a:srgbClr val="F26B43"/>
          </p15:clr>
        </p15:guide>
        <p15:guide id="2" pos="764">
          <p15:clr>
            <a:srgbClr val="F26B43"/>
          </p15:clr>
        </p15:guide>
        <p15:guide id="3" pos="6432">
          <p15:clr>
            <a:srgbClr val="F26B43"/>
          </p15:clr>
        </p15:guide>
        <p15:guide id="4" orient="horz" pos="106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1.png"/><Relationship Id="rId7" Type="http://schemas.openxmlformats.org/officeDocument/2006/relationships/image" Target="../media/image17.jpeg"/><Relationship Id="rId2" Type="http://schemas.openxmlformats.org/officeDocument/2006/relationships/image" Target="../media/image10.png"/><Relationship Id="rId1" Type="http://schemas.openxmlformats.org/officeDocument/2006/relationships/slideLayout" Target="../slideLayouts/slideLayout21.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14.png"/><Relationship Id="rId4" Type="http://schemas.openxmlformats.org/officeDocument/2006/relationships/image" Target="../media/image12.svg"/><Relationship Id="rId9"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6.png"/><Relationship Id="rId7" Type="http://schemas.openxmlformats.org/officeDocument/2006/relationships/image" Target="../media/image21.svg"/><Relationship Id="rId12"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21.xml"/><Relationship Id="rId6" Type="http://schemas.openxmlformats.org/officeDocument/2006/relationships/image" Target="../media/image20.png"/><Relationship Id="rId11" Type="http://schemas.openxmlformats.org/officeDocument/2006/relationships/image" Target="../media/image12.svg"/><Relationship Id="rId5" Type="http://schemas.openxmlformats.org/officeDocument/2006/relationships/hyperlink" Target="https://www.youtube.com/watch?v=InY-rVsLSig%20%E2%80%8B" TargetMode="External"/><Relationship Id="rId10" Type="http://schemas.openxmlformats.org/officeDocument/2006/relationships/image" Target="../media/image11.png"/><Relationship Id="rId4" Type="http://schemas.openxmlformats.org/officeDocument/2006/relationships/image" Target="../media/image19.png"/><Relationship Id="rId9" Type="http://schemas.openxmlformats.org/officeDocument/2006/relationships/image" Target="../media/image23.sv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2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svg"/></Relationships>
</file>

<file path=ppt/slides/_rels/slide1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21.xml"/><Relationship Id="rId6" Type="http://schemas.openxmlformats.org/officeDocument/2006/relationships/image" Target="../media/image13.png"/><Relationship Id="rId5" Type="http://schemas.openxmlformats.org/officeDocument/2006/relationships/image" Target="../media/image29.jpe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6.png"/><Relationship Id="rId7" Type="http://schemas.openxmlformats.org/officeDocument/2006/relationships/image" Target="../media/image31.png"/><Relationship Id="rId2" Type="http://schemas.openxmlformats.org/officeDocument/2006/relationships/image" Target="../media/image10.png"/><Relationship Id="rId1" Type="http://schemas.openxmlformats.org/officeDocument/2006/relationships/slideLayout" Target="../slideLayouts/slideLayout2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21.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12.svg"/></Relationships>
</file>

<file path=ppt/slides/_rels/slide16.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14.png"/><Relationship Id="rId2" Type="http://schemas.openxmlformats.org/officeDocument/2006/relationships/image" Target="../media/image24.png"/><Relationship Id="rId1" Type="http://schemas.openxmlformats.org/officeDocument/2006/relationships/slideLayout" Target="../slideLayouts/slideLayout21.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openxmlformats.org/officeDocument/2006/relationships/image" Target="../media/image33.svg"/><Relationship Id="rId2" Type="http://schemas.openxmlformats.org/officeDocument/2006/relationships/image" Target="../media/image10.png"/><Relationship Id="rId1" Type="http://schemas.openxmlformats.org/officeDocument/2006/relationships/slideLayout" Target="../slideLayouts/slideLayout21.xml"/><Relationship Id="rId6" Type="http://schemas.openxmlformats.org/officeDocument/2006/relationships/image" Target="../media/image32.png"/><Relationship Id="rId5" Type="http://schemas.openxmlformats.org/officeDocument/2006/relationships/image" Target="../media/image37.png"/><Relationship Id="rId4" Type="http://schemas.openxmlformats.org/officeDocument/2006/relationships/image" Target="../media/image12.svg"/></Relationships>
</file>

<file path=ppt/slides/_rels/slide1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5.svg"/><Relationship Id="rId7" Type="http://schemas.openxmlformats.org/officeDocument/2006/relationships/image" Target="../media/image41.png"/><Relationship Id="rId2" Type="http://schemas.openxmlformats.org/officeDocument/2006/relationships/image" Target="../media/image24.png"/><Relationship Id="rId1" Type="http://schemas.openxmlformats.org/officeDocument/2006/relationships/slideLayout" Target="../slideLayouts/slideLayout21.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21.xml"/><Relationship Id="rId6" Type="http://schemas.openxmlformats.org/officeDocument/2006/relationships/hyperlink" Target="https://www.instagram.com/reel/C4OCaUrN4zo/?utm_source=ig_web_copy_link&amp;igsh=MzRlODBiNWFlZA==" TargetMode="External"/><Relationship Id="rId5" Type="http://schemas.openxmlformats.org/officeDocument/2006/relationships/image" Target="../media/image14.png"/><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21.xml"/><Relationship Id="rId6" Type="http://schemas.openxmlformats.org/officeDocument/2006/relationships/image" Target="../media/image14.png"/><Relationship Id="rId5" Type="http://schemas.openxmlformats.org/officeDocument/2006/relationships/image" Target="../media/image44.sv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microsoft.com/office/2018/10/relationships/comments" Target="../comments/modernComment_133_3E3B8185.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hyperlink" Target="mailto:r.buyne@oba.nl" TargetMode="Externa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hyperlink" Target="mailto:eoudhuizen@probiblio.nl" TargetMode="External"/><Relationship Id="rId5" Type="http://schemas.openxmlformats.org/officeDocument/2006/relationships/hyperlink" Target="mailto:lklap@probiblio.nl" TargetMode="External"/><Relationship Id="rId4" Type="http://schemas.openxmlformats.org/officeDocument/2006/relationships/hyperlink" Target="mailto:s.triebel@oba.n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7DE99C-84E2-C0B2-565A-C53B2DEFEE12}"/>
              </a:ext>
            </a:extLst>
          </p:cNvPr>
          <p:cNvSpPr>
            <a:spLocks noGrp="1"/>
          </p:cNvSpPr>
          <p:nvPr>
            <p:ph type="ctrTitle"/>
          </p:nvPr>
        </p:nvSpPr>
        <p:spPr/>
        <p:txBody>
          <a:bodyPr/>
          <a:lstStyle/>
          <a:p>
            <a:endParaRPr lang="nl-NL"/>
          </a:p>
        </p:txBody>
      </p:sp>
      <p:sp>
        <p:nvSpPr>
          <p:cNvPr id="3" name="Ondertitel 2">
            <a:extLst>
              <a:ext uri="{FF2B5EF4-FFF2-40B4-BE49-F238E27FC236}">
                <a16:creationId xmlns:a16="http://schemas.microsoft.com/office/drawing/2014/main" id="{B0A5F04B-53F0-30E1-1F73-38D91E506FBA}"/>
              </a:ext>
            </a:extLst>
          </p:cNvPr>
          <p:cNvSpPr>
            <a:spLocks noGrp="1"/>
          </p:cNvSpPr>
          <p:nvPr>
            <p:ph type="subTitle" idx="1"/>
          </p:nvPr>
        </p:nvSpPr>
        <p:spPr/>
        <p:txBody>
          <a:bodyPr/>
          <a:lstStyle/>
          <a:p>
            <a:endParaRPr lang="nl-NL"/>
          </a:p>
        </p:txBody>
      </p:sp>
      <p:pic>
        <p:nvPicPr>
          <p:cNvPr id="5" name="Afbeelding 4" descr="Afbeelding met tekst, schermopname, tekenfilm, Graphics&#10;&#10;Automatisch gegenereerde beschrijving">
            <a:extLst>
              <a:ext uri="{FF2B5EF4-FFF2-40B4-BE49-F238E27FC236}">
                <a16:creationId xmlns:a16="http://schemas.microsoft.com/office/drawing/2014/main" id="{93CADE59-B0CC-20DC-1B76-302CFE99DF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06660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
        <p:nvSpPr>
          <p:cNvPr id="3" name="Freeform 3"/>
          <p:cNvSpPr/>
          <p:nvPr/>
        </p:nvSpPr>
        <p:spPr>
          <a:xfrm rot="887923">
            <a:off x="-4625011" y="-5831568"/>
            <a:ext cx="9318153" cy="9561538"/>
          </a:xfrm>
          <a:custGeom>
            <a:avLst/>
            <a:gdLst/>
            <a:ahLst/>
            <a:cxnLst/>
            <a:rect l="l" t="t" r="r" b="b"/>
            <a:pathLst>
              <a:path w="13977230" h="14342307">
                <a:moveTo>
                  <a:pt x="0" y="0"/>
                </a:moveTo>
                <a:lnTo>
                  <a:pt x="13977230" y="0"/>
                </a:lnTo>
                <a:lnTo>
                  <a:pt x="13977230" y="14342307"/>
                </a:lnTo>
                <a:lnTo>
                  <a:pt x="0" y="143423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
        <p:nvSpPr>
          <p:cNvPr id="4" name="Freeform 4"/>
          <p:cNvSpPr/>
          <p:nvPr/>
        </p:nvSpPr>
        <p:spPr>
          <a:xfrm rot="11019623">
            <a:off x="7617188" y="2718315"/>
            <a:ext cx="8068623" cy="8279370"/>
          </a:xfrm>
          <a:custGeom>
            <a:avLst/>
            <a:gdLst/>
            <a:ahLst/>
            <a:cxnLst/>
            <a:rect l="l" t="t" r="r" b="b"/>
            <a:pathLst>
              <a:path w="12102934" h="12419055">
                <a:moveTo>
                  <a:pt x="0" y="0"/>
                </a:moveTo>
                <a:lnTo>
                  <a:pt x="12102934" y="0"/>
                </a:lnTo>
                <a:lnTo>
                  <a:pt x="12102934" y="12419056"/>
                </a:lnTo>
                <a:lnTo>
                  <a:pt x="0" y="124190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
        <p:nvSpPr>
          <p:cNvPr id="5" name="TextBox 5"/>
          <p:cNvSpPr txBox="1"/>
          <p:nvPr/>
        </p:nvSpPr>
        <p:spPr>
          <a:xfrm>
            <a:off x="1172511" y="624226"/>
            <a:ext cx="9078627" cy="106275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ctr">
              <a:lnSpc>
                <a:spcPts val="8677"/>
              </a:lnSpc>
              <a:spcBef>
                <a:spcPct val="0"/>
              </a:spcBef>
            </a:pPr>
            <a:r>
              <a:rPr lang="en-US" sz="6288" spc="616">
                <a:solidFill>
                  <a:srgbClr val="231F20"/>
                </a:solidFill>
                <a:latin typeface="Oswald Bold"/>
              </a:rPr>
              <a:t>WIE IS WIE</a:t>
            </a:r>
          </a:p>
        </p:txBody>
      </p:sp>
      <p:grpSp>
        <p:nvGrpSpPr>
          <p:cNvPr id="6" name="Group 6"/>
          <p:cNvGrpSpPr/>
          <p:nvPr/>
        </p:nvGrpSpPr>
        <p:grpSpPr>
          <a:xfrm>
            <a:off x="2112853" y="3882277"/>
            <a:ext cx="2261372" cy="2339558"/>
            <a:chOff x="0" y="0"/>
            <a:chExt cx="930095" cy="962252"/>
          </a:xfrm>
        </p:grpSpPr>
        <p:sp>
          <p:nvSpPr>
            <p:cNvPr id="7" name="Freeform 7"/>
            <p:cNvSpPr/>
            <p:nvPr/>
          </p:nvSpPr>
          <p:spPr>
            <a:xfrm>
              <a:off x="0" y="0"/>
              <a:ext cx="930095" cy="962252"/>
            </a:xfrm>
            <a:custGeom>
              <a:avLst/>
              <a:gdLst/>
              <a:ahLst/>
              <a:cxnLst/>
              <a:rect l="l" t="t" r="r" b="b"/>
              <a:pathLst>
                <a:path w="930095" h="962252">
                  <a:moveTo>
                    <a:pt x="0" y="0"/>
                  </a:moveTo>
                  <a:lnTo>
                    <a:pt x="930095" y="0"/>
                  </a:lnTo>
                  <a:lnTo>
                    <a:pt x="930095" y="962252"/>
                  </a:lnTo>
                  <a:lnTo>
                    <a:pt x="0" y="962252"/>
                  </a:lnTo>
                  <a:close/>
                </a:path>
              </a:pathLst>
            </a:custGeom>
            <a:solidFill>
              <a:srgbClr val="100F0D"/>
            </a:solidFill>
            <a:ln cap="sq">
              <a:noFill/>
              <a:prstDash val="solid"/>
              <a:miter/>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
          <p:nvSpPr>
            <p:cNvPr id="8" name="TextBox 8"/>
            <p:cNvSpPr txBox="1"/>
            <p:nvPr/>
          </p:nvSpPr>
          <p:spPr>
            <a:xfrm>
              <a:off x="0" y="-47625"/>
              <a:ext cx="930095" cy="1009877"/>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240"/>
                </a:lnSpc>
              </a:pPr>
              <a:endParaRPr sz="800"/>
            </a:p>
          </p:txBody>
        </p:sp>
      </p:grpSp>
      <p:sp>
        <p:nvSpPr>
          <p:cNvPr id="9" name="TextBox 9"/>
          <p:cNvSpPr txBox="1"/>
          <p:nvPr/>
        </p:nvSpPr>
        <p:spPr>
          <a:xfrm>
            <a:off x="2268299" y="4916668"/>
            <a:ext cx="1919011" cy="116840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03"/>
              </a:lnSpc>
            </a:pPr>
            <a:r>
              <a:rPr lang="en-US" sz="1333" spc="75" err="1">
                <a:solidFill>
                  <a:srgbClr val="FFFBFB"/>
                </a:solidFill>
                <a:latin typeface="DM Sans"/>
              </a:rPr>
              <a:t>Ontwikkelaar</a:t>
            </a:r>
            <a:r>
              <a:rPr lang="en-US" sz="1333" spc="75">
                <a:solidFill>
                  <a:srgbClr val="FFFBFB"/>
                </a:solidFill>
                <a:latin typeface="DM Sans"/>
              </a:rPr>
              <a:t> </a:t>
            </a:r>
            <a:r>
              <a:rPr lang="en-US" sz="1333" spc="75" err="1">
                <a:solidFill>
                  <a:srgbClr val="FFFBFB"/>
                </a:solidFill>
                <a:latin typeface="DM Sans"/>
              </a:rPr>
              <a:t>Buurtgericht</a:t>
            </a:r>
            <a:r>
              <a:rPr lang="en-US" sz="1333" spc="75">
                <a:solidFill>
                  <a:srgbClr val="FFFBFB"/>
                </a:solidFill>
                <a:latin typeface="DM Sans"/>
              </a:rPr>
              <a:t> </a:t>
            </a:r>
            <a:r>
              <a:rPr lang="en-US" sz="1333" spc="75" err="1">
                <a:solidFill>
                  <a:srgbClr val="FFFBFB"/>
                </a:solidFill>
                <a:latin typeface="DM Sans"/>
              </a:rPr>
              <a:t>Werken</a:t>
            </a:r>
            <a:r>
              <a:rPr lang="en-US" sz="1333" spc="75">
                <a:solidFill>
                  <a:srgbClr val="FFFBFB"/>
                </a:solidFill>
                <a:latin typeface="DM Sans"/>
              </a:rPr>
              <a:t> ZO</a:t>
            </a:r>
          </a:p>
          <a:p>
            <a:pPr algn="ctr">
              <a:lnSpc>
                <a:spcPts val="1803"/>
              </a:lnSpc>
            </a:pPr>
            <a:endParaRPr lang="en-US" sz="1333" spc="75">
              <a:solidFill>
                <a:srgbClr val="FFFBFB"/>
              </a:solidFill>
              <a:latin typeface="DM Sans"/>
            </a:endParaRPr>
          </a:p>
          <a:p>
            <a:pPr algn="ctr">
              <a:lnSpc>
                <a:spcPts val="1963"/>
              </a:lnSpc>
            </a:pPr>
            <a:r>
              <a:rPr lang="en-US" sz="1600" spc="81">
                <a:solidFill>
                  <a:srgbClr val="FFFBFB"/>
                </a:solidFill>
                <a:latin typeface="DM Sans"/>
              </a:rPr>
              <a:t>r.buyne@oba.nl</a:t>
            </a:r>
          </a:p>
        </p:txBody>
      </p:sp>
      <p:grpSp>
        <p:nvGrpSpPr>
          <p:cNvPr id="10" name="Group 10"/>
          <p:cNvGrpSpPr>
            <a:grpSpLocks noChangeAspect="1"/>
          </p:cNvGrpSpPr>
          <p:nvPr/>
        </p:nvGrpSpPr>
        <p:grpSpPr>
          <a:xfrm>
            <a:off x="1968518" y="1857246"/>
            <a:ext cx="2518573" cy="2508735"/>
            <a:chOff x="0" y="0"/>
            <a:chExt cx="6502400" cy="6477000"/>
          </a:xfrm>
        </p:grpSpPr>
        <p:sp>
          <p:nvSpPr>
            <p:cNvPr id="11" name="Freeform 11"/>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5"/>
              <a:stretch>
                <a:fillRect l="223" t="-19013" r="223" b="-19013"/>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
          <p:nvSpPr>
            <p:cNvPr id="12" name="Freeform 12"/>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3131"/>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grpSp>
      <p:grpSp>
        <p:nvGrpSpPr>
          <p:cNvPr id="13" name="Group 13"/>
          <p:cNvGrpSpPr/>
          <p:nvPr/>
        </p:nvGrpSpPr>
        <p:grpSpPr>
          <a:xfrm>
            <a:off x="5053439" y="3882277"/>
            <a:ext cx="2096811" cy="2289923"/>
            <a:chOff x="0" y="0"/>
            <a:chExt cx="862412" cy="941838"/>
          </a:xfrm>
        </p:grpSpPr>
        <p:sp>
          <p:nvSpPr>
            <p:cNvPr id="14" name="Freeform 14"/>
            <p:cNvSpPr/>
            <p:nvPr/>
          </p:nvSpPr>
          <p:spPr>
            <a:xfrm>
              <a:off x="0" y="0"/>
              <a:ext cx="862412" cy="941838"/>
            </a:xfrm>
            <a:custGeom>
              <a:avLst/>
              <a:gdLst/>
              <a:ahLst/>
              <a:cxnLst/>
              <a:rect l="l" t="t" r="r" b="b"/>
              <a:pathLst>
                <a:path w="862412" h="941838">
                  <a:moveTo>
                    <a:pt x="0" y="0"/>
                  </a:moveTo>
                  <a:lnTo>
                    <a:pt x="862412" y="0"/>
                  </a:lnTo>
                  <a:lnTo>
                    <a:pt x="862412" y="941838"/>
                  </a:lnTo>
                  <a:lnTo>
                    <a:pt x="0" y="941838"/>
                  </a:lnTo>
                  <a:close/>
                </a:path>
              </a:pathLst>
            </a:custGeom>
            <a:solidFill>
              <a:srgbClr val="100F0D"/>
            </a:solidFill>
            <a:ln cap="sq">
              <a:noFill/>
              <a:prstDash val="solid"/>
              <a:miter/>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
          <p:nvSpPr>
            <p:cNvPr id="15" name="TextBox 15"/>
            <p:cNvSpPr txBox="1"/>
            <p:nvPr/>
          </p:nvSpPr>
          <p:spPr>
            <a:xfrm>
              <a:off x="0" y="-47625"/>
              <a:ext cx="862412" cy="989463"/>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240"/>
                </a:lnSpc>
              </a:pPr>
              <a:endParaRPr sz="800"/>
            </a:p>
          </p:txBody>
        </p:sp>
      </p:grpSp>
      <p:sp>
        <p:nvSpPr>
          <p:cNvPr id="16" name="TextBox 16"/>
          <p:cNvSpPr txBox="1"/>
          <p:nvPr/>
        </p:nvSpPr>
        <p:spPr>
          <a:xfrm>
            <a:off x="5233153" y="4886567"/>
            <a:ext cx="1571632" cy="114935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03"/>
              </a:lnSpc>
            </a:pPr>
            <a:r>
              <a:rPr lang="en-US" sz="1333" spc="75" err="1">
                <a:solidFill>
                  <a:srgbClr val="FFFBFB"/>
                </a:solidFill>
                <a:latin typeface="DM Sans"/>
              </a:rPr>
              <a:t>Medewerker</a:t>
            </a:r>
            <a:r>
              <a:rPr lang="en-US" sz="1333" spc="75">
                <a:solidFill>
                  <a:srgbClr val="FFFBFB"/>
                </a:solidFill>
                <a:latin typeface="DM Sans"/>
              </a:rPr>
              <a:t> </a:t>
            </a:r>
            <a:r>
              <a:rPr lang="en-US" sz="1333" spc="75" err="1">
                <a:solidFill>
                  <a:srgbClr val="FFFBFB"/>
                </a:solidFill>
                <a:latin typeface="DM Sans"/>
              </a:rPr>
              <a:t>Buurtgericht</a:t>
            </a:r>
            <a:r>
              <a:rPr lang="en-US" sz="1333" spc="75">
                <a:solidFill>
                  <a:srgbClr val="FFFBFB"/>
                </a:solidFill>
                <a:latin typeface="DM Sans"/>
              </a:rPr>
              <a:t> </a:t>
            </a:r>
            <a:r>
              <a:rPr lang="en-US" sz="1333" spc="75" err="1">
                <a:solidFill>
                  <a:srgbClr val="FFFBFB"/>
                </a:solidFill>
                <a:latin typeface="DM Sans"/>
              </a:rPr>
              <a:t>Werken</a:t>
            </a:r>
            <a:r>
              <a:rPr lang="en-US" sz="1333" spc="75">
                <a:solidFill>
                  <a:srgbClr val="FFFBFB"/>
                </a:solidFill>
                <a:latin typeface="DM Sans"/>
              </a:rPr>
              <a:t> ZO</a:t>
            </a:r>
          </a:p>
          <a:p>
            <a:pPr algn="ctr">
              <a:lnSpc>
                <a:spcPts val="1803"/>
              </a:lnSpc>
            </a:pPr>
            <a:endParaRPr lang="en-US" sz="1333" spc="75">
              <a:solidFill>
                <a:srgbClr val="FFFBFB"/>
              </a:solidFill>
              <a:latin typeface="DM Sans"/>
            </a:endParaRPr>
          </a:p>
          <a:p>
            <a:pPr algn="ctr">
              <a:lnSpc>
                <a:spcPts val="1803"/>
              </a:lnSpc>
            </a:pPr>
            <a:r>
              <a:rPr lang="en-US" sz="1333" spc="75">
                <a:solidFill>
                  <a:srgbClr val="FFFBFB"/>
                </a:solidFill>
                <a:latin typeface="DM Sans"/>
              </a:rPr>
              <a:t>e.owens@oba.nl</a:t>
            </a:r>
          </a:p>
        </p:txBody>
      </p:sp>
      <p:grpSp>
        <p:nvGrpSpPr>
          <p:cNvPr id="17" name="Group 17"/>
          <p:cNvGrpSpPr/>
          <p:nvPr/>
        </p:nvGrpSpPr>
        <p:grpSpPr>
          <a:xfrm>
            <a:off x="7620151" y="3847201"/>
            <a:ext cx="2096811" cy="2289923"/>
            <a:chOff x="0" y="0"/>
            <a:chExt cx="862412" cy="941838"/>
          </a:xfrm>
        </p:grpSpPr>
        <p:sp>
          <p:nvSpPr>
            <p:cNvPr id="18" name="Freeform 18"/>
            <p:cNvSpPr/>
            <p:nvPr/>
          </p:nvSpPr>
          <p:spPr>
            <a:xfrm>
              <a:off x="0" y="0"/>
              <a:ext cx="862412" cy="941838"/>
            </a:xfrm>
            <a:custGeom>
              <a:avLst/>
              <a:gdLst/>
              <a:ahLst/>
              <a:cxnLst/>
              <a:rect l="l" t="t" r="r" b="b"/>
              <a:pathLst>
                <a:path w="862412" h="941838">
                  <a:moveTo>
                    <a:pt x="0" y="0"/>
                  </a:moveTo>
                  <a:lnTo>
                    <a:pt x="862412" y="0"/>
                  </a:lnTo>
                  <a:lnTo>
                    <a:pt x="862412" y="941838"/>
                  </a:lnTo>
                  <a:lnTo>
                    <a:pt x="0" y="941838"/>
                  </a:lnTo>
                  <a:close/>
                </a:path>
              </a:pathLst>
            </a:custGeom>
            <a:solidFill>
              <a:srgbClr val="100F0D"/>
            </a:solidFill>
            <a:ln cap="sq">
              <a:noFill/>
              <a:prstDash val="solid"/>
              <a:miter/>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
          <p:nvSpPr>
            <p:cNvPr id="19" name="TextBox 19"/>
            <p:cNvSpPr txBox="1"/>
            <p:nvPr/>
          </p:nvSpPr>
          <p:spPr>
            <a:xfrm>
              <a:off x="0" y="-47625"/>
              <a:ext cx="862412" cy="989463"/>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240"/>
                </a:lnSpc>
              </a:pPr>
              <a:endParaRPr sz="800"/>
            </a:p>
          </p:txBody>
        </p:sp>
      </p:grpSp>
      <p:sp>
        <p:nvSpPr>
          <p:cNvPr id="20" name="TextBox 20"/>
          <p:cNvSpPr txBox="1"/>
          <p:nvPr/>
        </p:nvSpPr>
        <p:spPr>
          <a:xfrm>
            <a:off x="7855336" y="5111894"/>
            <a:ext cx="1626440" cy="91448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03"/>
              </a:lnSpc>
            </a:pPr>
            <a:r>
              <a:rPr lang="en-US" sz="1333" spc="75">
                <a:solidFill>
                  <a:srgbClr val="FFFBFB"/>
                </a:solidFill>
                <a:latin typeface="DM Sans"/>
              </a:rPr>
              <a:t>Creative Producer OBA Next</a:t>
            </a:r>
          </a:p>
          <a:p>
            <a:pPr algn="ctr">
              <a:lnSpc>
                <a:spcPts val="1803"/>
              </a:lnSpc>
            </a:pPr>
            <a:endParaRPr lang="en-US" sz="1333" spc="75">
              <a:solidFill>
                <a:srgbClr val="FFFBFB"/>
              </a:solidFill>
              <a:latin typeface="DM Sans"/>
            </a:endParaRPr>
          </a:p>
          <a:p>
            <a:pPr algn="ctr">
              <a:lnSpc>
                <a:spcPts val="1803"/>
              </a:lnSpc>
            </a:pPr>
            <a:r>
              <a:rPr lang="en-US" sz="1333" spc="75">
                <a:solidFill>
                  <a:srgbClr val="FFFBFB"/>
                </a:solidFill>
                <a:latin typeface="DM Sans"/>
              </a:rPr>
              <a:t>s.triebel@oba.nl</a:t>
            </a:r>
          </a:p>
        </p:txBody>
      </p:sp>
      <p:sp>
        <p:nvSpPr>
          <p:cNvPr id="21" name="Freeform 21"/>
          <p:cNvSpPr/>
          <p:nvPr/>
        </p:nvSpPr>
        <p:spPr>
          <a:xfrm>
            <a:off x="2277413" y="5504043"/>
            <a:ext cx="2096811" cy="222054"/>
          </a:xfrm>
          <a:custGeom>
            <a:avLst/>
            <a:gdLst/>
            <a:ahLst/>
            <a:cxnLst/>
            <a:rect l="l" t="t" r="r" b="b"/>
            <a:pathLst>
              <a:path w="3145217" h="333081">
                <a:moveTo>
                  <a:pt x="0" y="0"/>
                </a:moveTo>
                <a:lnTo>
                  <a:pt x="3145217" y="0"/>
                </a:lnTo>
                <a:lnTo>
                  <a:pt x="3145217" y="333081"/>
                </a:lnTo>
                <a:lnTo>
                  <a:pt x="0" y="333081"/>
                </a:lnTo>
                <a:lnTo>
                  <a:pt x="0" y="0"/>
                </a:lnTo>
                <a:close/>
              </a:path>
            </a:pathLst>
          </a:custGeom>
          <a:blipFill>
            <a:blip r:embed="rId6"/>
            <a:stretch>
              <a:fillRect t="-86495"/>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
        <p:nvSpPr>
          <p:cNvPr id="22" name="Freeform 22"/>
          <p:cNvSpPr/>
          <p:nvPr/>
        </p:nvSpPr>
        <p:spPr>
          <a:xfrm>
            <a:off x="5047865" y="5504043"/>
            <a:ext cx="2096811" cy="222054"/>
          </a:xfrm>
          <a:custGeom>
            <a:avLst/>
            <a:gdLst/>
            <a:ahLst/>
            <a:cxnLst/>
            <a:rect l="l" t="t" r="r" b="b"/>
            <a:pathLst>
              <a:path w="3145217" h="333081">
                <a:moveTo>
                  <a:pt x="0" y="0"/>
                </a:moveTo>
                <a:lnTo>
                  <a:pt x="3145218" y="0"/>
                </a:lnTo>
                <a:lnTo>
                  <a:pt x="3145218" y="333081"/>
                </a:lnTo>
                <a:lnTo>
                  <a:pt x="0" y="333081"/>
                </a:lnTo>
                <a:lnTo>
                  <a:pt x="0" y="0"/>
                </a:lnTo>
                <a:close/>
              </a:path>
            </a:pathLst>
          </a:custGeom>
          <a:blipFill>
            <a:blip r:embed="rId6"/>
            <a:stretch>
              <a:fillRect t="-86495"/>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
        <p:nvSpPr>
          <p:cNvPr id="23" name="Freeform 23"/>
          <p:cNvSpPr/>
          <p:nvPr/>
        </p:nvSpPr>
        <p:spPr>
          <a:xfrm>
            <a:off x="7817777" y="5504043"/>
            <a:ext cx="2096811" cy="222054"/>
          </a:xfrm>
          <a:custGeom>
            <a:avLst/>
            <a:gdLst/>
            <a:ahLst/>
            <a:cxnLst/>
            <a:rect l="l" t="t" r="r" b="b"/>
            <a:pathLst>
              <a:path w="3145217" h="333081">
                <a:moveTo>
                  <a:pt x="0" y="0"/>
                </a:moveTo>
                <a:lnTo>
                  <a:pt x="3145217" y="0"/>
                </a:lnTo>
                <a:lnTo>
                  <a:pt x="3145217" y="333081"/>
                </a:lnTo>
                <a:lnTo>
                  <a:pt x="0" y="333081"/>
                </a:lnTo>
                <a:lnTo>
                  <a:pt x="0" y="0"/>
                </a:lnTo>
                <a:close/>
              </a:path>
            </a:pathLst>
          </a:custGeom>
          <a:blipFill>
            <a:blip r:embed="rId6"/>
            <a:stretch>
              <a:fillRect t="-86495"/>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
        <p:nvSpPr>
          <p:cNvPr id="24" name="Freeform 24"/>
          <p:cNvSpPr/>
          <p:nvPr/>
        </p:nvSpPr>
        <p:spPr>
          <a:xfrm>
            <a:off x="9202732" y="5353390"/>
            <a:ext cx="2096811" cy="222054"/>
          </a:xfrm>
          <a:custGeom>
            <a:avLst/>
            <a:gdLst/>
            <a:ahLst/>
            <a:cxnLst/>
            <a:rect l="l" t="t" r="r" b="b"/>
            <a:pathLst>
              <a:path w="3145217" h="333081">
                <a:moveTo>
                  <a:pt x="0" y="0"/>
                </a:moveTo>
                <a:lnTo>
                  <a:pt x="3145218" y="0"/>
                </a:lnTo>
                <a:lnTo>
                  <a:pt x="3145218" y="333081"/>
                </a:lnTo>
                <a:lnTo>
                  <a:pt x="0" y="333081"/>
                </a:lnTo>
                <a:lnTo>
                  <a:pt x="0" y="0"/>
                </a:lnTo>
                <a:close/>
              </a:path>
            </a:pathLst>
          </a:custGeom>
          <a:blipFill>
            <a:blip r:embed="rId6"/>
            <a:stretch>
              <a:fillRect t="-86495"/>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grpSp>
        <p:nvGrpSpPr>
          <p:cNvPr id="25" name="Group 25"/>
          <p:cNvGrpSpPr>
            <a:grpSpLocks noChangeAspect="1"/>
          </p:cNvGrpSpPr>
          <p:nvPr/>
        </p:nvGrpSpPr>
        <p:grpSpPr>
          <a:xfrm>
            <a:off x="7429488" y="1833035"/>
            <a:ext cx="2518573" cy="2508735"/>
            <a:chOff x="0" y="0"/>
            <a:chExt cx="6502400" cy="6477000"/>
          </a:xfrm>
        </p:grpSpPr>
        <p:sp>
          <p:nvSpPr>
            <p:cNvPr id="26" name="Freeform 26"/>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7"/>
              <a:stretch>
                <a:fillRect l="223" t="-22991" r="223" b="-22991"/>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
          <p:nvSpPr>
            <p:cNvPr id="27" name="Freeform 27"/>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8C52FF"/>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grpSp>
      <p:grpSp>
        <p:nvGrpSpPr>
          <p:cNvPr id="28" name="Group 28"/>
          <p:cNvGrpSpPr>
            <a:grpSpLocks noChangeAspect="1"/>
          </p:cNvGrpSpPr>
          <p:nvPr/>
        </p:nvGrpSpPr>
        <p:grpSpPr>
          <a:xfrm>
            <a:off x="4842558" y="1833035"/>
            <a:ext cx="2518573" cy="2508735"/>
            <a:chOff x="0" y="0"/>
            <a:chExt cx="6502400" cy="6477000"/>
          </a:xfrm>
        </p:grpSpPr>
        <p:sp>
          <p:nvSpPr>
            <p:cNvPr id="29" name="Freeform 29"/>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8"/>
              <a:stretch>
                <a:fillRect l="223" t="-18486" r="223" b="-18486"/>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
          <p:nvSpPr>
            <p:cNvPr id="30" name="Freeform 30"/>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3131"/>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grpSp>
      <p:sp>
        <p:nvSpPr>
          <p:cNvPr id="31" name="TextBox 31"/>
          <p:cNvSpPr txBox="1"/>
          <p:nvPr/>
        </p:nvSpPr>
        <p:spPr>
          <a:xfrm>
            <a:off x="2475445" y="4548896"/>
            <a:ext cx="1504721" cy="27847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191"/>
              </a:lnSpc>
            </a:pPr>
            <a:r>
              <a:rPr lang="en-US" sz="1825" spc="91">
                <a:solidFill>
                  <a:srgbClr val="FFFBFB"/>
                </a:solidFill>
                <a:latin typeface="DM Sans"/>
              </a:rPr>
              <a:t>Roger Buyne</a:t>
            </a:r>
          </a:p>
        </p:txBody>
      </p:sp>
      <p:sp>
        <p:nvSpPr>
          <p:cNvPr id="32" name="TextBox 32"/>
          <p:cNvSpPr txBox="1"/>
          <p:nvPr/>
        </p:nvSpPr>
        <p:spPr>
          <a:xfrm>
            <a:off x="5328797" y="4548896"/>
            <a:ext cx="1475987" cy="27847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191"/>
              </a:lnSpc>
            </a:pPr>
            <a:r>
              <a:rPr lang="en-US" sz="1825" spc="91">
                <a:solidFill>
                  <a:srgbClr val="FFFBFB"/>
                </a:solidFill>
                <a:latin typeface="DM Sans"/>
              </a:rPr>
              <a:t>Eva Owens</a:t>
            </a:r>
          </a:p>
        </p:txBody>
      </p:sp>
      <p:sp>
        <p:nvSpPr>
          <p:cNvPr id="33" name="TextBox 33"/>
          <p:cNvSpPr txBox="1"/>
          <p:nvPr/>
        </p:nvSpPr>
        <p:spPr>
          <a:xfrm>
            <a:off x="7829701" y="4494728"/>
            <a:ext cx="1718148" cy="56060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191"/>
              </a:lnSpc>
            </a:pPr>
            <a:r>
              <a:rPr lang="en-US" sz="1825" spc="91">
                <a:solidFill>
                  <a:srgbClr val="FFFBFB"/>
                </a:solidFill>
                <a:latin typeface="DM Sans"/>
              </a:rPr>
              <a:t>Shasha Triebel</a:t>
            </a:r>
          </a:p>
        </p:txBody>
      </p:sp>
      <p:sp>
        <p:nvSpPr>
          <p:cNvPr id="34" name="Freeform 34"/>
          <p:cNvSpPr/>
          <p:nvPr/>
        </p:nvSpPr>
        <p:spPr>
          <a:xfrm>
            <a:off x="238313" y="5693014"/>
            <a:ext cx="1575225" cy="958373"/>
          </a:xfrm>
          <a:custGeom>
            <a:avLst/>
            <a:gdLst/>
            <a:ahLst/>
            <a:cxnLst/>
            <a:rect l="l" t="t" r="r" b="b"/>
            <a:pathLst>
              <a:path w="2362838" h="1437559">
                <a:moveTo>
                  <a:pt x="0" y="0"/>
                </a:moveTo>
                <a:lnTo>
                  <a:pt x="2362838" y="0"/>
                </a:lnTo>
                <a:lnTo>
                  <a:pt x="2362838" y="1437558"/>
                </a:lnTo>
                <a:lnTo>
                  <a:pt x="0" y="1437558"/>
                </a:lnTo>
                <a:lnTo>
                  <a:pt x="0" y="0"/>
                </a:lnTo>
                <a:close/>
              </a:path>
            </a:pathLst>
          </a:custGeom>
          <a:blipFill>
            <a:blip r:embed="rId9"/>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
        <p:nvSpPr>
          <p:cNvPr id="35" name="Freeform 35"/>
          <p:cNvSpPr/>
          <p:nvPr/>
        </p:nvSpPr>
        <p:spPr>
          <a:xfrm>
            <a:off x="10251138" y="99875"/>
            <a:ext cx="1706154" cy="1264603"/>
          </a:xfrm>
          <a:custGeom>
            <a:avLst/>
            <a:gdLst/>
            <a:ahLst/>
            <a:cxnLst/>
            <a:rect l="l" t="t" r="r" b="b"/>
            <a:pathLst>
              <a:path w="2559231" h="1896904">
                <a:moveTo>
                  <a:pt x="0" y="0"/>
                </a:moveTo>
                <a:lnTo>
                  <a:pt x="2559231" y="0"/>
                </a:lnTo>
                <a:lnTo>
                  <a:pt x="2559231" y="1896904"/>
                </a:lnTo>
                <a:lnTo>
                  <a:pt x="0" y="1896904"/>
                </a:lnTo>
                <a:lnTo>
                  <a:pt x="0" y="0"/>
                </a:lnTo>
                <a:close/>
              </a:path>
            </a:pathLst>
          </a:custGeom>
          <a:blipFill>
            <a:blip r:embed="rId10"/>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Tree>
    <p:extLst>
      <p:ext uri="{BB962C8B-B14F-4D97-AF65-F5344CB8AC3E}">
        <p14:creationId xmlns:p14="http://schemas.microsoft.com/office/powerpoint/2010/main" val="19756930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grpSp>
        <p:nvGrpSpPr>
          <p:cNvPr id="3" name="Group 3"/>
          <p:cNvGrpSpPr/>
          <p:nvPr/>
        </p:nvGrpSpPr>
        <p:grpSpPr>
          <a:xfrm>
            <a:off x="9108663" y="224983"/>
            <a:ext cx="2864366" cy="6380164"/>
            <a:chOff x="0" y="0"/>
            <a:chExt cx="1131601" cy="2520559"/>
          </a:xfrm>
        </p:grpSpPr>
        <p:sp>
          <p:nvSpPr>
            <p:cNvPr id="4" name="Freeform 4"/>
            <p:cNvSpPr/>
            <p:nvPr/>
          </p:nvSpPr>
          <p:spPr>
            <a:xfrm>
              <a:off x="0" y="0"/>
              <a:ext cx="1131601" cy="2520559"/>
            </a:xfrm>
            <a:custGeom>
              <a:avLst/>
              <a:gdLst/>
              <a:ahLst/>
              <a:cxnLst/>
              <a:rect l="l" t="t" r="r" b="b"/>
              <a:pathLst>
                <a:path w="1131601" h="2520559">
                  <a:moveTo>
                    <a:pt x="0" y="0"/>
                  </a:moveTo>
                  <a:lnTo>
                    <a:pt x="1131601" y="0"/>
                  </a:lnTo>
                  <a:lnTo>
                    <a:pt x="1131601" y="2520559"/>
                  </a:lnTo>
                  <a:lnTo>
                    <a:pt x="0" y="2520559"/>
                  </a:lnTo>
                  <a:close/>
                </a:path>
              </a:pathLst>
            </a:custGeom>
            <a:solidFill>
              <a:srgbClr val="CCCCCC"/>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
          <p:nvSpPr>
            <p:cNvPr id="5" name="TextBox 5"/>
            <p:cNvSpPr txBox="1"/>
            <p:nvPr/>
          </p:nvSpPr>
          <p:spPr>
            <a:xfrm>
              <a:off x="0" y="-19050"/>
              <a:ext cx="1131601" cy="2539609"/>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906"/>
                </a:lnSpc>
              </a:pPr>
              <a:endParaRPr sz="800"/>
            </a:p>
          </p:txBody>
        </p:sp>
      </p:grpSp>
      <p:sp>
        <p:nvSpPr>
          <p:cNvPr id="6" name="Freeform 6"/>
          <p:cNvSpPr/>
          <p:nvPr/>
        </p:nvSpPr>
        <p:spPr>
          <a:xfrm>
            <a:off x="1428128" y="3219254"/>
            <a:ext cx="6501977" cy="688565"/>
          </a:xfrm>
          <a:custGeom>
            <a:avLst/>
            <a:gdLst/>
            <a:ahLst/>
            <a:cxnLst/>
            <a:rect l="l" t="t" r="r" b="b"/>
            <a:pathLst>
              <a:path w="9752965" h="1032847">
                <a:moveTo>
                  <a:pt x="0" y="0"/>
                </a:moveTo>
                <a:lnTo>
                  <a:pt x="9752965" y="0"/>
                </a:lnTo>
                <a:lnTo>
                  <a:pt x="9752965" y="1032847"/>
                </a:lnTo>
                <a:lnTo>
                  <a:pt x="0" y="1032847"/>
                </a:lnTo>
                <a:lnTo>
                  <a:pt x="0" y="0"/>
                </a:lnTo>
                <a:close/>
              </a:path>
            </a:pathLst>
          </a:custGeom>
          <a:blipFill>
            <a:blip r:embed="rId3"/>
            <a:stretch>
              <a:fillRect t="-86495"/>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
        <p:nvSpPr>
          <p:cNvPr id="7" name="Freeform 7"/>
          <p:cNvSpPr/>
          <p:nvPr/>
        </p:nvSpPr>
        <p:spPr>
          <a:xfrm>
            <a:off x="7172524" y="699736"/>
            <a:ext cx="4117373" cy="5472465"/>
          </a:xfrm>
          <a:custGeom>
            <a:avLst/>
            <a:gdLst/>
            <a:ahLst/>
            <a:cxnLst/>
            <a:rect l="l" t="t" r="r" b="b"/>
            <a:pathLst>
              <a:path w="6176060" h="8208697">
                <a:moveTo>
                  <a:pt x="0" y="0"/>
                </a:moveTo>
                <a:lnTo>
                  <a:pt x="6176060" y="0"/>
                </a:lnTo>
                <a:lnTo>
                  <a:pt x="6176060" y="8208697"/>
                </a:lnTo>
                <a:lnTo>
                  <a:pt x="0" y="8208697"/>
                </a:lnTo>
                <a:lnTo>
                  <a:pt x="0" y="0"/>
                </a:lnTo>
                <a:close/>
              </a:path>
            </a:pathLst>
          </a:custGeom>
          <a:blipFill>
            <a:blip r:embed="rId4"/>
            <a:stretch>
              <a:fillRect l="-16535" r="-16535"/>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grpSp>
        <p:nvGrpSpPr>
          <p:cNvPr id="8" name="Group 8"/>
          <p:cNvGrpSpPr/>
          <p:nvPr/>
        </p:nvGrpSpPr>
        <p:grpSpPr>
          <a:xfrm>
            <a:off x="1096977" y="2029669"/>
            <a:ext cx="6529035" cy="1435260"/>
            <a:chOff x="-70310" y="-38100"/>
            <a:chExt cx="3752334" cy="824866"/>
          </a:xfrm>
        </p:grpSpPr>
        <p:sp>
          <p:nvSpPr>
            <p:cNvPr id="9" name="Freeform 9"/>
            <p:cNvSpPr/>
            <p:nvPr/>
          </p:nvSpPr>
          <p:spPr>
            <a:xfrm>
              <a:off x="-70310" y="40020"/>
              <a:ext cx="3682024" cy="746746"/>
            </a:xfrm>
            <a:custGeom>
              <a:avLst/>
              <a:gdLst/>
              <a:ahLst/>
              <a:cxnLst/>
              <a:rect l="l" t="t" r="r" b="b"/>
              <a:pathLst>
                <a:path w="3682024" h="746746">
                  <a:moveTo>
                    <a:pt x="0" y="0"/>
                  </a:moveTo>
                  <a:lnTo>
                    <a:pt x="3682024" y="0"/>
                  </a:lnTo>
                  <a:lnTo>
                    <a:pt x="3682024" y="746746"/>
                  </a:lnTo>
                  <a:lnTo>
                    <a:pt x="0" y="746746"/>
                  </a:lnTo>
                  <a:close/>
                </a:path>
              </a:pathLst>
            </a:custGeom>
            <a:solidFill>
              <a:srgbClr val="EFEFEF"/>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
          <p:nvSpPr>
            <p:cNvPr id="10" name="TextBox 10"/>
            <p:cNvSpPr txBox="1"/>
            <p:nvPr/>
          </p:nvSpPr>
          <p:spPr>
            <a:xfrm>
              <a:off x="0" y="-38100"/>
              <a:ext cx="3682024" cy="784846"/>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380"/>
                </a:lnSpc>
              </a:pPr>
              <a:r>
                <a:rPr lang="en-US" sz="2550" u="sng" dirty="0">
                  <a:solidFill>
                    <a:srgbClr val="000000"/>
                  </a:solidFill>
                  <a:latin typeface="DM Sans"/>
                  <a:hlinkClick r:id="rId5" tooltip="https://www.youtube.com/watch?v=InY-rVsLSig%20%E2%80%8B"/>
                </a:rPr>
                <a:t>Magisch</a:t>
              </a:r>
            </a:p>
          </p:txBody>
        </p:sp>
      </p:grpSp>
      <p:sp>
        <p:nvSpPr>
          <p:cNvPr id="11" name="Freeform 11"/>
          <p:cNvSpPr/>
          <p:nvPr/>
        </p:nvSpPr>
        <p:spPr>
          <a:xfrm>
            <a:off x="1649491" y="2448881"/>
            <a:ext cx="771099" cy="782481"/>
          </a:xfrm>
          <a:custGeom>
            <a:avLst/>
            <a:gdLst/>
            <a:ahLst/>
            <a:cxnLst/>
            <a:rect l="l" t="t" r="r" b="b"/>
            <a:pathLst>
              <a:path w="1156649" h="1173721">
                <a:moveTo>
                  <a:pt x="0" y="0"/>
                </a:moveTo>
                <a:lnTo>
                  <a:pt x="1156649" y="0"/>
                </a:lnTo>
                <a:lnTo>
                  <a:pt x="1156649" y="1173721"/>
                </a:lnTo>
                <a:lnTo>
                  <a:pt x="0" y="11737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
        <p:nvSpPr>
          <p:cNvPr id="12" name="Freeform 12"/>
          <p:cNvSpPr/>
          <p:nvPr/>
        </p:nvSpPr>
        <p:spPr>
          <a:xfrm>
            <a:off x="1428128" y="4806682"/>
            <a:ext cx="6501977" cy="688565"/>
          </a:xfrm>
          <a:custGeom>
            <a:avLst/>
            <a:gdLst/>
            <a:ahLst/>
            <a:cxnLst/>
            <a:rect l="l" t="t" r="r" b="b"/>
            <a:pathLst>
              <a:path w="9752965" h="1032847">
                <a:moveTo>
                  <a:pt x="0" y="0"/>
                </a:moveTo>
                <a:lnTo>
                  <a:pt x="9752965" y="0"/>
                </a:lnTo>
                <a:lnTo>
                  <a:pt x="9752965" y="1032847"/>
                </a:lnTo>
                <a:lnTo>
                  <a:pt x="0" y="1032847"/>
                </a:lnTo>
                <a:lnTo>
                  <a:pt x="0" y="0"/>
                </a:lnTo>
                <a:close/>
              </a:path>
            </a:pathLst>
          </a:custGeom>
          <a:blipFill>
            <a:blip r:embed="rId3"/>
            <a:stretch>
              <a:fillRect t="-86495"/>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grpSp>
        <p:nvGrpSpPr>
          <p:cNvPr id="13" name="Group 13"/>
          <p:cNvGrpSpPr/>
          <p:nvPr/>
        </p:nvGrpSpPr>
        <p:grpSpPr>
          <a:xfrm>
            <a:off x="1096977" y="3758442"/>
            <a:ext cx="6406696" cy="1299332"/>
            <a:chOff x="0" y="0"/>
            <a:chExt cx="3682024" cy="746746"/>
          </a:xfrm>
        </p:grpSpPr>
        <p:sp>
          <p:nvSpPr>
            <p:cNvPr id="14" name="Freeform 14"/>
            <p:cNvSpPr/>
            <p:nvPr/>
          </p:nvSpPr>
          <p:spPr>
            <a:xfrm>
              <a:off x="0" y="0"/>
              <a:ext cx="3682024" cy="746746"/>
            </a:xfrm>
            <a:custGeom>
              <a:avLst/>
              <a:gdLst/>
              <a:ahLst/>
              <a:cxnLst/>
              <a:rect l="l" t="t" r="r" b="b"/>
              <a:pathLst>
                <a:path w="3682024" h="746746">
                  <a:moveTo>
                    <a:pt x="0" y="0"/>
                  </a:moveTo>
                  <a:lnTo>
                    <a:pt x="3682024" y="0"/>
                  </a:lnTo>
                  <a:lnTo>
                    <a:pt x="3682024" y="746746"/>
                  </a:lnTo>
                  <a:lnTo>
                    <a:pt x="0" y="746746"/>
                  </a:lnTo>
                  <a:close/>
                </a:path>
              </a:pathLst>
            </a:custGeom>
            <a:solidFill>
              <a:srgbClr val="EFEFEF"/>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
          <p:nvSpPr>
            <p:cNvPr id="15" name="TextBox 15"/>
            <p:cNvSpPr txBox="1"/>
            <p:nvPr/>
          </p:nvSpPr>
          <p:spPr>
            <a:xfrm>
              <a:off x="0" y="-19050"/>
              <a:ext cx="3682024" cy="765796"/>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906"/>
                </a:lnSpc>
              </a:pPr>
              <a:endParaRPr sz="800"/>
            </a:p>
          </p:txBody>
        </p:sp>
      </p:grpSp>
      <p:sp>
        <p:nvSpPr>
          <p:cNvPr id="16" name="Freeform 16"/>
          <p:cNvSpPr/>
          <p:nvPr/>
        </p:nvSpPr>
        <p:spPr>
          <a:xfrm>
            <a:off x="1581200" y="4108383"/>
            <a:ext cx="772970" cy="785829"/>
          </a:xfrm>
          <a:custGeom>
            <a:avLst/>
            <a:gdLst/>
            <a:ahLst/>
            <a:cxnLst/>
            <a:rect l="l" t="t" r="r" b="b"/>
            <a:pathLst>
              <a:path w="1159455" h="1178744">
                <a:moveTo>
                  <a:pt x="0" y="0"/>
                </a:moveTo>
                <a:lnTo>
                  <a:pt x="1159455" y="0"/>
                </a:lnTo>
                <a:lnTo>
                  <a:pt x="1159455" y="1178744"/>
                </a:lnTo>
                <a:lnTo>
                  <a:pt x="0" y="117874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
        <p:nvSpPr>
          <p:cNvPr id="17" name="TextBox 17"/>
          <p:cNvSpPr txBox="1"/>
          <p:nvPr/>
        </p:nvSpPr>
        <p:spPr>
          <a:xfrm>
            <a:off x="1527735" y="6051"/>
            <a:ext cx="6098277" cy="226433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9183"/>
              </a:lnSpc>
            </a:pPr>
            <a:r>
              <a:rPr lang="en-US" sz="6400" spc="652">
                <a:solidFill>
                  <a:srgbClr val="231F20"/>
                </a:solidFill>
                <a:latin typeface="Oswald Bold"/>
              </a:rPr>
              <a:t>AMSTERDAM ZUIDOOST</a:t>
            </a:r>
          </a:p>
        </p:txBody>
      </p:sp>
      <p:sp>
        <p:nvSpPr>
          <p:cNvPr id="18" name="TextBox 18"/>
          <p:cNvSpPr txBox="1"/>
          <p:nvPr/>
        </p:nvSpPr>
        <p:spPr>
          <a:xfrm>
            <a:off x="2199480" y="4182346"/>
            <a:ext cx="4754787" cy="44153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588"/>
              </a:lnSpc>
            </a:pPr>
            <a:r>
              <a:rPr lang="en-US" sz="2600" spc="255">
                <a:solidFill>
                  <a:srgbClr val="231F20"/>
                </a:solidFill>
                <a:latin typeface="DM Sans"/>
              </a:rPr>
              <a:t>De </a:t>
            </a:r>
            <a:r>
              <a:rPr lang="en-US" sz="2600" spc="255" err="1">
                <a:solidFill>
                  <a:srgbClr val="231F20"/>
                </a:solidFill>
                <a:latin typeface="DM Sans"/>
              </a:rPr>
              <a:t>buurt</a:t>
            </a:r>
            <a:endParaRPr lang="en-US" sz="2600" spc="255">
              <a:solidFill>
                <a:srgbClr val="231F20"/>
              </a:solidFill>
              <a:latin typeface="DM Sans"/>
            </a:endParaRPr>
          </a:p>
        </p:txBody>
      </p:sp>
      <p:sp>
        <p:nvSpPr>
          <p:cNvPr id="19" name="Freeform 19"/>
          <p:cNvSpPr/>
          <p:nvPr/>
        </p:nvSpPr>
        <p:spPr>
          <a:xfrm>
            <a:off x="-1853052" y="4894213"/>
            <a:ext cx="5077705" cy="5210331"/>
          </a:xfrm>
          <a:custGeom>
            <a:avLst/>
            <a:gdLst/>
            <a:ahLst/>
            <a:cxnLst/>
            <a:rect l="l" t="t" r="r" b="b"/>
            <a:pathLst>
              <a:path w="7616557" h="7815497">
                <a:moveTo>
                  <a:pt x="0" y="0"/>
                </a:moveTo>
                <a:lnTo>
                  <a:pt x="7616556" y="0"/>
                </a:lnTo>
                <a:lnTo>
                  <a:pt x="7616556" y="7815497"/>
                </a:lnTo>
                <a:lnTo>
                  <a:pt x="0" y="781549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
        <p:nvSpPr>
          <p:cNvPr id="20" name="Freeform 20"/>
          <p:cNvSpPr/>
          <p:nvPr/>
        </p:nvSpPr>
        <p:spPr>
          <a:xfrm>
            <a:off x="238313" y="5693014"/>
            <a:ext cx="1575225" cy="958373"/>
          </a:xfrm>
          <a:custGeom>
            <a:avLst/>
            <a:gdLst/>
            <a:ahLst/>
            <a:cxnLst/>
            <a:rect l="l" t="t" r="r" b="b"/>
            <a:pathLst>
              <a:path w="2362838" h="1437559">
                <a:moveTo>
                  <a:pt x="0" y="0"/>
                </a:moveTo>
                <a:lnTo>
                  <a:pt x="2362838" y="0"/>
                </a:lnTo>
                <a:lnTo>
                  <a:pt x="2362838" y="1437558"/>
                </a:lnTo>
                <a:lnTo>
                  <a:pt x="0" y="1437558"/>
                </a:lnTo>
                <a:lnTo>
                  <a:pt x="0" y="0"/>
                </a:lnTo>
                <a:close/>
              </a:path>
            </a:pathLst>
          </a:custGeom>
          <a:blipFill>
            <a:blip r:embed="rId12"/>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Tree>
    <p:extLst>
      <p:ext uri="{BB962C8B-B14F-4D97-AF65-F5344CB8AC3E}">
        <p14:creationId xmlns:p14="http://schemas.microsoft.com/office/powerpoint/2010/main" val="6497657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grpSp>
        <p:nvGrpSpPr>
          <p:cNvPr id="3" name="Group 3"/>
          <p:cNvGrpSpPr/>
          <p:nvPr/>
        </p:nvGrpSpPr>
        <p:grpSpPr>
          <a:xfrm>
            <a:off x="0" y="0"/>
            <a:ext cx="12192000" cy="2057400"/>
            <a:chOff x="0" y="0"/>
            <a:chExt cx="4816593" cy="812800"/>
          </a:xfrm>
        </p:grpSpPr>
        <p:sp>
          <p:nvSpPr>
            <p:cNvPr id="4" name="Freeform 4"/>
            <p:cNvSpPr/>
            <p:nvPr/>
          </p:nvSpPr>
          <p:spPr>
            <a:xfrm>
              <a:off x="0" y="0"/>
              <a:ext cx="4816592" cy="812800"/>
            </a:xfrm>
            <a:custGeom>
              <a:avLst/>
              <a:gdLst/>
              <a:ahLst/>
              <a:cxnLst/>
              <a:rect l="l" t="t" r="r" b="b"/>
              <a:pathLst>
                <a:path w="4816592" h="812800">
                  <a:moveTo>
                    <a:pt x="0" y="0"/>
                  </a:moveTo>
                  <a:lnTo>
                    <a:pt x="4816592" y="0"/>
                  </a:lnTo>
                  <a:lnTo>
                    <a:pt x="4816592" y="812800"/>
                  </a:lnTo>
                  <a:lnTo>
                    <a:pt x="0" y="812800"/>
                  </a:lnTo>
                  <a:close/>
                </a:path>
              </a:pathLst>
            </a:custGeom>
            <a:solidFill>
              <a:srgbClr val="1A1A1A"/>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
          <p:nvSpPr>
            <p:cNvPr id="5" name="TextBox 5"/>
            <p:cNvSpPr txBox="1"/>
            <p:nvPr/>
          </p:nvSpPr>
          <p:spPr>
            <a:xfrm>
              <a:off x="0" y="-19050"/>
              <a:ext cx="4816593" cy="83185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906"/>
                </a:lnSpc>
              </a:pPr>
              <a:endParaRPr sz="800"/>
            </a:p>
          </p:txBody>
        </p:sp>
      </p:grpSp>
      <p:sp>
        <p:nvSpPr>
          <p:cNvPr id="6" name="Freeform 6"/>
          <p:cNvSpPr/>
          <p:nvPr/>
        </p:nvSpPr>
        <p:spPr>
          <a:xfrm>
            <a:off x="8967348" y="-3152931"/>
            <a:ext cx="5077705" cy="5210331"/>
          </a:xfrm>
          <a:custGeom>
            <a:avLst/>
            <a:gdLst/>
            <a:ahLst/>
            <a:cxnLst/>
            <a:rect l="l" t="t" r="r" b="b"/>
            <a:pathLst>
              <a:path w="7616557" h="7815497">
                <a:moveTo>
                  <a:pt x="0" y="0"/>
                </a:moveTo>
                <a:lnTo>
                  <a:pt x="7616556" y="0"/>
                </a:lnTo>
                <a:lnTo>
                  <a:pt x="7616556" y="7815497"/>
                </a:lnTo>
                <a:lnTo>
                  <a:pt x="0" y="78154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
        <p:nvSpPr>
          <p:cNvPr id="7" name="Freeform 7"/>
          <p:cNvSpPr/>
          <p:nvPr/>
        </p:nvSpPr>
        <p:spPr>
          <a:xfrm>
            <a:off x="-1900913" y="-2295064"/>
            <a:ext cx="4473288" cy="4590127"/>
          </a:xfrm>
          <a:custGeom>
            <a:avLst/>
            <a:gdLst/>
            <a:ahLst/>
            <a:cxnLst/>
            <a:rect l="l" t="t" r="r" b="b"/>
            <a:pathLst>
              <a:path w="6709932" h="6885191">
                <a:moveTo>
                  <a:pt x="0" y="0"/>
                </a:moveTo>
                <a:lnTo>
                  <a:pt x="6709932" y="0"/>
                </a:lnTo>
                <a:lnTo>
                  <a:pt x="6709932" y="6885192"/>
                </a:lnTo>
                <a:lnTo>
                  <a:pt x="0" y="68851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grpSp>
        <p:nvGrpSpPr>
          <p:cNvPr id="8" name="Group 8"/>
          <p:cNvGrpSpPr/>
          <p:nvPr/>
        </p:nvGrpSpPr>
        <p:grpSpPr>
          <a:xfrm>
            <a:off x="1442000" y="2295064"/>
            <a:ext cx="2982493" cy="424499"/>
            <a:chOff x="0" y="0"/>
            <a:chExt cx="1178269" cy="167703"/>
          </a:xfrm>
        </p:grpSpPr>
        <p:sp>
          <p:nvSpPr>
            <p:cNvPr id="9" name="Freeform 9"/>
            <p:cNvSpPr/>
            <p:nvPr/>
          </p:nvSpPr>
          <p:spPr>
            <a:xfrm>
              <a:off x="0" y="0"/>
              <a:ext cx="1178269" cy="167703"/>
            </a:xfrm>
            <a:custGeom>
              <a:avLst/>
              <a:gdLst/>
              <a:ahLst/>
              <a:cxnLst/>
              <a:rect l="l" t="t" r="r" b="b"/>
              <a:pathLst>
                <a:path w="1178269" h="167703">
                  <a:moveTo>
                    <a:pt x="0" y="0"/>
                  </a:moveTo>
                  <a:lnTo>
                    <a:pt x="1178269" y="0"/>
                  </a:lnTo>
                  <a:lnTo>
                    <a:pt x="1178269" y="167703"/>
                  </a:lnTo>
                  <a:lnTo>
                    <a:pt x="0" y="167703"/>
                  </a:lnTo>
                  <a:close/>
                </a:path>
              </a:pathLst>
            </a:custGeom>
            <a:solidFill>
              <a:srgbClr val="1A1A1A"/>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
          <p:nvSpPr>
            <p:cNvPr id="10" name="TextBox 10"/>
            <p:cNvSpPr txBox="1"/>
            <p:nvPr/>
          </p:nvSpPr>
          <p:spPr>
            <a:xfrm>
              <a:off x="0" y="-57150"/>
              <a:ext cx="1178269" cy="224853"/>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ctr">
                <a:lnSpc>
                  <a:spcPts val="2743"/>
                </a:lnSpc>
                <a:spcBef>
                  <a:spcPct val="0"/>
                </a:spcBef>
              </a:pPr>
              <a:r>
                <a:rPr lang="en-US" sz="1987" spc="19">
                  <a:solidFill>
                    <a:srgbClr val="FFFFFF"/>
                  </a:solidFill>
                  <a:latin typeface="DM Sans Italics"/>
                </a:rPr>
                <a:t>Missie</a:t>
              </a:r>
            </a:p>
          </p:txBody>
        </p:sp>
      </p:grpSp>
      <p:grpSp>
        <p:nvGrpSpPr>
          <p:cNvPr id="11" name="Group 11"/>
          <p:cNvGrpSpPr/>
          <p:nvPr/>
        </p:nvGrpSpPr>
        <p:grpSpPr>
          <a:xfrm>
            <a:off x="4595650" y="2340261"/>
            <a:ext cx="6022954" cy="1872069"/>
            <a:chOff x="0" y="0"/>
            <a:chExt cx="1744696" cy="542290"/>
          </a:xfrm>
        </p:grpSpPr>
        <p:sp>
          <p:nvSpPr>
            <p:cNvPr id="12" name="Freeform 12"/>
            <p:cNvSpPr/>
            <p:nvPr/>
          </p:nvSpPr>
          <p:spPr>
            <a:xfrm>
              <a:off x="0" y="0"/>
              <a:ext cx="1744696" cy="542290"/>
            </a:xfrm>
            <a:custGeom>
              <a:avLst/>
              <a:gdLst/>
              <a:ahLst/>
              <a:cxnLst/>
              <a:rect l="l" t="t" r="r" b="b"/>
              <a:pathLst>
                <a:path w="1744696" h="542290">
                  <a:moveTo>
                    <a:pt x="0" y="0"/>
                  </a:moveTo>
                  <a:lnTo>
                    <a:pt x="1744696" y="0"/>
                  </a:lnTo>
                  <a:lnTo>
                    <a:pt x="1744696" y="542290"/>
                  </a:lnTo>
                  <a:lnTo>
                    <a:pt x="0" y="542290"/>
                  </a:lnTo>
                  <a:close/>
                </a:path>
              </a:pathLst>
            </a:custGeom>
            <a:solidFill>
              <a:srgbClr val="000000">
                <a:alpha val="0"/>
              </a:srgbClr>
            </a:solidFill>
            <a:ln w="38100" cap="sq">
              <a:solidFill>
                <a:srgbClr val="000000"/>
              </a:solidFill>
              <a:prstDash val="solid"/>
              <a:miter/>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
          <p:nvSpPr>
            <p:cNvPr id="13" name="TextBox 13"/>
            <p:cNvSpPr txBox="1"/>
            <p:nvPr/>
          </p:nvSpPr>
          <p:spPr>
            <a:xfrm>
              <a:off x="0" y="-19050"/>
              <a:ext cx="1744696" cy="56134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906"/>
                </a:lnSpc>
              </a:pPr>
              <a:endParaRPr sz="800"/>
            </a:p>
          </p:txBody>
        </p:sp>
      </p:grpSp>
      <p:grpSp>
        <p:nvGrpSpPr>
          <p:cNvPr id="14" name="Group 14"/>
          <p:cNvGrpSpPr/>
          <p:nvPr/>
        </p:nvGrpSpPr>
        <p:grpSpPr>
          <a:xfrm>
            <a:off x="7607128" y="4336177"/>
            <a:ext cx="2982493" cy="424499"/>
            <a:chOff x="0" y="0"/>
            <a:chExt cx="1178269" cy="167703"/>
          </a:xfrm>
        </p:grpSpPr>
        <p:sp>
          <p:nvSpPr>
            <p:cNvPr id="15" name="Freeform 15"/>
            <p:cNvSpPr/>
            <p:nvPr/>
          </p:nvSpPr>
          <p:spPr>
            <a:xfrm>
              <a:off x="0" y="0"/>
              <a:ext cx="1178269" cy="167703"/>
            </a:xfrm>
            <a:custGeom>
              <a:avLst/>
              <a:gdLst/>
              <a:ahLst/>
              <a:cxnLst/>
              <a:rect l="l" t="t" r="r" b="b"/>
              <a:pathLst>
                <a:path w="1178269" h="167703">
                  <a:moveTo>
                    <a:pt x="0" y="0"/>
                  </a:moveTo>
                  <a:lnTo>
                    <a:pt x="1178269" y="0"/>
                  </a:lnTo>
                  <a:lnTo>
                    <a:pt x="1178269" y="167703"/>
                  </a:lnTo>
                  <a:lnTo>
                    <a:pt x="0" y="167703"/>
                  </a:lnTo>
                  <a:close/>
                </a:path>
              </a:pathLst>
            </a:custGeom>
            <a:solidFill>
              <a:srgbClr val="1A1A1A"/>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
          <p:nvSpPr>
            <p:cNvPr id="16" name="TextBox 16"/>
            <p:cNvSpPr txBox="1"/>
            <p:nvPr/>
          </p:nvSpPr>
          <p:spPr>
            <a:xfrm>
              <a:off x="0" y="-57150"/>
              <a:ext cx="1178269" cy="224853"/>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ctr">
                <a:lnSpc>
                  <a:spcPts val="2743"/>
                </a:lnSpc>
                <a:spcBef>
                  <a:spcPct val="0"/>
                </a:spcBef>
              </a:pPr>
              <a:r>
                <a:rPr lang="en-US" sz="1987" spc="19">
                  <a:solidFill>
                    <a:srgbClr val="FFFFFF"/>
                  </a:solidFill>
                  <a:latin typeface="DM Sans Italics"/>
                </a:rPr>
                <a:t>Doelgroepen</a:t>
              </a:r>
            </a:p>
          </p:txBody>
        </p:sp>
      </p:grpSp>
      <p:grpSp>
        <p:nvGrpSpPr>
          <p:cNvPr id="17" name="Group 17"/>
          <p:cNvGrpSpPr/>
          <p:nvPr/>
        </p:nvGrpSpPr>
        <p:grpSpPr>
          <a:xfrm>
            <a:off x="1452778" y="4381375"/>
            <a:ext cx="6022954" cy="1872069"/>
            <a:chOff x="0" y="0"/>
            <a:chExt cx="1744696" cy="542290"/>
          </a:xfrm>
        </p:grpSpPr>
        <p:sp>
          <p:nvSpPr>
            <p:cNvPr id="18" name="Freeform 18"/>
            <p:cNvSpPr/>
            <p:nvPr/>
          </p:nvSpPr>
          <p:spPr>
            <a:xfrm>
              <a:off x="0" y="0"/>
              <a:ext cx="1744696" cy="542290"/>
            </a:xfrm>
            <a:custGeom>
              <a:avLst/>
              <a:gdLst/>
              <a:ahLst/>
              <a:cxnLst/>
              <a:rect l="l" t="t" r="r" b="b"/>
              <a:pathLst>
                <a:path w="1744696" h="542290">
                  <a:moveTo>
                    <a:pt x="0" y="0"/>
                  </a:moveTo>
                  <a:lnTo>
                    <a:pt x="1744696" y="0"/>
                  </a:lnTo>
                  <a:lnTo>
                    <a:pt x="1744696" y="542290"/>
                  </a:lnTo>
                  <a:lnTo>
                    <a:pt x="0" y="542290"/>
                  </a:lnTo>
                  <a:close/>
                </a:path>
              </a:pathLst>
            </a:custGeom>
            <a:solidFill>
              <a:srgbClr val="000000">
                <a:alpha val="0"/>
              </a:srgbClr>
            </a:solidFill>
            <a:ln w="38100" cap="sq">
              <a:solidFill>
                <a:srgbClr val="000000"/>
              </a:solidFill>
              <a:prstDash val="solid"/>
              <a:miter/>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
          <p:nvSpPr>
            <p:cNvPr id="19" name="TextBox 19"/>
            <p:cNvSpPr txBox="1"/>
            <p:nvPr/>
          </p:nvSpPr>
          <p:spPr>
            <a:xfrm>
              <a:off x="0" y="-19050"/>
              <a:ext cx="1744696" cy="56134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906"/>
                </a:lnSpc>
              </a:pPr>
              <a:endParaRPr sz="800"/>
            </a:p>
          </p:txBody>
        </p:sp>
      </p:grpSp>
      <p:sp>
        <p:nvSpPr>
          <p:cNvPr id="20" name="Freeform 20"/>
          <p:cNvSpPr/>
          <p:nvPr/>
        </p:nvSpPr>
        <p:spPr>
          <a:xfrm>
            <a:off x="1452778" y="2719562"/>
            <a:ext cx="2971715" cy="1661813"/>
          </a:xfrm>
          <a:custGeom>
            <a:avLst/>
            <a:gdLst/>
            <a:ahLst/>
            <a:cxnLst/>
            <a:rect l="l" t="t" r="r" b="b"/>
            <a:pathLst>
              <a:path w="4457573" h="2492719">
                <a:moveTo>
                  <a:pt x="0" y="0"/>
                </a:moveTo>
                <a:lnTo>
                  <a:pt x="4457573" y="0"/>
                </a:lnTo>
                <a:lnTo>
                  <a:pt x="4457573" y="2492719"/>
                </a:lnTo>
                <a:lnTo>
                  <a:pt x="0" y="2492719"/>
                </a:lnTo>
                <a:lnTo>
                  <a:pt x="0" y="0"/>
                </a:lnTo>
                <a:close/>
              </a:path>
            </a:pathLst>
          </a:custGeom>
          <a:blipFill>
            <a:blip r:embed="rId5"/>
            <a:stretch>
              <a:fillRect l="-6766" t="-4481" b="-4481"/>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
        <p:nvSpPr>
          <p:cNvPr id="21" name="Freeform 21"/>
          <p:cNvSpPr/>
          <p:nvPr/>
        </p:nvSpPr>
        <p:spPr>
          <a:xfrm>
            <a:off x="7607128" y="4739380"/>
            <a:ext cx="2982493" cy="1514064"/>
          </a:xfrm>
          <a:custGeom>
            <a:avLst/>
            <a:gdLst/>
            <a:ahLst/>
            <a:cxnLst/>
            <a:rect l="l" t="t" r="r" b="b"/>
            <a:pathLst>
              <a:path w="4473739" h="2271096">
                <a:moveTo>
                  <a:pt x="0" y="0"/>
                </a:moveTo>
                <a:lnTo>
                  <a:pt x="4473739" y="0"/>
                </a:lnTo>
                <a:lnTo>
                  <a:pt x="4473739" y="2271096"/>
                </a:lnTo>
                <a:lnTo>
                  <a:pt x="0" y="2271096"/>
                </a:lnTo>
                <a:lnTo>
                  <a:pt x="0" y="0"/>
                </a:lnTo>
                <a:close/>
              </a:path>
            </a:pathLst>
          </a:custGeom>
          <a:blipFill>
            <a:blip r:embed="rId6"/>
            <a:stretch>
              <a:fillRect t="-17615" b="-65117"/>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
        <p:nvSpPr>
          <p:cNvPr id="22" name="TextBox 22"/>
          <p:cNvSpPr txBox="1"/>
          <p:nvPr/>
        </p:nvSpPr>
        <p:spPr>
          <a:xfrm>
            <a:off x="2460654" y="821524"/>
            <a:ext cx="7270693" cy="89996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7388"/>
              </a:lnSpc>
            </a:pPr>
            <a:r>
              <a:rPr lang="en-US" sz="5354" spc="524">
                <a:solidFill>
                  <a:srgbClr val="FFFFFF"/>
                </a:solidFill>
                <a:latin typeface="Oswald Bold"/>
              </a:rPr>
              <a:t>OBA ZUIDOOST</a:t>
            </a:r>
          </a:p>
        </p:txBody>
      </p:sp>
      <p:sp>
        <p:nvSpPr>
          <p:cNvPr id="23" name="TextBox 23"/>
          <p:cNvSpPr txBox="1"/>
          <p:nvPr/>
        </p:nvSpPr>
        <p:spPr>
          <a:xfrm>
            <a:off x="4685049" y="2545515"/>
            <a:ext cx="5933556" cy="163095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429130" lvl="1" indent="-214565">
              <a:lnSpc>
                <a:spcPts val="2743"/>
              </a:lnSpc>
              <a:buFont typeface="Arial"/>
              <a:buChar char="•"/>
            </a:pPr>
            <a:r>
              <a:rPr lang="en-US" sz="1987" spc="195">
                <a:solidFill>
                  <a:srgbClr val="231F20"/>
                </a:solidFill>
                <a:latin typeface="DM Sans"/>
              </a:rPr>
              <a:t>Podium </a:t>
            </a:r>
            <a:r>
              <a:rPr lang="en-US" sz="1987" spc="195">
                <a:solidFill>
                  <a:srgbClr val="231F20"/>
                </a:solidFill>
                <a:latin typeface="DM Sans Bold"/>
              </a:rPr>
              <a:t>bieden</a:t>
            </a:r>
            <a:r>
              <a:rPr lang="en-US" sz="1987" spc="195">
                <a:solidFill>
                  <a:srgbClr val="231F20"/>
                </a:solidFill>
                <a:latin typeface="DM Sans"/>
              </a:rPr>
              <a:t> (actieve buurtbewoners) ​</a:t>
            </a:r>
          </a:p>
          <a:p>
            <a:pPr marL="429130" lvl="1" indent="-214565">
              <a:lnSpc>
                <a:spcPts val="2743"/>
              </a:lnSpc>
              <a:buFont typeface="Arial"/>
              <a:buChar char="•"/>
            </a:pPr>
            <a:r>
              <a:rPr lang="en-US" sz="1987" spc="195">
                <a:solidFill>
                  <a:srgbClr val="231F20"/>
                </a:solidFill>
                <a:latin typeface="DM Sans"/>
              </a:rPr>
              <a:t>Thuishaven </a:t>
            </a:r>
            <a:r>
              <a:rPr lang="en-US" sz="1987" spc="195">
                <a:solidFill>
                  <a:srgbClr val="231F20"/>
                </a:solidFill>
                <a:latin typeface="DM Sans Bold"/>
              </a:rPr>
              <a:t>zijn </a:t>
            </a:r>
            <a:r>
              <a:rPr lang="en-US" sz="1987" spc="195">
                <a:solidFill>
                  <a:srgbClr val="231F20"/>
                </a:solidFill>
                <a:latin typeface="DM Sans"/>
              </a:rPr>
              <a:t>​</a:t>
            </a:r>
          </a:p>
          <a:p>
            <a:pPr marL="429130" lvl="1" indent="-214565">
              <a:lnSpc>
                <a:spcPts val="2743"/>
              </a:lnSpc>
              <a:buFont typeface="Arial"/>
              <a:buChar char="•"/>
            </a:pPr>
            <a:r>
              <a:rPr lang="en-US" sz="1987" spc="195">
                <a:solidFill>
                  <a:srgbClr val="231F20"/>
                </a:solidFill>
                <a:latin typeface="DM Sans Bold"/>
              </a:rPr>
              <a:t>OBA TERUG ZIEN IN BUURT </a:t>
            </a:r>
            <a:r>
              <a:rPr lang="en-US" sz="1987" spc="195">
                <a:solidFill>
                  <a:srgbClr val="231F20"/>
                </a:solidFill>
                <a:latin typeface="DM Sans"/>
              </a:rPr>
              <a:t>​</a:t>
            </a:r>
          </a:p>
          <a:p>
            <a:pPr>
              <a:lnSpc>
                <a:spcPts val="1823"/>
              </a:lnSpc>
            </a:pPr>
            <a:endParaRPr lang="en-US" sz="1987" spc="195">
              <a:solidFill>
                <a:srgbClr val="231F20"/>
              </a:solidFill>
              <a:latin typeface="DM Sans"/>
            </a:endParaRPr>
          </a:p>
        </p:txBody>
      </p:sp>
      <p:sp>
        <p:nvSpPr>
          <p:cNvPr id="24" name="TextBox 24"/>
          <p:cNvSpPr txBox="1"/>
          <p:nvPr/>
        </p:nvSpPr>
        <p:spPr>
          <a:xfrm>
            <a:off x="1587016" y="4586629"/>
            <a:ext cx="5674954" cy="197720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429130" lvl="1" indent="-214565">
              <a:lnSpc>
                <a:spcPts val="2743"/>
              </a:lnSpc>
              <a:buFont typeface="Arial"/>
              <a:buChar char="•"/>
            </a:pPr>
            <a:r>
              <a:rPr lang="en-US" sz="1987" spc="195">
                <a:solidFill>
                  <a:srgbClr val="231F20"/>
                </a:solidFill>
                <a:latin typeface="DM Sans"/>
              </a:rPr>
              <a:t>18 – 30 jr: Jongeren uit Zuidoost, nieuwe jongeren ​</a:t>
            </a:r>
          </a:p>
          <a:p>
            <a:pPr marL="429130" lvl="1" indent="-214565">
              <a:lnSpc>
                <a:spcPts val="2743"/>
              </a:lnSpc>
              <a:buFont typeface="Arial"/>
              <a:buChar char="•"/>
            </a:pPr>
            <a:r>
              <a:rPr lang="en-US" sz="1987" spc="195">
                <a:solidFill>
                  <a:srgbClr val="231F20"/>
                </a:solidFill>
                <a:latin typeface="DM Sans"/>
              </a:rPr>
              <a:t>Lokale ondernemers ​</a:t>
            </a:r>
          </a:p>
          <a:p>
            <a:pPr marL="429130" lvl="1" indent="-214565">
              <a:lnSpc>
                <a:spcPts val="2743"/>
              </a:lnSpc>
              <a:buFont typeface="Arial"/>
              <a:buChar char="•"/>
            </a:pPr>
            <a:r>
              <a:rPr lang="en-US" sz="1987" spc="195">
                <a:solidFill>
                  <a:srgbClr val="231F20"/>
                </a:solidFill>
                <a:latin typeface="DM Sans"/>
              </a:rPr>
              <a:t>Jeugd &amp; jongeren – 8-12 jr / 13 – 18 jr ​</a:t>
            </a:r>
          </a:p>
          <a:p>
            <a:pPr>
              <a:lnSpc>
                <a:spcPts val="1823"/>
              </a:lnSpc>
            </a:pPr>
            <a:endParaRPr lang="en-US" sz="1987" spc="195">
              <a:solidFill>
                <a:srgbClr val="231F20"/>
              </a:solidFill>
              <a:latin typeface="DM Sans"/>
            </a:endParaRPr>
          </a:p>
        </p:txBody>
      </p:sp>
      <p:sp>
        <p:nvSpPr>
          <p:cNvPr id="25" name="Freeform 25"/>
          <p:cNvSpPr/>
          <p:nvPr/>
        </p:nvSpPr>
        <p:spPr>
          <a:xfrm>
            <a:off x="238313" y="5693014"/>
            <a:ext cx="1575225" cy="958373"/>
          </a:xfrm>
          <a:custGeom>
            <a:avLst/>
            <a:gdLst/>
            <a:ahLst/>
            <a:cxnLst/>
            <a:rect l="l" t="t" r="r" b="b"/>
            <a:pathLst>
              <a:path w="2362838" h="1437559">
                <a:moveTo>
                  <a:pt x="0" y="0"/>
                </a:moveTo>
                <a:lnTo>
                  <a:pt x="2362838" y="0"/>
                </a:lnTo>
                <a:lnTo>
                  <a:pt x="2362838" y="1437558"/>
                </a:lnTo>
                <a:lnTo>
                  <a:pt x="0" y="1437558"/>
                </a:lnTo>
                <a:lnTo>
                  <a:pt x="0" y="0"/>
                </a:lnTo>
                <a:close/>
              </a:path>
            </a:pathLst>
          </a:custGeom>
          <a:blipFill>
            <a:blip r:embed="rId7"/>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Tree>
    <p:extLst>
      <p:ext uri="{BB962C8B-B14F-4D97-AF65-F5344CB8AC3E}">
        <p14:creationId xmlns:p14="http://schemas.microsoft.com/office/powerpoint/2010/main" val="30071549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A1A1A"/>
        </a:solidFill>
        <a:effectLst/>
      </p:bgPr>
    </p:bg>
    <p:spTree>
      <p:nvGrpSpPr>
        <p:cNvPr id="1" name=""/>
        <p:cNvGrpSpPr/>
        <p:nvPr/>
      </p:nvGrpSpPr>
      <p:grpSpPr>
        <a:xfrm>
          <a:off x="0" y="0"/>
          <a:ext cx="0" cy="0"/>
          <a:chOff x="0" y="0"/>
          <a:chExt cx="0" cy="0"/>
        </a:xfrm>
      </p:grpSpPr>
      <p:grpSp>
        <p:nvGrpSpPr>
          <p:cNvPr id="2" name="Group 2"/>
          <p:cNvGrpSpPr/>
          <p:nvPr/>
        </p:nvGrpSpPr>
        <p:grpSpPr>
          <a:xfrm>
            <a:off x="-1847137" y="-2245678"/>
            <a:ext cx="3306593" cy="3306593"/>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4F5"/>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
          <p:nvSpPr>
            <p:cNvPr id="4" name="TextBox 4"/>
            <p:cNvSpPr txBox="1"/>
            <p:nvPr/>
          </p:nvSpPr>
          <p:spPr>
            <a:xfrm>
              <a:off x="76200" y="57150"/>
              <a:ext cx="660400" cy="67945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906"/>
                </a:lnSpc>
              </a:pPr>
              <a:endParaRPr sz="800"/>
            </a:p>
          </p:txBody>
        </p:sp>
      </p:grpSp>
      <p:grpSp>
        <p:nvGrpSpPr>
          <p:cNvPr id="5" name="Group 5"/>
          <p:cNvGrpSpPr/>
          <p:nvPr/>
        </p:nvGrpSpPr>
        <p:grpSpPr>
          <a:xfrm>
            <a:off x="6142564" y="884764"/>
            <a:ext cx="8792636" cy="8792636"/>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4F5"/>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
          <p:nvSpPr>
            <p:cNvPr id="7" name="TextBox 7"/>
            <p:cNvSpPr txBox="1"/>
            <p:nvPr/>
          </p:nvSpPr>
          <p:spPr>
            <a:xfrm>
              <a:off x="76200" y="57150"/>
              <a:ext cx="660400" cy="67945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906"/>
                </a:lnSpc>
              </a:pPr>
              <a:endParaRPr sz="800"/>
            </a:p>
          </p:txBody>
        </p:sp>
      </p:grpSp>
      <p:sp>
        <p:nvSpPr>
          <p:cNvPr id="8" name="Freeform 8"/>
          <p:cNvSpPr/>
          <p:nvPr/>
        </p:nvSpPr>
        <p:spPr>
          <a:xfrm>
            <a:off x="-4426070" y="-3986085"/>
            <a:ext cx="8073593" cy="8284470"/>
          </a:xfrm>
          <a:custGeom>
            <a:avLst/>
            <a:gdLst/>
            <a:ahLst/>
            <a:cxnLst/>
            <a:rect l="l" t="t" r="r" b="b"/>
            <a:pathLst>
              <a:path w="12110389" h="12426705">
                <a:moveTo>
                  <a:pt x="0" y="0"/>
                </a:moveTo>
                <a:lnTo>
                  <a:pt x="12110389" y="0"/>
                </a:lnTo>
                <a:lnTo>
                  <a:pt x="12110389" y="12426706"/>
                </a:lnTo>
                <a:lnTo>
                  <a:pt x="0" y="124267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
        <p:nvSpPr>
          <p:cNvPr id="9" name="Freeform 9"/>
          <p:cNvSpPr/>
          <p:nvPr/>
        </p:nvSpPr>
        <p:spPr>
          <a:xfrm rot="17613411">
            <a:off x="3389851" y="4173022"/>
            <a:ext cx="6596000" cy="6768283"/>
          </a:xfrm>
          <a:custGeom>
            <a:avLst/>
            <a:gdLst/>
            <a:ahLst/>
            <a:cxnLst/>
            <a:rect l="l" t="t" r="r" b="b"/>
            <a:pathLst>
              <a:path w="9894000" h="10152425">
                <a:moveTo>
                  <a:pt x="0" y="0"/>
                </a:moveTo>
                <a:lnTo>
                  <a:pt x="9894000" y="0"/>
                </a:lnTo>
                <a:lnTo>
                  <a:pt x="9894000" y="10152425"/>
                </a:lnTo>
                <a:lnTo>
                  <a:pt x="0" y="101524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
        <p:nvSpPr>
          <p:cNvPr id="10" name="TextBox 10"/>
          <p:cNvSpPr txBox="1"/>
          <p:nvPr/>
        </p:nvSpPr>
        <p:spPr>
          <a:xfrm>
            <a:off x="304193" y="3520057"/>
            <a:ext cx="5603471" cy="286572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431800" lvl="1" indent="-215900">
              <a:lnSpc>
                <a:spcPts val="2760"/>
              </a:lnSpc>
              <a:buFont typeface="Arial"/>
              <a:buChar char="•"/>
            </a:pPr>
            <a:r>
              <a:rPr lang="en-US" sz="2000" spc="196" dirty="0" err="1">
                <a:solidFill>
                  <a:srgbClr val="F5FFF5"/>
                </a:solidFill>
                <a:latin typeface="DM Sans"/>
              </a:rPr>
              <a:t>Stichting</a:t>
            </a:r>
            <a:r>
              <a:rPr lang="en-US" sz="2000" spc="196" dirty="0">
                <a:solidFill>
                  <a:srgbClr val="F5FFF5"/>
                </a:solidFill>
                <a:latin typeface="DM Sans"/>
              </a:rPr>
              <a:t> </a:t>
            </a:r>
            <a:r>
              <a:rPr lang="en-US" sz="2000" spc="196" dirty="0" err="1">
                <a:solidFill>
                  <a:srgbClr val="F5FFF5"/>
                </a:solidFill>
                <a:latin typeface="DM Sans"/>
              </a:rPr>
              <a:t>Kringwijs</a:t>
            </a:r>
            <a:r>
              <a:rPr lang="en-US" sz="2000" spc="196" dirty="0">
                <a:solidFill>
                  <a:srgbClr val="F5FFF5"/>
                </a:solidFill>
                <a:latin typeface="DM Sans"/>
              </a:rPr>
              <a:t>, OBA, VSB Fonds​</a:t>
            </a:r>
            <a:endParaRPr lang="en-US"/>
          </a:p>
          <a:p>
            <a:pPr marL="431800" lvl="1" indent="-215900">
              <a:lnSpc>
                <a:spcPts val="2760"/>
              </a:lnSpc>
              <a:buFont typeface="Arial"/>
              <a:buChar char="•"/>
            </a:pPr>
            <a:r>
              <a:rPr lang="en-US" sz="2000" spc="196" dirty="0">
                <a:solidFill>
                  <a:srgbClr val="F5FFF5"/>
                </a:solidFill>
                <a:latin typeface="DM Sans"/>
              </a:rPr>
              <a:t>Een </a:t>
            </a:r>
            <a:r>
              <a:rPr lang="en-US" sz="2000" spc="196" dirty="0" err="1">
                <a:solidFill>
                  <a:srgbClr val="F5FFF5"/>
                </a:solidFill>
                <a:latin typeface="DM Sans"/>
              </a:rPr>
              <a:t>uiting</a:t>
            </a:r>
            <a:r>
              <a:rPr lang="en-US" sz="2000" spc="196" dirty="0">
                <a:solidFill>
                  <a:srgbClr val="F5FFF5"/>
                </a:solidFill>
                <a:latin typeface="DM Sans"/>
              </a:rPr>
              <a:t> van de </a:t>
            </a:r>
            <a:r>
              <a:rPr lang="en-US" sz="2000" spc="196" dirty="0" err="1">
                <a:solidFill>
                  <a:srgbClr val="F5FFF5"/>
                </a:solidFill>
                <a:latin typeface="DM Sans"/>
              </a:rPr>
              <a:t>denkwijze</a:t>
            </a:r>
            <a:r>
              <a:rPr lang="en-US" sz="2000" spc="196" dirty="0">
                <a:solidFill>
                  <a:srgbClr val="F5FFF5"/>
                </a:solidFill>
                <a:latin typeface="DM Sans"/>
              </a:rPr>
              <a:t> ''</a:t>
            </a:r>
            <a:r>
              <a:rPr lang="en-US" sz="2000" spc="196" dirty="0" err="1">
                <a:solidFill>
                  <a:srgbClr val="F5FFF5"/>
                </a:solidFill>
                <a:latin typeface="DM Sans"/>
              </a:rPr>
              <a:t>Buurtgericht</a:t>
            </a:r>
            <a:r>
              <a:rPr lang="en-US" sz="2000" spc="196" dirty="0">
                <a:solidFill>
                  <a:srgbClr val="F5FFF5"/>
                </a:solidFill>
                <a:latin typeface="DM Sans"/>
              </a:rPr>
              <a:t> </a:t>
            </a:r>
            <a:r>
              <a:rPr lang="en-US" sz="2000" spc="196" dirty="0" err="1">
                <a:solidFill>
                  <a:srgbClr val="F5FFF5"/>
                </a:solidFill>
                <a:latin typeface="DM Sans"/>
              </a:rPr>
              <a:t>werken</a:t>
            </a:r>
            <a:r>
              <a:rPr lang="en-US" sz="2000" spc="196" dirty="0">
                <a:solidFill>
                  <a:srgbClr val="F5FFF5"/>
                </a:solidFill>
                <a:latin typeface="DM Sans"/>
              </a:rPr>
              <a:t>'' ​</a:t>
            </a:r>
          </a:p>
          <a:p>
            <a:pPr marL="431800" lvl="1" indent="-215900">
              <a:lnSpc>
                <a:spcPts val="2760"/>
              </a:lnSpc>
              <a:buFont typeface="Arial"/>
              <a:buChar char="•"/>
            </a:pPr>
            <a:r>
              <a:rPr lang="en-US" sz="2000" spc="196" dirty="0">
                <a:solidFill>
                  <a:srgbClr val="F5FFF5"/>
                </a:solidFill>
                <a:latin typeface="DM Sans"/>
              </a:rPr>
              <a:t>Kleine, </a:t>
            </a:r>
            <a:r>
              <a:rPr lang="en-US" sz="2000" spc="196" dirty="0" err="1">
                <a:solidFill>
                  <a:srgbClr val="F5FFF5"/>
                </a:solidFill>
                <a:latin typeface="DM Sans"/>
              </a:rPr>
              <a:t>grote</a:t>
            </a:r>
            <a:r>
              <a:rPr lang="en-US" sz="2000" spc="196" dirty="0">
                <a:solidFill>
                  <a:srgbClr val="F5FFF5"/>
                </a:solidFill>
                <a:latin typeface="DM Sans"/>
              </a:rPr>
              <a:t> </a:t>
            </a:r>
            <a:r>
              <a:rPr lang="en-US" sz="2000" spc="196" dirty="0" err="1">
                <a:solidFill>
                  <a:srgbClr val="F5FFF5"/>
                </a:solidFill>
                <a:latin typeface="DM Sans"/>
              </a:rPr>
              <a:t>verhalen</a:t>
            </a:r>
            <a:r>
              <a:rPr lang="en-US" sz="2000" spc="196" dirty="0">
                <a:solidFill>
                  <a:srgbClr val="F5FFF5"/>
                </a:solidFill>
                <a:latin typeface="DM Sans"/>
              </a:rPr>
              <a:t> </a:t>
            </a:r>
            <a:r>
              <a:rPr lang="en-US" sz="2000" spc="196" dirty="0" err="1">
                <a:solidFill>
                  <a:srgbClr val="F5FFF5"/>
                </a:solidFill>
                <a:latin typeface="DM Sans"/>
              </a:rPr>
              <a:t>uit</a:t>
            </a:r>
            <a:r>
              <a:rPr lang="en-US" sz="2000" spc="196" dirty="0">
                <a:solidFill>
                  <a:srgbClr val="F5FFF5"/>
                </a:solidFill>
                <a:latin typeface="DM Sans"/>
              </a:rPr>
              <a:t> de </a:t>
            </a:r>
            <a:r>
              <a:rPr lang="en-US" sz="2000" spc="196" dirty="0" err="1">
                <a:solidFill>
                  <a:srgbClr val="F5FFF5"/>
                </a:solidFill>
                <a:latin typeface="DM Sans"/>
              </a:rPr>
              <a:t>buurt</a:t>
            </a:r>
            <a:r>
              <a:rPr lang="en-US" sz="2000" spc="196" dirty="0">
                <a:solidFill>
                  <a:srgbClr val="F5FFF5"/>
                </a:solidFill>
                <a:latin typeface="DM Sans"/>
              </a:rPr>
              <a:t>. ​</a:t>
            </a:r>
          </a:p>
          <a:p>
            <a:pPr marL="431800" lvl="1" indent="-215900">
              <a:lnSpc>
                <a:spcPts val="2760"/>
              </a:lnSpc>
              <a:buFont typeface="Arial"/>
              <a:buChar char="•"/>
            </a:pPr>
            <a:r>
              <a:rPr lang="en-US" sz="2000" spc="196" dirty="0">
                <a:solidFill>
                  <a:srgbClr val="F5FFF5"/>
                </a:solidFill>
                <a:latin typeface="DM Sans"/>
              </a:rPr>
              <a:t>Verhalen </a:t>
            </a:r>
            <a:r>
              <a:rPr lang="en-US" sz="2000" spc="196" dirty="0" err="1">
                <a:solidFill>
                  <a:srgbClr val="F5FFF5"/>
                </a:solidFill>
                <a:latin typeface="DM Sans"/>
              </a:rPr>
              <a:t>als</a:t>
            </a:r>
            <a:r>
              <a:rPr lang="en-US" sz="2000" spc="196" dirty="0">
                <a:solidFill>
                  <a:srgbClr val="F5FFF5"/>
                </a:solidFill>
                <a:latin typeface="DM Sans"/>
              </a:rPr>
              <a:t> </a:t>
            </a:r>
            <a:r>
              <a:rPr lang="en-US" sz="2000" spc="196" dirty="0" err="1">
                <a:solidFill>
                  <a:srgbClr val="F5FFF5"/>
                </a:solidFill>
                <a:latin typeface="DM Sans"/>
              </a:rPr>
              <a:t>middel</a:t>
            </a:r>
            <a:r>
              <a:rPr lang="en-US" sz="2000" spc="196" dirty="0">
                <a:solidFill>
                  <a:srgbClr val="F5FFF5"/>
                </a:solidFill>
                <a:latin typeface="DM Sans"/>
              </a:rPr>
              <a:t> ​</a:t>
            </a:r>
          </a:p>
          <a:p>
            <a:pPr marL="431800" lvl="1" indent="-215900">
              <a:lnSpc>
                <a:spcPts val="2760"/>
              </a:lnSpc>
              <a:buFont typeface="Arial"/>
              <a:buChar char="•"/>
            </a:pPr>
            <a:r>
              <a:rPr lang="en-US" sz="2000" spc="196" dirty="0">
                <a:solidFill>
                  <a:srgbClr val="F5FFF5"/>
                </a:solidFill>
                <a:latin typeface="DM Sans"/>
              </a:rPr>
              <a:t>Doel: </a:t>
            </a:r>
            <a:r>
              <a:rPr lang="en-US" sz="2000" spc="196" dirty="0" err="1">
                <a:solidFill>
                  <a:srgbClr val="F5FFF5"/>
                </a:solidFill>
                <a:latin typeface="DM Sans"/>
              </a:rPr>
              <a:t>Cohesie</a:t>
            </a:r>
            <a:r>
              <a:rPr lang="en-US" sz="2000" spc="196" dirty="0">
                <a:solidFill>
                  <a:srgbClr val="F5FFF5"/>
                </a:solidFill>
                <a:latin typeface="DM Sans"/>
              </a:rPr>
              <a:t>, </a:t>
            </a:r>
            <a:r>
              <a:rPr lang="en-US" sz="2000" spc="196" dirty="0" err="1">
                <a:solidFill>
                  <a:srgbClr val="F5FFF5"/>
                </a:solidFill>
                <a:latin typeface="DM Sans"/>
              </a:rPr>
              <a:t>verantwoordelijkheid</a:t>
            </a:r>
            <a:r>
              <a:rPr lang="en-US" sz="2000" spc="196" dirty="0">
                <a:solidFill>
                  <a:srgbClr val="F5FFF5"/>
                </a:solidFill>
                <a:latin typeface="DM Sans"/>
              </a:rPr>
              <a:t> </a:t>
            </a:r>
            <a:r>
              <a:rPr lang="en-US" sz="2000" spc="196" dirty="0" err="1">
                <a:solidFill>
                  <a:srgbClr val="F5FFF5"/>
                </a:solidFill>
                <a:latin typeface="DM Sans"/>
              </a:rPr>
              <a:t>creëren</a:t>
            </a:r>
            <a:r>
              <a:rPr lang="en-US" sz="2000" spc="196" dirty="0">
                <a:solidFill>
                  <a:srgbClr val="F5FFF5"/>
                </a:solidFill>
                <a:latin typeface="DM Sans"/>
              </a:rPr>
              <a:t> over de OBA​</a:t>
            </a:r>
          </a:p>
          <a:p>
            <a:pPr algn="l">
              <a:lnSpc>
                <a:spcPts val="2908"/>
              </a:lnSpc>
            </a:pPr>
            <a:endParaRPr lang="en-US" sz="2000" spc="196">
              <a:solidFill>
                <a:srgbClr val="F5FFF5"/>
              </a:solidFill>
              <a:latin typeface="DM Sans"/>
            </a:endParaRPr>
          </a:p>
        </p:txBody>
      </p:sp>
      <p:pic>
        <p:nvPicPr>
          <p:cNvPr id="11" name="Picture 11"/>
          <p:cNvPicPr>
            <a:picLocks noChangeAspect="1"/>
          </p:cNvPicPr>
          <p:nvPr/>
        </p:nvPicPr>
        <p:blipFill>
          <a:blip r:embed="rId4"/>
          <a:stretch>
            <a:fillRect/>
          </a:stretch>
        </p:blipFill>
        <p:spPr>
          <a:xfrm>
            <a:off x="7131887" y="4272269"/>
            <a:ext cx="4337629" cy="1337877"/>
          </a:xfrm>
          <a:prstGeom prst="rect">
            <a:avLst/>
          </a:prstGeom>
        </p:spPr>
      </p:pic>
      <p:sp>
        <p:nvSpPr>
          <p:cNvPr id="12" name="AutoShape 12"/>
          <p:cNvSpPr/>
          <p:nvPr/>
        </p:nvSpPr>
        <p:spPr>
          <a:xfrm>
            <a:off x="3931920" y="3429000"/>
            <a:ext cx="4328160" cy="0"/>
          </a:xfrm>
          <a:prstGeom prst="line">
            <a:avLst/>
          </a:prstGeom>
          <a:ln w="38100" cap="flat">
            <a:solidFill>
              <a:srgbClr val="FFFFFF"/>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grpSp>
        <p:nvGrpSpPr>
          <p:cNvPr id="13" name="Group 13"/>
          <p:cNvGrpSpPr>
            <a:grpSpLocks noChangeAspect="1"/>
          </p:cNvGrpSpPr>
          <p:nvPr/>
        </p:nvGrpSpPr>
        <p:grpSpPr>
          <a:xfrm>
            <a:off x="6524874" y="1364534"/>
            <a:ext cx="7153346" cy="7153346"/>
            <a:chOff x="0" y="0"/>
            <a:chExt cx="8909050" cy="8909050"/>
          </a:xfrm>
        </p:grpSpPr>
        <p:sp>
          <p:nvSpPr>
            <p:cNvPr id="14" name="Freeform 14"/>
            <p:cNvSpPr/>
            <p:nvPr/>
          </p:nvSpPr>
          <p:spPr>
            <a:xfrm>
              <a:off x="-210012" y="2402"/>
              <a:ext cx="9329074" cy="8904246"/>
            </a:xfrm>
            <a:custGeom>
              <a:avLst/>
              <a:gdLst/>
              <a:ahLst/>
              <a:cxnLst/>
              <a:rect l="l" t="t" r="r" b="b"/>
              <a:pathLst>
                <a:path w="9329074" h="8904246">
                  <a:moveTo>
                    <a:pt x="4664537" y="7123"/>
                  </a:moveTo>
                  <a:cubicBezTo>
                    <a:pt x="3071756" y="0"/>
                    <a:pt x="1596908" y="845651"/>
                    <a:pt x="798454" y="2223865"/>
                  </a:cubicBezTo>
                  <a:cubicBezTo>
                    <a:pt x="0" y="3602079"/>
                    <a:pt x="0" y="5302167"/>
                    <a:pt x="798454" y="6680382"/>
                  </a:cubicBezTo>
                  <a:cubicBezTo>
                    <a:pt x="1596908" y="8058595"/>
                    <a:pt x="3071756" y="8904246"/>
                    <a:pt x="4664537" y="8897123"/>
                  </a:cubicBezTo>
                  <a:cubicBezTo>
                    <a:pt x="6257318" y="8904246"/>
                    <a:pt x="7732166" y="8058595"/>
                    <a:pt x="8530620" y="6680382"/>
                  </a:cubicBezTo>
                  <a:cubicBezTo>
                    <a:pt x="9329074" y="5302167"/>
                    <a:pt x="9329074" y="3602079"/>
                    <a:pt x="8530620" y="2223865"/>
                  </a:cubicBezTo>
                  <a:cubicBezTo>
                    <a:pt x="7732166" y="845651"/>
                    <a:pt x="6257318" y="0"/>
                    <a:pt x="4664537" y="7123"/>
                  </a:cubicBezTo>
                  <a:close/>
                </a:path>
              </a:pathLst>
            </a:custGeom>
            <a:solidFill>
              <a:srgbClr val="B3B5A9"/>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
          <p:nvSpPr>
            <p:cNvPr id="15" name="Freeform 15"/>
            <p:cNvSpPr/>
            <p:nvPr/>
          </p:nvSpPr>
          <p:spPr>
            <a:xfrm>
              <a:off x="63863" y="263805"/>
              <a:ext cx="8781323" cy="8381440"/>
            </a:xfrm>
            <a:custGeom>
              <a:avLst/>
              <a:gdLst/>
              <a:ahLst/>
              <a:cxnLst/>
              <a:rect l="l" t="t" r="r" b="b"/>
              <a:pathLst>
                <a:path w="8781323" h="8381440">
                  <a:moveTo>
                    <a:pt x="4390662" y="6705"/>
                  </a:moveTo>
                  <a:cubicBezTo>
                    <a:pt x="2891400" y="0"/>
                    <a:pt x="1503147" y="795999"/>
                    <a:pt x="751573" y="2093292"/>
                  </a:cubicBezTo>
                  <a:cubicBezTo>
                    <a:pt x="0" y="3390586"/>
                    <a:pt x="0" y="4990854"/>
                    <a:pt x="751573" y="6288148"/>
                  </a:cubicBezTo>
                  <a:cubicBezTo>
                    <a:pt x="1503147" y="7585441"/>
                    <a:pt x="2891400" y="8381440"/>
                    <a:pt x="4390662" y="8374735"/>
                  </a:cubicBezTo>
                  <a:cubicBezTo>
                    <a:pt x="5889924" y="8381440"/>
                    <a:pt x="7278177" y="7585441"/>
                    <a:pt x="8029751" y="6288148"/>
                  </a:cubicBezTo>
                  <a:cubicBezTo>
                    <a:pt x="8781323" y="4990854"/>
                    <a:pt x="8781323" y="3390586"/>
                    <a:pt x="8029751" y="2093292"/>
                  </a:cubicBezTo>
                  <a:cubicBezTo>
                    <a:pt x="7278177" y="795999"/>
                    <a:pt x="5889924" y="0"/>
                    <a:pt x="4390662" y="6705"/>
                  </a:cubicBezTo>
                  <a:close/>
                </a:path>
              </a:pathLst>
            </a:custGeom>
            <a:blipFill>
              <a:blip r:embed="rId5"/>
              <a:stretch>
                <a:fillRect l="223" t="-16665" r="223" b="-16665"/>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
          <p:nvSpPr>
            <p:cNvPr id="16" name="Freeform 16"/>
            <p:cNvSpPr/>
            <p:nvPr/>
          </p:nvSpPr>
          <p:spPr>
            <a:xfrm>
              <a:off x="0" y="0"/>
              <a:ext cx="8909050" cy="8909050"/>
            </a:xfrm>
            <a:custGeom>
              <a:avLst/>
              <a:gdLst/>
              <a:ahLst/>
              <a:cxnLst/>
              <a:rect l="l" t="t" r="r" b="b"/>
              <a:pathLst>
                <a:path w="8909050" h="8909050">
                  <a:moveTo>
                    <a:pt x="4454525" y="8909050"/>
                  </a:moveTo>
                  <a:cubicBezTo>
                    <a:pt x="3264662" y="8909050"/>
                    <a:pt x="2146046" y="8445500"/>
                    <a:pt x="1304544" y="7603744"/>
                  </a:cubicBezTo>
                  <a:cubicBezTo>
                    <a:pt x="895477" y="7194550"/>
                    <a:pt x="574294" y="6718173"/>
                    <a:pt x="350012" y="6187694"/>
                  </a:cubicBezTo>
                  <a:cubicBezTo>
                    <a:pt x="117729" y="5638673"/>
                    <a:pt x="0" y="5055489"/>
                    <a:pt x="0" y="4454525"/>
                  </a:cubicBezTo>
                  <a:cubicBezTo>
                    <a:pt x="0" y="3854704"/>
                    <a:pt x="117475" y="3272282"/>
                    <a:pt x="349377" y="2723642"/>
                  </a:cubicBezTo>
                  <a:cubicBezTo>
                    <a:pt x="573405" y="2193163"/>
                    <a:pt x="894207" y="1716786"/>
                    <a:pt x="1302766" y="1307338"/>
                  </a:cubicBezTo>
                  <a:cubicBezTo>
                    <a:pt x="2144141" y="464312"/>
                    <a:pt x="3263519" y="0"/>
                    <a:pt x="4454525" y="0"/>
                  </a:cubicBezTo>
                  <a:cubicBezTo>
                    <a:pt x="5055362" y="0"/>
                    <a:pt x="5638419" y="117729"/>
                    <a:pt x="6187440" y="350012"/>
                  </a:cubicBezTo>
                  <a:cubicBezTo>
                    <a:pt x="6717792" y="574294"/>
                    <a:pt x="7194296" y="895477"/>
                    <a:pt x="7603490" y="1304544"/>
                  </a:cubicBezTo>
                  <a:cubicBezTo>
                    <a:pt x="8445373" y="2146046"/>
                    <a:pt x="8909050" y="3264789"/>
                    <a:pt x="8909050" y="4454652"/>
                  </a:cubicBezTo>
                  <a:cubicBezTo>
                    <a:pt x="8909050" y="5644769"/>
                    <a:pt x="8445246" y="6763766"/>
                    <a:pt x="7602982" y="7605268"/>
                  </a:cubicBezTo>
                  <a:cubicBezTo>
                    <a:pt x="7193789" y="8014208"/>
                    <a:pt x="6717285" y="8335138"/>
                    <a:pt x="6186932" y="8559419"/>
                  </a:cubicBezTo>
                  <a:cubicBezTo>
                    <a:pt x="5637911" y="8791321"/>
                    <a:pt x="5055108" y="8909050"/>
                    <a:pt x="4454525" y="8909050"/>
                  </a:cubicBezTo>
                  <a:close/>
                  <a:moveTo>
                    <a:pt x="4454525" y="19050"/>
                  </a:moveTo>
                  <a:cubicBezTo>
                    <a:pt x="3268599" y="19050"/>
                    <a:pt x="2154047" y="481330"/>
                    <a:pt x="1316228" y="1320800"/>
                  </a:cubicBezTo>
                  <a:cubicBezTo>
                    <a:pt x="909447" y="1728343"/>
                    <a:pt x="590042" y="2202815"/>
                    <a:pt x="366903" y="2731008"/>
                  </a:cubicBezTo>
                  <a:cubicBezTo>
                    <a:pt x="136017" y="3277362"/>
                    <a:pt x="19050" y="3857244"/>
                    <a:pt x="19050" y="4454525"/>
                  </a:cubicBezTo>
                  <a:cubicBezTo>
                    <a:pt x="19050" y="5052949"/>
                    <a:pt x="136271" y="5633593"/>
                    <a:pt x="367538" y="6180328"/>
                  </a:cubicBezTo>
                  <a:cubicBezTo>
                    <a:pt x="590931" y="6708522"/>
                    <a:pt x="910717" y="7182866"/>
                    <a:pt x="1318006" y="7590282"/>
                  </a:cubicBezTo>
                  <a:cubicBezTo>
                    <a:pt x="2155825" y="8428355"/>
                    <a:pt x="3269742" y="8890000"/>
                    <a:pt x="4454525" y="8890000"/>
                  </a:cubicBezTo>
                  <a:cubicBezTo>
                    <a:pt x="5052568" y="8890000"/>
                    <a:pt x="5632958" y="8772779"/>
                    <a:pt x="6179439" y="8541766"/>
                  </a:cubicBezTo>
                  <a:cubicBezTo>
                    <a:pt x="6707632" y="8318500"/>
                    <a:pt x="7181977" y="7998841"/>
                    <a:pt x="7589520" y="7591679"/>
                  </a:cubicBezTo>
                  <a:cubicBezTo>
                    <a:pt x="8428101" y="6753733"/>
                    <a:pt x="8890000" y="5639562"/>
                    <a:pt x="8890000" y="4454525"/>
                  </a:cubicBezTo>
                  <a:cubicBezTo>
                    <a:pt x="8890000" y="3269742"/>
                    <a:pt x="8428355" y="2155825"/>
                    <a:pt x="7590028" y="1317879"/>
                  </a:cubicBezTo>
                  <a:cubicBezTo>
                    <a:pt x="7182612" y="910590"/>
                    <a:pt x="6708140" y="590931"/>
                    <a:pt x="6180074" y="367538"/>
                  </a:cubicBezTo>
                  <a:cubicBezTo>
                    <a:pt x="5633339" y="136271"/>
                    <a:pt x="5052822" y="19050"/>
                    <a:pt x="4454525" y="19050"/>
                  </a:cubicBezTo>
                  <a:close/>
                  <a:moveTo>
                    <a:pt x="4454525" y="8648065"/>
                  </a:moveTo>
                  <a:cubicBezTo>
                    <a:pt x="3334385" y="8648065"/>
                    <a:pt x="2281301" y="8211693"/>
                    <a:pt x="1489075" y="7419213"/>
                  </a:cubicBezTo>
                  <a:cubicBezTo>
                    <a:pt x="697103" y="6626987"/>
                    <a:pt x="260985" y="5574157"/>
                    <a:pt x="260985" y="4454525"/>
                  </a:cubicBezTo>
                  <a:cubicBezTo>
                    <a:pt x="260985" y="3889756"/>
                    <a:pt x="371602" y="3341497"/>
                    <a:pt x="589788" y="2824988"/>
                  </a:cubicBezTo>
                  <a:cubicBezTo>
                    <a:pt x="800735" y="2325624"/>
                    <a:pt x="1102741" y="1877060"/>
                    <a:pt x="1487297" y="1491742"/>
                  </a:cubicBezTo>
                  <a:cubicBezTo>
                    <a:pt x="2279396" y="698119"/>
                    <a:pt x="3333242" y="260985"/>
                    <a:pt x="4454398" y="260985"/>
                  </a:cubicBezTo>
                  <a:cubicBezTo>
                    <a:pt x="5573776" y="260985"/>
                    <a:pt x="6626606" y="697103"/>
                    <a:pt x="7418832" y="1488948"/>
                  </a:cubicBezTo>
                  <a:cubicBezTo>
                    <a:pt x="8211438" y="2281174"/>
                    <a:pt x="8647937" y="3334385"/>
                    <a:pt x="8647937" y="4454398"/>
                  </a:cubicBezTo>
                  <a:cubicBezTo>
                    <a:pt x="8647937" y="5574792"/>
                    <a:pt x="8211311" y="6628130"/>
                    <a:pt x="7418450" y="7420356"/>
                  </a:cubicBezTo>
                  <a:cubicBezTo>
                    <a:pt x="6626225" y="8212074"/>
                    <a:pt x="5573522" y="8648065"/>
                    <a:pt x="4454525" y="8648065"/>
                  </a:cubicBezTo>
                  <a:close/>
                  <a:moveTo>
                    <a:pt x="4454525" y="280035"/>
                  </a:moveTo>
                  <a:cubicBezTo>
                    <a:pt x="3338449" y="280035"/>
                    <a:pt x="2289429" y="715137"/>
                    <a:pt x="1500886" y="1505204"/>
                  </a:cubicBezTo>
                  <a:cubicBezTo>
                    <a:pt x="713613" y="2294001"/>
                    <a:pt x="280035" y="3341370"/>
                    <a:pt x="280035" y="4454525"/>
                  </a:cubicBezTo>
                  <a:cubicBezTo>
                    <a:pt x="280035" y="5569077"/>
                    <a:pt x="714248" y="6617081"/>
                    <a:pt x="1502537" y="7405751"/>
                  </a:cubicBezTo>
                  <a:cubicBezTo>
                    <a:pt x="2291080" y="8194548"/>
                    <a:pt x="3339465" y="8629015"/>
                    <a:pt x="4454525" y="8629015"/>
                  </a:cubicBezTo>
                  <a:cubicBezTo>
                    <a:pt x="5568442" y="8629015"/>
                    <a:pt x="6616319" y="8195056"/>
                    <a:pt x="7405116" y="7407021"/>
                  </a:cubicBezTo>
                  <a:cubicBezTo>
                    <a:pt x="8194422" y="6618477"/>
                    <a:pt x="8629015" y="5569839"/>
                    <a:pt x="8629015" y="4454525"/>
                  </a:cubicBezTo>
                  <a:cubicBezTo>
                    <a:pt x="8629015" y="3339465"/>
                    <a:pt x="8194548" y="2291080"/>
                    <a:pt x="7405497" y="1502537"/>
                  </a:cubicBezTo>
                  <a:cubicBezTo>
                    <a:pt x="6616827" y="714121"/>
                    <a:pt x="5568823" y="280035"/>
                    <a:pt x="4454525" y="280035"/>
                  </a:cubicBezTo>
                  <a:close/>
                </a:path>
              </a:pathLst>
            </a:custGeom>
            <a:solidFill>
              <a:srgbClr val="EFEFEF"/>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grpSp>
      <p:sp>
        <p:nvSpPr>
          <p:cNvPr id="17" name="TextBox 17"/>
          <p:cNvSpPr txBox="1"/>
          <p:nvPr/>
        </p:nvSpPr>
        <p:spPr>
          <a:xfrm>
            <a:off x="1656158" y="1812443"/>
            <a:ext cx="6422381" cy="136906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5520"/>
              </a:lnSpc>
            </a:pPr>
            <a:r>
              <a:rPr lang="en-US" sz="4000" spc="392">
                <a:solidFill>
                  <a:srgbClr val="FFFFFF"/>
                </a:solidFill>
                <a:latin typeface="Oswald Bold"/>
              </a:rPr>
              <a:t>BUURTVERHALEN</a:t>
            </a:r>
          </a:p>
          <a:p>
            <a:pPr>
              <a:lnSpc>
                <a:spcPts val="5520"/>
              </a:lnSpc>
            </a:pPr>
            <a:r>
              <a:rPr lang="en-US" sz="4000" spc="392">
                <a:solidFill>
                  <a:srgbClr val="FFFFFF"/>
                </a:solidFill>
                <a:latin typeface="Oswald Bold"/>
              </a:rPr>
              <a:t>VERTELLERS</a:t>
            </a:r>
          </a:p>
        </p:txBody>
      </p:sp>
      <p:sp>
        <p:nvSpPr>
          <p:cNvPr id="18" name="Freeform 18"/>
          <p:cNvSpPr/>
          <p:nvPr/>
        </p:nvSpPr>
        <p:spPr>
          <a:xfrm>
            <a:off x="10320434" y="156150"/>
            <a:ext cx="1575225" cy="958373"/>
          </a:xfrm>
          <a:custGeom>
            <a:avLst/>
            <a:gdLst/>
            <a:ahLst/>
            <a:cxnLst/>
            <a:rect l="l" t="t" r="r" b="b"/>
            <a:pathLst>
              <a:path w="2362838" h="1437559">
                <a:moveTo>
                  <a:pt x="0" y="0"/>
                </a:moveTo>
                <a:lnTo>
                  <a:pt x="2362838" y="0"/>
                </a:lnTo>
                <a:lnTo>
                  <a:pt x="2362838" y="1437559"/>
                </a:lnTo>
                <a:lnTo>
                  <a:pt x="0" y="1437559"/>
                </a:lnTo>
                <a:lnTo>
                  <a:pt x="0" y="0"/>
                </a:lnTo>
                <a:close/>
              </a:path>
            </a:pathLst>
          </a:custGeom>
          <a:blipFill>
            <a:blip r:embed="rId6"/>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Tree>
    <p:extLst>
      <p:ext uri="{BB962C8B-B14F-4D97-AF65-F5344CB8AC3E}">
        <p14:creationId xmlns:p14="http://schemas.microsoft.com/office/powerpoint/2010/main" val="13209826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grpSp>
        <p:nvGrpSpPr>
          <p:cNvPr id="3" name="Group 3"/>
          <p:cNvGrpSpPr/>
          <p:nvPr/>
        </p:nvGrpSpPr>
        <p:grpSpPr>
          <a:xfrm>
            <a:off x="9108663" y="224983"/>
            <a:ext cx="2864366" cy="6380164"/>
            <a:chOff x="0" y="0"/>
            <a:chExt cx="1131601" cy="2520559"/>
          </a:xfrm>
        </p:grpSpPr>
        <p:sp>
          <p:nvSpPr>
            <p:cNvPr id="4" name="Freeform 4"/>
            <p:cNvSpPr/>
            <p:nvPr/>
          </p:nvSpPr>
          <p:spPr>
            <a:xfrm>
              <a:off x="0" y="0"/>
              <a:ext cx="1131601" cy="2520559"/>
            </a:xfrm>
            <a:custGeom>
              <a:avLst/>
              <a:gdLst/>
              <a:ahLst/>
              <a:cxnLst/>
              <a:rect l="l" t="t" r="r" b="b"/>
              <a:pathLst>
                <a:path w="1131601" h="2520559">
                  <a:moveTo>
                    <a:pt x="0" y="0"/>
                  </a:moveTo>
                  <a:lnTo>
                    <a:pt x="1131601" y="0"/>
                  </a:lnTo>
                  <a:lnTo>
                    <a:pt x="1131601" y="2520559"/>
                  </a:lnTo>
                  <a:lnTo>
                    <a:pt x="0" y="2520559"/>
                  </a:lnTo>
                  <a:close/>
                </a:path>
              </a:pathLst>
            </a:custGeom>
            <a:solidFill>
              <a:srgbClr val="CCCCCC"/>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
          <p:nvSpPr>
            <p:cNvPr id="5" name="TextBox 5"/>
            <p:cNvSpPr txBox="1"/>
            <p:nvPr/>
          </p:nvSpPr>
          <p:spPr>
            <a:xfrm>
              <a:off x="0" y="-19050"/>
              <a:ext cx="1131601" cy="2539609"/>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906"/>
                </a:lnSpc>
              </a:pPr>
              <a:endParaRPr sz="800"/>
            </a:p>
          </p:txBody>
        </p:sp>
      </p:grpSp>
      <p:sp>
        <p:nvSpPr>
          <p:cNvPr id="6" name="Freeform 6"/>
          <p:cNvSpPr/>
          <p:nvPr/>
        </p:nvSpPr>
        <p:spPr>
          <a:xfrm>
            <a:off x="1428128" y="3219254"/>
            <a:ext cx="6501977" cy="688565"/>
          </a:xfrm>
          <a:custGeom>
            <a:avLst/>
            <a:gdLst/>
            <a:ahLst/>
            <a:cxnLst/>
            <a:rect l="l" t="t" r="r" b="b"/>
            <a:pathLst>
              <a:path w="9752965" h="1032847">
                <a:moveTo>
                  <a:pt x="0" y="0"/>
                </a:moveTo>
                <a:lnTo>
                  <a:pt x="9752965" y="0"/>
                </a:lnTo>
                <a:lnTo>
                  <a:pt x="9752965" y="1032847"/>
                </a:lnTo>
                <a:lnTo>
                  <a:pt x="0" y="1032847"/>
                </a:lnTo>
                <a:lnTo>
                  <a:pt x="0" y="0"/>
                </a:lnTo>
                <a:close/>
              </a:path>
            </a:pathLst>
          </a:custGeom>
          <a:blipFill>
            <a:blip r:embed="rId3"/>
            <a:stretch>
              <a:fillRect t="-86495"/>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
        <p:nvSpPr>
          <p:cNvPr id="7" name="Freeform 7"/>
          <p:cNvSpPr/>
          <p:nvPr/>
        </p:nvSpPr>
        <p:spPr>
          <a:xfrm>
            <a:off x="7496326" y="1132682"/>
            <a:ext cx="4117373" cy="5472465"/>
          </a:xfrm>
          <a:custGeom>
            <a:avLst/>
            <a:gdLst/>
            <a:ahLst/>
            <a:cxnLst/>
            <a:rect l="l" t="t" r="r" b="b"/>
            <a:pathLst>
              <a:path w="6176060" h="8208697">
                <a:moveTo>
                  <a:pt x="0" y="0"/>
                </a:moveTo>
                <a:lnTo>
                  <a:pt x="6176060" y="0"/>
                </a:lnTo>
                <a:lnTo>
                  <a:pt x="6176060" y="8208697"/>
                </a:lnTo>
                <a:lnTo>
                  <a:pt x="0" y="8208697"/>
                </a:lnTo>
                <a:lnTo>
                  <a:pt x="0" y="0"/>
                </a:lnTo>
                <a:close/>
              </a:path>
            </a:pathLst>
          </a:custGeom>
          <a:blipFill>
            <a:blip r:embed="rId4"/>
            <a:stretch>
              <a:fillRect l="-49746" r="-49746"/>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grpSp>
        <p:nvGrpSpPr>
          <p:cNvPr id="8" name="Group 8"/>
          <p:cNvGrpSpPr/>
          <p:nvPr/>
        </p:nvGrpSpPr>
        <p:grpSpPr>
          <a:xfrm>
            <a:off x="1089631" y="2264203"/>
            <a:ext cx="7850949" cy="1754784"/>
            <a:chOff x="0" y="0"/>
            <a:chExt cx="4512057" cy="1008501"/>
          </a:xfrm>
        </p:grpSpPr>
        <p:sp>
          <p:nvSpPr>
            <p:cNvPr id="9" name="Freeform 9"/>
            <p:cNvSpPr/>
            <p:nvPr/>
          </p:nvSpPr>
          <p:spPr>
            <a:xfrm>
              <a:off x="0" y="0"/>
              <a:ext cx="4512058" cy="1008501"/>
            </a:xfrm>
            <a:custGeom>
              <a:avLst/>
              <a:gdLst/>
              <a:ahLst/>
              <a:cxnLst/>
              <a:rect l="l" t="t" r="r" b="b"/>
              <a:pathLst>
                <a:path w="4512058" h="1008501">
                  <a:moveTo>
                    <a:pt x="0" y="0"/>
                  </a:moveTo>
                  <a:lnTo>
                    <a:pt x="4512058" y="0"/>
                  </a:lnTo>
                  <a:lnTo>
                    <a:pt x="4512058" y="1008501"/>
                  </a:lnTo>
                  <a:lnTo>
                    <a:pt x="0" y="1008501"/>
                  </a:lnTo>
                  <a:close/>
                </a:path>
              </a:pathLst>
            </a:custGeom>
            <a:solidFill>
              <a:srgbClr val="EFEFEF"/>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
          <p:nvSpPr>
            <p:cNvPr id="10" name="TextBox 10"/>
            <p:cNvSpPr txBox="1"/>
            <p:nvPr/>
          </p:nvSpPr>
          <p:spPr>
            <a:xfrm>
              <a:off x="0" y="-28575"/>
              <a:ext cx="4512057" cy="1037076"/>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74015" lvl="1" indent="-186690">
                <a:lnSpc>
                  <a:spcPts val="2253"/>
                </a:lnSpc>
                <a:buFont typeface="Arial"/>
                <a:buChar char="•"/>
              </a:pPr>
              <a:r>
                <a:rPr lang="en-US" sz="1700" err="1">
                  <a:solidFill>
                    <a:srgbClr val="000000"/>
                  </a:solidFill>
                  <a:latin typeface="DM Sans"/>
                </a:rPr>
                <a:t>Paradepaardje</a:t>
              </a:r>
              <a:r>
                <a:rPr lang="en-US" sz="1700">
                  <a:solidFill>
                    <a:srgbClr val="000000"/>
                  </a:solidFill>
                  <a:latin typeface="DM Sans"/>
                </a:rPr>
                <a:t> van </a:t>
              </a:r>
              <a:r>
                <a:rPr lang="en-US" sz="1700" err="1">
                  <a:solidFill>
                    <a:srgbClr val="000000"/>
                  </a:solidFill>
                  <a:latin typeface="DM Sans"/>
                </a:rPr>
                <a:t>Zuidoost</a:t>
              </a:r>
              <a:r>
                <a:rPr lang="en-US" sz="1700">
                  <a:solidFill>
                    <a:srgbClr val="000000"/>
                  </a:solidFill>
                  <a:latin typeface="DM Sans"/>
                </a:rPr>
                <a:t> ​</a:t>
              </a:r>
            </a:p>
            <a:p>
              <a:pPr marL="374015" lvl="1" indent="-186690">
                <a:lnSpc>
                  <a:spcPts val="2253"/>
                </a:lnSpc>
                <a:buFont typeface="Arial"/>
                <a:buChar char="•"/>
              </a:pPr>
              <a:r>
                <a:rPr lang="en-US" sz="1700">
                  <a:solidFill>
                    <a:srgbClr val="000000"/>
                  </a:solidFill>
                  <a:latin typeface="DM Sans"/>
                </a:rPr>
                <a:t>Gateway </a:t>
              </a:r>
              <a:r>
                <a:rPr lang="en-US" sz="1700" err="1">
                  <a:solidFill>
                    <a:srgbClr val="000000"/>
                  </a:solidFill>
                  <a:latin typeface="DM Sans"/>
                </a:rPr>
                <a:t>naar</a:t>
              </a:r>
              <a:r>
                <a:rPr lang="en-US" sz="1700">
                  <a:solidFill>
                    <a:srgbClr val="000000"/>
                  </a:solidFill>
                  <a:latin typeface="DM Sans"/>
                </a:rPr>
                <a:t> </a:t>
              </a:r>
              <a:r>
                <a:rPr lang="en-US" sz="1700" err="1">
                  <a:solidFill>
                    <a:srgbClr val="000000"/>
                  </a:solidFill>
                  <a:latin typeface="DM Sans"/>
                </a:rPr>
                <a:t>nieuwe</a:t>
              </a:r>
              <a:r>
                <a:rPr lang="en-US" sz="1700">
                  <a:solidFill>
                    <a:srgbClr val="000000"/>
                  </a:solidFill>
                  <a:latin typeface="DM Sans"/>
                </a:rPr>
                <a:t> </a:t>
              </a:r>
              <a:r>
                <a:rPr lang="en-US" sz="1700" err="1">
                  <a:solidFill>
                    <a:srgbClr val="000000"/>
                  </a:solidFill>
                  <a:latin typeface="DM Sans"/>
                </a:rPr>
                <a:t>inzichten</a:t>
              </a:r>
              <a:r>
                <a:rPr lang="en-US" sz="1700">
                  <a:solidFill>
                    <a:srgbClr val="000000"/>
                  </a:solidFill>
                  <a:latin typeface="DM Sans"/>
                </a:rPr>
                <a:t>​</a:t>
              </a:r>
            </a:p>
            <a:p>
              <a:pPr marL="374015" lvl="1" indent="-186690">
                <a:lnSpc>
                  <a:spcPts val="2253"/>
                </a:lnSpc>
                <a:buFont typeface="Arial"/>
                <a:buChar char="•"/>
              </a:pPr>
              <a:r>
                <a:rPr lang="en-US" sz="1700">
                  <a:solidFill>
                    <a:srgbClr val="000000"/>
                  </a:solidFill>
                  <a:latin typeface="DM Sans"/>
                </a:rPr>
                <a:t>Jonge </a:t>
              </a:r>
              <a:r>
                <a:rPr lang="en-US" sz="1700" err="1">
                  <a:solidFill>
                    <a:srgbClr val="000000"/>
                  </a:solidFill>
                  <a:latin typeface="DM Sans"/>
                </a:rPr>
                <a:t>ondernemers</a:t>
              </a:r>
              <a:r>
                <a:rPr lang="en-US" sz="1700">
                  <a:solidFill>
                    <a:srgbClr val="000000"/>
                  </a:solidFill>
                  <a:latin typeface="DM Sans"/>
                </a:rPr>
                <a:t> (18 – 30 ) </a:t>
              </a:r>
              <a:r>
                <a:rPr lang="en-US" sz="1700" err="1">
                  <a:solidFill>
                    <a:srgbClr val="000000"/>
                  </a:solidFill>
                  <a:latin typeface="DM Sans"/>
                </a:rPr>
                <a:t>jr</a:t>
              </a:r>
              <a:r>
                <a:rPr lang="en-US" sz="1700">
                  <a:solidFill>
                    <a:srgbClr val="000000"/>
                  </a:solidFill>
                  <a:latin typeface="DM Sans"/>
                </a:rPr>
                <a:t> ​</a:t>
              </a:r>
            </a:p>
            <a:p>
              <a:pPr marL="374015" lvl="1" indent="-186690">
                <a:lnSpc>
                  <a:spcPts val="2253"/>
                </a:lnSpc>
                <a:buFont typeface="Arial"/>
                <a:buChar char="•"/>
              </a:pPr>
              <a:r>
                <a:rPr lang="en-US" sz="1700">
                  <a:solidFill>
                    <a:srgbClr val="000000"/>
                  </a:solidFill>
                  <a:latin typeface="DM Sans"/>
                </a:rPr>
                <a:t>Ghanese / </a:t>
              </a:r>
              <a:r>
                <a:rPr lang="en-US" sz="1700" err="1">
                  <a:solidFill>
                    <a:srgbClr val="000000"/>
                  </a:solidFill>
                  <a:latin typeface="DM Sans"/>
                </a:rPr>
                <a:t>Surinaamse</a:t>
              </a:r>
              <a:r>
                <a:rPr lang="en-US" sz="1700">
                  <a:solidFill>
                    <a:srgbClr val="000000"/>
                  </a:solidFill>
                  <a:latin typeface="DM Sans"/>
                </a:rPr>
                <a:t> </a:t>
              </a:r>
              <a:r>
                <a:rPr lang="en-US" sz="1700" err="1">
                  <a:solidFill>
                    <a:srgbClr val="000000"/>
                  </a:solidFill>
                  <a:latin typeface="DM Sans"/>
                </a:rPr>
                <a:t>doelgroep</a:t>
              </a:r>
              <a:r>
                <a:rPr lang="en-US" sz="1700">
                  <a:solidFill>
                    <a:srgbClr val="000000"/>
                  </a:solidFill>
                  <a:latin typeface="DM Sans"/>
                </a:rPr>
                <a:t> </a:t>
              </a:r>
            </a:p>
            <a:p>
              <a:pPr marL="374015" lvl="1" indent="-186690" algn="l">
                <a:lnSpc>
                  <a:spcPts val="2253"/>
                </a:lnSpc>
                <a:buFont typeface="Arial"/>
                <a:buChar char="•"/>
              </a:pPr>
              <a:r>
                <a:rPr lang="en-US" sz="1700">
                  <a:solidFill>
                    <a:srgbClr val="000000"/>
                  </a:solidFill>
                  <a:latin typeface="DM Sans"/>
                </a:rPr>
                <a:t>Imagine IC</a:t>
              </a:r>
            </a:p>
          </p:txBody>
        </p:sp>
      </p:grpSp>
      <p:sp>
        <p:nvSpPr>
          <p:cNvPr id="11" name="Freeform 11"/>
          <p:cNvSpPr/>
          <p:nvPr/>
        </p:nvSpPr>
        <p:spPr>
          <a:xfrm>
            <a:off x="1428128" y="4806682"/>
            <a:ext cx="6501977" cy="688565"/>
          </a:xfrm>
          <a:custGeom>
            <a:avLst/>
            <a:gdLst/>
            <a:ahLst/>
            <a:cxnLst/>
            <a:rect l="l" t="t" r="r" b="b"/>
            <a:pathLst>
              <a:path w="9752965" h="1032847">
                <a:moveTo>
                  <a:pt x="0" y="0"/>
                </a:moveTo>
                <a:lnTo>
                  <a:pt x="9752965" y="0"/>
                </a:lnTo>
                <a:lnTo>
                  <a:pt x="9752965" y="1032847"/>
                </a:lnTo>
                <a:lnTo>
                  <a:pt x="0" y="1032847"/>
                </a:lnTo>
                <a:lnTo>
                  <a:pt x="0" y="0"/>
                </a:lnTo>
                <a:close/>
              </a:path>
            </a:pathLst>
          </a:custGeom>
          <a:blipFill>
            <a:blip r:embed="rId3"/>
            <a:stretch>
              <a:fillRect t="-86495"/>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grpSp>
        <p:nvGrpSpPr>
          <p:cNvPr id="12" name="Group 12"/>
          <p:cNvGrpSpPr/>
          <p:nvPr/>
        </p:nvGrpSpPr>
        <p:grpSpPr>
          <a:xfrm>
            <a:off x="1089631" y="4316677"/>
            <a:ext cx="7850949" cy="1668574"/>
            <a:chOff x="0" y="0"/>
            <a:chExt cx="4512057" cy="958954"/>
          </a:xfrm>
        </p:grpSpPr>
        <p:sp>
          <p:nvSpPr>
            <p:cNvPr id="13" name="Freeform 13"/>
            <p:cNvSpPr/>
            <p:nvPr/>
          </p:nvSpPr>
          <p:spPr>
            <a:xfrm>
              <a:off x="0" y="0"/>
              <a:ext cx="4512058" cy="958954"/>
            </a:xfrm>
            <a:custGeom>
              <a:avLst/>
              <a:gdLst/>
              <a:ahLst/>
              <a:cxnLst/>
              <a:rect l="l" t="t" r="r" b="b"/>
              <a:pathLst>
                <a:path w="4512058" h="958954">
                  <a:moveTo>
                    <a:pt x="0" y="0"/>
                  </a:moveTo>
                  <a:lnTo>
                    <a:pt x="4512058" y="0"/>
                  </a:lnTo>
                  <a:lnTo>
                    <a:pt x="4512058" y="958954"/>
                  </a:lnTo>
                  <a:lnTo>
                    <a:pt x="0" y="958954"/>
                  </a:lnTo>
                  <a:close/>
                </a:path>
              </a:pathLst>
            </a:custGeom>
            <a:solidFill>
              <a:srgbClr val="EFEFEF"/>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
          <p:nvSpPr>
            <p:cNvPr id="14" name="TextBox 14"/>
            <p:cNvSpPr txBox="1"/>
            <p:nvPr/>
          </p:nvSpPr>
          <p:spPr>
            <a:xfrm>
              <a:off x="0" y="-19050"/>
              <a:ext cx="4512057" cy="978004"/>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906"/>
                </a:lnSpc>
              </a:pPr>
              <a:endParaRPr sz="800"/>
            </a:p>
          </p:txBody>
        </p:sp>
      </p:grpSp>
      <p:sp>
        <p:nvSpPr>
          <p:cNvPr id="15" name="TextBox 15"/>
          <p:cNvSpPr txBox="1"/>
          <p:nvPr/>
        </p:nvSpPr>
        <p:spPr>
          <a:xfrm>
            <a:off x="1089631" y="4316486"/>
            <a:ext cx="5919239" cy="180915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2391"/>
              </a:lnSpc>
            </a:pPr>
            <a:r>
              <a:rPr lang="en-US" sz="1700" spc="169">
                <a:solidFill>
                  <a:srgbClr val="231F20"/>
                </a:solidFill>
                <a:latin typeface="Garet"/>
              </a:rPr>
              <a:t>   </a:t>
            </a:r>
            <a:r>
              <a:rPr lang="en-US" sz="1700" spc="169">
                <a:solidFill>
                  <a:srgbClr val="231F20"/>
                </a:solidFill>
                <a:latin typeface="DM Sans"/>
              </a:rPr>
              <a:t> BREI &amp; HAAK CLUB</a:t>
            </a:r>
          </a:p>
          <a:p>
            <a:pPr marL="374015" lvl="1" indent="-186690">
              <a:lnSpc>
                <a:spcPts val="2391"/>
              </a:lnSpc>
              <a:buFont typeface="Arial"/>
              <a:buChar char="•"/>
            </a:pPr>
            <a:r>
              <a:rPr lang="en-US" sz="1700" spc="169" err="1">
                <a:solidFill>
                  <a:srgbClr val="231F20"/>
                </a:solidFill>
                <a:latin typeface="DM Sans"/>
              </a:rPr>
              <a:t>Begonnen</a:t>
            </a:r>
            <a:r>
              <a:rPr lang="en-US" sz="1700" spc="169">
                <a:solidFill>
                  <a:srgbClr val="231F20"/>
                </a:solidFill>
                <a:latin typeface="DM Sans"/>
              </a:rPr>
              <a:t> met 3 dames​</a:t>
            </a:r>
          </a:p>
          <a:p>
            <a:pPr marL="374015" lvl="1" indent="-186690">
              <a:lnSpc>
                <a:spcPts val="2391"/>
              </a:lnSpc>
              <a:buFont typeface="Arial"/>
              <a:buChar char="•"/>
            </a:pPr>
            <a:r>
              <a:rPr lang="en-US" sz="1700" spc="169">
                <a:solidFill>
                  <a:srgbClr val="231F20"/>
                </a:solidFill>
                <a:latin typeface="DM Sans"/>
              </a:rPr>
              <a:t>Nu 12 dames ​</a:t>
            </a:r>
          </a:p>
          <a:p>
            <a:pPr marL="374015" lvl="1" indent="-186690">
              <a:lnSpc>
                <a:spcPts val="2391"/>
              </a:lnSpc>
              <a:buFont typeface="Arial"/>
              <a:buChar char="•"/>
            </a:pPr>
            <a:r>
              <a:rPr lang="en-US" sz="1700" spc="169" err="1">
                <a:solidFill>
                  <a:srgbClr val="231F20"/>
                </a:solidFill>
                <a:latin typeface="DM Sans"/>
              </a:rPr>
              <a:t>Nog</a:t>
            </a:r>
            <a:r>
              <a:rPr lang="en-US" sz="1700" spc="169">
                <a:solidFill>
                  <a:srgbClr val="231F20"/>
                </a:solidFill>
                <a:latin typeface="DM Sans"/>
              </a:rPr>
              <a:t> steeds heel </a:t>
            </a:r>
            <a:r>
              <a:rPr lang="en-US" sz="1700" spc="169" err="1">
                <a:solidFill>
                  <a:srgbClr val="231F20"/>
                </a:solidFill>
                <a:latin typeface="DM Sans"/>
              </a:rPr>
              <a:t>laagdrempelig</a:t>
            </a:r>
            <a:r>
              <a:rPr lang="en-US" sz="1700" spc="169">
                <a:solidFill>
                  <a:srgbClr val="231F20"/>
                </a:solidFill>
                <a:latin typeface="DM Sans"/>
              </a:rPr>
              <a:t>, </a:t>
            </a:r>
            <a:r>
              <a:rPr lang="en-US" sz="1700" spc="169" err="1">
                <a:solidFill>
                  <a:srgbClr val="231F20"/>
                </a:solidFill>
                <a:latin typeface="DM Sans"/>
              </a:rPr>
              <a:t>wel</a:t>
            </a:r>
            <a:r>
              <a:rPr lang="en-US" sz="1700" spc="169">
                <a:solidFill>
                  <a:srgbClr val="231F20"/>
                </a:solidFill>
                <a:latin typeface="DM Sans"/>
              </a:rPr>
              <a:t> </a:t>
            </a:r>
            <a:r>
              <a:rPr lang="en-US" sz="1700" spc="169" err="1">
                <a:solidFill>
                  <a:srgbClr val="231F20"/>
                </a:solidFill>
                <a:latin typeface="DM Sans"/>
              </a:rPr>
              <a:t>sleutelfiguren</a:t>
            </a:r>
            <a:r>
              <a:rPr lang="en-US" sz="1700" spc="169">
                <a:solidFill>
                  <a:srgbClr val="231F20"/>
                </a:solidFill>
                <a:latin typeface="DM Sans"/>
              </a:rPr>
              <a:t> </a:t>
            </a:r>
          </a:p>
          <a:p>
            <a:pPr marL="0" lvl="0" indent="0" algn="l">
              <a:lnSpc>
                <a:spcPts val="2207"/>
              </a:lnSpc>
              <a:spcBef>
                <a:spcPct val="0"/>
              </a:spcBef>
            </a:pPr>
            <a:endParaRPr lang="en-US" sz="1733" spc="169">
              <a:solidFill>
                <a:srgbClr val="231F20"/>
              </a:solidFill>
              <a:latin typeface="Garet"/>
            </a:endParaRPr>
          </a:p>
        </p:txBody>
      </p:sp>
      <p:sp>
        <p:nvSpPr>
          <p:cNvPr id="16" name="Freeform 16"/>
          <p:cNvSpPr/>
          <p:nvPr/>
        </p:nvSpPr>
        <p:spPr>
          <a:xfrm>
            <a:off x="-1853052" y="4894213"/>
            <a:ext cx="5077705" cy="5210331"/>
          </a:xfrm>
          <a:custGeom>
            <a:avLst/>
            <a:gdLst/>
            <a:ahLst/>
            <a:cxnLst/>
            <a:rect l="l" t="t" r="r" b="b"/>
            <a:pathLst>
              <a:path w="7616557" h="7815497">
                <a:moveTo>
                  <a:pt x="0" y="0"/>
                </a:moveTo>
                <a:lnTo>
                  <a:pt x="7616556" y="0"/>
                </a:lnTo>
                <a:lnTo>
                  <a:pt x="7616556" y="7815497"/>
                </a:lnTo>
                <a:lnTo>
                  <a:pt x="0" y="781549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
        <p:nvSpPr>
          <p:cNvPr id="17" name="Freeform 17"/>
          <p:cNvSpPr/>
          <p:nvPr/>
        </p:nvSpPr>
        <p:spPr>
          <a:xfrm>
            <a:off x="7496326" y="1106827"/>
            <a:ext cx="4287815" cy="5498320"/>
          </a:xfrm>
          <a:custGeom>
            <a:avLst/>
            <a:gdLst/>
            <a:ahLst/>
            <a:cxnLst/>
            <a:rect l="l" t="t" r="r" b="b"/>
            <a:pathLst>
              <a:path w="6431722" h="8247480">
                <a:moveTo>
                  <a:pt x="0" y="0"/>
                </a:moveTo>
                <a:lnTo>
                  <a:pt x="6431722" y="0"/>
                </a:lnTo>
                <a:lnTo>
                  <a:pt x="6431722" y="8247480"/>
                </a:lnTo>
                <a:lnTo>
                  <a:pt x="0" y="8247480"/>
                </a:lnTo>
                <a:lnTo>
                  <a:pt x="0" y="0"/>
                </a:lnTo>
                <a:close/>
              </a:path>
            </a:pathLst>
          </a:custGeom>
          <a:blipFill>
            <a:blip r:embed="rId7"/>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
        <p:nvSpPr>
          <p:cNvPr id="18" name="TextBox 18"/>
          <p:cNvSpPr txBox="1"/>
          <p:nvPr/>
        </p:nvSpPr>
        <p:spPr>
          <a:xfrm>
            <a:off x="1076277" y="733575"/>
            <a:ext cx="5932592" cy="112422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9183"/>
              </a:lnSpc>
            </a:pPr>
            <a:r>
              <a:rPr lang="en-US" sz="6654" spc="652">
                <a:solidFill>
                  <a:srgbClr val="231F20"/>
                </a:solidFill>
                <a:latin typeface="Oswald Bold"/>
              </a:rPr>
              <a:t>BIJLMERPLEIN</a:t>
            </a:r>
          </a:p>
        </p:txBody>
      </p:sp>
      <p:sp>
        <p:nvSpPr>
          <p:cNvPr id="19" name="Freeform 19"/>
          <p:cNvSpPr/>
          <p:nvPr/>
        </p:nvSpPr>
        <p:spPr>
          <a:xfrm>
            <a:off x="288664" y="5646774"/>
            <a:ext cx="1575225" cy="958373"/>
          </a:xfrm>
          <a:custGeom>
            <a:avLst/>
            <a:gdLst/>
            <a:ahLst/>
            <a:cxnLst/>
            <a:rect l="l" t="t" r="r" b="b"/>
            <a:pathLst>
              <a:path w="2362838" h="1437559">
                <a:moveTo>
                  <a:pt x="0" y="0"/>
                </a:moveTo>
                <a:lnTo>
                  <a:pt x="2362838" y="0"/>
                </a:lnTo>
                <a:lnTo>
                  <a:pt x="2362838" y="1437559"/>
                </a:lnTo>
                <a:lnTo>
                  <a:pt x="0" y="1437559"/>
                </a:lnTo>
                <a:lnTo>
                  <a:pt x="0" y="0"/>
                </a:lnTo>
                <a:close/>
              </a:path>
            </a:pathLst>
          </a:custGeom>
          <a:blipFill>
            <a:blip r:embed="rId8"/>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Tree>
    <p:extLst>
      <p:ext uri="{BB962C8B-B14F-4D97-AF65-F5344CB8AC3E}">
        <p14:creationId xmlns:p14="http://schemas.microsoft.com/office/powerpoint/2010/main" val="1689604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
        <p:nvSpPr>
          <p:cNvPr id="3" name="Freeform 3"/>
          <p:cNvSpPr/>
          <p:nvPr/>
        </p:nvSpPr>
        <p:spPr>
          <a:xfrm rot="887923">
            <a:off x="8983889" y="-5858200"/>
            <a:ext cx="9318153" cy="9561538"/>
          </a:xfrm>
          <a:custGeom>
            <a:avLst/>
            <a:gdLst/>
            <a:ahLst/>
            <a:cxnLst/>
            <a:rect l="l" t="t" r="r" b="b"/>
            <a:pathLst>
              <a:path w="13977230" h="14342307">
                <a:moveTo>
                  <a:pt x="0" y="0"/>
                </a:moveTo>
                <a:lnTo>
                  <a:pt x="13977230" y="0"/>
                </a:lnTo>
                <a:lnTo>
                  <a:pt x="13977230" y="14342307"/>
                </a:lnTo>
                <a:lnTo>
                  <a:pt x="0" y="143423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grpSp>
        <p:nvGrpSpPr>
          <p:cNvPr id="4" name="Group 4"/>
          <p:cNvGrpSpPr/>
          <p:nvPr/>
        </p:nvGrpSpPr>
        <p:grpSpPr>
          <a:xfrm>
            <a:off x="2840063" y="2956538"/>
            <a:ext cx="1954943" cy="1567575"/>
            <a:chOff x="0" y="0"/>
            <a:chExt cx="1075555" cy="862436"/>
          </a:xfrm>
        </p:grpSpPr>
        <p:sp>
          <p:nvSpPr>
            <p:cNvPr id="5" name="Freeform 5"/>
            <p:cNvSpPr/>
            <p:nvPr/>
          </p:nvSpPr>
          <p:spPr>
            <a:xfrm>
              <a:off x="0" y="0"/>
              <a:ext cx="1075555" cy="862436"/>
            </a:xfrm>
            <a:custGeom>
              <a:avLst/>
              <a:gdLst/>
              <a:ahLst/>
              <a:cxnLst/>
              <a:rect l="l" t="t" r="r" b="b"/>
              <a:pathLst>
                <a:path w="1075555" h="862436">
                  <a:moveTo>
                    <a:pt x="81844" y="0"/>
                  </a:moveTo>
                  <a:lnTo>
                    <a:pt x="993712" y="0"/>
                  </a:lnTo>
                  <a:cubicBezTo>
                    <a:pt x="1015418" y="0"/>
                    <a:pt x="1036235" y="8623"/>
                    <a:pt x="1051584" y="23971"/>
                  </a:cubicBezTo>
                  <a:cubicBezTo>
                    <a:pt x="1066932" y="39320"/>
                    <a:pt x="1075555" y="60137"/>
                    <a:pt x="1075555" y="81844"/>
                  </a:cubicBezTo>
                  <a:lnTo>
                    <a:pt x="1075555" y="780592"/>
                  </a:lnTo>
                  <a:cubicBezTo>
                    <a:pt x="1075555" y="825793"/>
                    <a:pt x="1038913" y="862436"/>
                    <a:pt x="993712" y="862436"/>
                  </a:cubicBezTo>
                  <a:lnTo>
                    <a:pt x="81844" y="862436"/>
                  </a:lnTo>
                  <a:cubicBezTo>
                    <a:pt x="60137" y="862436"/>
                    <a:pt x="39320" y="853813"/>
                    <a:pt x="23971" y="838465"/>
                  </a:cubicBezTo>
                  <a:cubicBezTo>
                    <a:pt x="8623" y="823116"/>
                    <a:pt x="0" y="802299"/>
                    <a:pt x="0" y="780592"/>
                  </a:cubicBezTo>
                  <a:lnTo>
                    <a:pt x="0" y="81844"/>
                  </a:lnTo>
                  <a:cubicBezTo>
                    <a:pt x="0" y="60137"/>
                    <a:pt x="8623" y="39320"/>
                    <a:pt x="23971" y="23971"/>
                  </a:cubicBezTo>
                  <a:cubicBezTo>
                    <a:pt x="39320" y="8623"/>
                    <a:pt x="60137" y="0"/>
                    <a:pt x="81844" y="0"/>
                  </a:cubicBezTo>
                  <a:close/>
                </a:path>
              </a:pathLst>
            </a:custGeom>
            <a:solidFill>
              <a:srgbClr val="FFFFFF">
                <a:alpha val="98824"/>
              </a:srgbClr>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
          <p:nvSpPr>
            <p:cNvPr id="6" name="TextBox 6"/>
            <p:cNvSpPr txBox="1"/>
            <p:nvPr/>
          </p:nvSpPr>
          <p:spPr>
            <a:xfrm>
              <a:off x="0" y="-19050"/>
              <a:ext cx="1075555" cy="881486"/>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906"/>
                </a:lnSpc>
              </a:pPr>
              <a:endParaRPr sz="800"/>
            </a:p>
          </p:txBody>
        </p:sp>
      </p:grpSp>
      <p:grpSp>
        <p:nvGrpSpPr>
          <p:cNvPr id="7" name="Group 7"/>
          <p:cNvGrpSpPr/>
          <p:nvPr/>
        </p:nvGrpSpPr>
        <p:grpSpPr>
          <a:xfrm>
            <a:off x="6047155" y="3521279"/>
            <a:ext cx="1954943" cy="1567575"/>
            <a:chOff x="0" y="0"/>
            <a:chExt cx="1075555" cy="862436"/>
          </a:xfrm>
        </p:grpSpPr>
        <p:sp>
          <p:nvSpPr>
            <p:cNvPr id="8" name="Freeform 8"/>
            <p:cNvSpPr/>
            <p:nvPr/>
          </p:nvSpPr>
          <p:spPr>
            <a:xfrm>
              <a:off x="0" y="0"/>
              <a:ext cx="1075555" cy="862436"/>
            </a:xfrm>
            <a:custGeom>
              <a:avLst/>
              <a:gdLst/>
              <a:ahLst/>
              <a:cxnLst/>
              <a:rect l="l" t="t" r="r" b="b"/>
              <a:pathLst>
                <a:path w="1075555" h="862436">
                  <a:moveTo>
                    <a:pt x="81844" y="0"/>
                  </a:moveTo>
                  <a:lnTo>
                    <a:pt x="993712" y="0"/>
                  </a:lnTo>
                  <a:cubicBezTo>
                    <a:pt x="1015418" y="0"/>
                    <a:pt x="1036235" y="8623"/>
                    <a:pt x="1051584" y="23971"/>
                  </a:cubicBezTo>
                  <a:cubicBezTo>
                    <a:pt x="1066932" y="39320"/>
                    <a:pt x="1075555" y="60137"/>
                    <a:pt x="1075555" y="81844"/>
                  </a:cubicBezTo>
                  <a:lnTo>
                    <a:pt x="1075555" y="780592"/>
                  </a:lnTo>
                  <a:cubicBezTo>
                    <a:pt x="1075555" y="825793"/>
                    <a:pt x="1038913" y="862436"/>
                    <a:pt x="993712" y="862436"/>
                  </a:cubicBezTo>
                  <a:lnTo>
                    <a:pt x="81844" y="862436"/>
                  </a:lnTo>
                  <a:cubicBezTo>
                    <a:pt x="60137" y="862436"/>
                    <a:pt x="39320" y="853813"/>
                    <a:pt x="23971" y="838465"/>
                  </a:cubicBezTo>
                  <a:cubicBezTo>
                    <a:pt x="8623" y="823116"/>
                    <a:pt x="0" y="802299"/>
                    <a:pt x="0" y="780592"/>
                  </a:cubicBezTo>
                  <a:lnTo>
                    <a:pt x="0" y="81844"/>
                  </a:lnTo>
                  <a:cubicBezTo>
                    <a:pt x="0" y="60137"/>
                    <a:pt x="8623" y="39320"/>
                    <a:pt x="23971" y="23971"/>
                  </a:cubicBezTo>
                  <a:cubicBezTo>
                    <a:pt x="39320" y="8623"/>
                    <a:pt x="60137" y="0"/>
                    <a:pt x="81844" y="0"/>
                  </a:cubicBezTo>
                  <a:close/>
                </a:path>
              </a:pathLst>
            </a:custGeom>
            <a:solidFill>
              <a:srgbClr val="FFFFFF">
                <a:alpha val="98824"/>
              </a:srgbClr>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
          <p:nvSpPr>
            <p:cNvPr id="9" name="TextBox 9"/>
            <p:cNvSpPr txBox="1"/>
            <p:nvPr/>
          </p:nvSpPr>
          <p:spPr>
            <a:xfrm>
              <a:off x="0" y="-19050"/>
              <a:ext cx="1075555" cy="881486"/>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906"/>
                </a:lnSpc>
              </a:pPr>
              <a:endParaRPr sz="800"/>
            </a:p>
          </p:txBody>
        </p:sp>
      </p:grpSp>
      <p:grpSp>
        <p:nvGrpSpPr>
          <p:cNvPr id="10" name="Group 10"/>
          <p:cNvGrpSpPr/>
          <p:nvPr/>
        </p:nvGrpSpPr>
        <p:grpSpPr>
          <a:xfrm>
            <a:off x="8697542" y="2464359"/>
            <a:ext cx="1954943" cy="1567575"/>
            <a:chOff x="0" y="0"/>
            <a:chExt cx="1075555" cy="862436"/>
          </a:xfrm>
        </p:grpSpPr>
        <p:sp>
          <p:nvSpPr>
            <p:cNvPr id="11" name="Freeform 11"/>
            <p:cNvSpPr/>
            <p:nvPr/>
          </p:nvSpPr>
          <p:spPr>
            <a:xfrm>
              <a:off x="0" y="0"/>
              <a:ext cx="1075555" cy="862436"/>
            </a:xfrm>
            <a:custGeom>
              <a:avLst/>
              <a:gdLst/>
              <a:ahLst/>
              <a:cxnLst/>
              <a:rect l="l" t="t" r="r" b="b"/>
              <a:pathLst>
                <a:path w="1075555" h="862436">
                  <a:moveTo>
                    <a:pt x="81844" y="0"/>
                  </a:moveTo>
                  <a:lnTo>
                    <a:pt x="993712" y="0"/>
                  </a:lnTo>
                  <a:cubicBezTo>
                    <a:pt x="1015418" y="0"/>
                    <a:pt x="1036235" y="8623"/>
                    <a:pt x="1051584" y="23971"/>
                  </a:cubicBezTo>
                  <a:cubicBezTo>
                    <a:pt x="1066932" y="39320"/>
                    <a:pt x="1075555" y="60137"/>
                    <a:pt x="1075555" y="81844"/>
                  </a:cubicBezTo>
                  <a:lnTo>
                    <a:pt x="1075555" y="780592"/>
                  </a:lnTo>
                  <a:cubicBezTo>
                    <a:pt x="1075555" y="825793"/>
                    <a:pt x="1038913" y="862436"/>
                    <a:pt x="993712" y="862436"/>
                  </a:cubicBezTo>
                  <a:lnTo>
                    <a:pt x="81844" y="862436"/>
                  </a:lnTo>
                  <a:cubicBezTo>
                    <a:pt x="60137" y="862436"/>
                    <a:pt x="39320" y="853813"/>
                    <a:pt x="23971" y="838465"/>
                  </a:cubicBezTo>
                  <a:cubicBezTo>
                    <a:pt x="8623" y="823116"/>
                    <a:pt x="0" y="802299"/>
                    <a:pt x="0" y="780592"/>
                  </a:cubicBezTo>
                  <a:lnTo>
                    <a:pt x="0" y="81844"/>
                  </a:lnTo>
                  <a:cubicBezTo>
                    <a:pt x="0" y="60137"/>
                    <a:pt x="8623" y="39320"/>
                    <a:pt x="23971" y="23971"/>
                  </a:cubicBezTo>
                  <a:cubicBezTo>
                    <a:pt x="39320" y="8623"/>
                    <a:pt x="60137" y="0"/>
                    <a:pt x="81844" y="0"/>
                  </a:cubicBezTo>
                  <a:close/>
                </a:path>
              </a:pathLst>
            </a:custGeom>
            <a:solidFill>
              <a:srgbClr val="FFFFFF">
                <a:alpha val="98824"/>
              </a:srgbClr>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
          <p:nvSpPr>
            <p:cNvPr id="12" name="TextBox 12"/>
            <p:cNvSpPr txBox="1"/>
            <p:nvPr/>
          </p:nvSpPr>
          <p:spPr>
            <a:xfrm>
              <a:off x="0" y="-19050"/>
              <a:ext cx="1075555" cy="881486"/>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906"/>
                </a:lnSpc>
              </a:pPr>
              <a:endParaRPr sz="800"/>
            </a:p>
          </p:txBody>
        </p:sp>
      </p:grpSp>
      <p:sp>
        <p:nvSpPr>
          <p:cNvPr id="13" name="Freeform 13"/>
          <p:cNvSpPr/>
          <p:nvPr/>
        </p:nvSpPr>
        <p:spPr>
          <a:xfrm rot="19714619">
            <a:off x="8105417" y="5088853"/>
            <a:ext cx="1184250" cy="334551"/>
          </a:xfrm>
          <a:custGeom>
            <a:avLst/>
            <a:gdLst/>
            <a:ahLst/>
            <a:cxnLst/>
            <a:rect l="l" t="t" r="r" b="b"/>
            <a:pathLst>
              <a:path w="1776375" h="501826">
                <a:moveTo>
                  <a:pt x="0" y="0"/>
                </a:moveTo>
                <a:lnTo>
                  <a:pt x="1776374" y="0"/>
                </a:lnTo>
                <a:lnTo>
                  <a:pt x="1776374" y="501826"/>
                </a:lnTo>
                <a:lnTo>
                  <a:pt x="0" y="50182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
        <p:nvSpPr>
          <p:cNvPr id="14" name="TextBox 14"/>
          <p:cNvSpPr txBox="1"/>
          <p:nvPr/>
        </p:nvSpPr>
        <p:spPr>
          <a:xfrm>
            <a:off x="2840062" y="3264161"/>
            <a:ext cx="1924768" cy="93730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459"/>
              </a:lnSpc>
            </a:pPr>
            <a:r>
              <a:rPr lang="en-US" sz="1757" err="1">
                <a:solidFill>
                  <a:srgbClr val="100F0D"/>
                </a:solidFill>
                <a:latin typeface="Montserrat Light"/>
              </a:rPr>
              <a:t>Gedeelde</a:t>
            </a:r>
            <a:r>
              <a:rPr lang="en-US" sz="1757">
                <a:solidFill>
                  <a:srgbClr val="100F0D"/>
                </a:solidFill>
                <a:latin typeface="Montserrat Light"/>
              </a:rPr>
              <a:t> </a:t>
            </a:r>
            <a:r>
              <a:rPr lang="en-US" sz="1757" err="1">
                <a:solidFill>
                  <a:srgbClr val="100F0D"/>
                </a:solidFill>
                <a:latin typeface="Montserrat Light"/>
              </a:rPr>
              <a:t>verantwoordelijkheid</a:t>
            </a:r>
          </a:p>
        </p:txBody>
      </p:sp>
      <p:sp>
        <p:nvSpPr>
          <p:cNvPr id="15" name="Freeform 15"/>
          <p:cNvSpPr/>
          <p:nvPr/>
        </p:nvSpPr>
        <p:spPr>
          <a:xfrm rot="11817653" flipH="1" flipV="1">
            <a:off x="4710190" y="4858315"/>
            <a:ext cx="1184250" cy="334551"/>
          </a:xfrm>
          <a:custGeom>
            <a:avLst/>
            <a:gdLst/>
            <a:ahLst/>
            <a:cxnLst/>
            <a:rect l="l" t="t" r="r" b="b"/>
            <a:pathLst>
              <a:path w="1776375" h="501826">
                <a:moveTo>
                  <a:pt x="1776375" y="0"/>
                </a:moveTo>
                <a:lnTo>
                  <a:pt x="0" y="0"/>
                </a:lnTo>
                <a:lnTo>
                  <a:pt x="0" y="501826"/>
                </a:lnTo>
                <a:lnTo>
                  <a:pt x="1776375" y="501826"/>
                </a:lnTo>
                <a:lnTo>
                  <a:pt x="1776375"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
        <p:nvSpPr>
          <p:cNvPr id="16" name="Freeform 16"/>
          <p:cNvSpPr/>
          <p:nvPr/>
        </p:nvSpPr>
        <p:spPr>
          <a:xfrm rot="887923">
            <a:off x="-4659077" y="2891125"/>
            <a:ext cx="9318153" cy="9561538"/>
          </a:xfrm>
          <a:custGeom>
            <a:avLst/>
            <a:gdLst/>
            <a:ahLst/>
            <a:cxnLst/>
            <a:rect l="l" t="t" r="r" b="b"/>
            <a:pathLst>
              <a:path w="13977230" h="14342307">
                <a:moveTo>
                  <a:pt x="0" y="0"/>
                </a:moveTo>
                <a:lnTo>
                  <a:pt x="13977230" y="0"/>
                </a:lnTo>
                <a:lnTo>
                  <a:pt x="13977230" y="14342307"/>
                </a:lnTo>
                <a:lnTo>
                  <a:pt x="0" y="143423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
        <p:nvSpPr>
          <p:cNvPr id="17" name="Freeform 17"/>
          <p:cNvSpPr/>
          <p:nvPr/>
        </p:nvSpPr>
        <p:spPr>
          <a:xfrm rot="9480000">
            <a:off x="7325186" y="2348630"/>
            <a:ext cx="1184250" cy="334551"/>
          </a:xfrm>
          <a:custGeom>
            <a:avLst/>
            <a:gdLst/>
            <a:ahLst/>
            <a:cxnLst/>
            <a:rect l="l" t="t" r="r" b="b"/>
            <a:pathLst>
              <a:path w="1776375" h="501826">
                <a:moveTo>
                  <a:pt x="0" y="0"/>
                </a:moveTo>
                <a:lnTo>
                  <a:pt x="1776375" y="0"/>
                </a:lnTo>
                <a:lnTo>
                  <a:pt x="1776375" y="501826"/>
                </a:lnTo>
                <a:lnTo>
                  <a:pt x="0" y="50182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
        <p:nvSpPr>
          <p:cNvPr id="18" name="Freeform 18"/>
          <p:cNvSpPr/>
          <p:nvPr/>
        </p:nvSpPr>
        <p:spPr>
          <a:xfrm rot="1241712" flipV="1">
            <a:off x="5000054" y="2938403"/>
            <a:ext cx="1090013" cy="307929"/>
          </a:xfrm>
          <a:custGeom>
            <a:avLst/>
            <a:gdLst/>
            <a:ahLst/>
            <a:cxnLst/>
            <a:rect l="l" t="t" r="r" b="b"/>
            <a:pathLst>
              <a:path w="1635019" h="461893">
                <a:moveTo>
                  <a:pt x="0" y="0"/>
                </a:moveTo>
                <a:lnTo>
                  <a:pt x="1635020" y="0"/>
                </a:lnTo>
                <a:lnTo>
                  <a:pt x="1635020" y="461893"/>
                </a:lnTo>
                <a:lnTo>
                  <a:pt x="0" y="46189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
        <p:nvSpPr>
          <p:cNvPr id="19" name="Freeform 19"/>
          <p:cNvSpPr/>
          <p:nvPr/>
        </p:nvSpPr>
        <p:spPr>
          <a:xfrm>
            <a:off x="238313" y="5693014"/>
            <a:ext cx="1575225" cy="958373"/>
          </a:xfrm>
          <a:custGeom>
            <a:avLst/>
            <a:gdLst/>
            <a:ahLst/>
            <a:cxnLst/>
            <a:rect l="l" t="t" r="r" b="b"/>
            <a:pathLst>
              <a:path w="2362838" h="1437559">
                <a:moveTo>
                  <a:pt x="0" y="0"/>
                </a:moveTo>
                <a:lnTo>
                  <a:pt x="2362838" y="0"/>
                </a:lnTo>
                <a:lnTo>
                  <a:pt x="2362838" y="1437558"/>
                </a:lnTo>
                <a:lnTo>
                  <a:pt x="0" y="1437558"/>
                </a:lnTo>
                <a:lnTo>
                  <a:pt x="0" y="0"/>
                </a:lnTo>
                <a:close/>
              </a:path>
            </a:pathLst>
          </a:custGeom>
          <a:blipFill>
            <a:blip r:embed="rId7"/>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
        <p:nvSpPr>
          <p:cNvPr id="20" name="TextBox 20"/>
          <p:cNvSpPr txBox="1"/>
          <p:nvPr/>
        </p:nvSpPr>
        <p:spPr>
          <a:xfrm>
            <a:off x="1025925" y="796908"/>
            <a:ext cx="5936063" cy="106275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ctr">
              <a:lnSpc>
                <a:spcPts val="8677"/>
              </a:lnSpc>
              <a:spcBef>
                <a:spcPct val="0"/>
              </a:spcBef>
            </a:pPr>
            <a:r>
              <a:rPr lang="en-US" sz="6288" spc="616">
                <a:solidFill>
                  <a:srgbClr val="231F20"/>
                </a:solidFill>
                <a:latin typeface="Oswald Bold"/>
              </a:rPr>
              <a:t>WERKWIJZE</a:t>
            </a:r>
          </a:p>
        </p:txBody>
      </p:sp>
      <p:sp>
        <p:nvSpPr>
          <p:cNvPr id="21" name="TextBox 21"/>
          <p:cNvSpPr txBox="1"/>
          <p:nvPr/>
        </p:nvSpPr>
        <p:spPr>
          <a:xfrm>
            <a:off x="6187229" y="3959620"/>
            <a:ext cx="1689593" cy="71001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865"/>
              </a:lnSpc>
            </a:pPr>
            <a:r>
              <a:rPr lang="en-US" sz="2047">
                <a:solidFill>
                  <a:srgbClr val="100F0D"/>
                </a:solidFill>
                <a:latin typeface="Montserrat Light"/>
              </a:rPr>
              <a:t>Faciliterende rol</a:t>
            </a:r>
          </a:p>
        </p:txBody>
      </p:sp>
      <p:sp>
        <p:nvSpPr>
          <p:cNvPr id="22" name="TextBox 22"/>
          <p:cNvSpPr txBox="1"/>
          <p:nvPr/>
        </p:nvSpPr>
        <p:spPr>
          <a:xfrm>
            <a:off x="8837615" y="2729523"/>
            <a:ext cx="1689593" cy="101277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679"/>
              </a:lnSpc>
            </a:pPr>
            <a:r>
              <a:rPr lang="en-US" sz="1913">
                <a:solidFill>
                  <a:srgbClr val="100F0D"/>
                </a:solidFill>
                <a:latin typeface="Montserrat Light"/>
              </a:rPr>
              <a:t>De bieb is eigendom van de buurt</a:t>
            </a:r>
          </a:p>
        </p:txBody>
      </p:sp>
    </p:spTree>
    <p:extLst>
      <p:ext uri="{BB962C8B-B14F-4D97-AF65-F5344CB8AC3E}">
        <p14:creationId xmlns:p14="http://schemas.microsoft.com/office/powerpoint/2010/main" val="34160700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A1A1A"/>
        </a:solidFill>
        <a:effectLst/>
      </p:bgPr>
    </p:bg>
    <p:spTree>
      <p:nvGrpSpPr>
        <p:cNvPr id="1" name=""/>
        <p:cNvGrpSpPr/>
        <p:nvPr/>
      </p:nvGrpSpPr>
      <p:grpSpPr>
        <a:xfrm>
          <a:off x="0" y="0"/>
          <a:ext cx="0" cy="0"/>
          <a:chOff x="0" y="0"/>
          <a:chExt cx="0" cy="0"/>
        </a:xfrm>
      </p:grpSpPr>
      <p:sp>
        <p:nvSpPr>
          <p:cNvPr id="2" name="Freeform 2"/>
          <p:cNvSpPr/>
          <p:nvPr/>
        </p:nvSpPr>
        <p:spPr>
          <a:xfrm>
            <a:off x="-5446244" y="-6843025"/>
            <a:ext cx="10561235" cy="10837089"/>
          </a:xfrm>
          <a:custGeom>
            <a:avLst/>
            <a:gdLst/>
            <a:ahLst/>
            <a:cxnLst/>
            <a:rect l="l" t="t" r="r" b="b"/>
            <a:pathLst>
              <a:path w="15841853" h="16255633">
                <a:moveTo>
                  <a:pt x="0" y="0"/>
                </a:moveTo>
                <a:lnTo>
                  <a:pt x="15841853" y="0"/>
                </a:lnTo>
                <a:lnTo>
                  <a:pt x="15841853" y="16255632"/>
                </a:lnTo>
                <a:lnTo>
                  <a:pt x="0" y="162556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
        <p:nvSpPr>
          <p:cNvPr id="3" name="TextBox 3"/>
          <p:cNvSpPr txBox="1"/>
          <p:nvPr/>
        </p:nvSpPr>
        <p:spPr>
          <a:xfrm>
            <a:off x="2076883" y="822334"/>
            <a:ext cx="8038235" cy="113501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9299"/>
              </a:lnSpc>
            </a:pPr>
            <a:r>
              <a:rPr lang="en-US" sz="6738" spc="660">
                <a:solidFill>
                  <a:srgbClr val="FFFFFF"/>
                </a:solidFill>
                <a:latin typeface="Oswald Bold"/>
              </a:rPr>
              <a:t>OBA </a:t>
            </a:r>
            <a:r>
              <a:rPr lang="en-US" sz="6738" spc="660">
                <a:solidFill>
                  <a:srgbClr val="8C52FF"/>
                </a:solidFill>
                <a:latin typeface="Oswald Bold"/>
              </a:rPr>
              <a:t>NEXT</a:t>
            </a:r>
          </a:p>
        </p:txBody>
      </p:sp>
      <p:sp>
        <p:nvSpPr>
          <p:cNvPr id="4" name="Freeform 4"/>
          <p:cNvSpPr/>
          <p:nvPr/>
        </p:nvSpPr>
        <p:spPr>
          <a:xfrm>
            <a:off x="8964863" y="-2562132"/>
            <a:ext cx="10561235" cy="10837089"/>
          </a:xfrm>
          <a:custGeom>
            <a:avLst/>
            <a:gdLst/>
            <a:ahLst/>
            <a:cxnLst/>
            <a:rect l="l" t="t" r="r" b="b"/>
            <a:pathLst>
              <a:path w="15841853" h="16255633">
                <a:moveTo>
                  <a:pt x="0" y="0"/>
                </a:moveTo>
                <a:lnTo>
                  <a:pt x="15841853" y="0"/>
                </a:lnTo>
                <a:lnTo>
                  <a:pt x="15841853" y="16255632"/>
                </a:lnTo>
                <a:lnTo>
                  <a:pt x="0" y="162556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grpSp>
        <p:nvGrpSpPr>
          <p:cNvPr id="5" name="Group 5"/>
          <p:cNvGrpSpPr/>
          <p:nvPr/>
        </p:nvGrpSpPr>
        <p:grpSpPr>
          <a:xfrm>
            <a:off x="685800" y="2089103"/>
            <a:ext cx="2939267" cy="3497580"/>
            <a:chOff x="0" y="0"/>
            <a:chExt cx="3790950" cy="4511040"/>
          </a:xfrm>
        </p:grpSpPr>
        <p:sp>
          <p:nvSpPr>
            <p:cNvPr id="6" name="Freeform 6"/>
            <p:cNvSpPr/>
            <p:nvPr/>
          </p:nvSpPr>
          <p:spPr>
            <a:xfrm>
              <a:off x="158750" y="158750"/>
              <a:ext cx="3473450" cy="4193540"/>
            </a:xfrm>
            <a:custGeom>
              <a:avLst/>
              <a:gdLst/>
              <a:ahLst/>
              <a:cxnLst/>
              <a:rect l="l" t="t" r="r" b="b"/>
              <a:pathLst>
                <a:path w="3473450" h="4193540">
                  <a:moveTo>
                    <a:pt x="0" y="0"/>
                  </a:moveTo>
                  <a:lnTo>
                    <a:pt x="3473450" y="0"/>
                  </a:lnTo>
                  <a:lnTo>
                    <a:pt x="3473450" y="4193540"/>
                  </a:lnTo>
                  <a:lnTo>
                    <a:pt x="0" y="4193540"/>
                  </a:lnTo>
                  <a:close/>
                </a:path>
              </a:pathLst>
            </a:custGeom>
            <a:blipFill>
              <a:blip r:embed="rId4"/>
              <a:stretch>
                <a:fillRect l="-70377" r="-70377"/>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grpSp>
      <p:grpSp>
        <p:nvGrpSpPr>
          <p:cNvPr id="7" name="Group 7"/>
          <p:cNvGrpSpPr/>
          <p:nvPr/>
        </p:nvGrpSpPr>
        <p:grpSpPr>
          <a:xfrm>
            <a:off x="8128661" y="2089103"/>
            <a:ext cx="2939267" cy="3497580"/>
            <a:chOff x="0" y="0"/>
            <a:chExt cx="3790950" cy="4511040"/>
          </a:xfrm>
        </p:grpSpPr>
        <p:sp>
          <p:nvSpPr>
            <p:cNvPr id="8" name="Freeform 8"/>
            <p:cNvSpPr/>
            <p:nvPr/>
          </p:nvSpPr>
          <p:spPr>
            <a:xfrm>
              <a:off x="158750" y="158750"/>
              <a:ext cx="3473450" cy="4193540"/>
            </a:xfrm>
            <a:custGeom>
              <a:avLst/>
              <a:gdLst/>
              <a:ahLst/>
              <a:cxnLst/>
              <a:rect l="l" t="t" r="r" b="b"/>
              <a:pathLst>
                <a:path w="3473450" h="4193540">
                  <a:moveTo>
                    <a:pt x="0" y="0"/>
                  </a:moveTo>
                  <a:lnTo>
                    <a:pt x="3473450" y="0"/>
                  </a:lnTo>
                  <a:lnTo>
                    <a:pt x="3473450" y="4193540"/>
                  </a:lnTo>
                  <a:lnTo>
                    <a:pt x="0" y="4193540"/>
                  </a:lnTo>
                  <a:close/>
                </a:path>
              </a:pathLst>
            </a:custGeom>
            <a:blipFill>
              <a:blip r:embed="rId5"/>
              <a:stretch>
                <a:fillRect t="-5219" b="-5219"/>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grpSp>
      <p:grpSp>
        <p:nvGrpSpPr>
          <p:cNvPr id="9" name="Group 9"/>
          <p:cNvGrpSpPr/>
          <p:nvPr/>
        </p:nvGrpSpPr>
        <p:grpSpPr>
          <a:xfrm>
            <a:off x="4407230" y="2089103"/>
            <a:ext cx="2939267" cy="3497580"/>
            <a:chOff x="0" y="0"/>
            <a:chExt cx="3790950" cy="4511040"/>
          </a:xfrm>
        </p:grpSpPr>
        <p:sp>
          <p:nvSpPr>
            <p:cNvPr id="10" name="Freeform 10"/>
            <p:cNvSpPr/>
            <p:nvPr/>
          </p:nvSpPr>
          <p:spPr>
            <a:xfrm>
              <a:off x="158750" y="158750"/>
              <a:ext cx="3473450" cy="4193540"/>
            </a:xfrm>
            <a:custGeom>
              <a:avLst/>
              <a:gdLst/>
              <a:ahLst/>
              <a:cxnLst/>
              <a:rect l="l" t="t" r="r" b="b"/>
              <a:pathLst>
                <a:path w="3473450" h="4193540">
                  <a:moveTo>
                    <a:pt x="0" y="0"/>
                  </a:moveTo>
                  <a:lnTo>
                    <a:pt x="3473450" y="0"/>
                  </a:lnTo>
                  <a:lnTo>
                    <a:pt x="3473450" y="4193540"/>
                  </a:lnTo>
                  <a:lnTo>
                    <a:pt x="0" y="4193540"/>
                  </a:lnTo>
                  <a:close/>
                </a:path>
              </a:pathLst>
            </a:custGeom>
            <a:blipFill>
              <a:blip r:embed="rId6"/>
              <a:stretch>
                <a:fillRect t="-7962" b="-7962"/>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grpSp>
      <p:sp>
        <p:nvSpPr>
          <p:cNvPr id="11" name="Freeform 11"/>
          <p:cNvSpPr/>
          <p:nvPr/>
        </p:nvSpPr>
        <p:spPr>
          <a:xfrm>
            <a:off x="10376945" y="422675"/>
            <a:ext cx="1381965" cy="1024314"/>
          </a:xfrm>
          <a:custGeom>
            <a:avLst/>
            <a:gdLst/>
            <a:ahLst/>
            <a:cxnLst/>
            <a:rect l="l" t="t" r="r" b="b"/>
            <a:pathLst>
              <a:path w="2072948" h="1536471">
                <a:moveTo>
                  <a:pt x="0" y="0"/>
                </a:moveTo>
                <a:lnTo>
                  <a:pt x="2072948" y="0"/>
                </a:lnTo>
                <a:lnTo>
                  <a:pt x="2072948" y="1536472"/>
                </a:lnTo>
                <a:lnTo>
                  <a:pt x="0" y="1536472"/>
                </a:lnTo>
                <a:lnTo>
                  <a:pt x="0" y="0"/>
                </a:lnTo>
                <a:close/>
              </a:path>
            </a:pathLst>
          </a:custGeom>
          <a:blipFill>
            <a:blip r:embed="rId7"/>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
        <p:nvSpPr>
          <p:cNvPr id="12" name="TextBox 12"/>
          <p:cNvSpPr txBox="1"/>
          <p:nvPr/>
        </p:nvSpPr>
        <p:spPr>
          <a:xfrm>
            <a:off x="1124073" y="6170195"/>
            <a:ext cx="10635670" cy="34290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800"/>
              </a:lnSpc>
            </a:pPr>
            <a:r>
              <a:rPr lang="en-US" sz="1800">
                <a:solidFill>
                  <a:srgbClr val="FFFFFF"/>
                </a:solidFill>
                <a:latin typeface="Garet Bold"/>
              </a:rPr>
              <a:t>                                                                     </a:t>
            </a:r>
            <a:r>
              <a:rPr lang="en-US" sz="2000">
                <a:solidFill>
                  <a:srgbClr val="FFFFFF"/>
                </a:solidFill>
                <a:latin typeface="Garet Bold"/>
              </a:rPr>
              <a:t>         </a:t>
            </a:r>
          </a:p>
        </p:txBody>
      </p:sp>
      <p:sp>
        <p:nvSpPr>
          <p:cNvPr id="14" name="Tekstvak 13">
            <a:extLst>
              <a:ext uri="{FF2B5EF4-FFF2-40B4-BE49-F238E27FC236}">
                <a16:creationId xmlns:a16="http://schemas.microsoft.com/office/drawing/2014/main" id="{9C1AC7A4-DB3F-2971-1CE2-39E5A6F5D322}"/>
              </a:ext>
            </a:extLst>
          </p:cNvPr>
          <p:cNvSpPr txBox="1"/>
          <p:nvPr/>
        </p:nvSpPr>
        <p:spPr>
          <a:xfrm>
            <a:off x="1477905" y="5670337"/>
            <a:ext cx="119742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baseline="0">
                <a:solidFill>
                  <a:srgbClr val="FFFFFF"/>
                </a:solidFill>
                <a:latin typeface="Garet Bold"/>
              </a:rPr>
              <a:t>GEBOUW </a:t>
            </a:r>
            <a:endParaRPr lang="nl-NL"/>
          </a:p>
        </p:txBody>
      </p:sp>
      <p:sp>
        <p:nvSpPr>
          <p:cNvPr id="15" name="Tekstvak 14">
            <a:extLst>
              <a:ext uri="{FF2B5EF4-FFF2-40B4-BE49-F238E27FC236}">
                <a16:creationId xmlns:a16="http://schemas.microsoft.com/office/drawing/2014/main" id="{1C77ED66-0DDC-567C-2E07-727447E21C58}"/>
              </a:ext>
            </a:extLst>
          </p:cNvPr>
          <p:cNvSpPr txBox="1"/>
          <p:nvPr/>
        </p:nvSpPr>
        <p:spPr>
          <a:xfrm>
            <a:off x="4366135" y="5670337"/>
            <a:ext cx="301531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FFFFFF"/>
                </a:solidFill>
                <a:latin typeface="Garet Bold"/>
              </a:rPr>
              <a:t>INNOVATIEPROGRAMMA</a:t>
            </a:r>
            <a:endParaRPr lang="nl-NL">
              <a:latin typeface="Garet Bold"/>
            </a:endParaRPr>
          </a:p>
        </p:txBody>
      </p:sp>
      <p:sp>
        <p:nvSpPr>
          <p:cNvPr id="16" name="Tekstvak 15">
            <a:extLst>
              <a:ext uri="{FF2B5EF4-FFF2-40B4-BE49-F238E27FC236}">
                <a16:creationId xmlns:a16="http://schemas.microsoft.com/office/drawing/2014/main" id="{89D26F4C-006D-CA7E-5B05-F89E60A89430}"/>
              </a:ext>
            </a:extLst>
          </p:cNvPr>
          <p:cNvSpPr txBox="1"/>
          <p:nvPr/>
        </p:nvSpPr>
        <p:spPr>
          <a:xfrm>
            <a:off x="8436818" y="5670336"/>
            <a:ext cx="23235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FFFFFF"/>
                </a:solidFill>
                <a:latin typeface="Garet Bold"/>
              </a:rPr>
              <a:t>VERANDERMOTOR</a:t>
            </a:r>
            <a:r>
              <a:rPr lang="en-US" sz="1800" baseline="0">
                <a:solidFill>
                  <a:srgbClr val="FFFFFF"/>
                </a:solidFill>
                <a:latin typeface="Garet Bold"/>
              </a:rPr>
              <a:t> </a:t>
            </a:r>
            <a:endParaRPr lang="nl-NL">
              <a:latin typeface="Garet Bold"/>
            </a:endParaRPr>
          </a:p>
        </p:txBody>
      </p:sp>
    </p:spTree>
    <p:extLst>
      <p:ext uri="{BB962C8B-B14F-4D97-AF65-F5344CB8AC3E}">
        <p14:creationId xmlns:p14="http://schemas.microsoft.com/office/powerpoint/2010/main" val="22568952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
        <p:nvSpPr>
          <p:cNvPr id="3" name="Freeform 3"/>
          <p:cNvSpPr/>
          <p:nvPr/>
        </p:nvSpPr>
        <p:spPr>
          <a:xfrm rot="887923">
            <a:off x="8983889" y="-5858200"/>
            <a:ext cx="9318153" cy="9561538"/>
          </a:xfrm>
          <a:custGeom>
            <a:avLst/>
            <a:gdLst/>
            <a:ahLst/>
            <a:cxnLst/>
            <a:rect l="l" t="t" r="r" b="b"/>
            <a:pathLst>
              <a:path w="13977230" h="14342307">
                <a:moveTo>
                  <a:pt x="0" y="0"/>
                </a:moveTo>
                <a:lnTo>
                  <a:pt x="13977230" y="0"/>
                </a:lnTo>
                <a:lnTo>
                  <a:pt x="13977230" y="14342307"/>
                </a:lnTo>
                <a:lnTo>
                  <a:pt x="0" y="143423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
        <p:nvSpPr>
          <p:cNvPr id="4" name="Freeform 4"/>
          <p:cNvSpPr/>
          <p:nvPr/>
        </p:nvSpPr>
        <p:spPr>
          <a:xfrm rot="887923">
            <a:off x="-4901013" y="4761183"/>
            <a:ext cx="9318153" cy="9561538"/>
          </a:xfrm>
          <a:custGeom>
            <a:avLst/>
            <a:gdLst/>
            <a:ahLst/>
            <a:cxnLst/>
            <a:rect l="l" t="t" r="r" b="b"/>
            <a:pathLst>
              <a:path w="13977230" h="14342307">
                <a:moveTo>
                  <a:pt x="0" y="0"/>
                </a:moveTo>
                <a:lnTo>
                  <a:pt x="13977230" y="0"/>
                </a:lnTo>
                <a:lnTo>
                  <a:pt x="13977230" y="14342307"/>
                </a:lnTo>
                <a:lnTo>
                  <a:pt x="0" y="143423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
        <p:nvSpPr>
          <p:cNvPr id="5" name="Freeform 5"/>
          <p:cNvSpPr/>
          <p:nvPr/>
        </p:nvSpPr>
        <p:spPr>
          <a:xfrm>
            <a:off x="2499499" y="1867456"/>
            <a:ext cx="7158703" cy="4544432"/>
          </a:xfrm>
          <a:custGeom>
            <a:avLst/>
            <a:gdLst/>
            <a:ahLst/>
            <a:cxnLst/>
            <a:rect l="l" t="t" r="r" b="b"/>
            <a:pathLst>
              <a:path w="10738054" h="6816648">
                <a:moveTo>
                  <a:pt x="0" y="0"/>
                </a:moveTo>
                <a:lnTo>
                  <a:pt x="10738054" y="0"/>
                </a:lnTo>
                <a:lnTo>
                  <a:pt x="10738054" y="6816648"/>
                </a:lnTo>
                <a:lnTo>
                  <a:pt x="0" y="6816648"/>
                </a:lnTo>
                <a:lnTo>
                  <a:pt x="0" y="0"/>
                </a:lnTo>
                <a:close/>
              </a:path>
            </a:pathLst>
          </a:custGeom>
          <a:blipFill>
            <a:blip r:embed="rId5"/>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
        <p:nvSpPr>
          <p:cNvPr id="6" name="Freeform 6"/>
          <p:cNvSpPr/>
          <p:nvPr/>
        </p:nvSpPr>
        <p:spPr>
          <a:xfrm rot="10924827" flipH="1">
            <a:off x="5285548" y="1612227"/>
            <a:ext cx="1620906" cy="457906"/>
          </a:xfrm>
          <a:custGeom>
            <a:avLst/>
            <a:gdLst/>
            <a:ahLst/>
            <a:cxnLst/>
            <a:rect l="l" t="t" r="r" b="b"/>
            <a:pathLst>
              <a:path w="2431359" h="686859">
                <a:moveTo>
                  <a:pt x="2431358" y="0"/>
                </a:moveTo>
                <a:lnTo>
                  <a:pt x="0" y="0"/>
                </a:lnTo>
                <a:lnTo>
                  <a:pt x="0" y="686859"/>
                </a:lnTo>
                <a:lnTo>
                  <a:pt x="2431358" y="686859"/>
                </a:lnTo>
                <a:lnTo>
                  <a:pt x="2431358"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
        <p:nvSpPr>
          <p:cNvPr id="7" name="Freeform 7"/>
          <p:cNvSpPr/>
          <p:nvPr/>
        </p:nvSpPr>
        <p:spPr>
          <a:xfrm>
            <a:off x="10576659" y="201374"/>
            <a:ext cx="1381965" cy="1024314"/>
          </a:xfrm>
          <a:custGeom>
            <a:avLst/>
            <a:gdLst/>
            <a:ahLst/>
            <a:cxnLst/>
            <a:rect l="l" t="t" r="r" b="b"/>
            <a:pathLst>
              <a:path w="2072948" h="1536471">
                <a:moveTo>
                  <a:pt x="0" y="0"/>
                </a:moveTo>
                <a:lnTo>
                  <a:pt x="2072948" y="0"/>
                </a:lnTo>
                <a:lnTo>
                  <a:pt x="2072948" y="1536471"/>
                </a:lnTo>
                <a:lnTo>
                  <a:pt x="0" y="1536471"/>
                </a:lnTo>
                <a:lnTo>
                  <a:pt x="0" y="0"/>
                </a:lnTo>
                <a:close/>
              </a:path>
            </a:pathLst>
          </a:custGeom>
          <a:blipFill>
            <a:blip r:embed="rId8"/>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
        <p:nvSpPr>
          <p:cNvPr id="8" name="TextBox 8"/>
          <p:cNvSpPr txBox="1"/>
          <p:nvPr/>
        </p:nvSpPr>
        <p:spPr>
          <a:xfrm>
            <a:off x="1346972" y="359278"/>
            <a:ext cx="9229687" cy="86641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ctr">
              <a:lnSpc>
                <a:spcPts val="7114"/>
              </a:lnSpc>
              <a:spcBef>
                <a:spcPct val="0"/>
              </a:spcBef>
            </a:pPr>
            <a:r>
              <a:rPr lang="en-US" sz="5155" spc="505">
                <a:solidFill>
                  <a:srgbClr val="231F20"/>
                </a:solidFill>
                <a:latin typeface="Oswald Bold"/>
              </a:rPr>
              <a:t>VAN ONDER NAAR BOVEN</a:t>
            </a:r>
          </a:p>
        </p:txBody>
      </p:sp>
    </p:spTree>
    <p:extLst>
      <p:ext uri="{BB962C8B-B14F-4D97-AF65-F5344CB8AC3E}">
        <p14:creationId xmlns:p14="http://schemas.microsoft.com/office/powerpoint/2010/main" val="7241077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A1A1A"/>
        </a:solidFill>
        <a:effectLst/>
      </p:bgPr>
    </p:bg>
    <p:spTree>
      <p:nvGrpSpPr>
        <p:cNvPr id="1" name=""/>
        <p:cNvGrpSpPr/>
        <p:nvPr/>
      </p:nvGrpSpPr>
      <p:grpSpPr>
        <a:xfrm>
          <a:off x="0" y="0"/>
          <a:ext cx="0" cy="0"/>
          <a:chOff x="0" y="0"/>
          <a:chExt cx="0" cy="0"/>
        </a:xfrm>
      </p:grpSpPr>
      <p:sp>
        <p:nvSpPr>
          <p:cNvPr id="2" name="Freeform 2"/>
          <p:cNvSpPr/>
          <p:nvPr/>
        </p:nvSpPr>
        <p:spPr>
          <a:xfrm>
            <a:off x="-5446244" y="-6843025"/>
            <a:ext cx="10561235" cy="10837089"/>
          </a:xfrm>
          <a:custGeom>
            <a:avLst/>
            <a:gdLst/>
            <a:ahLst/>
            <a:cxnLst/>
            <a:rect l="l" t="t" r="r" b="b"/>
            <a:pathLst>
              <a:path w="15841853" h="16255633">
                <a:moveTo>
                  <a:pt x="0" y="0"/>
                </a:moveTo>
                <a:lnTo>
                  <a:pt x="15841853" y="0"/>
                </a:lnTo>
                <a:lnTo>
                  <a:pt x="15841853" y="16255632"/>
                </a:lnTo>
                <a:lnTo>
                  <a:pt x="0" y="162556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
        <p:nvSpPr>
          <p:cNvPr id="3" name="Freeform 3"/>
          <p:cNvSpPr/>
          <p:nvPr/>
        </p:nvSpPr>
        <p:spPr>
          <a:xfrm>
            <a:off x="8964863" y="-2562132"/>
            <a:ext cx="10561235" cy="10837089"/>
          </a:xfrm>
          <a:custGeom>
            <a:avLst/>
            <a:gdLst/>
            <a:ahLst/>
            <a:cxnLst/>
            <a:rect l="l" t="t" r="r" b="b"/>
            <a:pathLst>
              <a:path w="15841853" h="16255633">
                <a:moveTo>
                  <a:pt x="0" y="0"/>
                </a:moveTo>
                <a:lnTo>
                  <a:pt x="15841853" y="0"/>
                </a:lnTo>
                <a:lnTo>
                  <a:pt x="15841853" y="16255632"/>
                </a:lnTo>
                <a:lnTo>
                  <a:pt x="0" y="162556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grpSp>
        <p:nvGrpSpPr>
          <p:cNvPr id="4" name="Group 4"/>
          <p:cNvGrpSpPr>
            <a:grpSpLocks noChangeAspect="1"/>
          </p:cNvGrpSpPr>
          <p:nvPr/>
        </p:nvGrpSpPr>
        <p:grpSpPr>
          <a:xfrm>
            <a:off x="0" y="-946880"/>
            <a:ext cx="4375880" cy="4375880"/>
            <a:chOff x="0" y="0"/>
            <a:chExt cx="8909050" cy="8909050"/>
          </a:xfrm>
        </p:grpSpPr>
        <p:sp>
          <p:nvSpPr>
            <p:cNvPr id="5" name="Freeform 5"/>
            <p:cNvSpPr/>
            <p:nvPr/>
          </p:nvSpPr>
          <p:spPr>
            <a:xfrm>
              <a:off x="-210012" y="2402"/>
              <a:ext cx="9329074" cy="8904246"/>
            </a:xfrm>
            <a:custGeom>
              <a:avLst/>
              <a:gdLst/>
              <a:ahLst/>
              <a:cxnLst/>
              <a:rect l="l" t="t" r="r" b="b"/>
              <a:pathLst>
                <a:path w="9329074" h="8904246">
                  <a:moveTo>
                    <a:pt x="4664537" y="7123"/>
                  </a:moveTo>
                  <a:cubicBezTo>
                    <a:pt x="3071756" y="0"/>
                    <a:pt x="1596908" y="845651"/>
                    <a:pt x="798454" y="2223865"/>
                  </a:cubicBezTo>
                  <a:cubicBezTo>
                    <a:pt x="0" y="3602079"/>
                    <a:pt x="0" y="5302167"/>
                    <a:pt x="798454" y="6680382"/>
                  </a:cubicBezTo>
                  <a:cubicBezTo>
                    <a:pt x="1596908" y="8058595"/>
                    <a:pt x="3071756" y="8904246"/>
                    <a:pt x="4664537" y="8897123"/>
                  </a:cubicBezTo>
                  <a:cubicBezTo>
                    <a:pt x="6257318" y="8904246"/>
                    <a:pt x="7732166" y="8058595"/>
                    <a:pt x="8530620" y="6680382"/>
                  </a:cubicBezTo>
                  <a:cubicBezTo>
                    <a:pt x="9329074" y="5302167"/>
                    <a:pt x="9329074" y="3602079"/>
                    <a:pt x="8530620" y="2223865"/>
                  </a:cubicBezTo>
                  <a:cubicBezTo>
                    <a:pt x="7732166" y="845651"/>
                    <a:pt x="6257318" y="0"/>
                    <a:pt x="4664537" y="7123"/>
                  </a:cubicBezTo>
                  <a:close/>
                </a:path>
              </a:pathLst>
            </a:custGeom>
            <a:solidFill>
              <a:srgbClr val="00000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
          <p:nvSpPr>
            <p:cNvPr id="6" name="Freeform 6"/>
            <p:cNvSpPr/>
            <p:nvPr/>
          </p:nvSpPr>
          <p:spPr>
            <a:xfrm>
              <a:off x="63863" y="263805"/>
              <a:ext cx="8781323" cy="8381440"/>
            </a:xfrm>
            <a:custGeom>
              <a:avLst/>
              <a:gdLst/>
              <a:ahLst/>
              <a:cxnLst/>
              <a:rect l="l" t="t" r="r" b="b"/>
              <a:pathLst>
                <a:path w="8781323" h="8381440">
                  <a:moveTo>
                    <a:pt x="4390662" y="6705"/>
                  </a:moveTo>
                  <a:cubicBezTo>
                    <a:pt x="2891400" y="0"/>
                    <a:pt x="1503147" y="795999"/>
                    <a:pt x="751573" y="2093292"/>
                  </a:cubicBezTo>
                  <a:cubicBezTo>
                    <a:pt x="0" y="3390586"/>
                    <a:pt x="0" y="4990854"/>
                    <a:pt x="751573" y="6288148"/>
                  </a:cubicBezTo>
                  <a:cubicBezTo>
                    <a:pt x="1503147" y="7585441"/>
                    <a:pt x="2891400" y="8381440"/>
                    <a:pt x="4390662" y="8374735"/>
                  </a:cubicBezTo>
                  <a:cubicBezTo>
                    <a:pt x="5889924" y="8381440"/>
                    <a:pt x="7278177" y="7585441"/>
                    <a:pt x="8029751" y="6288148"/>
                  </a:cubicBezTo>
                  <a:cubicBezTo>
                    <a:pt x="8781323" y="4990854"/>
                    <a:pt x="8781323" y="3390586"/>
                    <a:pt x="8029751" y="2093292"/>
                  </a:cubicBezTo>
                  <a:cubicBezTo>
                    <a:pt x="7278177" y="795999"/>
                    <a:pt x="5889924" y="0"/>
                    <a:pt x="4390662" y="6705"/>
                  </a:cubicBezTo>
                  <a:close/>
                </a:path>
              </a:pathLst>
            </a:custGeom>
            <a:blipFill>
              <a:blip r:embed="rId4"/>
              <a:stretch>
                <a:fillRect l="-24683" r="-24683"/>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
          <p:nvSpPr>
            <p:cNvPr id="7" name="Freeform 7"/>
            <p:cNvSpPr/>
            <p:nvPr/>
          </p:nvSpPr>
          <p:spPr>
            <a:xfrm>
              <a:off x="0" y="0"/>
              <a:ext cx="8909050" cy="8909050"/>
            </a:xfrm>
            <a:custGeom>
              <a:avLst/>
              <a:gdLst/>
              <a:ahLst/>
              <a:cxnLst/>
              <a:rect l="l" t="t" r="r" b="b"/>
              <a:pathLst>
                <a:path w="8909050" h="8909050">
                  <a:moveTo>
                    <a:pt x="4454525" y="8909050"/>
                  </a:moveTo>
                  <a:cubicBezTo>
                    <a:pt x="3264662" y="8909050"/>
                    <a:pt x="2146046" y="8445500"/>
                    <a:pt x="1304544" y="7603744"/>
                  </a:cubicBezTo>
                  <a:cubicBezTo>
                    <a:pt x="895477" y="7194550"/>
                    <a:pt x="574294" y="6718173"/>
                    <a:pt x="350012" y="6187694"/>
                  </a:cubicBezTo>
                  <a:cubicBezTo>
                    <a:pt x="117729" y="5638673"/>
                    <a:pt x="0" y="5055489"/>
                    <a:pt x="0" y="4454525"/>
                  </a:cubicBezTo>
                  <a:cubicBezTo>
                    <a:pt x="0" y="3854704"/>
                    <a:pt x="117475" y="3272282"/>
                    <a:pt x="349377" y="2723642"/>
                  </a:cubicBezTo>
                  <a:cubicBezTo>
                    <a:pt x="573405" y="2193163"/>
                    <a:pt x="894207" y="1716786"/>
                    <a:pt x="1302766" y="1307338"/>
                  </a:cubicBezTo>
                  <a:cubicBezTo>
                    <a:pt x="2144141" y="464312"/>
                    <a:pt x="3263519" y="0"/>
                    <a:pt x="4454525" y="0"/>
                  </a:cubicBezTo>
                  <a:cubicBezTo>
                    <a:pt x="5055362" y="0"/>
                    <a:pt x="5638419" y="117729"/>
                    <a:pt x="6187440" y="350012"/>
                  </a:cubicBezTo>
                  <a:cubicBezTo>
                    <a:pt x="6717792" y="574294"/>
                    <a:pt x="7194296" y="895477"/>
                    <a:pt x="7603490" y="1304544"/>
                  </a:cubicBezTo>
                  <a:cubicBezTo>
                    <a:pt x="8445373" y="2146046"/>
                    <a:pt x="8909050" y="3264789"/>
                    <a:pt x="8909050" y="4454652"/>
                  </a:cubicBezTo>
                  <a:cubicBezTo>
                    <a:pt x="8909050" y="5644769"/>
                    <a:pt x="8445246" y="6763766"/>
                    <a:pt x="7602982" y="7605268"/>
                  </a:cubicBezTo>
                  <a:cubicBezTo>
                    <a:pt x="7193789" y="8014208"/>
                    <a:pt x="6717285" y="8335138"/>
                    <a:pt x="6186932" y="8559419"/>
                  </a:cubicBezTo>
                  <a:cubicBezTo>
                    <a:pt x="5637911" y="8791321"/>
                    <a:pt x="5055108" y="8909050"/>
                    <a:pt x="4454525" y="8909050"/>
                  </a:cubicBezTo>
                  <a:close/>
                  <a:moveTo>
                    <a:pt x="4454525" y="19050"/>
                  </a:moveTo>
                  <a:cubicBezTo>
                    <a:pt x="3268599" y="19050"/>
                    <a:pt x="2154047" y="481330"/>
                    <a:pt x="1316228" y="1320800"/>
                  </a:cubicBezTo>
                  <a:cubicBezTo>
                    <a:pt x="909447" y="1728343"/>
                    <a:pt x="590042" y="2202815"/>
                    <a:pt x="366903" y="2731008"/>
                  </a:cubicBezTo>
                  <a:cubicBezTo>
                    <a:pt x="136017" y="3277362"/>
                    <a:pt x="19050" y="3857244"/>
                    <a:pt x="19050" y="4454525"/>
                  </a:cubicBezTo>
                  <a:cubicBezTo>
                    <a:pt x="19050" y="5052949"/>
                    <a:pt x="136271" y="5633593"/>
                    <a:pt x="367538" y="6180328"/>
                  </a:cubicBezTo>
                  <a:cubicBezTo>
                    <a:pt x="590931" y="6708522"/>
                    <a:pt x="910717" y="7182866"/>
                    <a:pt x="1318006" y="7590282"/>
                  </a:cubicBezTo>
                  <a:cubicBezTo>
                    <a:pt x="2155825" y="8428355"/>
                    <a:pt x="3269742" y="8890000"/>
                    <a:pt x="4454525" y="8890000"/>
                  </a:cubicBezTo>
                  <a:cubicBezTo>
                    <a:pt x="5052568" y="8890000"/>
                    <a:pt x="5632958" y="8772779"/>
                    <a:pt x="6179439" y="8541766"/>
                  </a:cubicBezTo>
                  <a:cubicBezTo>
                    <a:pt x="6707632" y="8318500"/>
                    <a:pt x="7181977" y="7998841"/>
                    <a:pt x="7589520" y="7591679"/>
                  </a:cubicBezTo>
                  <a:cubicBezTo>
                    <a:pt x="8428101" y="6753733"/>
                    <a:pt x="8890000" y="5639562"/>
                    <a:pt x="8890000" y="4454525"/>
                  </a:cubicBezTo>
                  <a:cubicBezTo>
                    <a:pt x="8890000" y="3269742"/>
                    <a:pt x="8428355" y="2155825"/>
                    <a:pt x="7590028" y="1317879"/>
                  </a:cubicBezTo>
                  <a:cubicBezTo>
                    <a:pt x="7182612" y="910590"/>
                    <a:pt x="6708140" y="590931"/>
                    <a:pt x="6180074" y="367538"/>
                  </a:cubicBezTo>
                  <a:cubicBezTo>
                    <a:pt x="5633339" y="136271"/>
                    <a:pt x="5052822" y="19050"/>
                    <a:pt x="4454525" y="19050"/>
                  </a:cubicBezTo>
                  <a:close/>
                  <a:moveTo>
                    <a:pt x="4454525" y="8648065"/>
                  </a:moveTo>
                  <a:cubicBezTo>
                    <a:pt x="3334385" y="8648065"/>
                    <a:pt x="2281301" y="8211693"/>
                    <a:pt x="1489075" y="7419213"/>
                  </a:cubicBezTo>
                  <a:cubicBezTo>
                    <a:pt x="697103" y="6626987"/>
                    <a:pt x="260985" y="5574157"/>
                    <a:pt x="260985" y="4454525"/>
                  </a:cubicBezTo>
                  <a:cubicBezTo>
                    <a:pt x="260985" y="3889756"/>
                    <a:pt x="371602" y="3341497"/>
                    <a:pt x="589788" y="2824988"/>
                  </a:cubicBezTo>
                  <a:cubicBezTo>
                    <a:pt x="800735" y="2325624"/>
                    <a:pt x="1102741" y="1877060"/>
                    <a:pt x="1487297" y="1491742"/>
                  </a:cubicBezTo>
                  <a:cubicBezTo>
                    <a:pt x="2279396" y="698119"/>
                    <a:pt x="3333242" y="260985"/>
                    <a:pt x="4454398" y="260985"/>
                  </a:cubicBezTo>
                  <a:cubicBezTo>
                    <a:pt x="5573776" y="260985"/>
                    <a:pt x="6626606" y="697103"/>
                    <a:pt x="7418832" y="1488948"/>
                  </a:cubicBezTo>
                  <a:cubicBezTo>
                    <a:pt x="8211438" y="2281174"/>
                    <a:pt x="8647937" y="3334385"/>
                    <a:pt x="8647937" y="4454398"/>
                  </a:cubicBezTo>
                  <a:cubicBezTo>
                    <a:pt x="8647937" y="5574792"/>
                    <a:pt x="8211311" y="6628130"/>
                    <a:pt x="7418450" y="7420356"/>
                  </a:cubicBezTo>
                  <a:cubicBezTo>
                    <a:pt x="6626225" y="8212074"/>
                    <a:pt x="5573522" y="8648065"/>
                    <a:pt x="4454525" y="8648065"/>
                  </a:cubicBezTo>
                  <a:close/>
                  <a:moveTo>
                    <a:pt x="4454525" y="280035"/>
                  </a:moveTo>
                  <a:cubicBezTo>
                    <a:pt x="3338449" y="280035"/>
                    <a:pt x="2289429" y="715137"/>
                    <a:pt x="1500886" y="1505204"/>
                  </a:cubicBezTo>
                  <a:cubicBezTo>
                    <a:pt x="713613" y="2294001"/>
                    <a:pt x="280035" y="3341370"/>
                    <a:pt x="280035" y="4454525"/>
                  </a:cubicBezTo>
                  <a:cubicBezTo>
                    <a:pt x="280035" y="5569077"/>
                    <a:pt x="714248" y="6617081"/>
                    <a:pt x="1502537" y="7405751"/>
                  </a:cubicBezTo>
                  <a:cubicBezTo>
                    <a:pt x="2291080" y="8194548"/>
                    <a:pt x="3339465" y="8629015"/>
                    <a:pt x="4454525" y="8629015"/>
                  </a:cubicBezTo>
                  <a:cubicBezTo>
                    <a:pt x="5568442" y="8629015"/>
                    <a:pt x="6616319" y="8195056"/>
                    <a:pt x="7405116" y="7407021"/>
                  </a:cubicBezTo>
                  <a:cubicBezTo>
                    <a:pt x="8194422" y="6618477"/>
                    <a:pt x="8629015" y="5569839"/>
                    <a:pt x="8629015" y="4454525"/>
                  </a:cubicBezTo>
                  <a:cubicBezTo>
                    <a:pt x="8629015" y="3339465"/>
                    <a:pt x="8194548" y="2291080"/>
                    <a:pt x="7405497" y="1502537"/>
                  </a:cubicBezTo>
                  <a:cubicBezTo>
                    <a:pt x="6616827" y="714121"/>
                    <a:pt x="5568823" y="280035"/>
                    <a:pt x="4454525" y="280035"/>
                  </a:cubicBezTo>
                  <a:close/>
                </a:path>
              </a:pathLst>
            </a:custGeom>
            <a:solidFill>
              <a:srgbClr val="B3B5A9"/>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grpSp>
      <p:grpSp>
        <p:nvGrpSpPr>
          <p:cNvPr id="8" name="Group 8"/>
          <p:cNvGrpSpPr>
            <a:grpSpLocks noChangeAspect="1"/>
          </p:cNvGrpSpPr>
          <p:nvPr/>
        </p:nvGrpSpPr>
        <p:grpSpPr>
          <a:xfrm>
            <a:off x="7493308" y="-704629"/>
            <a:ext cx="4698693" cy="4698693"/>
            <a:chOff x="0" y="0"/>
            <a:chExt cx="8909050" cy="8909050"/>
          </a:xfrm>
        </p:grpSpPr>
        <p:sp>
          <p:nvSpPr>
            <p:cNvPr id="9" name="Freeform 9"/>
            <p:cNvSpPr/>
            <p:nvPr/>
          </p:nvSpPr>
          <p:spPr>
            <a:xfrm>
              <a:off x="-210012" y="2402"/>
              <a:ext cx="9329074" cy="8904246"/>
            </a:xfrm>
            <a:custGeom>
              <a:avLst/>
              <a:gdLst/>
              <a:ahLst/>
              <a:cxnLst/>
              <a:rect l="l" t="t" r="r" b="b"/>
              <a:pathLst>
                <a:path w="9329074" h="8904246">
                  <a:moveTo>
                    <a:pt x="4664537" y="7123"/>
                  </a:moveTo>
                  <a:cubicBezTo>
                    <a:pt x="3071756" y="0"/>
                    <a:pt x="1596908" y="845651"/>
                    <a:pt x="798454" y="2223865"/>
                  </a:cubicBezTo>
                  <a:cubicBezTo>
                    <a:pt x="0" y="3602079"/>
                    <a:pt x="0" y="5302167"/>
                    <a:pt x="798454" y="6680382"/>
                  </a:cubicBezTo>
                  <a:cubicBezTo>
                    <a:pt x="1596908" y="8058595"/>
                    <a:pt x="3071756" y="8904246"/>
                    <a:pt x="4664537" y="8897123"/>
                  </a:cubicBezTo>
                  <a:cubicBezTo>
                    <a:pt x="6257318" y="8904246"/>
                    <a:pt x="7732166" y="8058595"/>
                    <a:pt x="8530620" y="6680382"/>
                  </a:cubicBezTo>
                  <a:cubicBezTo>
                    <a:pt x="9329074" y="5302167"/>
                    <a:pt x="9329074" y="3602079"/>
                    <a:pt x="8530620" y="2223865"/>
                  </a:cubicBezTo>
                  <a:cubicBezTo>
                    <a:pt x="7732166" y="845651"/>
                    <a:pt x="6257318" y="0"/>
                    <a:pt x="4664537" y="7123"/>
                  </a:cubicBezTo>
                  <a:close/>
                </a:path>
              </a:pathLst>
            </a:custGeom>
            <a:solidFill>
              <a:srgbClr val="00000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
          <p:nvSpPr>
            <p:cNvPr id="10" name="Freeform 10"/>
            <p:cNvSpPr/>
            <p:nvPr/>
          </p:nvSpPr>
          <p:spPr>
            <a:xfrm>
              <a:off x="63863" y="263805"/>
              <a:ext cx="8781323" cy="8381440"/>
            </a:xfrm>
            <a:custGeom>
              <a:avLst/>
              <a:gdLst/>
              <a:ahLst/>
              <a:cxnLst/>
              <a:rect l="l" t="t" r="r" b="b"/>
              <a:pathLst>
                <a:path w="8781323" h="8381440">
                  <a:moveTo>
                    <a:pt x="4390662" y="6705"/>
                  </a:moveTo>
                  <a:cubicBezTo>
                    <a:pt x="2891400" y="0"/>
                    <a:pt x="1503147" y="795999"/>
                    <a:pt x="751573" y="2093292"/>
                  </a:cubicBezTo>
                  <a:cubicBezTo>
                    <a:pt x="0" y="3390586"/>
                    <a:pt x="0" y="4990854"/>
                    <a:pt x="751573" y="6288148"/>
                  </a:cubicBezTo>
                  <a:cubicBezTo>
                    <a:pt x="1503147" y="7585441"/>
                    <a:pt x="2891400" y="8381440"/>
                    <a:pt x="4390662" y="8374735"/>
                  </a:cubicBezTo>
                  <a:cubicBezTo>
                    <a:pt x="5889924" y="8381440"/>
                    <a:pt x="7278177" y="7585441"/>
                    <a:pt x="8029751" y="6288148"/>
                  </a:cubicBezTo>
                  <a:cubicBezTo>
                    <a:pt x="8781323" y="4990854"/>
                    <a:pt x="8781323" y="3390586"/>
                    <a:pt x="8029751" y="2093292"/>
                  </a:cubicBezTo>
                  <a:cubicBezTo>
                    <a:pt x="7278177" y="795999"/>
                    <a:pt x="5889924" y="0"/>
                    <a:pt x="4390662" y="6705"/>
                  </a:cubicBezTo>
                  <a:close/>
                </a:path>
              </a:pathLst>
            </a:custGeom>
            <a:blipFill>
              <a:blip r:embed="rId5"/>
              <a:stretch>
                <a:fillRect l="223" t="-21342" r="223" b="-21342"/>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
          <p:nvSpPr>
            <p:cNvPr id="11" name="Freeform 11"/>
            <p:cNvSpPr/>
            <p:nvPr/>
          </p:nvSpPr>
          <p:spPr>
            <a:xfrm>
              <a:off x="0" y="0"/>
              <a:ext cx="8909050" cy="8909050"/>
            </a:xfrm>
            <a:custGeom>
              <a:avLst/>
              <a:gdLst/>
              <a:ahLst/>
              <a:cxnLst/>
              <a:rect l="l" t="t" r="r" b="b"/>
              <a:pathLst>
                <a:path w="8909050" h="8909050">
                  <a:moveTo>
                    <a:pt x="4454525" y="8909050"/>
                  </a:moveTo>
                  <a:cubicBezTo>
                    <a:pt x="3264662" y="8909050"/>
                    <a:pt x="2146046" y="8445500"/>
                    <a:pt x="1304544" y="7603744"/>
                  </a:cubicBezTo>
                  <a:cubicBezTo>
                    <a:pt x="895477" y="7194550"/>
                    <a:pt x="574294" y="6718173"/>
                    <a:pt x="350012" y="6187694"/>
                  </a:cubicBezTo>
                  <a:cubicBezTo>
                    <a:pt x="117729" y="5638673"/>
                    <a:pt x="0" y="5055489"/>
                    <a:pt x="0" y="4454525"/>
                  </a:cubicBezTo>
                  <a:cubicBezTo>
                    <a:pt x="0" y="3854704"/>
                    <a:pt x="117475" y="3272282"/>
                    <a:pt x="349377" y="2723642"/>
                  </a:cubicBezTo>
                  <a:cubicBezTo>
                    <a:pt x="573405" y="2193163"/>
                    <a:pt x="894207" y="1716786"/>
                    <a:pt x="1302766" y="1307338"/>
                  </a:cubicBezTo>
                  <a:cubicBezTo>
                    <a:pt x="2144141" y="464312"/>
                    <a:pt x="3263519" y="0"/>
                    <a:pt x="4454525" y="0"/>
                  </a:cubicBezTo>
                  <a:cubicBezTo>
                    <a:pt x="5055362" y="0"/>
                    <a:pt x="5638419" y="117729"/>
                    <a:pt x="6187440" y="350012"/>
                  </a:cubicBezTo>
                  <a:cubicBezTo>
                    <a:pt x="6717792" y="574294"/>
                    <a:pt x="7194296" y="895477"/>
                    <a:pt x="7603490" y="1304544"/>
                  </a:cubicBezTo>
                  <a:cubicBezTo>
                    <a:pt x="8445373" y="2146046"/>
                    <a:pt x="8909050" y="3264789"/>
                    <a:pt x="8909050" y="4454652"/>
                  </a:cubicBezTo>
                  <a:cubicBezTo>
                    <a:pt x="8909050" y="5644769"/>
                    <a:pt x="8445246" y="6763766"/>
                    <a:pt x="7602982" y="7605268"/>
                  </a:cubicBezTo>
                  <a:cubicBezTo>
                    <a:pt x="7193789" y="8014208"/>
                    <a:pt x="6717285" y="8335138"/>
                    <a:pt x="6186932" y="8559419"/>
                  </a:cubicBezTo>
                  <a:cubicBezTo>
                    <a:pt x="5637911" y="8791321"/>
                    <a:pt x="5055108" y="8909050"/>
                    <a:pt x="4454525" y="8909050"/>
                  </a:cubicBezTo>
                  <a:close/>
                  <a:moveTo>
                    <a:pt x="4454525" y="19050"/>
                  </a:moveTo>
                  <a:cubicBezTo>
                    <a:pt x="3268599" y="19050"/>
                    <a:pt x="2154047" y="481330"/>
                    <a:pt x="1316228" y="1320800"/>
                  </a:cubicBezTo>
                  <a:cubicBezTo>
                    <a:pt x="909447" y="1728343"/>
                    <a:pt x="590042" y="2202815"/>
                    <a:pt x="366903" y="2731008"/>
                  </a:cubicBezTo>
                  <a:cubicBezTo>
                    <a:pt x="136017" y="3277362"/>
                    <a:pt x="19050" y="3857244"/>
                    <a:pt x="19050" y="4454525"/>
                  </a:cubicBezTo>
                  <a:cubicBezTo>
                    <a:pt x="19050" y="5052949"/>
                    <a:pt x="136271" y="5633593"/>
                    <a:pt x="367538" y="6180328"/>
                  </a:cubicBezTo>
                  <a:cubicBezTo>
                    <a:pt x="590931" y="6708522"/>
                    <a:pt x="910717" y="7182866"/>
                    <a:pt x="1318006" y="7590282"/>
                  </a:cubicBezTo>
                  <a:cubicBezTo>
                    <a:pt x="2155825" y="8428355"/>
                    <a:pt x="3269742" y="8890000"/>
                    <a:pt x="4454525" y="8890000"/>
                  </a:cubicBezTo>
                  <a:cubicBezTo>
                    <a:pt x="5052568" y="8890000"/>
                    <a:pt x="5632958" y="8772779"/>
                    <a:pt x="6179439" y="8541766"/>
                  </a:cubicBezTo>
                  <a:cubicBezTo>
                    <a:pt x="6707632" y="8318500"/>
                    <a:pt x="7181977" y="7998841"/>
                    <a:pt x="7589520" y="7591679"/>
                  </a:cubicBezTo>
                  <a:cubicBezTo>
                    <a:pt x="8428101" y="6753733"/>
                    <a:pt x="8890000" y="5639562"/>
                    <a:pt x="8890000" y="4454525"/>
                  </a:cubicBezTo>
                  <a:cubicBezTo>
                    <a:pt x="8890000" y="3269742"/>
                    <a:pt x="8428355" y="2155825"/>
                    <a:pt x="7590028" y="1317879"/>
                  </a:cubicBezTo>
                  <a:cubicBezTo>
                    <a:pt x="7182612" y="910590"/>
                    <a:pt x="6708140" y="590931"/>
                    <a:pt x="6180074" y="367538"/>
                  </a:cubicBezTo>
                  <a:cubicBezTo>
                    <a:pt x="5633339" y="136271"/>
                    <a:pt x="5052822" y="19050"/>
                    <a:pt x="4454525" y="19050"/>
                  </a:cubicBezTo>
                  <a:close/>
                  <a:moveTo>
                    <a:pt x="4454525" y="8648065"/>
                  </a:moveTo>
                  <a:cubicBezTo>
                    <a:pt x="3334385" y="8648065"/>
                    <a:pt x="2281301" y="8211693"/>
                    <a:pt x="1489075" y="7419213"/>
                  </a:cubicBezTo>
                  <a:cubicBezTo>
                    <a:pt x="697103" y="6626987"/>
                    <a:pt x="260985" y="5574157"/>
                    <a:pt x="260985" y="4454525"/>
                  </a:cubicBezTo>
                  <a:cubicBezTo>
                    <a:pt x="260985" y="3889756"/>
                    <a:pt x="371602" y="3341497"/>
                    <a:pt x="589788" y="2824988"/>
                  </a:cubicBezTo>
                  <a:cubicBezTo>
                    <a:pt x="800735" y="2325624"/>
                    <a:pt x="1102741" y="1877060"/>
                    <a:pt x="1487297" y="1491742"/>
                  </a:cubicBezTo>
                  <a:cubicBezTo>
                    <a:pt x="2279396" y="698119"/>
                    <a:pt x="3333242" y="260985"/>
                    <a:pt x="4454398" y="260985"/>
                  </a:cubicBezTo>
                  <a:cubicBezTo>
                    <a:pt x="5573776" y="260985"/>
                    <a:pt x="6626606" y="697103"/>
                    <a:pt x="7418832" y="1488948"/>
                  </a:cubicBezTo>
                  <a:cubicBezTo>
                    <a:pt x="8211438" y="2281174"/>
                    <a:pt x="8647937" y="3334385"/>
                    <a:pt x="8647937" y="4454398"/>
                  </a:cubicBezTo>
                  <a:cubicBezTo>
                    <a:pt x="8647937" y="5574792"/>
                    <a:pt x="8211311" y="6628130"/>
                    <a:pt x="7418450" y="7420356"/>
                  </a:cubicBezTo>
                  <a:cubicBezTo>
                    <a:pt x="6626225" y="8212074"/>
                    <a:pt x="5573522" y="8648065"/>
                    <a:pt x="4454525" y="8648065"/>
                  </a:cubicBezTo>
                  <a:close/>
                  <a:moveTo>
                    <a:pt x="4454525" y="280035"/>
                  </a:moveTo>
                  <a:cubicBezTo>
                    <a:pt x="3338449" y="280035"/>
                    <a:pt x="2289429" y="715137"/>
                    <a:pt x="1500886" y="1505204"/>
                  </a:cubicBezTo>
                  <a:cubicBezTo>
                    <a:pt x="713613" y="2294001"/>
                    <a:pt x="280035" y="3341370"/>
                    <a:pt x="280035" y="4454525"/>
                  </a:cubicBezTo>
                  <a:cubicBezTo>
                    <a:pt x="280035" y="5569077"/>
                    <a:pt x="714248" y="6617081"/>
                    <a:pt x="1502537" y="7405751"/>
                  </a:cubicBezTo>
                  <a:cubicBezTo>
                    <a:pt x="2291080" y="8194548"/>
                    <a:pt x="3339465" y="8629015"/>
                    <a:pt x="4454525" y="8629015"/>
                  </a:cubicBezTo>
                  <a:cubicBezTo>
                    <a:pt x="5568442" y="8629015"/>
                    <a:pt x="6616319" y="8195056"/>
                    <a:pt x="7405116" y="7407021"/>
                  </a:cubicBezTo>
                  <a:cubicBezTo>
                    <a:pt x="8194422" y="6618477"/>
                    <a:pt x="8629015" y="5569839"/>
                    <a:pt x="8629015" y="4454525"/>
                  </a:cubicBezTo>
                  <a:cubicBezTo>
                    <a:pt x="8629015" y="3339465"/>
                    <a:pt x="8194548" y="2291080"/>
                    <a:pt x="7405497" y="1502537"/>
                  </a:cubicBezTo>
                  <a:cubicBezTo>
                    <a:pt x="6616827" y="714121"/>
                    <a:pt x="5568823" y="280035"/>
                    <a:pt x="4454525" y="280035"/>
                  </a:cubicBezTo>
                  <a:close/>
                </a:path>
              </a:pathLst>
            </a:custGeom>
            <a:solidFill>
              <a:srgbClr val="EFEFEF"/>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grpSp>
      <p:grpSp>
        <p:nvGrpSpPr>
          <p:cNvPr id="12" name="Group 12"/>
          <p:cNvGrpSpPr>
            <a:grpSpLocks noChangeAspect="1"/>
          </p:cNvGrpSpPr>
          <p:nvPr/>
        </p:nvGrpSpPr>
        <p:grpSpPr>
          <a:xfrm>
            <a:off x="8293137" y="3214037"/>
            <a:ext cx="3643963" cy="3643963"/>
            <a:chOff x="0" y="0"/>
            <a:chExt cx="8909050" cy="8909050"/>
          </a:xfrm>
        </p:grpSpPr>
        <p:sp>
          <p:nvSpPr>
            <p:cNvPr id="13" name="Freeform 13"/>
            <p:cNvSpPr/>
            <p:nvPr/>
          </p:nvSpPr>
          <p:spPr>
            <a:xfrm>
              <a:off x="-210012" y="2402"/>
              <a:ext cx="9329074" cy="8904246"/>
            </a:xfrm>
            <a:custGeom>
              <a:avLst/>
              <a:gdLst/>
              <a:ahLst/>
              <a:cxnLst/>
              <a:rect l="l" t="t" r="r" b="b"/>
              <a:pathLst>
                <a:path w="9329074" h="8904246">
                  <a:moveTo>
                    <a:pt x="4664537" y="7123"/>
                  </a:moveTo>
                  <a:cubicBezTo>
                    <a:pt x="3071756" y="0"/>
                    <a:pt x="1596908" y="845651"/>
                    <a:pt x="798454" y="2223865"/>
                  </a:cubicBezTo>
                  <a:cubicBezTo>
                    <a:pt x="0" y="3602079"/>
                    <a:pt x="0" y="5302167"/>
                    <a:pt x="798454" y="6680382"/>
                  </a:cubicBezTo>
                  <a:cubicBezTo>
                    <a:pt x="1596908" y="8058595"/>
                    <a:pt x="3071756" y="8904246"/>
                    <a:pt x="4664537" y="8897123"/>
                  </a:cubicBezTo>
                  <a:cubicBezTo>
                    <a:pt x="6257318" y="8904246"/>
                    <a:pt x="7732166" y="8058595"/>
                    <a:pt x="8530620" y="6680382"/>
                  </a:cubicBezTo>
                  <a:cubicBezTo>
                    <a:pt x="9329074" y="5302167"/>
                    <a:pt x="9329074" y="3602079"/>
                    <a:pt x="8530620" y="2223865"/>
                  </a:cubicBezTo>
                  <a:cubicBezTo>
                    <a:pt x="7732166" y="845651"/>
                    <a:pt x="6257318" y="0"/>
                    <a:pt x="4664537" y="7123"/>
                  </a:cubicBezTo>
                  <a:close/>
                </a:path>
              </a:pathLst>
            </a:custGeom>
            <a:solidFill>
              <a:srgbClr val="00000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
          <p:nvSpPr>
            <p:cNvPr id="14" name="Freeform 14"/>
            <p:cNvSpPr/>
            <p:nvPr/>
          </p:nvSpPr>
          <p:spPr>
            <a:xfrm>
              <a:off x="63863" y="263805"/>
              <a:ext cx="8781323" cy="8381440"/>
            </a:xfrm>
            <a:custGeom>
              <a:avLst/>
              <a:gdLst/>
              <a:ahLst/>
              <a:cxnLst/>
              <a:rect l="l" t="t" r="r" b="b"/>
              <a:pathLst>
                <a:path w="8781323" h="8381440">
                  <a:moveTo>
                    <a:pt x="4390662" y="6705"/>
                  </a:moveTo>
                  <a:cubicBezTo>
                    <a:pt x="2891400" y="0"/>
                    <a:pt x="1503147" y="795999"/>
                    <a:pt x="751573" y="2093292"/>
                  </a:cubicBezTo>
                  <a:cubicBezTo>
                    <a:pt x="0" y="3390586"/>
                    <a:pt x="0" y="4990854"/>
                    <a:pt x="751573" y="6288148"/>
                  </a:cubicBezTo>
                  <a:cubicBezTo>
                    <a:pt x="1503147" y="7585441"/>
                    <a:pt x="2891400" y="8381440"/>
                    <a:pt x="4390662" y="8374735"/>
                  </a:cubicBezTo>
                  <a:cubicBezTo>
                    <a:pt x="5889924" y="8381440"/>
                    <a:pt x="7278177" y="7585441"/>
                    <a:pt x="8029751" y="6288148"/>
                  </a:cubicBezTo>
                  <a:cubicBezTo>
                    <a:pt x="8781323" y="4990854"/>
                    <a:pt x="8781323" y="3390586"/>
                    <a:pt x="8029751" y="2093292"/>
                  </a:cubicBezTo>
                  <a:cubicBezTo>
                    <a:pt x="7278177" y="795999"/>
                    <a:pt x="5889924" y="0"/>
                    <a:pt x="4390662" y="6705"/>
                  </a:cubicBezTo>
                  <a:close/>
                </a:path>
              </a:pathLst>
            </a:custGeom>
            <a:blipFill>
              <a:blip r:embed="rId6"/>
              <a:stretch>
                <a:fillRect l="223" t="-146" r="223" b="-146"/>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
          <p:nvSpPr>
            <p:cNvPr id="15" name="Freeform 15"/>
            <p:cNvSpPr/>
            <p:nvPr/>
          </p:nvSpPr>
          <p:spPr>
            <a:xfrm>
              <a:off x="0" y="0"/>
              <a:ext cx="8909050" cy="8909050"/>
            </a:xfrm>
            <a:custGeom>
              <a:avLst/>
              <a:gdLst/>
              <a:ahLst/>
              <a:cxnLst/>
              <a:rect l="l" t="t" r="r" b="b"/>
              <a:pathLst>
                <a:path w="8909050" h="8909050">
                  <a:moveTo>
                    <a:pt x="4454525" y="8909050"/>
                  </a:moveTo>
                  <a:cubicBezTo>
                    <a:pt x="3264662" y="8909050"/>
                    <a:pt x="2146046" y="8445500"/>
                    <a:pt x="1304544" y="7603744"/>
                  </a:cubicBezTo>
                  <a:cubicBezTo>
                    <a:pt x="895477" y="7194550"/>
                    <a:pt x="574294" y="6718173"/>
                    <a:pt x="350012" y="6187694"/>
                  </a:cubicBezTo>
                  <a:cubicBezTo>
                    <a:pt x="117729" y="5638673"/>
                    <a:pt x="0" y="5055489"/>
                    <a:pt x="0" y="4454525"/>
                  </a:cubicBezTo>
                  <a:cubicBezTo>
                    <a:pt x="0" y="3854704"/>
                    <a:pt x="117475" y="3272282"/>
                    <a:pt x="349377" y="2723642"/>
                  </a:cubicBezTo>
                  <a:cubicBezTo>
                    <a:pt x="573405" y="2193163"/>
                    <a:pt x="894207" y="1716786"/>
                    <a:pt x="1302766" y="1307338"/>
                  </a:cubicBezTo>
                  <a:cubicBezTo>
                    <a:pt x="2144141" y="464312"/>
                    <a:pt x="3263519" y="0"/>
                    <a:pt x="4454525" y="0"/>
                  </a:cubicBezTo>
                  <a:cubicBezTo>
                    <a:pt x="5055362" y="0"/>
                    <a:pt x="5638419" y="117729"/>
                    <a:pt x="6187440" y="350012"/>
                  </a:cubicBezTo>
                  <a:cubicBezTo>
                    <a:pt x="6717792" y="574294"/>
                    <a:pt x="7194296" y="895477"/>
                    <a:pt x="7603490" y="1304544"/>
                  </a:cubicBezTo>
                  <a:cubicBezTo>
                    <a:pt x="8445373" y="2146046"/>
                    <a:pt x="8909050" y="3264789"/>
                    <a:pt x="8909050" y="4454652"/>
                  </a:cubicBezTo>
                  <a:cubicBezTo>
                    <a:pt x="8909050" y="5644769"/>
                    <a:pt x="8445246" y="6763766"/>
                    <a:pt x="7602982" y="7605268"/>
                  </a:cubicBezTo>
                  <a:cubicBezTo>
                    <a:pt x="7193789" y="8014208"/>
                    <a:pt x="6717285" y="8335138"/>
                    <a:pt x="6186932" y="8559419"/>
                  </a:cubicBezTo>
                  <a:cubicBezTo>
                    <a:pt x="5637911" y="8791321"/>
                    <a:pt x="5055108" y="8909050"/>
                    <a:pt x="4454525" y="8909050"/>
                  </a:cubicBezTo>
                  <a:close/>
                  <a:moveTo>
                    <a:pt x="4454525" y="19050"/>
                  </a:moveTo>
                  <a:cubicBezTo>
                    <a:pt x="3268599" y="19050"/>
                    <a:pt x="2154047" y="481330"/>
                    <a:pt x="1316228" y="1320800"/>
                  </a:cubicBezTo>
                  <a:cubicBezTo>
                    <a:pt x="909447" y="1728343"/>
                    <a:pt x="590042" y="2202815"/>
                    <a:pt x="366903" y="2731008"/>
                  </a:cubicBezTo>
                  <a:cubicBezTo>
                    <a:pt x="136017" y="3277362"/>
                    <a:pt x="19050" y="3857244"/>
                    <a:pt x="19050" y="4454525"/>
                  </a:cubicBezTo>
                  <a:cubicBezTo>
                    <a:pt x="19050" y="5052949"/>
                    <a:pt x="136271" y="5633593"/>
                    <a:pt x="367538" y="6180328"/>
                  </a:cubicBezTo>
                  <a:cubicBezTo>
                    <a:pt x="590931" y="6708522"/>
                    <a:pt x="910717" y="7182866"/>
                    <a:pt x="1318006" y="7590282"/>
                  </a:cubicBezTo>
                  <a:cubicBezTo>
                    <a:pt x="2155825" y="8428355"/>
                    <a:pt x="3269742" y="8890000"/>
                    <a:pt x="4454525" y="8890000"/>
                  </a:cubicBezTo>
                  <a:cubicBezTo>
                    <a:pt x="5052568" y="8890000"/>
                    <a:pt x="5632958" y="8772779"/>
                    <a:pt x="6179439" y="8541766"/>
                  </a:cubicBezTo>
                  <a:cubicBezTo>
                    <a:pt x="6707632" y="8318500"/>
                    <a:pt x="7181977" y="7998841"/>
                    <a:pt x="7589520" y="7591679"/>
                  </a:cubicBezTo>
                  <a:cubicBezTo>
                    <a:pt x="8428101" y="6753733"/>
                    <a:pt x="8890000" y="5639562"/>
                    <a:pt x="8890000" y="4454525"/>
                  </a:cubicBezTo>
                  <a:cubicBezTo>
                    <a:pt x="8890000" y="3269742"/>
                    <a:pt x="8428355" y="2155825"/>
                    <a:pt x="7590028" y="1317879"/>
                  </a:cubicBezTo>
                  <a:cubicBezTo>
                    <a:pt x="7182612" y="910590"/>
                    <a:pt x="6708140" y="590931"/>
                    <a:pt x="6180074" y="367538"/>
                  </a:cubicBezTo>
                  <a:cubicBezTo>
                    <a:pt x="5633339" y="136271"/>
                    <a:pt x="5052822" y="19050"/>
                    <a:pt x="4454525" y="19050"/>
                  </a:cubicBezTo>
                  <a:close/>
                  <a:moveTo>
                    <a:pt x="4454525" y="8648065"/>
                  </a:moveTo>
                  <a:cubicBezTo>
                    <a:pt x="3334385" y="8648065"/>
                    <a:pt x="2281301" y="8211693"/>
                    <a:pt x="1489075" y="7419213"/>
                  </a:cubicBezTo>
                  <a:cubicBezTo>
                    <a:pt x="697103" y="6626987"/>
                    <a:pt x="260985" y="5574157"/>
                    <a:pt x="260985" y="4454525"/>
                  </a:cubicBezTo>
                  <a:cubicBezTo>
                    <a:pt x="260985" y="3889756"/>
                    <a:pt x="371602" y="3341497"/>
                    <a:pt x="589788" y="2824988"/>
                  </a:cubicBezTo>
                  <a:cubicBezTo>
                    <a:pt x="800735" y="2325624"/>
                    <a:pt x="1102741" y="1877060"/>
                    <a:pt x="1487297" y="1491742"/>
                  </a:cubicBezTo>
                  <a:cubicBezTo>
                    <a:pt x="2279396" y="698119"/>
                    <a:pt x="3333242" y="260985"/>
                    <a:pt x="4454398" y="260985"/>
                  </a:cubicBezTo>
                  <a:cubicBezTo>
                    <a:pt x="5573776" y="260985"/>
                    <a:pt x="6626606" y="697103"/>
                    <a:pt x="7418832" y="1488948"/>
                  </a:cubicBezTo>
                  <a:cubicBezTo>
                    <a:pt x="8211438" y="2281174"/>
                    <a:pt x="8647937" y="3334385"/>
                    <a:pt x="8647937" y="4454398"/>
                  </a:cubicBezTo>
                  <a:cubicBezTo>
                    <a:pt x="8647937" y="5574792"/>
                    <a:pt x="8211311" y="6628130"/>
                    <a:pt x="7418450" y="7420356"/>
                  </a:cubicBezTo>
                  <a:cubicBezTo>
                    <a:pt x="6626225" y="8212074"/>
                    <a:pt x="5573522" y="8648065"/>
                    <a:pt x="4454525" y="8648065"/>
                  </a:cubicBezTo>
                  <a:close/>
                  <a:moveTo>
                    <a:pt x="4454525" y="280035"/>
                  </a:moveTo>
                  <a:cubicBezTo>
                    <a:pt x="3338449" y="280035"/>
                    <a:pt x="2289429" y="715137"/>
                    <a:pt x="1500886" y="1505204"/>
                  </a:cubicBezTo>
                  <a:cubicBezTo>
                    <a:pt x="713613" y="2294001"/>
                    <a:pt x="280035" y="3341370"/>
                    <a:pt x="280035" y="4454525"/>
                  </a:cubicBezTo>
                  <a:cubicBezTo>
                    <a:pt x="280035" y="5569077"/>
                    <a:pt x="714248" y="6617081"/>
                    <a:pt x="1502537" y="7405751"/>
                  </a:cubicBezTo>
                  <a:cubicBezTo>
                    <a:pt x="2291080" y="8194548"/>
                    <a:pt x="3339465" y="8629015"/>
                    <a:pt x="4454525" y="8629015"/>
                  </a:cubicBezTo>
                  <a:cubicBezTo>
                    <a:pt x="5568442" y="8629015"/>
                    <a:pt x="6616319" y="8195056"/>
                    <a:pt x="7405116" y="7407021"/>
                  </a:cubicBezTo>
                  <a:cubicBezTo>
                    <a:pt x="8194422" y="6618477"/>
                    <a:pt x="8629015" y="5569839"/>
                    <a:pt x="8629015" y="4454525"/>
                  </a:cubicBezTo>
                  <a:cubicBezTo>
                    <a:pt x="8629015" y="3339465"/>
                    <a:pt x="8194548" y="2291080"/>
                    <a:pt x="7405497" y="1502537"/>
                  </a:cubicBezTo>
                  <a:cubicBezTo>
                    <a:pt x="6616827" y="714121"/>
                    <a:pt x="5568823" y="280035"/>
                    <a:pt x="4454525" y="280035"/>
                  </a:cubicBezTo>
                  <a:close/>
                </a:path>
              </a:pathLst>
            </a:custGeom>
            <a:solidFill>
              <a:srgbClr val="CCCCCC"/>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grpSp>
      <p:grpSp>
        <p:nvGrpSpPr>
          <p:cNvPr id="16" name="Group 16"/>
          <p:cNvGrpSpPr>
            <a:grpSpLocks noChangeAspect="1"/>
          </p:cNvGrpSpPr>
          <p:nvPr/>
        </p:nvGrpSpPr>
        <p:grpSpPr>
          <a:xfrm>
            <a:off x="-471288" y="2856412"/>
            <a:ext cx="4621789" cy="4621789"/>
            <a:chOff x="0" y="0"/>
            <a:chExt cx="8909050" cy="8909050"/>
          </a:xfrm>
        </p:grpSpPr>
        <p:sp>
          <p:nvSpPr>
            <p:cNvPr id="17" name="Freeform 17"/>
            <p:cNvSpPr/>
            <p:nvPr/>
          </p:nvSpPr>
          <p:spPr>
            <a:xfrm>
              <a:off x="-210012" y="2402"/>
              <a:ext cx="9329074" cy="8904246"/>
            </a:xfrm>
            <a:custGeom>
              <a:avLst/>
              <a:gdLst/>
              <a:ahLst/>
              <a:cxnLst/>
              <a:rect l="l" t="t" r="r" b="b"/>
              <a:pathLst>
                <a:path w="9329074" h="8904246">
                  <a:moveTo>
                    <a:pt x="4664537" y="7123"/>
                  </a:moveTo>
                  <a:cubicBezTo>
                    <a:pt x="3071756" y="0"/>
                    <a:pt x="1596908" y="845651"/>
                    <a:pt x="798454" y="2223865"/>
                  </a:cubicBezTo>
                  <a:cubicBezTo>
                    <a:pt x="0" y="3602079"/>
                    <a:pt x="0" y="5302167"/>
                    <a:pt x="798454" y="6680382"/>
                  </a:cubicBezTo>
                  <a:cubicBezTo>
                    <a:pt x="1596908" y="8058595"/>
                    <a:pt x="3071756" y="8904246"/>
                    <a:pt x="4664537" y="8897123"/>
                  </a:cubicBezTo>
                  <a:cubicBezTo>
                    <a:pt x="6257318" y="8904246"/>
                    <a:pt x="7732166" y="8058595"/>
                    <a:pt x="8530620" y="6680382"/>
                  </a:cubicBezTo>
                  <a:cubicBezTo>
                    <a:pt x="9329074" y="5302167"/>
                    <a:pt x="9329074" y="3602079"/>
                    <a:pt x="8530620" y="2223865"/>
                  </a:cubicBezTo>
                  <a:cubicBezTo>
                    <a:pt x="7732166" y="845651"/>
                    <a:pt x="6257318" y="0"/>
                    <a:pt x="4664537" y="7123"/>
                  </a:cubicBezTo>
                  <a:close/>
                </a:path>
              </a:pathLst>
            </a:custGeom>
            <a:solidFill>
              <a:srgbClr val="231F2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
          <p:nvSpPr>
            <p:cNvPr id="18" name="Freeform 18"/>
            <p:cNvSpPr/>
            <p:nvPr/>
          </p:nvSpPr>
          <p:spPr>
            <a:xfrm>
              <a:off x="63863" y="263805"/>
              <a:ext cx="8781323" cy="8381440"/>
            </a:xfrm>
            <a:custGeom>
              <a:avLst/>
              <a:gdLst/>
              <a:ahLst/>
              <a:cxnLst/>
              <a:rect l="l" t="t" r="r" b="b"/>
              <a:pathLst>
                <a:path w="8781323" h="8381440">
                  <a:moveTo>
                    <a:pt x="4390662" y="6705"/>
                  </a:moveTo>
                  <a:cubicBezTo>
                    <a:pt x="2891400" y="0"/>
                    <a:pt x="1503147" y="795999"/>
                    <a:pt x="751573" y="2093292"/>
                  </a:cubicBezTo>
                  <a:cubicBezTo>
                    <a:pt x="0" y="3390586"/>
                    <a:pt x="0" y="4990854"/>
                    <a:pt x="751573" y="6288148"/>
                  </a:cubicBezTo>
                  <a:cubicBezTo>
                    <a:pt x="1503147" y="7585441"/>
                    <a:pt x="2891400" y="8381440"/>
                    <a:pt x="4390662" y="8374735"/>
                  </a:cubicBezTo>
                  <a:cubicBezTo>
                    <a:pt x="5889924" y="8381440"/>
                    <a:pt x="7278177" y="7585441"/>
                    <a:pt x="8029751" y="6288148"/>
                  </a:cubicBezTo>
                  <a:cubicBezTo>
                    <a:pt x="8781323" y="4990854"/>
                    <a:pt x="8781323" y="3390586"/>
                    <a:pt x="8029751" y="2093292"/>
                  </a:cubicBezTo>
                  <a:cubicBezTo>
                    <a:pt x="7278177" y="795999"/>
                    <a:pt x="5889924" y="0"/>
                    <a:pt x="4390662" y="6705"/>
                  </a:cubicBezTo>
                  <a:close/>
                </a:path>
              </a:pathLst>
            </a:custGeom>
            <a:blipFill>
              <a:blip r:embed="rId7"/>
              <a:stretch>
                <a:fillRect l="-3995" r="-3995"/>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
          <p:nvSpPr>
            <p:cNvPr id="19" name="Freeform 19"/>
            <p:cNvSpPr/>
            <p:nvPr/>
          </p:nvSpPr>
          <p:spPr>
            <a:xfrm>
              <a:off x="0" y="0"/>
              <a:ext cx="8909050" cy="8909050"/>
            </a:xfrm>
            <a:custGeom>
              <a:avLst/>
              <a:gdLst/>
              <a:ahLst/>
              <a:cxnLst/>
              <a:rect l="l" t="t" r="r" b="b"/>
              <a:pathLst>
                <a:path w="8909050" h="8909050">
                  <a:moveTo>
                    <a:pt x="4454525" y="8909050"/>
                  </a:moveTo>
                  <a:cubicBezTo>
                    <a:pt x="3264662" y="8909050"/>
                    <a:pt x="2146046" y="8445500"/>
                    <a:pt x="1304544" y="7603744"/>
                  </a:cubicBezTo>
                  <a:cubicBezTo>
                    <a:pt x="895477" y="7194550"/>
                    <a:pt x="574294" y="6718173"/>
                    <a:pt x="350012" y="6187694"/>
                  </a:cubicBezTo>
                  <a:cubicBezTo>
                    <a:pt x="117729" y="5638673"/>
                    <a:pt x="0" y="5055489"/>
                    <a:pt x="0" y="4454525"/>
                  </a:cubicBezTo>
                  <a:cubicBezTo>
                    <a:pt x="0" y="3854704"/>
                    <a:pt x="117475" y="3272282"/>
                    <a:pt x="349377" y="2723642"/>
                  </a:cubicBezTo>
                  <a:cubicBezTo>
                    <a:pt x="573405" y="2193163"/>
                    <a:pt x="894207" y="1716786"/>
                    <a:pt x="1302766" y="1307338"/>
                  </a:cubicBezTo>
                  <a:cubicBezTo>
                    <a:pt x="2144141" y="464312"/>
                    <a:pt x="3263519" y="0"/>
                    <a:pt x="4454525" y="0"/>
                  </a:cubicBezTo>
                  <a:cubicBezTo>
                    <a:pt x="5055362" y="0"/>
                    <a:pt x="5638419" y="117729"/>
                    <a:pt x="6187440" y="350012"/>
                  </a:cubicBezTo>
                  <a:cubicBezTo>
                    <a:pt x="6717792" y="574294"/>
                    <a:pt x="7194296" y="895477"/>
                    <a:pt x="7603490" y="1304544"/>
                  </a:cubicBezTo>
                  <a:cubicBezTo>
                    <a:pt x="8445373" y="2146046"/>
                    <a:pt x="8909050" y="3264789"/>
                    <a:pt x="8909050" y="4454652"/>
                  </a:cubicBezTo>
                  <a:cubicBezTo>
                    <a:pt x="8909050" y="5644769"/>
                    <a:pt x="8445246" y="6763766"/>
                    <a:pt x="7602982" y="7605268"/>
                  </a:cubicBezTo>
                  <a:cubicBezTo>
                    <a:pt x="7193789" y="8014208"/>
                    <a:pt x="6717285" y="8335138"/>
                    <a:pt x="6186932" y="8559419"/>
                  </a:cubicBezTo>
                  <a:cubicBezTo>
                    <a:pt x="5637911" y="8791321"/>
                    <a:pt x="5055108" y="8909050"/>
                    <a:pt x="4454525" y="8909050"/>
                  </a:cubicBezTo>
                  <a:close/>
                  <a:moveTo>
                    <a:pt x="4454525" y="19050"/>
                  </a:moveTo>
                  <a:cubicBezTo>
                    <a:pt x="3268599" y="19050"/>
                    <a:pt x="2154047" y="481330"/>
                    <a:pt x="1316228" y="1320800"/>
                  </a:cubicBezTo>
                  <a:cubicBezTo>
                    <a:pt x="909447" y="1728343"/>
                    <a:pt x="590042" y="2202815"/>
                    <a:pt x="366903" y="2731008"/>
                  </a:cubicBezTo>
                  <a:cubicBezTo>
                    <a:pt x="136017" y="3277362"/>
                    <a:pt x="19050" y="3857244"/>
                    <a:pt x="19050" y="4454525"/>
                  </a:cubicBezTo>
                  <a:cubicBezTo>
                    <a:pt x="19050" y="5052949"/>
                    <a:pt x="136271" y="5633593"/>
                    <a:pt x="367538" y="6180328"/>
                  </a:cubicBezTo>
                  <a:cubicBezTo>
                    <a:pt x="590931" y="6708522"/>
                    <a:pt x="910717" y="7182866"/>
                    <a:pt x="1318006" y="7590282"/>
                  </a:cubicBezTo>
                  <a:cubicBezTo>
                    <a:pt x="2155825" y="8428355"/>
                    <a:pt x="3269742" y="8890000"/>
                    <a:pt x="4454525" y="8890000"/>
                  </a:cubicBezTo>
                  <a:cubicBezTo>
                    <a:pt x="5052568" y="8890000"/>
                    <a:pt x="5632958" y="8772779"/>
                    <a:pt x="6179439" y="8541766"/>
                  </a:cubicBezTo>
                  <a:cubicBezTo>
                    <a:pt x="6707632" y="8318500"/>
                    <a:pt x="7181977" y="7998841"/>
                    <a:pt x="7589520" y="7591679"/>
                  </a:cubicBezTo>
                  <a:cubicBezTo>
                    <a:pt x="8428101" y="6753733"/>
                    <a:pt x="8890000" y="5639562"/>
                    <a:pt x="8890000" y="4454525"/>
                  </a:cubicBezTo>
                  <a:cubicBezTo>
                    <a:pt x="8890000" y="3269742"/>
                    <a:pt x="8428355" y="2155825"/>
                    <a:pt x="7590028" y="1317879"/>
                  </a:cubicBezTo>
                  <a:cubicBezTo>
                    <a:pt x="7182612" y="910590"/>
                    <a:pt x="6708140" y="590931"/>
                    <a:pt x="6180074" y="367538"/>
                  </a:cubicBezTo>
                  <a:cubicBezTo>
                    <a:pt x="5633339" y="136271"/>
                    <a:pt x="5052822" y="19050"/>
                    <a:pt x="4454525" y="19050"/>
                  </a:cubicBezTo>
                  <a:close/>
                  <a:moveTo>
                    <a:pt x="4454525" y="8648065"/>
                  </a:moveTo>
                  <a:cubicBezTo>
                    <a:pt x="3334385" y="8648065"/>
                    <a:pt x="2281301" y="8211693"/>
                    <a:pt x="1489075" y="7419213"/>
                  </a:cubicBezTo>
                  <a:cubicBezTo>
                    <a:pt x="697103" y="6626987"/>
                    <a:pt x="260985" y="5574157"/>
                    <a:pt x="260985" y="4454525"/>
                  </a:cubicBezTo>
                  <a:cubicBezTo>
                    <a:pt x="260985" y="3889756"/>
                    <a:pt x="371602" y="3341497"/>
                    <a:pt x="589788" y="2824988"/>
                  </a:cubicBezTo>
                  <a:cubicBezTo>
                    <a:pt x="800735" y="2325624"/>
                    <a:pt x="1102741" y="1877060"/>
                    <a:pt x="1487297" y="1491742"/>
                  </a:cubicBezTo>
                  <a:cubicBezTo>
                    <a:pt x="2279396" y="698119"/>
                    <a:pt x="3333242" y="260985"/>
                    <a:pt x="4454398" y="260985"/>
                  </a:cubicBezTo>
                  <a:cubicBezTo>
                    <a:pt x="5573776" y="260985"/>
                    <a:pt x="6626606" y="697103"/>
                    <a:pt x="7418832" y="1488948"/>
                  </a:cubicBezTo>
                  <a:cubicBezTo>
                    <a:pt x="8211438" y="2281174"/>
                    <a:pt x="8647937" y="3334385"/>
                    <a:pt x="8647937" y="4454398"/>
                  </a:cubicBezTo>
                  <a:cubicBezTo>
                    <a:pt x="8647937" y="5574792"/>
                    <a:pt x="8211311" y="6628130"/>
                    <a:pt x="7418450" y="7420356"/>
                  </a:cubicBezTo>
                  <a:cubicBezTo>
                    <a:pt x="6626225" y="8212074"/>
                    <a:pt x="5573522" y="8648065"/>
                    <a:pt x="4454525" y="8648065"/>
                  </a:cubicBezTo>
                  <a:close/>
                  <a:moveTo>
                    <a:pt x="4454525" y="280035"/>
                  </a:moveTo>
                  <a:cubicBezTo>
                    <a:pt x="3338449" y="280035"/>
                    <a:pt x="2289429" y="715137"/>
                    <a:pt x="1500886" y="1505204"/>
                  </a:cubicBezTo>
                  <a:cubicBezTo>
                    <a:pt x="713613" y="2294001"/>
                    <a:pt x="280035" y="3341370"/>
                    <a:pt x="280035" y="4454525"/>
                  </a:cubicBezTo>
                  <a:cubicBezTo>
                    <a:pt x="280035" y="5569077"/>
                    <a:pt x="714248" y="6617081"/>
                    <a:pt x="1502537" y="7405751"/>
                  </a:cubicBezTo>
                  <a:cubicBezTo>
                    <a:pt x="2291080" y="8194548"/>
                    <a:pt x="3339465" y="8629015"/>
                    <a:pt x="4454525" y="8629015"/>
                  </a:cubicBezTo>
                  <a:cubicBezTo>
                    <a:pt x="5568442" y="8629015"/>
                    <a:pt x="6616319" y="8195056"/>
                    <a:pt x="7405116" y="7407021"/>
                  </a:cubicBezTo>
                  <a:cubicBezTo>
                    <a:pt x="8194422" y="6618477"/>
                    <a:pt x="8629015" y="5569839"/>
                    <a:pt x="8629015" y="4454525"/>
                  </a:cubicBezTo>
                  <a:cubicBezTo>
                    <a:pt x="8629015" y="3339465"/>
                    <a:pt x="8194548" y="2291080"/>
                    <a:pt x="7405497" y="1502537"/>
                  </a:cubicBezTo>
                  <a:cubicBezTo>
                    <a:pt x="6616827" y="714121"/>
                    <a:pt x="5568823" y="280035"/>
                    <a:pt x="4454525" y="280035"/>
                  </a:cubicBezTo>
                  <a:close/>
                </a:path>
              </a:pathLst>
            </a:custGeom>
            <a:solidFill>
              <a:srgbClr val="EFEFEF"/>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grpSp>
      <p:sp>
        <p:nvSpPr>
          <p:cNvPr id="20" name="Freeform 20"/>
          <p:cNvSpPr/>
          <p:nvPr/>
        </p:nvSpPr>
        <p:spPr>
          <a:xfrm>
            <a:off x="5405018" y="728904"/>
            <a:ext cx="1381965" cy="1024314"/>
          </a:xfrm>
          <a:custGeom>
            <a:avLst/>
            <a:gdLst/>
            <a:ahLst/>
            <a:cxnLst/>
            <a:rect l="l" t="t" r="r" b="b"/>
            <a:pathLst>
              <a:path w="2072948" h="1536471">
                <a:moveTo>
                  <a:pt x="0" y="0"/>
                </a:moveTo>
                <a:lnTo>
                  <a:pt x="2072948" y="0"/>
                </a:lnTo>
                <a:lnTo>
                  <a:pt x="2072948" y="1536471"/>
                </a:lnTo>
                <a:lnTo>
                  <a:pt x="0" y="1536471"/>
                </a:lnTo>
                <a:lnTo>
                  <a:pt x="0" y="0"/>
                </a:lnTo>
                <a:close/>
              </a:path>
            </a:pathLst>
          </a:custGeom>
          <a:blipFill>
            <a:blip r:embed="rId8"/>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
        <p:nvSpPr>
          <p:cNvPr id="21" name="TextBox 21"/>
          <p:cNvSpPr txBox="1"/>
          <p:nvPr/>
        </p:nvSpPr>
        <p:spPr>
          <a:xfrm>
            <a:off x="2076883" y="1942836"/>
            <a:ext cx="8038235" cy="173825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7000"/>
              </a:lnSpc>
            </a:pPr>
            <a:r>
              <a:rPr lang="en-US" sz="5072" spc="497">
                <a:solidFill>
                  <a:srgbClr val="FFFFFF"/>
                </a:solidFill>
                <a:latin typeface="Oswald Bold"/>
              </a:rPr>
              <a:t>NIEUWE PROGRAMMERING</a:t>
            </a:r>
          </a:p>
        </p:txBody>
      </p:sp>
      <p:sp>
        <p:nvSpPr>
          <p:cNvPr id="22" name="TextBox 22"/>
          <p:cNvSpPr txBox="1"/>
          <p:nvPr/>
        </p:nvSpPr>
        <p:spPr>
          <a:xfrm>
            <a:off x="3814219" y="3955964"/>
            <a:ext cx="4328151" cy="144590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440055" lvl="1" indent="-219710" algn="ctr">
              <a:lnSpc>
                <a:spcPts val="2857"/>
              </a:lnSpc>
              <a:buFont typeface="Arial"/>
              <a:buChar char="•"/>
            </a:pPr>
            <a:r>
              <a:rPr lang="en-US" sz="1600" err="1">
                <a:solidFill>
                  <a:schemeClr val="bg1"/>
                </a:solidFill>
                <a:latin typeface="DM Sans"/>
              </a:rPr>
              <a:t>Duurzame</a:t>
            </a:r>
            <a:r>
              <a:rPr lang="en-US" sz="1600">
                <a:solidFill>
                  <a:schemeClr val="bg1"/>
                </a:solidFill>
                <a:latin typeface="DM Sans"/>
              </a:rPr>
              <a:t> partnerships met </a:t>
            </a:r>
            <a:r>
              <a:rPr lang="en-US" sz="1600" err="1">
                <a:solidFill>
                  <a:schemeClr val="bg1"/>
                </a:solidFill>
                <a:latin typeface="DM Sans"/>
              </a:rPr>
              <a:t>lokale</a:t>
            </a:r>
            <a:r>
              <a:rPr lang="en-US" sz="1600">
                <a:solidFill>
                  <a:schemeClr val="bg1"/>
                </a:solidFill>
                <a:latin typeface="DM Sans"/>
              </a:rPr>
              <a:t> </a:t>
            </a:r>
            <a:r>
              <a:rPr lang="en-US" sz="1600" err="1">
                <a:solidFill>
                  <a:schemeClr val="bg1"/>
                </a:solidFill>
                <a:latin typeface="DM Sans"/>
              </a:rPr>
              <a:t>organisaties</a:t>
            </a:r>
            <a:r>
              <a:rPr lang="en-US" sz="1600">
                <a:solidFill>
                  <a:schemeClr val="bg1"/>
                </a:solidFill>
                <a:latin typeface="DM Sans"/>
              </a:rPr>
              <a:t> </a:t>
            </a:r>
            <a:endParaRPr lang="nl-NL" sz="1600">
              <a:solidFill>
                <a:schemeClr val="bg1"/>
              </a:solidFill>
              <a:latin typeface="DM Sans"/>
            </a:endParaRPr>
          </a:p>
          <a:p>
            <a:pPr marL="440055" lvl="1" indent="-219710" algn="ctr">
              <a:lnSpc>
                <a:spcPts val="2857"/>
              </a:lnSpc>
              <a:buFont typeface="Arial"/>
              <a:buChar char="•"/>
            </a:pPr>
            <a:r>
              <a:rPr lang="en-US" sz="1600">
                <a:solidFill>
                  <a:schemeClr val="bg1"/>
                </a:solidFill>
                <a:latin typeface="DM Sans"/>
              </a:rPr>
              <a:t>Co-</a:t>
            </a:r>
            <a:r>
              <a:rPr lang="en-US" sz="1600" err="1">
                <a:solidFill>
                  <a:schemeClr val="bg1"/>
                </a:solidFill>
                <a:latin typeface="DM Sans"/>
              </a:rPr>
              <a:t>creatie</a:t>
            </a:r>
            <a:r>
              <a:rPr lang="en-US" sz="1600">
                <a:solidFill>
                  <a:schemeClr val="bg1"/>
                </a:solidFill>
                <a:latin typeface="DM Sans"/>
              </a:rPr>
              <a:t> met </a:t>
            </a:r>
            <a:r>
              <a:rPr lang="en-US" sz="1600" err="1">
                <a:solidFill>
                  <a:schemeClr val="bg1"/>
                </a:solidFill>
                <a:latin typeface="DM Sans"/>
              </a:rPr>
              <a:t>jongeren</a:t>
            </a:r>
            <a:endParaRPr lang="en-US" sz="1600">
              <a:solidFill>
                <a:schemeClr val="bg1"/>
              </a:solidFill>
              <a:latin typeface="DM Sans"/>
            </a:endParaRPr>
          </a:p>
          <a:p>
            <a:pPr marL="440055" lvl="1" indent="-219710" algn="ctr">
              <a:lnSpc>
                <a:spcPts val="2857"/>
              </a:lnSpc>
              <a:buFont typeface="Arial"/>
              <a:buChar char="•"/>
            </a:pPr>
            <a:r>
              <a:rPr lang="en-US" sz="1600" err="1">
                <a:solidFill>
                  <a:schemeClr val="bg1"/>
                </a:solidFill>
                <a:latin typeface="DM Sans"/>
              </a:rPr>
              <a:t>Aantrekken</a:t>
            </a:r>
            <a:r>
              <a:rPr lang="en-US" sz="1600">
                <a:solidFill>
                  <a:schemeClr val="bg1"/>
                </a:solidFill>
                <a:latin typeface="DM Sans"/>
              </a:rPr>
              <a:t> van "</a:t>
            </a:r>
            <a:r>
              <a:rPr lang="en-US" sz="1600" err="1">
                <a:solidFill>
                  <a:schemeClr val="bg1"/>
                </a:solidFill>
                <a:latin typeface="DM Sans"/>
              </a:rPr>
              <a:t>vergeten</a:t>
            </a:r>
            <a:r>
              <a:rPr lang="en-US" sz="1600">
                <a:solidFill>
                  <a:schemeClr val="bg1"/>
                </a:solidFill>
                <a:latin typeface="DM Sans"/>
              </a:rPr>
              <a:t>"  </a:t>
            </a:r>
            <a:r>
              <a:rPr lang="en-US" sz="1600" err="1">
                <a:solidFill>
                  <a:schemeClr val="bg1"/>
                </a:solidFill>
                <a:latin typeface="DM Sans"/>
              </a:rPr>
              <a:t>doelgroepen</a:t>
            </a:r>
            <a:endParaRPr lang="en-US" sz="1600">
              <a:solidFill>
                <a:schemeClr val="bg1"/>
              </a:solidFill>
              <a:latin typeface="DM Sans"/>
            </a:endParaRPr>
          </a:p>
        </p:txBody>
      </p:sp>
    </p:spTree>
    <p:extLst>
      <p:ext uri="{BB962C8B-B14F-4D97-AF65-F5344CB8AC3E}">
        <p14:creationId xmlns:p14="http://schemas.microsoft.com/office/powerpoint/2010/main" val="7606166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A1A1A"/>
        </a:solidFill>
        <a:effectLst/>
      </p:bgPr>
    </p:bg>
    <p:spTree>
      <p:nvGrpSpPr>
        <p:cNvPr id="1" name=""/>
        <p:cNvGrpSpPr/>
        <p:nvPr/>
      </p:nvGrpSpPr>
      <p:grpSpPr>
        <a:xfrm>
          <a:off x="0" y="0"/>
          <a:ext cx="0" cy="0"/>
          <a:chOff x="0" y="0"/>
          <a:chExt cx="0" cy="0"/>
        </a:xfrm>
      </p:grpSpPr>
      <p:grpSp>
        <p:nvGrpSpPr>
          <p:cNvPr id="2" name="Group 2"/>
          <p:cNvGrpSpPr/>
          <p:nvPr/>
        </p:nvGrpSpPr>
        <p:grpSpPr>
          <a:xfrm>
            <a:off x="-1847137" y="-2245678"/>
            <a:ext cx="3306593" cy="3306593"/>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4F5"/>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
          <p:nvSpPr>
            <p:cNvPr id="4" name="TextBox 4"/>
            <p:cNvSpPr txBox="1"/>
            <p:nvPr/>
          </p:nvSpPr>
          <p:spPr>
            <a:xfrm>
              <a:off x="76200" y="57150"/>
              <a:ext cx="660400" cy="67945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906"/>
                </a:lnSpc>
              </a:pPr>
              <a:endParaRPr sz="800"/>
            </a:p>
          </p:txBody>
        </p:sp>
      </p:grpSp>
      <p:sp>
        <p:nvSpPr>
          <p:cNvPr id="5" name="Freeform 5"/>
          <p:cNvSpPr/>
          <p:nvPr/>
        </p:nvSpPr>
        <p:spPr>
          <a:xfrm>
            <a:off x="-4426070" y="-3986085"/>
            <a:ext cx="8073593" cy="8284470"/>
          </a:xfrm>
          <a:custGeom>
            <a:avLst/>
            <a:gdLst/>
            <a:ahLst/>
            <a:cxnLst/>
            <a:rect l="l" t="t" r="r" b="b"/>
            <a:pathLst>
              <a:path w="12110389" h="12426705">
                <a:moveTo>
                  <a:pt x="0" y="0"/>
                </a:moveTo>
                <a:lnTo>
                  <a:pt x="12110389" y="0"/>
                </a:lnTo>
                <a:lnTo>
                  <a:pt x="12110389" y="12426706"/>
                </a:lnTo>
                <a:lnTo>
                  <a:pt x="0" y="124267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
        <p:nvSpPr>
          <p:cNvPr id="6" name="Freeform 6"/>
          <p:cNvSpPr/>
          <p:nvPr/>
        </p:nvSpPr>
        <p:spPr>
          <a:xfrm rot="17613411">
            <a:off x="3389851" y="4173022"/>
            <a:ext cx="6596000" cy="6768283"/>
          </a:xfrm>
          <a:custGeom>
            <a:avLst/>
            <a:gdLst/>
            <a:ahLst/>
            <a:cxnLst/>
            <a:rect l="l" t="t" r="r" b="b"/>
            <a:pathLst>
              <a:path w="9894000" h="10152425">
                <a:moveTo>
                  <a:pt x="0" y="0"/>
                </a:moveTo>
                <a:lnTo>
                  <a:pt x="9894000" y="0"/>
                </a:lnTo>
                <a:lnTo>
                  <a:pt x="9894000" y="10152425"/>
                </a:lnTo>
                <a:lnTo>
                  <a:pt x="0" y="101524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
        <p:nvSpPr>
          <p:cNvPr id="7" name="Freeform 7"/>
          <p:cNvSpPr/>
          <p:nvPr/>
        </p:nvSpPr>
        <p:spPr>
          <a:xfrm>
            <a:off x="6366059" y="18465"/>
            <a:ext cx="5140141" cy="6839535"/>
          </a:xfrm>
          <a:custGeom>
            <a:avLst/>
            <a:gdLst/>
            <a:ahLst/>
            <a:cxnLst/>
            <a:rect l="l" t="t" r="r" b="b"/>
            <a:pathLst>
              <a:path w="7710212" h="10259303">
                <a:moveTo>
                  <a:pt x="0" y="0"/>
                </a:moveTo>
                <a:lnTo>
                  <a:pt x="7710212" y="0"/>
                </a:lnTo>
                <a:lnTo>
                  <a:pt x="7710212" y="10259303"/>
                </a:lnTo>
                <a:lnTo>
                  <a:pt x="0" y="10259303"/>
                </a:lnTo>
                <a:lnTo>
                  <a:pt x="0" y="0"/>
                </a:lnTo>
                <a:close/>
              </a:path>
            </a:pathLst>
          </a:custGeom>
          <a:blipFill>
            <a:blip r:embed="rId4"/>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
        <p:nvSpPr>
          <p:cNvPr id="8" name="TextBox 8"/>
          <p:cNvSpPr txBox="1"/>
          <p:nvPr/>
        </p:nvSpPr>
        <p:spPr>
          <a:xfrm>
            <a:off x="1311536" y="2250713"/>
            <a:ext cx="5796645" cy="189167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7566"/>
              </a:lnSpc>
            </a:pPr>
            <a:r>
              <a:rPr lang="en-US" sz="5483" spc="537">
                <a:solidFill>
                  <a:srgbClr val="FFFFFF"/>
                </a:solidFill>
                <a:latin typeface="Oswald Bold"/>
              </a:rPr>
              <a:t>CLAIM YOUR SPACE</a:t>
            </a:r>
          </a:p>
        </p:txBody>
      </p:sp>
      <p:sp>
        <p:nvSpPr>
          <p:cNvPr id="9" name="Freeform 9"/>
          <p:cNvSpPr/>
          <p:nvPr/>
        </p:nvSpPr>
        <p:spPr>
          <a:xfrm>
            <a:off x="-5183" y="0"/>
            <a:ext cx="1381965" cy="1024314"/>
          </a:xfrm>
          <a:custGeom>
            <a:avLst/>
            <a:gdLst/>
            <a:ahLst/>
            <a:cxnLst/>
            <a:rect l="l" t="t" r="r" b="b"/>
            <a:pathLst>
              <a:path w="2072948" h="1536471">
                <a:moveTo>
                  <a:pt x="0" y="0"/>
                </a:moveTo>
                <a:lnTo>
                  <a:pt x="2072948" y="0"/>
                </a:lnTo>
                <a:lnTo>
                  <a:pt x="2072948" y="1536471"/>
                </a:lnTo>
                <a:lnTo>
                  <a:pt x="0" y="1536471"/>
                </a:lnTo>
                <a:lnTo>
                  <a:pt x="0" y="0"/>
                </a:lnTo>
                <a:close/>
              </a:path>
            </a:pathLst>
          </a:custGeom>
          <a:blipFill>
            <a:blip r:embed="rId5"/>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
        <p:nvSpPr>
          <p:cNvPr id="10" name="TextBox 10"/>
          <p:cNvSpPr txBox="1"/>
          <p:nvPr/>
        </p:nvSpPr>
        <p:spPr>
          <a:xfrm>
            <a:off x="1311536" y="4266636"/>
            <a:ext cx="3827839" cy="206159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416487" lvl="1" indent="-208243">
              <a:lnSpc>
                <a:spcPts val="2661"/>
              </a:lnSpc>
              <a:buFont typeface="Arial"/>
              <a:buChar char="•"/>
            </a:pPr>
            <a:r>
              <a:rPr lang="en-US" sz="1929" spc="189">
                <a:solidFill>
                  <a:srgbClr val="F5FFF5"/>
                </a:solidFill>
                <a:latin typeface="DM Sans"/>
              </a:rPr>
              <a:t>Jonge ondernemers steunen en begeleiden</a:t>
            </a:r>
          </a:p>
          <a:p>
            <a:pPr marL="416487" lvl="1" indent="-208243">
              <a:lnSpc>
                <a:spcPts val="2661"/>
              </a:lnSpc>
              <a:buFont typeface="Arial"/>
              <a:buChar char="•"/>
            </a:pPr>
            <a:r>
              <a:rPr lang="en-US" sz="1929" spc="189">
                <a:solidFill>
                  <a:srgbClr val="F5FFF5"/>
                </a:solidFill>
                <a:latin typeface="DM Sans"/>
              </a:rPr>
              <a:t>Collectie van partners &amp; samenwerking</a:t>
            </a:r>
          </a:p>
          <a:p>
            <a:pPr marL="416487" lvl="1" indent="-208243">
              <a:lnSpc>
                <a:spcPts val="2661"/>
              </a:lnSpc>
              <a:buFont typeface="Arial"/>
              <a:buChar char="•"/>
            </a:pPr>
            <a:r>
              <a:rPr lang="en-US" sz="1929" spc="189">
                <a:solidFill>
                  <a:srgbClr val="F5FFF5"/>
                </a:solidFill>
                <a:latin typeface="DM Sans"/>
              </a:rPr>
              <a:t>Talentontwikkeling</a:t>
            </a:r>
          </a:p>
          <a:p>
            <a:pPr marL="416487" lvl="1" indent="-208243" algn="l">
              <a:lnSpc>
                <a:spcPts val="2661"/>
              </a:lnSpc>
              <a:buFont typeface="Arial"/>
              <a:buChar char="•"/>
            </a:pPr>
            <a:r>
              <a:rPr lang="en-US" sz="1929" u="sng" spc="189">
                <a:solidFill>
                  <a:srgbClr val="F5FFF5"/>
                </a:solidFill>
                <a:latin typeface="DM Sans"/>
                <a:hlinkClick r:id="rId6" tooltip="https://www.instagram.com/reel/C4OCaUrN4zo/?utm_source=ig_web_copy_link&amp;igsh=MzRlODBiNWFlZA=="/>
              </a:rPr>
              <a:t>Telezah</a:t>
            </a:r>
            <a:r>
              <a:rPr lang="en-US" sz="1929" spc="189">
                <a:solidFill>
                  <a:srgbClr val="F5FFF5"/>
                </a:solidFill>
                <a:latin typeface="DM Sans"/>
              </a:rPr>
              <a:t> Braiding 101</a:t>
            </a:r>
          </a:p>
        </p:txBody>
      </p:sp>
      <p:sp>
        <p:nvSpPr>
          <p:cNvPr id="11" name="TextBox 11"/>
          <p:cNvSpPr txBox="1"/>
          <p:nvPr/>
        </p:nvSpPr>
        <p:spPr>
          <a:xfrm>
            <a:off x="5148485" y="952966"/>
            <a:ext cx="5896173" cy="78316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6533"/>
              </a:lnSpc>
            </a:pPr>
            <a:r>
              <a:rPr lang="en-US" sz="4666">
                <a:solidFill>
                  <a:srgbClr val="FFFFFF"/>
                </a:solidFill>
                <a:latin typeface="Arimo Italics"/>
              </a:rPr>
              <a:t>De vrijheid om te falen</a:t>
            </a:r>
          </a:p>
        </p:txBody>
      </p:sp>
    </p:spTree>
    <p:extLst>
      <p:ext uri="{BB962C8B-B14F-4D97-AF65-F5344CB8AC3E}">
        <p14:creationId xmlns:p14="http://schemas.microsoft.com/office/powerpoint/2010/main" val="33935926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9000" r="-6000" b="-18000"/>
          </a:stretch>
        </a:blipFill>
        <a:effectLst/>
      </p:bgPr>
    </p:bg>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52E18173-9DF4-B83B-A0FB-383232127A93}"/>
              </a:ext>
            </a:extLst>
          </p:cNvPr>
          <p:cNvSpPr>
            <a:spLocks noGrp="1"/>
          </p:cNvSpPr>
          <p:nvPr>
            <p:ph type="body" sz="quarter" idx="10"/>
          </p:nvPr>
        </p:nvSpPr>
        <p:spPr>
          <a:xfrm>
            <a:off x="1474901" y="1873340"/>
            <a:ext cx="7486181" cy="1791516"/>
          </a:xfrm>
        </p:spPr>
        <p:txBody>
          <a:bodyPr/>
          <a:lstStyle/>
          <a:p>
            <a:r>
              <a:rPr lang="en-US" err="1">
                <a:latin typeface="+mn-lt"/>
              </a:rPr>
              <a:t>Samen</a:t>
            </a:r>
            <a:r>
              <a:rPr lang="en-US">
                <a:latin typeface="+mn-lt"/>
              </a:rPr>
              <a:t> je </a:t>
            </a:r>
            <a:r>
              <a:rPr lang="en-US" err="1">
                <a:latin typeface="+mn-lt"/>
              </a:rPr>
              <a:t>verhaal</a:t>
            </a:r>
            <a:r>
              <a:rPr lang="en-US">
                <a:latin typeface="+mn-lt"/>
              </a:rPr>
              <a:t> </a:t>
            </a:r>
            <a:r>
              <a:rPr lang="en-US" err="1">
                <a:latin typeface="+mn-lt"/>
              </a:rPr>
              <a:t>vertellen</a:t>
            </a:r>
            <a:endParaRPr lang="en-US">
              <a:latin typeface="+mn-lt"/>
            </a:endParaRPr>
          </a:p>
        </p:txBody>
      </p:sp>
      <p:sp>
        <p:nvSpPr>
          <p:cNvPr id="10" name="Text Placeholder 2">
            <a:extLst>
              <a:ext uri="{FF2B5EF4-FFF2-40B4-BE49-F238E27FC236}">
                <a16:creationId xmlns:a16="http://schemas.microsoft.com/office/drawing/2014/main" id="{50252E27-D66E-CB1F-9680-1929BDF12F43}"/>
              </a:ext>
            </a:extLst>
          </p:cNvPr>
          <p:cNvSpPr>
            <a:spLocks noGrp="1"/>
          </p:cNvSpPr>
          <p:nvPr>
            <p:ph type="body" sz="quarter" idx="11"/>
          </p:nvPr>
        </p:nvSpPr>
        <p:spPr>
          <a:xfrm>
            <a:off x="1474901" y="3664852"/>
            <a:ext cx="7486181" cy="369332"/>
          </a:xfrm>
        </p:spPr>
        <p:txBody>
          <a:bodyPr wrap="square" lIns="0" tIns="0" rIns="0" bIns="0" anchor="t">
            <a:spAutoFit/>
          </a:bodyPr>
          <a:lstStyle/>
          <a:p>
            <a:r>
              <a:rPr lang="en-US" sz="2400"/>
              <a:t>Lidewij Klap, Roger Buyne, Shasha Triebel, Emma Oudhuizen</a:t>
            </a:r>
            <a:endParaRPr lang="en-US" sz="2400">
              <a:ea typeface="Calibri"/>
            </a:endParaRPr>
          </a:p>
        </p:txBody>
      </p:sp>
    </p:spTree>
    <p:extLst>
      <p:ext uri="{BB962C8B-B14F-4D97-AF65-F5344CB8AC3E}">
        <p14:creationId xmlns:p14="http://schemas.microsoft.com/office/powerpoint/2010/main" val="26730129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2F4F5"/>
        </a:solidFill>
        <a:effectLst/>
      </p:bgPr>
    </p:bg>
    <p:spTree>
      <p:nvGrpSpPr>
        <p:cNvPr id="1" name=""/>
        <p:cNvGrpSpPr/>
        <p:nvPr/>
      </p:nvGrpSpPr>
      <p:grpSpPr>
        <a:xfrm>
          <a:off x="0" y="0"/>
          <a:ext cx="0" cy="0"/>
          <a:chOff x="0" y="0"/>
          <a:chExt cx="0" cy="0"/>
        </a:xfrm>
      </p:grpSpPr>
      <p:sp>
        <p:nvSpPr>
          <p:cNvPr id="2" name="Freeform 2"/>
          <p:cNvSpPr/>
          <p:nvPr/>
        </p:nvSpPr>
        <p:spPr>
          <a:xfrm rot="7659121">
            <a:off x="-2675068" y="3723809"/>
            <a:ext cx="5086196" cy="5219044"/>
          </a:xfrm>
          <a:custGeom>
            <a:avLst/>
            <a:gdLst/>
            <a:ahLst/>
            <a:cxnLst/>
            <a:rect l="l" t="t" r="r" b="b"/>
            <a:pathLst>
              <a:path w="7629294" h="7828566">
                <a:moveTo>
                  <a:pt x="0" y="0"/>
                </a:moveTo>
                <a:lnTo>
                  <a:pt x="7629294" y="0"/>
                </a:lnTo>
                <a:lnTo>
                  <a:pt x="7629294" y="7828566"/>
                </a:lnTo>
                <a:lnTo>
                  <a:pt x="0" y="78285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
        <p:nvSpPr>
          <p:cNvPr id="3" name="Freeform 3"/>
          <p:cNvSpPr/>
          <p:nvPr/>
        </p:nvSpPr>
        <p:spPr>
          <a:xfrm rot="2016048">
            <a:off x="8162325" y="-670203"/>
            <a:ext cx="7166309" cy="1791577"/>
          </a:xfrm>
          <a:custGeom>
            <a:avLst/>
            <a:gdLst/>
            <a:ahLst/>
            <a:cxnLst/>
            <a:rect l="l" t="t" r="r" b="b"/>
            <a:pathLst>
              <a:path w="10749463" h="2687366">
                <a:moveTo>
                  <a:pt x="0" y="0"/>
                </a:moveTo>
                <a:lnTo>
                  <a:pt x="10749463" y="0"/>
                </a:lnTo>
                <a:lnTo>
                  <a:pt x="10749463" y="2687365"/>
                </a:lnTo>
                <a:lnTo>
                  <a:pt x="0" y="26873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
        <p:nvSpPr>
          <p:cNvPr id="4" name="Freeform 4"/>
          <p:cNvSpPr/>
          <p:nvPr/>
        </p:nvSpPr>
        <p:spPr>
          <a:xfrm>
            <a:off x="10115312" y="-83821"/>
            <a:ext cx="2076689" cy="1539243"/>
          </a:xfrm>
          <a:custGeom>
            <a:avLst/>
            <a:gdLst/>
            <a:ahLst/>
            <a:cxnLst/>
            <a:rect l="l" t="t" r="r" b="b"/>
            <a:pathLst>
              <a:path w="3115033" h="2308865">
                <a:moveTo>
                  <a:pt x="0" y="0"/>
                </a:moveTo>
                <a:lnTo>
                  <a:pt x="3115033" y="0"/>
                </a:lnTo>
                <a:lnTo>
                  <a:pt x="3115033" y="2308864"/>
                </a:lnTo>
                <a:lnTo>
                  <a:pt x="0" y="2308864"/>
                </a:lnTo>
                <a:lnTo>
                  <a:pt x="0" y="0"/>
                </a:lnTo>
                <a:close/>
              </a:path>
            </a:pathLst>
          </a:custGeom>
          <a:blipFill>
            <a:blip r:embed="rId6"/>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
        <p:nvSpPr>
          <p:cNvPr id="5" name="Freeform 5"/>
          <p:cNvSpPr/>
          <p:nvPr/>
        </p:nvSpPr>
        <p:spPr>
          <a:xfrm>
            <a:off x="57216" y="5443578"/>
            <a:ext cx="1793297" cy="1091048"/>
          </a:xfrm>
          <a:custGeom>
            <a:avLst/>
            <a:gdLst/>
            <a:ahLst/>
            <a:cxnLst/>
            <a:rect l="l" t="t" r="r" b="b"/>
            <a:pathLst>
              <a:path w="2689946" h="1636572">
                <a:moveTo>
                  <a:pt x="0" y="0"/>
                </a:moveTo>
                <a:lnTo>
                  <a:pt x="2689945" y="0"/>
                </a:lnTo>
                <a:lnTo>
                  <a:pt x="2689945" y="1636572"/>
                </a:lnTo>
                <a:lnTo>
                  <a:pt x="0" y="1636572"/>
                </a:lnTo>
                <a:lnTo>
                  <a:pt x="0" y="0"/>
                </a:lnTo>
                <a:close/>
              </a:path>
            </a:pathLst>
          </a:custGeom>
          <a:blipFill>
            <a:blip r:embed="rId7"/>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
        <p:nvSpPr>
          <p:cNvPr id="6" name="TextBox 6"/>
          <p:cNvSpPr txBox="1"/>
          <p:nvPr/>
        </p:nvSpPr>
        <p:spPr>
          <a:xfrm>
            <a:off x="685800" y="416680"/>
            <a:ext cx="8564166" cy="198223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7988"/>
              </a:lnSpc>
            </a:pPr>
            <a:r>
              <a:rPr lang="en-US" sz="5788" spc="567">
                <a:solidFill>
                  <a:srgbClr val="231F20"/>
                </a:solidFill>
                <a:latin typeface="Oswald Bold"/>
              </a:rPr>
              <a:t>PROGRAMMEREN IS LEREN</a:t>
            </a:r>
          </a:p>
        </p:txBody>
      </p:sp>
      <p:sp>
        <p:nvSpPr>
          <p:cNvPr id="7" name="TextBox 7"/>
          <p:cNvSpPr txBox="1"/>
          <p:nvPr/>
        </p:nvSpPr>
        <p:spPr>
          <a:xfrm>
            <a:off x="2889880" y="2903829"/>
            <a:ext cx="6485433" cy="320421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561340" lvl="1" indent="-280670" algn="ctr">
              <a:lnSpc>
                <a:spcPts val="3640"/>
              </a:lnSpc>
              <a:buFont typeface="Arial"/>
              <a:buChar char="•"/>
            </a:pPr>
            <a:r>
              <a:rPr lang="en-US" sz="2550">
                <a:solidFill>
                  <a:srgbClr val="231F20"/>
                </a:solidFill>
                <a:latin typeface="DM Sans"/>
              </a:rPr>
              <a:t>Kleine </a:t>
            </a:r>
            <a:r>
              <a:rPr lang="en-US" sz="2550" err="1">
                <a:solidFill>
                  <a:srgbClr val="231F20"/>
                </a:solidFill>
                <a:latin typeface="DM Sans"/>
              </a:rPr>
              <a:t>stapjes</a:t>
            </a:r>
            <a:endParaRPr lang="en-US" sz="2550">
              <a:solidFill>
                <a:srgbClr val="231F20"/>
              </a:solidFill>
              <a:latin typeface="DM Sans"/>
            </a:endParaRPr>
          </a:p>
          <a:p>
            <a:pPr marL="561340" lvl="1" indent="-280670" algn="ctr">
              <a:lnSpc>
                <a:spcPts val="3640"/>
              </a:lnSpc>
              <a:buFont typeface="Arial"/>
              <a:buChar char="•"/>
            </a:pPr>
            <a:r>
              <a:rPr lang="en-US" sz="2550" err="1">
                <a:solidFill>
                  <a:srgbClr val="231F20"/>
                </a:solidFill>
                <a:latin typeface="DM Sans"/>
              </a:rPr>
              <a:t>Informeel</a:t>
            </a:r>
            <a:endParaRPr lang="en-US" sz="2550">
              <a:solidFill>
                <a:srgbClr val="231F20"/>
              </a:solidFill>
              <a:latin typeface="DM Sans"/>
            </a:endParaRPr>
          </a:p>
          <a:p>
            <a:pPr marL="561340" lvl="1" indent="-280670" algn="ctr">
              <a:lnSpc>
                <a:spcPts val="3640"/>
              </a:lnSpc>
              <a:buFont typeface="Arial"/>
              <a:buChar char="•"/>
            </a:pPr>
            <a:r>
              <a:rPr lang="en-US" sz="2550" err="1">
                <a:solidFill>
                  <a:srgbClr val="231F20"/>
                </a:solidFill>
                <a:latin typeface="DM Sans"/>
              </a:rPr>
              <a:t>Ruimte</a:t>
            </a:r>
            <a:r>
              <a:rPr lang="en-US" sz="2550">
                <a:solidFill>
                  <a:srgbClr val="231F20"/>
                </a:solidFill>
                <a:latin typeface="DM Sans"/>
              </a:rPr>
              <a:t> </a:t>
            </a:r>
            <a:r>
              <a:rPr lang="en-US" sz="2550" err="1">
                <a:solidFill>
                  <a:srgbClr val="231F20"/>
                </a:solidFill>
                <a:latin typeface="DM Sans"/>
              </a:rPr>
              <a:t>geven</a:t>
            </a:r>
            <a:endParaRPr lang="en-US" sz="2550">
              <a:solidFill>
                <a:srgbClr val="231F20"/>
              </a:solidFill>
              <a:latin typeface="DM Sans"/>
            </a:endParaRPr>
          </a:p>
          <a:p>
            <a:pPr marL="561340" lvl="1" indent="-280670" algn="ctr">
              <a:lnSpc>
                <a:spcPts val="3640"/>
              </a:lnSpc>
              <a:buFont typeface="Arial"/>
              <a:buChar char="•"/>
            </a:pPr>
            <a:r>
              <a:rPr lang="en-US" sz="2550">
                <a:solidFill>
                  <a:srgbClr val="231F20"/>
                </a:solidFill>
                <a:latin typeface="DM Sans"/>
              </a:rPr>
              <a:t>Partners </a:t>
            </a:r>
            <a:r>
              <a:rPr lang="en-US" sz="2550" err="1">
                <a:solidFill>
                  <a:srgbClr val="231F20"/>
                </a:solidFill>
                <a:latin typeface="DM Sans"/>
              </a:rPr>
              <a:t>niet</a:t>
            </a:r>
            <a:r>
              <a:rPr lang="en-US" sz="2550">
                <a:solidFill>
                  <a:srgbClr val="231F20"/>
                </a:solidFill>
                <a:latin typeface="DM Sans"/>
              </a:rPr>
              <a:t> </a:t>
            </a:r>
            <a:r>
              <a:rPr lang="en-US" sz="2550" err="1">
                <a:solidFill>
                  <a:srgbClr val="231F20"/>
                </a:solidFill>
                <a:latin typeface="DM Sans"/>
              </a:rPr>
              <a:t>passeren</a:t>
            </a:r>
            <a:endParaRPr lang="en-US" sz="2550">
              <a:solidFill>
                <a:srgbClr val="231F20"/>
              </a:solidFill>
              <a:latin typeface="DM Sans"/>
            </a:endParaRPr>
          </a:p>
          <a:p>
            <a:pPr marL="561340" lvl="1" indent="-280670" algn="ctr">
              <a:lnSpc>
                <a:spcPts val="3640"/>
              </a:lnSpc>
              <a:buFont typeface="Arial"/>
              <a:buChar char="•"/>
            </a:pPr>
            <a:r>
              <a:rPr lang="en-US" sz="2550" err="1">
                <a:solidFill>
                  <a:srgbClr val="231F20"/>
                </a:solidFill>
                <a:latin typeface="DM Sans"/>
              </a:rPr>
              <a:t>Vergoeding</a:t>
            </a:r>
            <a:r>
              <a:rPr lang="en-US" sz="2550">
                <a:solidFill>
                  <a:srgbClr val="231F20"/>
                </a:solidFill>
                <a:latin typeface="DM Sans"/>
              </a:rPr>
              <a:t>!</a:t>
            </a:r>
          </a:p>
          <a:p>
            <a:pPr marL="561340" lvl="1" indent="-280670" algn="ctr">
              <a:lnSpc>
                <a:spcPts val="3640"/>
              </a:lnSpc>
              <a:buFont typeface="Arial"/>
              <a:buChar char="•"/>
            </a:pPr>
            <a:r>
              <a:rPr lang="en-US" sz="2550" err="1">
                <a:solidFill>
                  <a:srgbClr val="231F20"/>
                </a:solidFill>
                <a:latin typeface="DM Sans"/>
              </a:rPr>
              <a:t>Consumeren</a:t>
            </a:r>
            <a:r>
              <a:rPr lang="en-US" sz="2550">
                <a:solidFill>
                  <a:srgbClr val="231F20"/>
                </a:solidFill>
                <a:latin typeface="DM Sans"/>
              </a:rPr>
              <a:t> &gt; </a:t>
            </a:r>
            <a:r>
              <a:rPr lang="en-US" sz="2550" err="1">
                <a:solidFill>
                  <a:srgbClr val="231F20"/>
                </a:solidFill>
                <a:latin typeface="DM Sans"/>
              </a:rPr>
              <a:t>Participeren</a:t>
            </a:r>
            <a:r>
              <a:rPr lang="en-US" sz="2550">
                <a:solidFill>
                  <a:srgbClr val="231F20"/>
                </a:solidFill>
                <a:latin typeface="DM Sans"/>
              </a:rPr>
              <a:t> &gt; </a:t>
            </a:r>
            <a:r>
              <a:rPr lang="en-US" sz="2550" err="1">
                <a:solidFill>
                  <a:srgbClr val="231F20"/>
                </a:solidFill>
                <a:latin typeface="DM Sans"/>
              </a:rPr>
              <a:t>Creëren</a:t>
            </a:r>
            <a:endParaRPr lang="en-US" sz="2550">
              <a:solidFill>
                <a:srgbClr val="231F20"/>
              </a:solidFill>
              <a:latin typeface="DM Sans"/>
            </a:endParaRPr>
          </a:p>
          <a:p>
            <a:pPr algn="ctr">
              <a:lnSpc>
                <a:spcPts val="3640"/>
              </a:lnSpc>
            </a:pPr>
            <a:endParaRPr lang="en-US" sz="2599">
              <a:solidFill>
                <a:srgbClr val="231F20"/>
              </a:solidFill>
              <a:latin typeface="Garet Bold"/>
            </a:endParaRPr>
          </a:p>
        </p:txBody>
      </p:sp>
    </p:spTree>
    <p:extLst>
      <p:ext uri="{BB962C8B-B14F-4D97-AF65-F5344CB8AC3E}">
        <p14:creationId xmlns:p14="http://schemas.microsoft.com/office/powerpoint/2010/main" val="39968142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0273C1BB-F23E-3392-3059-76D930F87CA8}"/>
              </a:ext>
            </a:extLst>
          </p:cNvPr>
          <p:cNvSpPr>
            <a:spLocks noGrp="1"/>
          </p:cNvSpPr>
          <p:nvPr>
            <p:ph type="body" sz="quarter" idx="10"/>
          </p:nvPr>
        </p:nvSpPr>
        <p:spPr>
          <a:xfrm>
            <a:off x="1474901" y="2108200"/>
            <a:ext cx="7486181" cy="1354217"/>
          </a:xfrm>
        </p:spPr>
        <p:txBody>
          <a:bodyPr/>
          <a:lstStyle/>
          <a:p>
            <a:r>
              <a:rPr lang="nl-NL" sz="4400">
                <a:latin typeface="+mn-lt"/>
              </a:rPr>
              <a:t>Samen je verhaal vertellen: Aan de slag!</a:t>
            </a:r>
          </a:p>
        </p:txBody>
      </p:sp>
      <p:sp>
        <p:nvSpPr>
          <p:cNvPr id="3" name="Tijdelijke aanduiding voor tekst 2">
            <a:extLst>
              <a:ext uri="{FF2B5EF4-FFF2-40B4-BE49-F238E27FC236}">
                <a16:creationId xmlns:a16="http://schemas.microsoft.com/office/drawing/2014/main" id="{2C90CE5B-E5BE-3873-541A-F4CCCEEAF056}"/>
              </a:ext>
            </a:extLst>
          </p:cNvPr>
          <p:cNvSpPr>
            <a:spLocks noGrp="1"/>
          </p:cNvSpPr>
          <p:nvPr>
            <p:ph type="body" sz="quarter" idx="11"/>
          </p:nvPr>
        </p:nvSpPr>
        <p:spPr/>
        <p:txBody>
          <a:bodyPr/>
          <a:lstStyle/>
          <a:p>
            <a:r>
              <a:rPr lang="nl-NL"/>
              <a:t>Met wie gaan jullie verhalen vertellen?</a:t>
            </a:r>
          </a:p>
        </p:txBody>
      </p:sp>
    </p:spTree>
    <p:extLst>
      <p:ext uri="{BB962C8B-B14F-4D97-AF65-F5344CB8AC3E}">
        <p14:creationId xmlns:p14="http://schemas.microsoft.com/office/powerpoint/2010/main" val="1654178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Tijdelijke aanduiding voor afbeelding 26">
            <a:extLst>
              <a:ext uri="{FF2B5EF4-FFF2-40B4-BE49-F238E27FC236}">
                <a16:creationId xmlns:a16="http://schemas.microsoft.com/office/drawing/2014/main" id="{A329ECD4-BD3B-175F-F447-A7283A320F40}"/>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6261" r="6261"/>
          <a:stretch/>
        </p:blipFill>
        <p:spPr>
          <a:xfrm>
            <a:off x="6192266" y="0"/>
            <a:ext cx="5999306" cy="6858000"/>
          </a:xfrm>
        </p:spPr>
      </p:pic>
      <p:sp>
        <p:nvSpPr>
          <p:cNvPr id="8" name="Tijdelijke aanduiding voor tekst 7">
            <a:extLst>
              <a:ext uri="{FF2B5EF4-FFF2-40B4-BE49-F238E27FC236}">
                <a16:creationId xmlns:a16="http://schemas.microsoft.com/office/drawing/2014/main" id="{A083B2BD-C799-5540-DABA-976EEB31FF54}"/>
              </a:ext>
            </a:extLst>
          </p:cNvPr>
          <p:cNvSpPr>
            <a:spLocks noGrp="1"/>
          </p:cNvSpPr>
          <p:nvPr>
            <p:ph type="body" sz="quarter" idx="15"/>
          </p:nvPr>
        </p:nvSpPr>
        <p:spPr>
          <a:xfrm>
            <a:off x="733184" y="2438184"/>
            <a:ext cx="5075508" cy="3396764"/>
          </a:xfrm>
        </p:spPr>
        <p:txBody>
          <a:bodyPr/>
          <a:lstStyle/>
          <a:p>
            <a:r>
              <a:rPr lang="nl-NL"/>
              <a:t>Groepjes van 4</a:t>
            </a:r>
          </a:p>
          <a:p>
            <a:r>
              <a:rPr lang="nl-NL"/>
              <a:t>Verzamel zo veel mogelijk verhalen uit jullie werkgebied:</a:t>
            </a:r>
            <a:br>
              <a:rPr lang="nl-NL"/>
            </a:br>
            <a:endParaRPr lang="nl-NL"/>
          </a:p>
          <a:p>
            <a:pPr lvl="1"/>
            <a:r>
              <a:rPr lang="nl-NL"/>
              <a:t>Geschiedenis &amp; erfgoed</a:t>
            </a:r>
          </a:p>
          <a:p>
            <a:pPr lvl="1"/>
            <a:r>
              <a:rPr lang="nl-NL"/>
              <a:t>Duurzaamheid</a:t>
            </a:r>
          </a:p>
          <a:p>
            <a:pPr lvl="1"/>
            <a:r>
              <a:rPr lang="nl-NL"/>
              <a:t>Kunst &amp; cultuur</a:t>
            </a:r>
          </a:p>
          <a:p>
            <a:pPr lvl="1"/>
            <a:r>
              <a:rPr lang="nl-NL"/>
              <a:t>Emancipatie</a:t>
            </a:r>
          </a:p>
          <a:p>
            <a:pPr lvl="1"/>
            <a:r>
              <a:rPr lang="nl-NL"/>
              <a:t>Literatuur</a:t>
            </a:r>
          </a:p>
          <a:p>
            <a:pPr lvl="1"/>
            <a:r>
              <a:rPr lang="nl-NL"/>
              <a:t>Migratie</a:t>
            </a:r>
          </a:p>
          <a:p>
            <a:pPr lvl="1"/>
            <a:r>
              <a:rPr lang="nl-NL"/>
              <a:t>Filosofie</a:t>
            </a:r>
          </a:p>
          <a:p>
            <a:pPr lvl="1"/>
            <a:r>
              <a:rPr lang="nl-NL"/>
              <a:t>Stedelijke ontwikkeling</a:t>
            </a:r>
          </a:p>
          <a:p>
            <a:pPr lvl="1"/>
            <a:r>
              <a:rPr lang="nl-NL"/>
              <a:t>Et cetera…</a:t>
            </a:r>
          </a:p>
        </p:txBody>
      </p:sp>
      <p:sp>
        <p:nvSpPr>
          <p:cNvPr id="6" name="Titel 5">
            <a:extLst>
              <a:ext uri="{FF2B5EF4-FFF2-40B4-BE49-F238E27FC236}">
                <a16:creationId xmlns:a16="http://schemas.microsoft.com/office/drawing/2014/main" id="{11B7BBC6-56C2-20B1-BB71-B6CB75D7865A}"/>
              </a:ext>
            </a:extLst>
          </p:cNvPr>
          <p:cNvSpPr>
            <a:spLocks noGrp="1"/>
          </p:cNvSpPr>
          <p:nvPr>
            <p:ph type="title"/>
          </p:nvPr>
        </p:nvSpPr>
        <p:spPr>
          <a:xfrm>
            <a:off x="723143" y="610328"/>
            <a:ext cx="5095591" cy="1657185"/>
          </a:xfrm>
        </p:spPr>
        <p:txBody>
          <a:bodyPr/>
          <a:lstStyle/>
          <a:p>
            <a:r>
              <a:rPr lang="nl-NL"/>
              <a:t>Welke verhalen zijn er in jouw werkgebied?</a:t>
            </a:r>
          </a:p>
        </p:txBody>
      </p:sp>
      <p:sp>
        <p:nvSpPr>
          <p:cNvPr id="7" name="object 2">
            <a:extLst>
              <a:ext uri="{FF2B5EF4-FFF2-40B4-BE49-F238E27FC236}">
                <a16:creationId xmlns:a16="http://schemas.microsoft.com/office/drawing/2014/main" id="{90302889-E1AA-2A8C-D041-D7B3624FCD1E}"/>
              </a:ext>
            </a:extLst>
          </p:cNvPr>
          <p:cNvSpPr/>
          <p:nvPr/>
        </p:nvSpPr>
        <p:spPr>
          <a:xfrm>
            <a:off x="6122934" y="0"/>
            <a:ext cx="844832" cy="844832"/>
          </a:xfrm>
          <a:custGeom>
            <a:avLst/>
            <a:gdLst/>
            <a:ahLst/>
            <a:cxnLst/>
            <a:rect l="l" t="t" r="r" b="b"/>
            <a:pathLst>
              <a:path w="1393190" h="1393190">
                <a:moveTo>
                  <a:pt x="1392627" y="0"/>
                </a:moveTo>
                <a:lnTo>
                  <a:pt x="0" y="0"/>
                </a:lnTo>
                <a:lnTo>
                  <a:pt x="0" y="1392627"/>
                </a:lnTo>
                <a:lnTo>
                  <a:pt x="1392627" y="0"/>
                </a:lnTo>
                <a:close/>
              </a:path>
            </a:pathLst>
          </a:custGeom>
          <a:solidFill>
            <a:schemeClr val="bg1"/>
          </a:solidFill>
        </p:spPr>
        <p:txBody>
          <a:bodyPr wrap="square" lIns="0" tIns="0" rIns="0" bIns="0" rtlCol="0"/>
          <a:lstStyle/>
          <a:p>
            <a:endParaRPr/>
          </a:p>
        </p:txBody>
      </p:sp>
      <p:grpSp>
        <p:nvGrpSpPr>
          <p:cNvPr id="10" name="object 3">
            <a:extLst>
              <a:ext uri="{FF2B5EF4-FFF2-40B4-BE49-F238E27FC236}">
                <a16:creationId xmlns:a16="http://schemas.microsoft.com/office/drawing/2014/main" id="{3242EAA3-8769-9BAE-615E-2176705CEEFC}"/>
              </a:ext>
            </a:extLst>
          </p:cNvPr>
          <p:cNvGrpSpPr/>
          <p:nvPr/>
        </p:nvGrpSpPr>
        <p:grpSpPr>
          <a:xfrm>
            <a:off x="11531245" y="6197185"/>
            <a:ext cx="660386" cy="660386"/>
            <a:chOff x="19015171" y="10219617"/>
            <a:chExt cx="1089025" cy="1089025"/>
          </a:xfrm>
        </p:grpSpPr>
        <p:sp>
          <p:nvSpPr>
            <p:cNvPr id="11" name="object 4">
              <a:extLst>
                <a:ext uri="{FF2B5EF4-FFF2-40B4-BE49-F238E27FC236}">
                  <a16:creationId xmlns:a16="http://schemas.microsoft.com/office/drawing/2014/main" id="{415A11CF-CF80-D890-00E1-B7FE2F4DB38F}"/>
                </a:ext>
              </a:extLst>
            </p:cNvPr>
            <p:cNvSpPr/>
            <p:nvPr/>
          </p:nvSpPr>
          <p:spPr>
            <a:xfrm>
              <a:off x="19015171" y="10219617"/>
              <a:ext cx="1089025" cy="1089025"/>
            </a:xfrm>
            <a:custGeom>
              <a:avLst/>
              <a:gdLst/>
              <a:ahLst/>
              <a:cxnLst/>
              <a:rect l="l" t="t" r="r" b="b"/>
              <a:pathLst>
                <a:path w="1089025" h="1089025">
                  <a:moveTo>
                    <a:pt x="1088930" y="0"/>
                  </a:moveTo>
                  <a:lnTo>
                    <a:pt x="272232" y="0"/>
                  </a:lnTo>
                  <a:lnTo>
                    <a:pt x="0" y="272232"/>
                  </a:lnTo>
                  <a:lnTo>
                    <a:pt x="0" y="1088940"/>
                  </a:lnTo>
                  <a:lnTo>
                    <a:pt x="1088930" y="1088940"/>
                  </a:lnTo>
                  <a:lnTo>
                    <a:pt x="1088930" y="0"/>
                  </a:lnTo>
                  <a:close/>
                </a:path>
              </a:pathLst>
            </a:custGeom>
            <a:solidFill>
              <a:srgbClr val="008BD2"/>
            </a:solidFill>
          </p:spPr>
          <p:txBody>
            <a:bodyPr wrap="square" lIns="0" tIns="0" rIns="0" bIns="0" rtlCol="0"/>
            <a:lstStyle/>
            <a:p>
              <a:endParaRPr/>
            </a:p>
          </p:txBody>
        </p:sp>
        <p:sp>
          <p:nvSpPr>
            <p:cNvPr id="12" name="object 5">
              <a:extLst>
                <a:ext uri="{FF2B5EF4-FFF2-40B4-BE49-F238E27FC236}">
                  <a16:creationId xmlns:a16="http://schemas.microsoft.com/office/drawing/2014/main" id="{9A63C237-AEF6-2AEE-C336-9C399D414D19}"/>
                </a:ext>
              </a:extLst>
            </p:cNvPr>
            <p:cNvSpPr/>
            <p:nvPr/>
          </p:nvSpPr>
          <p:spPr>
            <a:xfrm>
              <a:off x="19492097" y="10538573"/>
              <a:ext cx="203200" cy="318770"/>
            </a:xfrm>
            <a:custGeom>
              <a:avLst/>
              <a:gdLst/>
              <a:ahLst/>
              <a:cxnLst/>
              <a:rect l="l" t="t" r="r" b="b"/>
              <a:pathLst>
                <a:path w="203200" h="318770">
                  <a:moveTo>
                    <a:pt x="119001" y="0"/>
                  </a:moveTo>
                  <a:lnTo>
                    <a:pt x="0" y="0"/>
                  </a:lnTo>
                  <a:lnTo>
                    <a:pt x="0" y="318273"/>
                  </a:lnTo>
                  <a:lnTo>
                    <a:pt x="66060" y="318273"/>
                  </a:lnTo>
                  <a:lnTo>
                    <a:pt x="66060" y="188674"/>
                  </a:lnTo>
                  <a:lnTo>
                    <a:pt x="115064" y="188674"/>
                  </a:lnTo>
                  <a:lnTo>
                    <a:pt x="161471" y="179155"/>
                  </a:lnTo>
                  <a:lnTo>
                    <a:pt x="188068" y="155503"/>
                  </a:lnTo>
                  <a:lnTo>
                    <a:pt x="194324" y="139744"/>
                  </a:lnTo>
                  <a:lnTo>
                    <a:pt x="66060" y="139744"/>
                  </a:lnTo>
                  <a:lnTo>
                    <a:pt x="66060" y="48940"/>
                  </a:lnTo>
                  <a:lnTo>
                    <a:pt x="194998" y="48940"/>
                  </a:lnTo>
                  <a:lnTo>
                    <a:pt x="183637" y="25791"/>
                  </a:lnTo>
                  <a:lnTo>
                    <a:pt x="157592" y="6695"/>
                  </a:lnTo>
                  <a:lnTo>
                    <a:pt x="119001" y="0"/>
                  </a:lnTo>
                  <a:close/>
                </a:path>
                <a:path w="203200" h="318770">
                  <a:moveTo>
                    <a:pt x="194998" y="48940"/>
                  </a:moveTo>
                  <a:lnTo>
                    <a:pt x="99305" y="48940"/>
                  </a:lnTo>
                  <a:lnTo>
                    <a:pt x="117598" y="52789"/>
                  </a:lnTo>
                  <a:lnTo>
                    <a:pt x="128837" y="63207"/>
                  </a:lnTo>
                  <a:lnTo>
                    <a:pt x="134499" y="78502"/>
                  </a:lnTo>
                  <a:lnTo>
                    <a:pt x="136058" y="96981"/>
                  </a:lnTo>
                  <a:lnTo>
                    <a:pt x="133632" y="112590"/>
                  </a:lnTo>
                  <a:lnTo>
                    <a:pt x="126818" y="126298"/>
                  </a:lnTo>
                  <a:lnTo>
                    <a:pt x="116312" y="136038"/>
                  </a:lnTo>
                  <a:lnTo>
                    <a:pt x="102813" y="139744"/>
                  </a:lnTo>
                  <a:lnTo>
                    <a:pt x="194324" y="139744"/>
                  </a:lnTo>
                  <a:lnTo>
                    <a:pt x="200148" y="125073"/>
                  </a:lnTo>
                  <a:lnTo>
                    <a:pt x="202999" y="95222"/>
                  </a:lnTo>
                  <a:lnTo>
                    <a:pt x="198363" y="55796"/>
                  </a:lnTo>
                  <a:lnTo>
                    <a:pt x="194998" y="48940"/>
                  </a:lnTo>
                  <a:close/>
                </a:path>
              </a:pathLst>
            </a:custGeom>
            <a:solidFill>
              <a:srgbClr val="FFFFFF"/>
            </a:solidFill>
          </p:spPr>
          <p:txBody>
            <a:bodyPr wrap="square" lIns="0" tIns="0" rIns="0" bIns="0" rtlCol="0"/>
            <a:lstStyle/>
            <a:p>
              <a:endParaRPr/>
            </a:p>
          </p:txBody>
        </p:sp>
        <p:pic>
          <p:nvPicPr>
            <p:cNvPr id="13" name="object 6">
              <a:extLst>
                <a:ext uri="{FF2B5EF4-FFF2-40B4-BE49-F238E27FC236}">
                  <a16:creationId xmlns:a16="http://schemas.microsoft.com/office/drawing/2014/main" id="{B36E9591-8444-2E2A-C70A-FBCDACAA5DA5}"/>
                </a:ext>
              </a:extLst>
            </p:cNvPr>
            <p:cNvPicPr/>
            <p:nvPr/>
          </p:nvPicPr>
          <p:blipFill>
            <a:blip r:embed="rId4" cstate="print"/>
            <a:stretch>
              <a:fillRect/>
            </a:stretch>
          </p:blipFill>
          <p:spPr>
            <a:xfrm>
              <a:off x="19714539" y="10629826"/>
              <a:ext cx="313090" cy="231437"/>
            </a:xfrm>
            <a:prstGeom prst="rect">
              <a:avLst/>
            </a:prstGeom>
          </p:spPr>
        </p:pic>
        <p:sp>
          <p:nvSpPr>
            <p:cNvPr id="14" name="object 7">
              <a:extLst>
                <a:ext uri="{FF2B5EF4-FFF2-40B4-BE49-F238E27FC236}">
                  <a16:creationId xmlns:a16="http://schemas.microsoft.com/office/drawing/2014/main" id="{D748938B-1FE5-F5BA-D849-14BDABA20BAD}"/>
                </a:ext>
              </a:extLst>
            </p:cNvPr>
            <p:cNvSpPr/>
            <p:nvPr/>
          </p:nvSpPr>
          <p:spPr>
            <a:xfrm>
              <a:off x="19101829" y="10903603"/>
              <a:ext cx="708025" cy="323215"/>
            </a:xfrm>
            <a:custGeom>
              <a:avLst/>
              <a:gdLst/>
              <a:ahLst/>
              <a:cxnLst/>
              <a:rect l="l" t="t" r="r" b="b"/>
              <a:pathLst>
                <a:path w="708025" h="323215">
                  <a:moveTo>
                    <a:pt x="173253" y="205422"/>
                  </a:moveTo>
                  <a:lnTo>
                    <a:pt x="166357" y="131470"/>
                  </a:lnTo>
                  <a:lnTo>
                    <a:pt x="112877" y="91249"/>
                  </a:lnTo>
                  <a:lnTo>
                    <a:pt x="112877" y="204978"/>
                  </a:lnTo>
                  <a:lnTo>
                    <a:pt x="111912" y="241007"/>
                  </a:lnTo>
                  <a:lnTo>
                    <a:pt x="108127" y="265658"/>
                  </a:lnTo>
                  <a:lnTo>
                    <a:pt x="100152" y="279819"/>
                  </a:lnTo>
                  <a:lnTo>
                    <a:pt x="86639" y="284340"/>
                  </a:lnTo>
                  <a:lnTo>
                    <a:pt x="73875" y="279819"/>
                  </a:lnTo>
                  <a:lnTo>
                    <a:pt x="66281" y="265658"/>
                  </a:lnTo>
                  <a:lnTo>
                    <a:pt x="62623" y="241007"/>
                  </a:lnTo>
                  <a:lnTo>
                    <a:pt x="61683" y="204978"/>
                  </a:lnTo>
                  <a:lnTo>
                    <a:pt x="62014" y="174421"/>
                  </a:lnTo>
                  <a:lnTo>
                    <a:pt x="64643" y="150596"/>
                  </a:lnTo>
                  <a:lnTo>
                    <a:pt x="72034" y="135115"/>
                  </a:lnTo>
                  <a:lnTo>
                    <a:pt x="86639" y="129603"/>
                  </a:lnTo>
                  <a:lnTo>
                    <a:pt x="101993" y="135115"/>
                  </a:lnTo>
                  <a:lnTo>
                    <a:pt x="109766" y="150596"/>
                  </a:lnTo>
                  <a:lnTo>
                    <a:pt x="112534" y="174421"/>
                  </a:lnTo>
                  <a:lnTo>
                    <a:pt x="112877" y="204978"/>
                  </a:lnTo>
                  <a:lnTo>
                    <a:pt x="112877" y="91249"/>
                  </a:lnTo>
                  <a:lnTo>
                    <a:pt x="97383" y="92583"/>
                  </a:lnTo>
                  <a:lnTo>
                    <a:pt x="84112" y="96926"/>
                  </a:lnTo>
                  <a:lnTo>
                    <a:pt x="72631" y="104825"/>
                  </a:lnTo>
                  <a:lnTo>
                    <a:pt x="62560" y="116814"/>
                  </a:lnTo>
                  <a:lnTo>
                    <a:pt x="61683" y="116814"/>
                  </a:lnTo>
                  <a:lnTo>
                    <a:pt x="61683" y="0"/>
                  </a:lnTo>
                  <a:lnTo>
                    <a:pt x="0" y="0"/>
                  </a:lnTo>
                  <a:lnTo>
                    <a:pt x="0" y="318262"/>
                  </a:lnTo>
                  <a:lnTo>
                    <a:pt x="58635" y="318262"/>
                  </a:lnTo>
                  <a:lnTo>
                    <a:pt x="58635" y="293598"/>
                  </a:lnTo>
                  <a:lnTo>
                    <a:pt x="59512" y="293598"/>
                  </a:lnTo>
                  <a:lnTo>
                    <a:pt x="69113" y="307251"/>
                  </a:lnTo>
                  <a:lnTo>
                    <a:pt x="80937" y="316242"/>
                  </a:lnTo>
                  <a:lnTo>
                    <a:pt x="95059" y="321183"/>
                  </a:lnTo>
                  <a:lnTo>
                    <a:pt x="111569" y="322681"/>
                  </a:lnTo>
                  <a:lnTo>
                    <a:pt x="148145" y="310807"/>
                  </a:lnTo>
                  <a:lnTo>
                    <a:pt x="158750" y="293598"/>
                  </a:lnTo>
                  <a:lnTo>
                    <a:pt x="164452" y="284340"/>
                  </a:lnTo>
                  <a:lnTo>
                    <a:pt x="166357" y="281241"/>
                  </a:lnTo>
                  <a:lnTo>
                    <a:pt x="172593" y="243078"/>
                  </a:lnTo>
                  <a:lnTo>
                    <a:pt x="173253" y="205422"/>
                  </a:lnTo>
                  <a:close/>
                </a:path>
                <a:path w="708025" h="323215">
                  <a:moveTo>
                    <a:pt x="275120" y="95656"/>
                  </a:moveTo>
                  <a:lnTo>
                    <a:pt x="213410" y="95656"/>
                  </a:lnTo>
                  <a:lnTo>
                    <a:pt x="213410" y="318262"/>
                  </a:lnTo>
                  <a:lnTo>
                    <a:pt x="275120" y="318262"/>
                  </a:lnTo>
                  <a:lnTo>
                    <a:pt x="275120" y="95656"/>
                  </a:lnTo>
                  <a:close/>
                </a:path>
                <a:path w="708025" h="323215">
                  <a:moveTo>
                    <a:pt x="275120" y="12"/>
                  </a:moveTo>
                  <a:lnTo>
                    <a:pt x="213410" y="12"/>
                  </a:lnTo>
                  <a:lnTo>
                    <a:pt x="213410" y="48933"/>
                  </a:lnTo>
                  <a:lnTo>
                    <a:pt x="275120" y="48933"/>
                  </a:lnTo>
                  <a:lnTo>
                    <a:pt x="275120" y="12"/>
                  </a:lnTo>
                  <a:close/>
                </a:path>
                <a:path w="708025" h="323215">
                  <a:moveTo>
                    <a:pt x="496316" y="205422"/>
                  </a:moveTo>
                  <a:lnTo>
                    <a:pt x="495617" y="168605"/>
                  </a:lnTo>
                  <a:lnTo>
                    <a:pt x="489432" y="131470"/>
                  </a:lnTo>
                  <a:lnTo>
                    <a:pt x="488264" y="129603"/>
                  </a:lnTo>
                  <a:lnTo>
                    <a:pt x="480314" y="116814"/>
                  </a:lnTo>
                  <a:lnTo>
                    <a:pt x="471589" y="102768"/>
                  </a:lnTo>
                  <a:lnTo>
                    <a:pt x="435952" y="91249"/>
                  </a:lnTo>
                  <a:lnTo>
                    <a:pt x="435952" y="204978"/>
                  </a:lnTo>
                  <a:lnTo>
                    <a:pt x="434987" y="241007"/>
                  </a:lnTo>
                  <a:lnTo>
                    <a:pt x="431190" y="265658"/>
                  </a:lnTo>
                  <a:lnTo>
                    <a:pt x="423214" y="279819"/>
                  </a:lnTo>
                  <a:lnTo>
                    <a:pt x="409702" y="284340"/>
                  </a:lnTo>
                  <a:lnTo>
                    <a:pt x="396938" y="279819"/>
                  </a:lnTo>
                  <a:lnTo>
                    <a:pt x="389356" y="265658"/>
                  </a:lnTo>
                  <a:lnTo>
                    <a:pt x="385699" y="241007"/>
                  </a:lnTo>
                  <a:lnTo>
                    <a:pt x="384759" y="204978"/>
                  </a:lnTo>
                  <a:lnTo>
                    <a:pt x="385076" y="174421"/>
                  </a:lnTo>
                  <a:lnTo>
                    <a:pt x="387705" y="150596"/>
                  </a:lnTo>
                  <a:lnTo>
                    <a:pt x="395097" y="135115"/>
                  </a:lnTo>
                  <a:lnTo>
                    <a:pt x="409702" y="129603"/>
                  </a:lnTo>
                  <a:lnTo>
                    <a:pt x="425069" y="135115"/>
                  </a:lnTo>
                  <a:lnTo>
                    <a:pt x="432841" y="150596"/>
                  </a:lnTo>
                  <a:lnTo>
                    <a:pt x="435597" y="174421"/>
                  </a:lnTo>
                  <a:lnTo>
                    <a:pt x="435952" y="204978"/>
                  </a:lnTo>
                  <a:lnTo>
                    <a:pt x="435952" y="91249"/>
                  </a:lnTo>
                  <a:lnTo>
                    <a:pt x="420446" y="92583"/>
                  </a:lnTo>
                  <a:lnTo>
                    <a:pt x="407174" y="96926"/>
                  </a:lnTo>
                  <a:lnTo>
                    <a:pt x="395706" y="104825"/>
                  </a:lnTo>
                  <a:lnTo>
                    <a:pt x="385622" y="116814"/>
                  </a:lnTo>
                  <a:lnTo>
                    <a:pt x="384759" y="116814"/>
                  </a:lnTo>
                  <a:lnTo>
                    <a:pt x="384759" y="0"/>
                  </a:lnTo>
                  <a:lnTo>
                    <a:pt x="323075" y="0"/>
                  </a:lnTo>
                  <a:lnTo>
                    <a:pt x="323075" y="318262"/>
                  </a:lnTo>
                  <a:lnTo>
                    <a:pt x="381698" y="318262"/>
                  </a:lnTo>
                  <a:lnTo>
                    <a:pt x="381698" y="293598"/>
                  </a:lnTo>
                  <a:lnTo>
                    <a:pt x="382574" y="293598"/>
                  </a:lnTo>
                  <a:lnTo>
                    <a:pt x="392176" y="307251"/>
                  </a:lnTo>
                  <a:lnTo>
                    <a:pt x="403999" y="316242"/>
                  </a:lnTo>
                  <a:lnTo>
                    <a:pt x="418134" y="321183"/>
                  </a:lnTo>
                  <a:lnTo>
                    <a:pt x="434632" y="322681"/>
                  </a:lnTo>
                  <a:lnTo>
                    <a:pt x="471220" y="310807"/>
                  </a:lnTo>
                  <a:lnTo>
                    <a:pt x="481825" y="293598"/>
                  </a:lnTo>
                  <a:lnTo>
                    <a:pt x="487514" y="284340"/>
                  </a:lnTo>
                  <a:lnTo>
                    <a:pt x="489432" y="281241"/>
                  </a:lnTo>
                  <a:lnTo>
                    <a:pt x="495668" y="243078"/>
                  </a:lnTo>
                  <a:lnTo>
                    <a:pt x="496316" y="205422"/>
                  </a:lnTo>
                  <a:close/>
                </a:path>
                <a:path w="708025" h="323215">
                  <a:moveTo>
                    <a:pt x="598170" y="0"/>
                  </a:moveTo>
                  <a:lnTo>
                    <a:pt x="536486" y="0"/>
                  </a:lnTo>
                  <a:lnTo>
                    <a:pt x="536486" y="318262"/>
                  </a:lnTo>
                  <a:lnTo>
                    <a:pt x="598170" y="318262"/>
                  </a:lnTo>
                  <a:lnTo>
                    <a:pt x="598170" y="0"/>
                  </a:lnTo>
                  <a:close/>
                </a:path>
                <a:path w="708025" h="323215">
                  <a:moveTo>
                    <a:pt x="707809" y="95656"/>
                  </a:moveTo>
                  <a:lnTo>
                    <a:pt x="646125" y="95656"/>
                  </a:lnTo>
                  <a:lnTo>
                    <a:pt x="646125" y="318262"/>
                  </a:lnTo>
                  <a:lnTo>
                    <a:pt x="707809" y="318262"/>
                  </a:lnTo>
                  <a:lnTo>
                    <a:pt x="707809" y="95656"/>
                  </a:lnTo>
                  <a:close/>
                </a:path>
                <a:path w="708025" h="323215">
                  <a:moveTo>
                    <a:pt x="707809" y="12"/>
                  </a:moveTo>
                  <a:lnTo>
                    <a:pt x="646125" y="12"/>
                  </a:lnTo>
                  <a:lnTo>
                    <a:pt x="646125" y="48933"/>
                  </a:lnTo>
                  <a:lnTo>
                    <a:pt x="707809" y="48933"/>
                  </a:lnTo>
                  <a:lnTo>
                    <a:pt x="707809" y="12"/>
                  </a:lnTo>
                  <a:close/>
                </a:path>
              </a:pathLst>
            </a:custGeom>
            <a:solidFill>
              <a:srgbClr val="FFFFFF"/>
            </a:solidFill>
          </p:spPr>
          <p:txBody>
            <a:bodyPr wrap="square" lIns="0" tIns="0" rIns="0" bIns="0" rtlCol="0"/>
            <a:lstStyle/>
            <a:p>
              <a:endParaRPr/>
            </a:p>
          </p:txBody>
        </p:sp>
        <p:pic>
          <p:nvPicPr>
            <p:cNvPr id="15" name="object 8">
              <a:extLst>
                <a:ext uri="{FF2B5EF4-FFF2-40B4-BE49-F238E27FC236}">
                  <a16:creationId xmlns:a16="http://schemas.microsoft.com/office/drawing/2014/main" id="{3C405AEA-3277-B436-AC79-BEFD6C4C55D0}"/>
                </a:ext>
              </a:extLst>
            </p:cNvPr>
            <p:cNvPicPr/>
            <p:nvPr/>
          </p:nvPicPr>
          <p:blipFill>
            <a:blip r:embed="rId5" cstate="print"/>
            <a:stretch>
              <a:fillRect/>
            </a:stretch>
          </p:blipFill>
          <p:spPr>
            <a:xfrm>
              <a:off x="19847123" y="10994845"/>
              <a:ext cx="180235" cy="231437"/>
            </a:xfrm>
            <a:prstGeom prst="rect">
              <a:avLst/>
            </a:prstGeom>
          </p:spPr>
        </p:pic>
      </p:grpSp>
    </p:spTree>
    <p:extLst>
      <p:ext uri="{BB962C8B-B14F-4D97-AF65-F5344CB8AC3E}">
        <p14:creationId xmlns:p14="http://schemas.microsoft.com/office/powerpoint/2010/main" val="1044087173"/>
      </p:ext>
    </p:extLst>
  </p:cSld>
  <p:clrMapOvr>
    <a:masterClrMapping/>
  </p:clrMapOvr>
  <p:extLst>
    <p:ext uri="{6950BFC3-D8DA-4A85-94F7-54DA5524770B}">
      <p188:commentRel xmlns:p188="http://schemas.microsoft.com/office/powerpoint/2018/8/main" r:id="rId2"/>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3" descr="Afbeelding met bibliotheek, scène, meubels, boekenkast&#10;&#10;Automatisch gegenereerde beschrijving">
            <a:extLst>
              <a:ext uri="{FF2B5EF4-FFF2-40B4-BE49-F238E27FC236}">
                <a16:creationId xmlns:a16="http://schemas.microsoft.com/office/drawing/2014/main" id="{52509472-1AD6-30CE-F00E-D6CCE2D12511}"/>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28915" b="28915"/>
          <a:stretch>
            <a:fillRect/>
          </a:stretch>
        </p:blipFill>
        <p:spPr>
          <a:xfrm>
            <a:off x="0" y="0"/>
            <a:ext cx="12192000" cy="3770547"/>
          </a:xfrm>
        </p:spPr>
      </p:pic>
      <p:sp>
        <p:nvSpPr>
          <p:cNvPr id="6" name="Tijdelijke aanduiding voor tekst 5">
            <a:extLst>
              <a:ext uri="{FF2B5EF4-FFF2-40B4-BE49-F238E27FC236}">
                <a16:creationId xmlns:a16="http://schemas.microsoft.com/office/drawing/2014/main" id="{63CBE4A3-1D6D-385F-8F0D-0DF374A90C69}"/>
              </a:ext>
            </a:extLst>
          </p:cNvPr>
          <p:cNvSpPr>
            <a:spLocks noGrp="1"/>
          </p:cNvSpPr>
          <p:nvPr>
            <p:ph type="body" sz="quarter" idx="13"/>
          </p:nvPr>
        </p:nvSpPr>
        <p:spPr>
          <a:xfrm>
            <a:off x="738972" y="4889236"/>
            <a:ext cx="10714056" cy="1651734"/>
          </a:xfrm>
        </p:spPr>
        <p:txBody>
          <a:bodyPr/>
          <a:lstStyle/>
          <a:p>
            <a:r>
              <a:rPr lang="nl-NL">
                <a:latin typeface="+mn-lt"/>
              </a:rPr>
              <a:t>Kies één van de verhalen uit jullie werkgebied, en maak een plan:</a:t>
            </a:r>
          </a:p>
          <a:p>
            <a:pPr marL="342900" indent="-342900">
              <a:buFont typeface="+mj-lt"/>
              <a:buAutoNum type="arabicPeriod"/>
            </a:pPr>
            <a:r>
              <a:rPr lang="nl-NL">
                <a:latin typeface="+mn-lt"/>
              </a:rPr>
              <a:t>Welke groepen mensen / organisaties zijn bij dat verhaal betrokken?</a:t>
            </a:r>
          </a:p>
          <a:p>
            <a:pPr marL="1158016" lvl="1" indent="-457200"/>
            <a:r>
              <a:rPr lang="nl-NL" sz="1698">
                <a:solidFill>
                  <a:schemeClr val="tx1"/>
                </a:solidFill>
                <a:latin typeface="+mn-lt"/>
                <a:cs typeface="Calibri"/>
              </a:rPr>
              <a:t>Welke liggen er voor de hand?</a:t>
            </a:r>
          </a:p>
          <a:p>
            <a:pPr marL="1158016" lvl="1" indent="-457200"/>
            <a:r>
              <a:rPr lang="nl-NL" sz="1698">
                <a:solidFill>
                  <a:schemeClr val="tx1"/>
                </a:solidFill>
                <a:latin typeface="+mn-lt"/>
                <a:cs typeface="Calibri"/>
              </a:rPr>
              <a:t>Welke juist niet?</a:t>
            </a:r>
          </a:p>
          <a:p>
            <a:pPr marL="457200" indent="-457200">
              <a:buFont typeface="+mj-lt"/>
              <a:buAutoNum type="arabicPeriod"/>
            </a:pPr>
            <a:r>
              <a:rPr lang="nl-NL">
                <a:latin typeface="+mn-lt"/>
              </a:rPr>
              <a:t>Waar kun je die groepen mensen / organisaties vinden? </a:t>
            </a:r>
          </a:p>
          <a:p>
            <a:pPr marL="457200" indent="-457200">
              <a:buFont typeface="+mj-lt"/>
              <a:buAutoNum type="arabicPeriod"/>
            </a:pPr>
            <a:r>
              <a:rPr lang="nl-NL">
                <a:latin typeface="+mn-lt"/>
              </a:rPr>
              <a:t>Welke stappen kun je zetten om met hen aan de slag te gaan?</a:t>
            </a:r>
          </a:p>
          <a:p>
            <a:pPr marL="457200" indent="-457200"/>
            <a:endParaRPr lang="nl-NL" sz="546">
              <a:solidFill>
                <a:schemeClr val="tx1"/>
              </a:solidFill>
              <a:cs typeface="Calibri"/>
            </a:endParaRPr>
          </a:p>
        </p:txBody>
      </p:sp>
      <p:sp>
        <p:nvSpPr>
          <p:cNvPr id="5" name="Titel 4">
            <a:extLst>
              <a:ext uri="{FF2B5EF4-FFF2-40B4-BE49-F238E27FC236}">
                <a16:creationId xmlns:a16="http://schemas.microsoft.com/office/drawing/2014/main" id="{CF9AD98C-0EF6-D6B8-65AE-8E4673CDB765}"/>
              </a:ext>
            </a:extLst>
          </p:cNvPr>
          <p:cNvSpPr>
            <a:spLocks noGrp="1"/>
          </p:cNvSpPr>
          <p:nvPr>
            <p:ph type="title"/>
          </p:nvPr>
        </p:nvSpPr>
        <p:spPr>
          <a:xfrm>
            <a:off x="738972" y="4031838"/>
            <a:ext cx="10714056" cy="590962"/>
          </a:xfrm>
        </p:spPr>
        <p:txBody>
          <a:bodyPr/>
          <a:lstStyle/>
          <a:p>
            <a:r>
              <a:rPr lang="nl-NL"/>
              <a:t>Met wie kan je die verhalen vertellen?</a:t>
            </a:r>
          </a:p>
        </p:txBody>
      </p:sp>
      <p:sp>
        <p:nvSpPr>
          <p:cNvPr id="2" name="bg object 16">
            <a:extLst>
              <a:ext uri="{FF2B5EF4-FFF2-40B4-BE49-F238E27FC236}">
                <a16:creationId xmlns:a16="http://schemas.microsoft.com/office/drawing/2014/main" id="{0FA88EF6-0906-69B0-E447-AD4EF461506B}"/>
              </a:ext>
            </a:extLst>
          </p:cNvPr>
          <p:cNvSpPr/>
          <p:nvPr/>
        </p:nvSpPr>
        <p:spPr>
          <a:xfrm>
            <a:off x="428" y="0"/>
            <a:ext cx="844832" cy="844832"/>
          </a:xfrm>
          <a:custGeom>
            <a:avLst/>
            <a:gdLst/>
            <a:ahLst/>
            <a:cxnLst/>
            <a:rect l="l" t="t" r="r" b="b"/>
            <a:pathLst>
              <a:path w="1393190" h="1393190">
                <a:moveTo>
                  <a:pt x="1392627" y="0"/>
                </a:moveTo>
                <a:lnTo>
                  <a:pt x="0" y="0"/>
                </a:lnTo>
                <a:lnTo>
                  <a:pt x="0" y="1392627"/>
                </a:lnTo>
                <a:lnTo>
                  <a:pt x="1392627" y="0"/>
                </a:lnTo>
                <a:close/>
              </a:path>
            </a:pathLst>
          </a:custGeom>
          <a:solidFill>
            <a:schemeClr val="bg1"/>
          </a:solidFill>
        </p:spPr>
        <p:txBody>
          <a:bodyPr wrap="square" lIns="0" tIns="0" rIns="0" bIns="0" rtlCol="0"/>
          <a:lstStyle/>
          <a:p>
            <a:endParaRPr/>
          </a:p>
        </p:txBody>
      </p:sp>
    </p:spTree>
    <p:extLst>
      <p:ext uri="{BB962C8B-B14F-4D97-AF65-F5344CB8AC3E}">
        <p14:creationId xmlns:p14="http://schemas.microsoft.com/office/powerpoint/2010/main" val="28429089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4A5470AE-1686-2395-46DA-5D35EEE91222}"/>
              </a:ext>
            </a:extLst>
          </p:cNvPr>
          <p:cNvSpPr>
            <a:spLocks noGrp="1"/>
          </p:cNvSpPr>
          <p:nvPr>
            <p:ph type="body" sz="quarter" idx="15"/>
          </p:nvPr>
        </p:nvSpPr>
        <p:spPr>
          <a:xfrm>
            <a:off x="743227" y="1993684"/>
            <a:ext cx="9373129" cy="3877985"/>
          </a:xfrm>
        </p:spPr>
        <p:txBody>
          <a:bodyPr wrap="square" lIns="0" tIns="0" rIns="0" bIns="0" anchor="t">
            <a:spAutoFit/>
          </a:bodyPr>
          <a:lstStyle/>
          <a:p>
            <a:pPr marL="320040" indent="-320040"/>
            <a:r>
              <a:rPr lang="nl-NL" sz="2800" dirty="0">
                <a:latin typeface="+mn-lt"/>
              </a:rPr>
              <a:t>Niet elke Community Library is hetzelfde! Ga op onderzoek uit en zorg dat jullie Community Library past bij de doelen, behoeften en organisatie van jullie bibliotheek. Dit heeft een grote invloed op de soort verhalen die je kunt vertellen.</a:t>
            </a:r>
            <a:br>
              <a:rPr lang="nl-NL" sz="2800" dirty="0">
                <a:latin typeface="+mn-lt"/>
              </a:rPr>
            </a:br>
            <a:endParaRPr lang="nl-NL" sz="2800" dirty="0">
              <a:highlight>
                <a:srgbClr val="FFFF00"/>
              </a:highlight>
              <a:latin typeface="Arial"/>
            </a:endParaRPr>
          </a:p>
          <a:p>
            <a:pPr marL="320040" indent="-320040"/>
            <a:r>
              <a:rPr lang="nl-NL" sz="2800" dirty="0">
                <a:latin typeface="+mn-lt"/>
              </a:rPr>
              <a:t>"Ik ben, omdat wij zijn"</a:t>
            </a:r>
            <a:br>
              <a:rPr lang="nl-NL" sz="2800" dirty="0">
                <a:latin typeface="+mn-lt"/>
              </a:rPr>
            </a:br>
            <a:endParaRPr lang="nl-NL" sz="2800" dirty="0">
              <a:latin typeface="+mn-lt"/>
            </a:endParaRPr>
          </a:p>
          <a:p>
            <a:pPr marL="320040" indent="-320040"/>
            <a:r>
              <a:rPr lang="nl-NL" sz="2800" dirty="0">
                <a:latin typeface="+mn-lt"/>
              </a:rPr>
              <a:t>Elke plek kent een verhaal; ga op zoek naar de verhalen!</a:t>
            </a:r>
            <a:endParaRPr lang="nl-NL" sz="2800" dirty="0"/>
          </a:p>
        </p:txBody>
      </p:sp>
      <p:sp>
        <p:nvSpPr>
          <p:cNvPr id="3" name="Titel 2">
            <a:extLst>
              <a:ext uri="{FF2B5EF4-FFF2-40B4-BE49-F238E27FC236}">
                <a16:creationId xmlns:a16="http://schemas.microsoft.com/office/drawing/2014/main" id="{008DBFE4-7B22-81D0-21CF-E24578FEF75A}"/>
              </a:ext>
            </a:extLst>
          </p:cNvPr>
          <p:cNvSpPr>
            <a:spLocks noGrp="1"/>
          </p:cNvSpPr>
          <p:nvPr>
            <p:ph type="title"/>
          </p:nvPr>
        </p:nvSpPr>
        <p:spPr/>
        <p:txBody>
          <a:bodyPr/>
          <a:lstStyle/>
          <a:p>
            <a:r>
              <a:rPr lang="nl-NL" err="1"/>
              <a:t>Recap</a:t>
            </a:r>
            <a:r>
              <a:rPr lang="nl-NL"/>
              <a:t>:</a:t>
            </a:r>
          </a:p>
        </p:txBody>
      </p:sp>
    </p:spTree>
    <p:extLst>
      <p:ext uri="{BB962C8B-B14F-4D97-AF65-F5344CB8AC3E}">
        <p14:creationId xmlns:p14="http://schemas.microsoft.com/office/powerpoint/2010/main" val="11533950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9000" r="-6000" b="-18000"/>
          </a:stretch>
        </a:blipFill>
        <a:effectLst/>
      </p:bgPr>
    </p:bg>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52E18173-9DF4-B83B-A0FB-383232127A93}"/>
              </a:ext>
            </a:extLst>
          </p:cNvPr>
          <p:cNvSpPr>
            <a:spLocks noGrp="1"/>
          </p:cNvSpPr>
          <p:nvPr>
            <p:ph type="body" sz="quarter" idx="10"/>
          </p:nvPr>
        </p:nvSpPr>
        <p:spPr>
          <a:xfrm>
            <a:off x="1360600" y="2061720"/>
            <a:ext cx="7486181" cy="895758"/>
          </a:xfrm>
        </p:spPr>
        <p:txBody>
          <a:bodyPr/>
          <a:lstStyle/>
          <a:p>
            <a:r>
              <a:rPr lang="en-US" err="1">
                <a:latin typeface="+mn-lt"/>
              </a:rPr>
              <a:t>Dankjewel</a:t>
            </a:r>
            <a:r>
              <a:rPr lang="en-US">
                <a:latin typeface="+mn-lt"/>
              </a:rPr>
              <a:t>!</a:t>
            </a:r>
          </a:p>
        </p:txBody>
      </p:sp>
      <p:sp>
        <p:nvSpPr>
          <p:cNvPr id="10" name="Text Placeholder 2">
            <a:extLst>
              <a:ext uri="{FF2B5EF4-FFF2-40B4-BE49-F238E27FC236}">
                <a16:creationId xmlns:a16="http://schemas.microsoft.com/office/drawing/2014/main" id="{50252E27-D66E-CB1F-9680-1929BDF12F43}"/>
              </a:ext>
            </a:extLst>
          </p:cNvPr>
          <p:cNvSpPr>
            <a:spLocks noGrp="1"/>
          </p:cNvSpPr>
          <p:nvPr>
            <p:ph type="body" sz="quarter" idx="11"/>
          </p:nvPr>
        </p:nvSpPr>
        <p:spPr>
          <a:xfrm>
            <a:off x="1363075" y="2963251"/>
            <a:ext cx="7435488" cy="1077218"/>
          </a:xfrm>
        </p:spPr>
        <p:txBody>
          <a:bodyPr wrap="square" lIns="0" tIns="0" rIns="0" bIns="0" anchor="t">
            <a:spAutoFit/>
          </a:bodyPr>
          <a:lstStyle/>
          <a:p>
            <a:pPr marL="285750" indent="-285750">
              <a:buFont typeface="Arial"/>
              <a:buChar char="•"/>
            </a:pPr>
            <a:r>
              <a:rPr lang="en-US" sz="1400"/>
              <a:t>Roger Buyne (</a:t>
            </a:r>
            <a:r>
              <a:rPr lang="en-US" sz="1400" err="1"/>
              <a:t>Ontwikkelaar</a:t>
            </a:r>
            <a:r>
              <a:rPr lang="en-US" sz="1400"/>
              <a:t> </a:t>
            </a:r>
            <a:r>
              <a:rPr lang="en-US" sz="1400" err="1"/>
              <a:t>Buurtgericht</a:t>
            </a:r>
            <a:r>
              <a:rPr lang="en-US" sz="1400"/>
              <a:t> </a:t>
            </a:r>
            <a:r>
              <a:rPr lang="en-US" sz="1400" err="1"/>
              <a:t>Werken</a:t>
            </a:r>
            <a:r>
              <a:rPr lang="en-US" sz="1400"/>
              <a:t> </a:t>
            </a:r>
            <a:r>
              <a:rPr lang="en-US" sz="1400" err="1"/>
              <a:t>Zuidoost</a:t>
            </a:r>
            <a:r>
              <a:rPr lang="en-US" sz="1400"/>
              <a:t>, OBA) </a:t>
            </a:r>
            <a:r>
              <a:rPr lang="en-US" sz="1400">
                <a:solidFill>
                  <a:schemeClr val="accent1"/>
                </a:solidFill>
                <a:hlinkClick r:id="rId3">
                  <a:extLst>
                    <a:ext uri="{A12FA001-AC4F-418D-AE19-62706E023703}">
                      <ahyp:hlinkClr xmlns:ahyp="http://schemas.microsoft.com/office/drawing/2018/hyperlinkcolor" val="tx"/>
                    </a:ext>
                  </a:extLst>
                </a:hlinkClick>
              </a:rPr>
              <a:t>r.buyne@oba.nl</a:t>
            </a:r>
            <a:r>
              <a:rPr lang="en-US" sz="1400">
                <a:solidFill>
                  <a:schemeClr val="accent1"/>
                </a:solidFill>
              </a:rPr>
              <a:t> </a:t>
            </a:r>
            <a:endParaRPr lang="nl-NL" sz="1400">
              <a:solidFill>
                <a:schemeClr val="accent1"/>
              </a:solidFill>
              <a:ea typeface="Calibri"/>
            </a:endParaRPr>
          </a:p>
          <a:p>
            <a:pPr marL="285750" indent="-285750">
              <a:buFont typeface="Arial"/>
              <a:buChar char="•"/>
            </a:pPr>
            <a:r>
              <a:rPr lang="en-US" sz="1400"/>
              <a:t>Shasha Triebel (Creative Producer OBA Next, OBA) </a:t>
            </a:r>
            <a:r>
              <a:rPr lang="en-US" sz="1400">
                <a:solidFill>
                  <a:schemeClr val="accent1"/>
                </a:solidFill>
                <a:hlinkClick r:id="rId4">
                  <a:extLst>
                    <a:ext uri="{A12FA001-AC4F-418D-AE19-62706E023703}">
                      <ahyp:hlinkClr xmlns:ahyp="http://schemas.microsoft.com/office/drawing/2018/hyperlinkcolor" val="tx"/>
                    </a:ext>
                  </a:extLst>
                </a:hlinkClick>
              </a:rPr>
              <a:t>s.triebel@oba.nl</a:t>
            </a:r>
            <a:r>
              <a:rPr lang="en-US" sz="1400">
                <a:solidFill>
                  <a:schemeClr val="accent1"/>
                </a:solidFill>
              </a:rPr>
              <a:t> </a:t>
            </a:r>
          </a:p>
          <a:p>
            <a:pPr marL="285750" indent="-285750">
              <a:buFont typeface="Arial"/>
              <a:buChar char="•"/>
            </a:pPr>
            <a:r>
              <a:rPr lang="en-US" sz="1400"/>
              <a:t>Lidewij Klap (Trainee, </a:t>
            </a:r>
            <a:r>
              <a:rPr lang="en-US" sz="1400" err="1"/>
              <a:t>Probiblio</a:t>
            </a:r>
            <a:r>
              <a:rPr lang="en-US" sz="1400"/>
              <a:t>) </a:t>
            </a:r>
            <a:r>
              <a:rPr lang="en-US" sz="1400">
                <a:solidFill>
                  <a:schemeClr val="accent1"/>
                </a:solidFill>
                <a:hlinkClick r:id="rId5">
                  <a:extLst>
                    <a:ext uri="{A12FA001-AC4F-418D-AE19-62706E023703}">
                      <ahyp:hlinkClr xmlns:ahyp="http://schemas.microsoft.com/office/drawing/2018/hyperlinkcolor" val="tx"/>
                    </a:ext>
                  </a:extLst>
                </a:hlinkClick>
              </a:rPr>
              <a:t>lklap@probiblio.nl</a:t>
            </a:r>
            <a:r>
              <a:rPr lang="en-US" sz="1400">
                <a:solidFill>
                  <a:schemeClr val="accent1"/>
                </a:solidFill>
              </a:rPr>
              <a:t> </a:t>
            </a:r>
            <a:r>
              <a:rPr lang="en-US" sz="1400"/>
              <a:t>- </a:t>
            </a:r>
            <a:r>
              <a:rPr lang="en-US" sz="1400" err="1"/>
              <a:t>Standplaats</a:t>
            </a:r>
            <a:r>
              <a:rPr lang="en-US" sz="1400"/>
              <a:t> </a:t>
            </a:r>
            <a:r>
              <a:rPr lang="en-US" sz="1400" err="1"/>
              <a:t>Zaanstreek</a:t>
            </a:r>
            <a:r>
              <a:rPr lang="en-US" sz="1400"/>
              <a:t>, </a:t>
            </a:r>
            <a:r>
              <a:rPr lang="en-US" sz="1400" err="1"/>
              <a:t>programmering</a:t>
            </a:r>
            <a:endParaRPr lang="en-US" sz="1400">
              <a:ea typeface="Calibri"/>
            </a:endParaRPr>
          </a:p>
          <a:p>
            <a:pPr marL="285750" indent="-285750">
              <a:buFont typeface="Arial"/>
              <a:buChar char="•"/>
            </a:pPr>
            <a:r>
              <a:rPr lang="en-US" sz="1400"/>
              <a:t>Emma Oudhuizen (Trainee, Probiblio) </a:t>
            </a:r>
            <a:r>
              <a:rPr lang="en-US" sz="1400">
                <a:solidFill>
                  <a:schemeClr val="accent1"/>
                </a:solidFill>
                <a:hlinkClick r:id="rId6">
                  <a:extLst>
                    <a:ext uri="{A12FA001-AC4F-418D-AE19-62706E023703}">
                      <ahyp:hlinkClr xmlns:ahyp="http://schemas.microsoft.com/office/drawing/2018/hyperlinkcolor" val="tx"/>
                    </a:ext>
                  </a:extLst>
                </a:hlinkClick>
              </a:rPr>
              <a:t>eoudhuizen@probiblio.nl</a:t>
            </a:r>
            <a:r>
              <a:rPr lang="en-US" sz="1400">
                <a:solidFill>
                  <a:schemeClr val="accent1"/>
                </a:solidFill>
              </a:rPr>
              <a:t> </a:t>
            </a:r>
            <a:r>
              <a:rPr lang="en-US" sz="1400"/>
              <a:t>- </a:t>
            </a:r>
            <a:r>
              <a:rPr lang="en-US" sz="1400" err="1"/>
              <a:t>Standplaats</a:t>
            </a:r>
            <a:r>
              <a:rPr lang="en-US" sz="1400"/>
              <a:t> OBA, </a:t>
            </a:r>
            <a:r>
              <a:rPr lang="en-US" sz="1400" err="1"/>
              <a:t>buurtgerichte</a:t>
            </a:r>
            <a:r>
              <a:rPr lang="en-US" sz="1400"/>
              <a:t> </a:t>
            </a:r>
            <a:r>
              <a:rPr lang="en-US" sz="1400" err="1"/>
              <a:t>vrijwilligers</a:t>
            </a:r>
            <a:endParaRPr lang="en-US" sz="1400">
              <a:ea typeface="Calibri"/>
            </a:endParaRPr>
          </a:p>
        </p:txBody>
      </p:sp>
    </p:spTree>
    <p:extLst>
      <p:ext uri="{BB962C8B-B14F-4D97-AF65-F5344CB8AC3E}">
        <p14:creationId xmlns:p14="http://schemas.microsoft.com/office/powerpoint/2010/main" val="21562620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el 16">
            <a:extLst>
              <a:ext uri="{FF2B5EF4-FFF2-40B4-BE49-F238E27FC236}">
                <a16:creationId xmlns:a16="http://schemas.microsoft.com/office/drawing/2014/main" id="{B32C691F-8DB3-6DE2-24E7-A907CE4DAE7E}"/>
              </a:ext>
            </a:extLst>
          </p:cNvPr>
          <p:cNvSpPr>
            <a:spLocks noGrp="1"/>
          </p:cNvSpPr>
          <p:nvPr>
            <p:ph type="title"/>
          </p:nvPr>
        </p:nvSpPr>
        <p:spPr/>
        <p:txBody>
          <a:bodyPr/>
          <a:lstStyle/>
          <a:p>
            <a:r>
              <a:rPr lang="nl-NL"/>
              <a:t>Programma van deze sessie:</a:t>
            </a:r>
          </a:p>
        </p:txBody>
      </p:sp>
      <p:pic>
        <p:nvPicPr>
          <p:cNvPr id="3" name="Tijdelijke aanduiding voor afbeelding 2" descr="Afbeelding met boekenkast, overdekt, kamer, boek&#10;&#10;Automatisch gegenereerde beschrijving">
            <a:extLst>
              <a:ext uri="{FF2B5EF4-FFF2-40B4-BE49-F238E27FC236}">
                <a16:creationId xmlns:a16="http://schemas.microsoft.com/office/drawing/2014/main" id="{06B8267E-156C-C6D0-D754-0815FDE4F2D2}"/>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28915" b="28915"/>
          <a:stretch/>
        </p:blipFill>
        <p:spPr>
          <a:xfrm>
            <a:off x="428" y="3429000"/>
            <a:ext cx="12191144" cy="3429000"/>
          </a:xfrm>
        </p:spPr>
      </p:pic>
      <p:sp>
        <p:nvSpPr>
          <p:cNvPr id="18" name="Tijdelijke aanduiding voor tekst 17">
            <a:extLst>
              <a:ext uri="{FF2B5EF4-FFF2-40B4-BE49-F238E27FC236}">
                <a16:creationId xmlns:a16="http://schemas.microsoft.com/office/drawing/2014/main" id="{C3FAC0D5-4A88-6FF3-BBEA-6E2EDF7AE233}"/>
              </a:ext>
            </a:extLst>
          </p:cNvPr>
          <p:cNvSpPr>
            <a:spLocks noGrp="1"/>
          </p:cNvSpPr>
          <p:nvPr>
            <p:ph type="body" sz="quarter" idx="15"/>
          </p:nvPr>
        </p:nvSpPr>
        <p:spPr>
          <a:xfrm>
            <a:off x="721836" y="1737237"/>
            <a:ext cx="10298098" cy="1107996"/>
          </a:xfrm>
        </p:spPr>
        <p:txBody>
          <a:bodyPr wrap="square" lIns="0" tIns="0" rIns="0" bIns="0" anchor="t">
            <a:spAutoFit/>
          </a:bodyPr>
          <a:lstStyle/>
          <a:p>
            <a:pPr marL="320040" indent="-320040"/>
            <a:r>
              <a:rPr lang="nl-NL" sz="2400"/>
              <a:t>Theorie: Community Librarianship in jouw organisatie</a:t>
            </a:r>
          </a:p>
          <a:p>
            <a:pPr marL="320040" indent="-320040"/>
            <a:r>
              <a:rPr lang="nl-NL" sz="2400"/>
              <a:t>Praktijkvoorbeelden: Buurtgericht Werken bij OBA Zuidoost en OBA Next </a:t>
            </a:r>
          </a:p>
          <a:p>
            <a:pPr marL="320040" indent="-320040"/>
            <a:r>
              <a:rPr lang="nl-NL" sz="2400"/>
              <a:t>Aan de slag: Verhalen rondom jouw bibliotheek</a:t>
            </a:r>
          </a:p>
        </p:txBody>
      </p:sp>
      <p:grpSp>
        <p:nvGrpSpPr>
          <p:cNvPr id="7" name="object 3">
            <a:extLst>
              <a:ext uri="{FF2B5EF4-FFF2-40B4-BE49-F238E27FC236}">
                <a16:creationId xmlns:a16="http://schemas.microsoft.com/office/drawing/2014/main" id="{E5078D5B-0A10-C4DE-F52E-152874C40072}"/>
              </a:ext>
            </a:extLst>
          </p:cNvPr>
          <p:cNvGrpSpPr/>
          <p:nvPr/>
        </p:nvGrpSpPr>
        <p:grpSpPr>
          <a:xfrm>
            <a:off x="11531245" y="6197185"/>
            <a:ext cx="660386" cy="660386"/>
            <a:chOff x="19015171" y="10219617"/>
            <a:chExt cx="1089025" cy="1089025"/>
          </a:xfrm>
        </p:grpSpPr>
        <p:sp>
          <p:nvSpPr>
            <p:cNvPr id="8" name="object 4">
              <a:extLst>
                <a:ext uri="{FF2B5EF4-FFF2-40B4-BE49-F238E27FC236}">
                  <a16:creationId xmlns:a16="http://schemas.microsoft.com/office/drawing/2014/main" id="{F1605ADA-D868-D951-1E45-1BBC641985BE}"/>
                </a:ext>
              </a:extLst>
            </p:cNvPr>
            <p:cNvSpPr/>
            <p:nvPr/>
          </p:nvSpPr>
          <p:spPr>
            <a:xfrm>
              <a:off x="19015171" y="10219617"/>
              <a:ext cx="1089025" cy="1089025"/>
            </a:xfrm>
            <a:custGeom>
              <a:avLst/>
              <a:gdLst/>
              <a:ahLst/>
              <a:cxnLst/>
              <a:rect l="l" t="t" r="r" b="b"/>
              <a:pathLst>
                <a:path w="1089025" h="1089025">
                  <a:moveTo>
                    <a:pt x="1088930" y="0"/>
                  </a:moveTo>
                  <a:lnTo>
                    <a:pt x="272232" y="0"/>
                  </a:lnTo>
                  <a:lnTo>
                    <a:pt x="0" y="272232"/>
                  </a:lnTo>
                  <a:lnTo>
                    <a:pt x="0" y="1088940"/>
                  </a:lnTo>
                  <a:lnTo>
                    <a:pt x="1088930" y="1088940"/>
                  </a:lnTo>
                  <a:lnTo>
                    <a:pt x="1088930" y="0"/>
                  </a:lnTo>
                  <a:close/>
                </a:path>
              </a:pathLst>
            </a:custGeom>
            <a:solidFill>
              <a:srgbClr val="008BD2"/>
            </a:solidFill>
          </p:spPr>
          <p:txBody>
            <a:bodyPr wrap="square" lIns="0" tIns="0" rIns="0" bIns="0" rtlCol="0"/>
            <a:lstStyle/>
            <a:p>
              <a:endParaRPr/>
            </a:p>
          </p:txBody>
        </p:sp>
        <p:sp>
          <p:nvSpPr>
            <p:cNvPr id="9" name="object 5">
              <a:extLst>
                <a:ext uri="{FF2B5EF4-FFF2-40B4-BE49-F238E27FC236}">
                  <a16:creationId xmlns:a16="http://schemas.microsoft.com/office/drawing/2014/main" id="{44350B01-993D-91C8-38C8-49DAC49FFE79}"/>
                </a:ext>
              </a:extLst>
            </p:cNvPr>
            <p:cNvSpPr/>
            <p:nvPr/>
          </p:nvSpPr>
          <p:spPr>
            <a:xfrm>
              <a:off x="19492097" y="10538573"/>
              <a:ext cx="203200" cy="318770"/>
            </a:xfrm>
            <a:custGeom>
              <a:avLst/>
              <a:gdLst/>
              <a:ahLst/>
              <a:cxnLst/>
              <a:rect l="l" t="t" r="r" b="b"/>
              <a:pathLst>
                <a:path w="203200" h="318770">
                  <a:moveTo>
                    <a:pt x="119001" y="0"/>
                  </a:moveTo>
                  <a:lnTo>
                    <a:pt x="0" y="0"/>
                  </a:lnTo>
                  <a:lnTo>
                    <a:pt x="0" y="318273"/>
                  </a:lnTo>
                  <a:lnTo>
                    <a:pt x="66060" y="318273"/>
                  </a:lnTo>
                  <a:lnTo>
                    <a:pt x="66060" y="188674"/>
                  </a:lnTo>
                  <a:lnTo>
                    <a:pt x="115064" y="188674"/>
                  </a:lnTo>
                  <a:lnTo>
                    <a:pt x="161471" y="179155"/>
                  </a:lnTo>
                  <a:lnTo>
                    <a:pt x="188068" y="155503"/>
                  </a:lnTo>
                  <a:lnTo>
                    <a:pt x="194324" y="139744"/>
                  </a:lnTo>
                  <a:lnTo>
                    <a:pt x="66060" y="139744"/>
                  </a:lnTo>
                  <a:lnTo>
                    <a:pt x="66060" y="48940"/>
                  </a:lnTo>
                  <a:lnTo>
                    <a:pt x="194998" y="48940"/>
                  </a:lnTo>
                  <a:lnTo>
                    <a:pt x="183637" y="25791"/>
                  </a:lnTo>
                  <a:lnTo>
                    <a:pt x="157592" y="6695"/>
                  </a:lnTo>
                  <a:lnTo>
                    <a:pt x="119001" y="0"/>
                  </a:lnTo>
                  <a:close/>
                </a:path>
                <a:path w="203200" h="318770">
                  <a:moveTo>
                    <a:pt x="194998" y="48940"/>
                  </a:moveTo>
                  <a:lnTo>
                    <a:pt x="99305" y="48940"/>
                  </a:lnTo>
                  <a:lnTo>
                    <a:pt x="117598" y="52789"/>
                  </a:lnTo>
                  <a:lnTo>
                    <a:pt x="128837" y="63207"/>
                  </a:lnTo>
                  <a:lnTo>
                    <a:pt x="134499" y="78502"/>
                  </a:lnTo>
                  <a:lnTo>
                    <a:pt x="136058" y="96981"/>
                  </a:lnTo>
                  <a:lnTo>
                    <a:pt x="133632" y="112590"/>
                  </a:lnTo>
                  <a:lnTo>
                    <a:pt x="126818" y="126298"/>
                  </a:lnTo>
                  <a:lnTo>
                    <a:pt x="116312" y="136038"/>
                  </a:lnTo>
                  <a:lnTo>
                    <a:pt x="102813" y="139744"/>
                  </a:lnTo>
                  <a:lnTo>
                    <a:pt x="194324" y="139744"/>
                  </a:lnTo>
                  <a:lnTo>
                    <a:pt x="200148" y="125073"/>
                  </a:lnTo>
                  <a:lnTo>
                    <a:pt x="202999" y="95222"/>
                  </a:lnTo>
                  <a:lnTo>
                    <a:pt x="198363" y="55796"/>
                  </a:lnTo>
                  <a:lnTo>
                    <a:pt x="194998" y="48940"/>
                  </a:lnTo>
                  <a:close/>
                </a:path>
              </a:pathLst>
            </a:custGeom>
            <a:solidFill>
              <a:srgbClr val="FFFFFF"/>
            </a:solidFill>
          </p:spPr>
          <p:txBody>
            <a:bodyPr wrap="square" lIns="0" tIns="0" rIns="0" bIns="0" rtlCol="0"/>
            <a:lstStyle/>
            <a:p>
              <a:endParaRPr/>
            </a:p>
          </p:txBody>
        </p:sp>
        <p:pic>
          <p:nvPicPr>
            <p:cNvPr id="10" name="object 6">
              <a:extLst>
                <a:ext uri="{FF2B5EF4-FFF2-40B4-BE49-F238E27FC236}">
                  <a16:creationId xmlns:a16="http://schemas.microsoft.com/office/drawing/2014/main" id="{7DCAB0ED-1FEC-86C8-D58F-85E42A42D71B}"/>
                </a:ext>
              </a:extLst>
            </p:cNvPr>
            <p:cNvPicPr/>
            <p:nvPr/>
          </p:nvPicPr>
          <p:blipFill>
            <a:blip r:embed="rId3" cstate="print"/>
            <a:stretch>
              <a:fillRect/>
            </a:stretch>
          </p:blipFill>
          <p:spPr>
            <a:xfrm>
              <a:off x="19714539" y="10629826"/>
              <a:ext cx="313090" cy="231437"/>
            </a:xfrm>
            <a:prstGeom prst="rect">
              <a:avLst/>
            </a:prstGeom>
          </p:spPr>
        </p:pic>
        <p:sp>
          <p:nvSpPr>
            <p:cNvPr id="11" name="object 7">
              <a:extLst>
                <a:ext uri="{FF2B5EF4-FFF2-40B4-BE49-F238E27FC236}">
                  <a16:creationId xmlns:a16="http://schemas.microsoft.com/office/drawing/2014/main" id="{2C680177-B9FD-A1BC-770C-9C0DA311BF97}"/>
                </a:ext>
              </a:extLst>
            </p:cNvPr>
            <p:cNvSpPr/>
            <p:nvPr/>
          </p:nvSpPr>
          <p:spPr>
            <a:xfrm>
              <a:off x="19101829" y="10903603"/>
              <a:ext cx="708025" cy="323215"/>
            </a:xfrm>
            <a:custGeom>
              <a:avLst/>
              <a:gdLst/>
              <a:ahLst/>
              <a:cxnLst/>
              <a:rect l="l" t="t" r="r" b="b"/>
              <a:pathLst>
                <a:path w="708025" h="323215">
                  <a:moveTo>
                    <a:pt x="173253" y="205422"/>
                  </a:moveTo>
                  <a:lnTo>
                    <a:pt x="166357" y="131470"/>
                  </a:lnTo>
                  <a:lnTo>
                    <a:pt x="112877" y="91249"/>
                  </a:lnTo>
                  <a:lnTo>
                    <a:pt x="112877" y="204978"/>
                  </a:lnTo>
                  <a:lnTo>
                    <a:pt x="111912" y="241007"/>
                  </a:lnTo>
                  <a:lnTo>
                    <a:pt x="108127" y="265658"/>
                  </a:lnTo>
                  <a:lnTo>
                    <a:pt x="100152" y="279819"/>
                  </a:lnTo>
                  <a:lnTo>
                    <a:pt x="86639" y="284340"/>
                  </a:lnTo>
                  <a:lnTo>
                    <a:pt x="73875" y="279819"/>
                  </a:lnTo>
                  <a:lnTo>
                    <a:pt x="66281" y="265658"/>
                  </a:lnTo>
                  <a:lnTo>
                    <a:pt x="62623" y="241007"/>
                  </a:lnTo>
                  <a:lnTo>
                    <a:pt x="61683" y="204978"/>
                  </a:lnTo>
                  <a:lnTo>
                    <a:pt x="62014" y="174421"/>
                  </a:lnTo>
                  <a:lnTo>
                    <a:pt x="64643" y="150596"/>
                  </a:lnTo>
                  <a:lnTo>
                    <a:pt x="72034" y="135115"/>
                  </a:lnTo>
                  <a:lnTo>
                    <a:pt x="86639" y="129603"/>
                  </a:lnTo>
                  <a:lnTo>
                    <a:pt x="101993" y="135115"/>
                  </a:lnTo>
                  <a:lnTo>
                    <a:pt x="109766" y="150596"/>
                  </a:lnTo>
                  <a:lnTo>
                    <a:pt x="112534" y="174421"/>
                  </a:lnTo>
                  <a:lnTo>
                    <a:pt x="112877" y="204978"/>
                  </a:lnTo>
                  <a:lnTo>
                    <a:pt x="112877" y="91249"/>
                  </a:lnTo>
                  <a:lnTo>
                    <a:pt x="97383" y="92583"/>
                  </a:lnTo>
                  <a:lnTo>
                    <a:pt x="84112" y="96926"/>
                  </a:lnTo>
                  <a:lnTo>
                    <a:pt x="72631" y="104825"/>
                  </a:lnTo>
                  <a:lnTo>
                    <a:pt x="62560" y="116814"/>
                  </a:lnTo>
                  <a:lnTo>
                    <a:pt x="61683" y="116814"/>
                  </a:lnTo>
                  <a:lnTo>
                    <a:pt x="61683" y="0"/>
                  </a:lnTo>
                  <a:lnTo>
                    <a:pt x="0" y="0"/>
                  </a:lnTo>
                  <a:lnTo>
                    <a:pt x="0" y="318262"/>
                  </a:lnTo>
                  <a:lnTo>
                    <a:pt x="58635" y="318262"/>
                  </a:lnTo>
                  <a:lnTo>
                    <a:pt x="58635" y="293598"/>
                  </a:lnTo>
                  <a:lnTo>
                    <a:pt x="59512" y="293598"/>
                  </a:lnTo>
                  <a:lnTo>
                    <a:pt x="69113" y="307251"/>
                  </a:lnTo>
                  <a:lnTo>
                    <a:pt x="80937" y="316242"/>
                  </a:lnTo>
                  <a:lnTo>
                    <a:pt x="95059" y="321183"/>
                  </a:lnTo>
                  <a:lnTo>
                    <a:pt x="111569" y="322681"/>
                  </a:lnTo>
                  <a:lnTo>
                    <a:pt x="148145" y="310807"/>
                  </a:lnTo>
                  <a:lnTo>
                    <a:pt x="158750" y="293598"/>
                  </a:lnTo>
                  <a:lnTo>
                    <a:pt x="164452" y="284340"/>
                  </a:lnTo>
                  <a:lnTo>
                    <a:pt x="166357" y="281241"/>
                  </a:lnTo>
                  <a:lnTo>
                    <a:pt x="172593" y="243078"/>
                  </a:lnTo>
                  <a:lnTo>
                    <a:pt x="173253" y="205422"/>
                  </a:lnTo>
                  <a:close/>
                </a:path>
                <a:path w="708025" h="323215">
                  <a:moveTo>
                    <a:pt x="275120" y="95656"/>
                  </a:moveTo>
                  <a:lnTo>
                    <a:pt x="213410" y="95656"/>
                  </a:lnTo>
                  <a:lnTo>
                    <a:pt x="213410" y="318262"/>
                  </a:lnTo>
                  <a:lnTo>
                    <a:pt x="275120" y="318262"/>
                  </a:lnTo>
                  <a:lnTo>
                    <a:pt x="275120" y="95656"/>
                  </a:lnTo>
                  <a:close/>
                </a:path>
                <a:path w="708025" h="323215">
                  <a:moveTo>
                    <a:pt x="275120" y="12"/>
                  </a:moveTo>
                  <a:lnTo>
                    <a:pt x="213410" y="12"/>
                  </a:lnTo>
                  <a:lnTo>
                    <a:pt x="213410" y="48933"/>
                  </a:lnTo>
                  <a:lnTo>
                    <a:pt x="275120" y="48933"/>
                  </a:lnTo>
                  <a:lnTo>
                    <a:pt x="275120" y="12"/>
                  </a:lnTo>
                  <a:close/>
                </a:path>
                <a:path w="708025" h="323215">
                  <a:moveTo>
                    <a:pt x="496316" y="205422"/>
                  </a:moveTo>
                  <a:lnTo>
                    <a:pt x="495617" y="168605"/>
                  </a:lnTo>
                  <a:lnTo>
                    <a:pt x="489432" y="131470"/>
                  </a:lnTo>
                  <a:lnTo>
                    <a:pt x="488264" y="129603"/>
                  </a:lnTo>
                  <a:lnTo>
                    <a:pt x="480314" y="116814"/>
                  </a:lnTo>
                  <a:lnTo>
                    <a:pt x="471589" y="102768"/>
                  </a:lnTo>
                  <a:lnTo>
                    <a:pt x="435952" y="91249"/>
                  </a:lnTo>
                  <a:lnTo>
                    <a:pt x="435952" y="204978"/>
                  </a:lnTo>
                  <a:lnTo>
                    <a:pt x="434987" y="241007"/>
                  </a:lnTo>
                  <a:lnTo>
                    <a:pt x="431190" y="265658"/>
                  </a:lnTo>
                  <a:lnTo>
                    <a:pt x="423214" y="279819"/>
                  </a:lnTo>
                  <a:lnTo>
                    <a:pt x="409702" y="284340"/>
                  </a:lnTo>
                  <a:lnTo>
                    <a:pt x="396938" y="279819"/>
                  </a:lnTo>
                  <a:lnTo>
                    <a:pt x="389356" y="265658"/>
                  </a:lnTo>
                  <a:lnTo>
                    <a:pt x="385699" y="241007"/>
                  </a:lnTo>
                  <a:lnTo>
                    <a:pt x="384759" y="204978"/>
                  </a:lnTo>
                  <a:lnTo>
                    <a:pt x="385076" y="174421"/>
                  </a:lnTo>
                  <a:lnTo>
                    <a:pt x="387705" y="150596"/>
                  </a:lnTo>
                  <a:lnTo>
                    <a:pt x="395097" y="135115"/>
                  </a:lnTo>
                  <a:lnTo>
                    <a:pt x="409702" y="129603"/>
                  </a:lnTo>
                  <a:lnTo>
                    <a:pt x="425069" y="135115"/>
                  </a:lnTo>
                  <a:lnTo>
                    <a:pt x="432841" y="150596"/>
                  </a:lnTo>
                  <a:lnTo>
                    <a:pt x="435597" y="174421"/>
                  </a:lnTo>
                  <a:lnTo>
                    <a:pt x="435952" y="204978"/>
                  </a:lnTo>
                  <a:lnTo>
                    <a:pt x="435952" y="91249"/>
                  </a:lnTo>
                  <a:lnTo>
                    <a:pt x="420446" y="92583"/>
                  </a:lnTo>
                  <a:lnTo>
                    <a:pt x="407174" y="96926"/>
                  </a:lnTo>
                  <a:lnTo>
                    <a:pt x="395706" y="104825"/>
                  </a:lnTo>
                  <a:lnTo>
                    <a:pt x="385622" y="116814"/>
                  </a:lnTo>
                  <a:lnTo>
                    <a:pt x="384759" y="116814"/>
                  </a:lnTo>
                  <a:lnTo>
                    <a:pt x="384759" y="0"/>
                  </a:lnTo>
                  <a:lnTo>
                    <a:pt x="323075" y="0"/>
                  </a:lnTo>
                  <a:lnTo>
                    <a:pt x="323075" y="318262"/>
                  </a:lnTo>
                  <a:lnTo>
                    <a:pt x="381698" y="318262"/>
                  </a:lnTo>
                  <a:lnTo>
                    <a:pt x="381698" y="293598"/>
                  </a:lnTo>
                  <a:lnTo>
                    <a:pt x="382574" y="293598"/>
                  </a:lnTo>
                  <a:lnTo>
                    <a:pt x="392176" y="307251"/>
                  </a:lnTo>
                  <a:lnTo>
                    <a:pt x="403999" y="316242"/>
                  </a:lnTo>
                  <a:lnTo>
                    <a:pt x="418134" y="321183"/>
                  </a:lnTo>
                  <a:lnTo>
                    <a:pt x="434632" y="322681"/>
                  </a:lnTo>
                  <a:lnTo>
                    <a:pt x="471220" y="310807"/>
                  </a:lnTo>
                  <a:lnTo>
                    <a:pt x="481825" y="293598"/>
                  </a:lnTo>
                  <a:lnTo>
                    <a:pt x="487514" y="284340"/>
                  </a:lnTo>
                  <a:lnTo>
                    <a:pt x="489432" y="281241"/>
                  </a:lnTo>
                  <a:lnTo>
                    <a:pt x="495668" y="243078"/>
                  </a:lnTo>
                  <a:lnTo>
                    <a:pt x="496316" y="205422"/>
                  </a:lnTo>
                  <a:close/>
                </a:path>
                <a:path w="708025" h="323215">
                  <a:moveTo>
                    <a:pt x="598170" y="0"/>
                  </a:moveTo>
                  <a:lnTo>
                    <a:pt x="536486" y="0"/>
                  </a:lnTo>
                  <a:lnTo>
                    <a:pt x="536486" y="318262"/>
                  </a:lnTo>
                  <a:lnTo>
                    <a:pt x="598170" y="318262"/>
                  </a:lnTo>
                  <a:lnTo>
                    <a:pt x="598170" y="0"/>
                  </a:lnTo>
                  <a:close/>
                </a:path>
                <a:path w="708025" h="323215">
                  <a:moveTo>
                    <a:pt x="707809" y="95656"/>
                  </a:moveTo>
                  <a:lnTo>
                    <a:pt x="646125" y="95656"/>
                  </a:lnTo>
                  <a:lnTo>
                    <a:pt x="646125" y="318262"/>
                  </a:lnTo>
                  <a:lnTo>
                    <a:pt x="707809" y="318262"/>
                  </a:lnTo>
                  <a:lnTo>
                    <a:pt x="707809" y="95656"/>
                  </a:lnTo>
                  <a:close/>
                </a:path>
                <a:path w="708025" h="323215">
                  <a:moveTo>
                    <a:pt x="707809" y="12"/>
                  </a:moveTo>
                  <a:lnTo>
                    <a:pt x="646125" y="12"/>
                  </a:lnTo>
                  <a:lnTo>
                    <a:pt x="646125" y="48933"/>
                  </a:lnTo>
                  <a:lnTo>
                    <a:pt x="707809" y="48933"/>
                  </a:lnTo>
                  <a:lnTo>
                    <a:pt x="707809" y="12"/>
                  </a:lnTo>
                  <a:close/>
                </a:path>
              </a:pathLst>
            </a:custGeom>
            <a:solidFill>
              <a:srgbClr val="FFFFFF"/>
            </a:solidFill>
          </p:spPr>
          <p:txBody>
            <a:bodyPr wrap="square" lIns="0" tIns="0" rIns="0" bIns="0" rtlCol="0"/>
            <a:lstStyle/>
            <a:p>
              <a:endParaRPr/>
            </a:p>
          </p:txBody>
        </p:sp>
        <p:pic>
          <p:nvPicPr>
            <p:cNvPr id="12" name="object 8">
              <a:extLst>
                <a:ext uri="{FF2B5EF4-FFF2-40B4-BE49-F238E27FC236}">
                  <a16:creationId xmlns:a16="http://schemas.microsoft.com/office/drawing/2014/main" id="{B727E199-7E41-5E1F-228A-40A28CA2E07E}"/>
                </a:ext>
              </a:extLst>
            </p:cNvPr>
            <p:cNvPicPr/>
            <p:nvPr/>
          </p:nvPicPr>
          <p:blipFill>
            <a:blip r:embed="rId4" cstate="print"/>
            <a:stretch>
              <a:fillRect/>
            </a:stretch>
          </p:blipFill>
          <p:spPr>
            <a:xfrm>
              <a:off x="19847123" y="10994845"/>
              <a:ext cx="180235" cy="231437"/>
            </a:xfrm>
            <a:prstGeom prst="rect">
              <a:avLst/>
            </a:prstGeom>
          </p:spPr>
        </p:pic>
      </p:grpSp>
      <p:sp>
        <p:nvSpPr>
          <p:cNvPr id="13" name="bg object 16">
            <a:extLst>
              <a:ext uri="{FF2B5EF4-FFF2-40B4-BE49-F238E27FC236}">
                <a16:creationId xmlns:a16="http://schemas.microsoft.com/office/drawing/2014/main" id="{44842963-FBB4-67BF-817C-8A1B53E52E4B}"/>
              </a:ext>
            </a:extLst>
          </p:cNvPr>
          <p:cNvSpPr/>
          <p:nvPr/>
        </p:nvSpPr>
        <p:spPr>
          <a:xfrm>
            <a:off x="-14975" y="3417448"/>
            <a:ext cx="844832" cy="844832"/>
          </a:xfrm>
          <a:custGeom>
            <a:avLst/>
            <a:gdLst/>
            <a:ahLst/>
            <a:cxnLst/>
            <a:rect l="l" t="t" r="r" b="b"/>
            <a:pathLst>
              <a:path w="1393190" h="1393190">
                <a:moveTo>
                  <a:pt x="1392627" y="0"/>
                </a:moveTo>
                <a:lnTo>
                  <a:pt x="0" y="0"/>
                </a:lnTo>
                <a:lnTo>
                  <a:pt x="0" y="1392627"/>
                </a:lnTo>
                <a:lnTo>
                  <a:pt x="1392627" y="0"/>
                </a:lnTo>
                <a:close/>
              </a:path>
            </a:pathLst>
          </a:custGeom>
          <a:solidFill>
            <a:schemeClr val="bg1"/>
          </a:solidFill>
        </p:spPr>
        <p:txBody>
          <a:bodyPr wrap="square" lIns="0" tIns="0" rIns="0" bIns="0" rtlCol="0"/>
          <a:lstStyle/>
          <a:p>
            <a:endParaRPr/>
          </a:p>
        </p:txBody>
      </p:sp>
    </p:spTree>
    <p:extLst>
      <p:ext uri="{BB962C8B-B14F-4D97-AF65-F5344CB8AC3E}">
        <p14:creationId xmlns:p14="http://schemas.microsoft.com/office/powerpoint/2010/main" val="41499903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E485F513-01D1-358F-65D1-51E3A421A20B}"/>
              </a:ext>
            </a:extLst>
          </p:cNvPr>
          <p:cNvSpPr>
            <a:spLocks noGrp="1"/>
          </p:cNvSpPr>
          <p:nvPr>
            <p:ph type="body" sz="quarter" idx="10"/>
          </p:nvPr>
        </p:nvSpPr>
        <p:spPr>
          <a:xfrm>
            <a:off x="1474901" y="1873340"/>
            <a:ext cx="7486181" cy="1661993"/>
          </a:xfrm>
        </p:spPr>
        <p:txBody>
          <a:bodyPr/>
          <a:lstStyle/>
          <a:p>
            <a:r>
              <a:rPr lang="nl-NL" sz="5400"/>
              <a:t>Community Librarianship in jouw organisatie</a:t>
            </a:r>
          </a:p>
        </p:txBody>
      </p:sp>
      <p:sp>
        <p:nvSpPr>
          <p:cNvPr id="5" name="Tijdelijke aanduiding voor tekst 4">
            <a:extLst>
              <a:ext uri="{FF2B5EF4-FFF2-40B4-BE49-F238E27FC236}">
                <a16:creationId xmlns:a16="http://schemas.microsoft.com/office/drawing/2014/main" id="{2DFF685A-5EF6-5E97-A143-6EBA7D5EE96B}"/>
              </a:ext>
            </a:extLst>
          </p:cNvPr>
          <p:cNvSpPr>
            <a:spLocks noGrp="1"/>
          </p:cNvSpPr>
          <p:nvPr>
            <p:ph type="body" sz="quarter" idx="11"/>
          </p:nvPr>
        </p:nvSpPr>
        <p:spPr/>
        <p:txBody>
          <a:bodyPr/>
          <a:lstStyle/>
          <a:p>
            <a:endParaRPr lang="nl-NL"/>
          </a:p>
        </p:txBody>
      </p:sp>
    </p:spTree>
    <p:extLst>
      <p:ext uri="{BB962C8B-B14F-4D97-AF65-F5344CB8AC3E}">
        <p14:creationId xmlns:p14="http://schemas.microsoft.com/office/powerpoint/2010/main" val="27476837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Tijdelijke aanduiding voor afbeelding 26">
            <a:extLst>
              <a:ext uri="{FF2B5EF4-FFF2-40B4-BE49-F238E27FC236}">
                <a16:creationId xmlns:a16="http://schemas.microsoft.com/office/drawing/2014/main" id="{A329ECD4-BD3B-175F-F447-A7283A320F40}"/>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17195" r="17195"/>
          <a:stretch/>
        </p:blipFill>
        <p:spPr>
          <a:xfrm>
            <a:off x="6192266" y="0"/>
            <a:ext cx="5999306" cy="6858000"/>
          </a:xfrm>
        </p:spPr>
      </p:pic>
      <p:sp>
        <p:nvSpPr>
          <p:cNvPr id="8" name="Tijdelijke aanduiding voor tekst 7">
            <a:extLst>
              <a:ext uri="{FF2B5EF4-FFF2-40B4-BE49-F238E27FC236}">
                <a16:creationId xmlns:a16="http://schemas.microsoft.com/office/drawing/2014/main" id="{A083B2BD-C799-5540-DABA-976EEB31FF54}"/>
              </a:ext>
            </a:extLst>
          </p:cNvPr>
          <p:cNvSpPr>
            <a:spLocks noGrp="1"/>
          </p:cNvSpPr>
          <p:nvPr>
            <p:ph type="body" sz="quarter" idx="15"/>
          </p:nvPr>
        </p:nvSpPr>
        <p:spPr>
          <a:xfrm>
            <a:off x="743227" y="2552700"/>
            <a:ext cx="5075508" cy="2800447"/>
          </a:xfrm>
        </p:spPr>
        <p:txBody>
          <a:bodyPr wrap="square" lIns="0" tIns="0" rIns="0" bIns="0" anchor="t">
            <a:spAutoFit/>
          </a:bodyPr>
          <a:lstStyle/>
          <a:p>
            <a:pPr marL="0" indent="0">
              <a:buNone/>
            </a:pPr>
            <a:r>
              <a:rPr lang="nl-NL" sz="1650">
                <a:latin typeface="+mn-lt"/>
              </a:rPr>
              <a:t>Niet elke Community Library is hetzelfde!</a:t>
            </a:r>
            <a:br>
              <a:rPr lang="nl-NL" sz="1650">
                <a:latin typeface="+mn-lt"/>
              </a:rPr>
            </a:br>
            <a:endParaRPr lang="nl-NL" sz="1650">
              <a:latin typeface="+mn-lt"/>
            </a:endParaRPr>
          </a:p>
          <a:p>
            <a:pPr marL="320040" indent="-320040"/>
            <a:r>
              <a:rPr lang="nl-NL" sz="1650">
                <a:latin typeface="+mn-lt"/>
              </a:rPr>
              <a:t>Waar bevindt Community Librarianship zich in de organisatie?</a:t>
            </a:r>
          </a:p>
          <a:p>
            <a:pPr marL="320040" indent="-320040"/>
            <a:r>
              <a:rPr lang="nl-NL" sz="1650">
                <a:latin typeface="+mn-lt"/>
              </a:rPr>
              <a:t>Hoeveel personeel zet je in?</a:t>
            </a:r>
          </a:p>
          <a:p>
            <a:pPr marL="320040" indent="-320040"/>
            <a:r>
              <a:rPr lang="nl-NL" sz="1650">
                <a:latin typeface="+mn-lt"/>
              </a:rPr>
              <a:t>Wat voor personeel zet je in?</a:t>
            </a:r>
          </a:p>
          <a:p>
            <a:pPr marL="320040" indent="-320040"/>
            <a:r>
              <a:rPr lang="nl-NL" sz="1650">
                <a:latin typeface="+mn-lt"/>
              </a:rPr>
              <a:t>Hoe werken zij samen?</a:t>
            </a:r>
            <a:br>
              <a:rPr lang="nl-NL" sz="1650">
                <a:latin typeface="+mn-lt"/>
              </a:rPr>
            </a:br>
            <a:endParaRPr lang="nl-NL" sz="1650">
              <a:latin typeface="+mn-lt"/>
            </a:endParaRPr>
          </a:p>
          <a:p>
            <a:pPr marL="0" indent="0">
              <a:buNone/>
            </a:pPr>
            <a:r>
              <a:rPr lang="nl-NL" sz="1650">
                <a:latin typeface="+mn-lt"/>
              </a:rPr>
              <a:t>Keuzes beïnvloeden de soort verhalen die je samen kunt vertellen!</a:t>
            </a:r>
          </a:p>
          <a:p>
            <a:pPr marL="320040" indent="-320040"/>
            <a:endParaRPr lang="nl-NL">
              <a:latin typeface="+mn-lt"/>
            </a:endParaRPr>
          </a:p>
        </p:txBody>
      </p:sp>
      <p:sp>
        <p:nvSpPr>
          <p:cNvPr id="6" name="Titel 5">
            <a:extLst>
              <a:ext uri="{FF2B5EF4-FFF2-40B4-BE49-F238E27FC236}">
                <a16:creationId xmlns:a16="http://schemas.microsoft.com/office/drawing/2014/main" id="{11B7BBC6-56C2-20B1-BB71-B6CB75D7865A}"/>
              </a:ext>
            </a:extLst>
          </p:cNvPr>
          <p:cNvSpPr>
            <a:spLocks noGrp="1"/>
          </p:cNvSpPr>
          <p:nvPr>
            <p:ph type="title"/>
          </p:nvPr>
        </p:nvSpPr>
        <p:spPr>
          <a:xfrm>
            <a:off x="723143" y="610328"/>
            <a:ext cx="5095591" cy="1657185"/>
          </a:xfrm>
        </p:spPr>
        <p:txBody>
          <a:bodyPr/>
          <a:lstStyle/>
          <a:p>
            <a:r>
              <a:rPr lang="nl-NL"/>
              <a:t>Community Library in jouw organisatie</a:t>
            </a:r>
          </a:p>
        </p:txBody>
      </p:sp>
      <p:sp>
        <p:nvSpPr>
          <p:cNvPr id="7" name="object 2">
            <a:extLst>
              <a:ext uri="{FF2B5EF4-FFF2-40B4-BE49-F238E27FC236}">
                <a16:creationId xmlns:a16="http://schemas.microsoft.com/office/drawing/2014/main" id="{90302889-E1AA-2A8C-D041-D7B3624FCD1E}"/>
              </a:ext>
            </a:extLst>
          </p:cNvPr>
          <p:cNvSpPr/>
          <p:nvPr/>
        </p:nvSpPr>
        <p:spPr>
          <a:xfrm>
            <a:off x="6122934" y="0"/>
            <a:ext cx="844832" cy="844832"/>
          </a:xfrm>
          <a:custGeom>
            <a:avLst/>
            <a:gdLst/>
            <a:ahLst/>
            <a:cxnLst/>
            <a:rect l="l" t="t" r="r" b="b"/>
            <a:pathLst>
              <a:path w="1393190" h="1393190">
                <a:moveTo>
                  <a:pt x="1392627" y="0"/>
                </a:moveTo>
                <a:lnTo>
                  <a:pt x="0" y="0"/>
                </a:lnTo>
                <a:lnTo>
                  <a:pt x="0" y="1392627"/>
                </a:lnTo>
                <a:lnTo>
                  <a:pt x="1392627" y="0"/>
                </a:lnTo>
                <a:close/>
              </a:path>
            </a:pathLst>
          </a:custGeom>
          <a:solidFill>
            <a:schemeClr val="bg1"/>
          </a:solidFill>
        </p:spPr>
        <p:txBody>
          <a:bodyPr wrap="square" lIns="0" tIns="0" rIns="0" bIns="0" rtlCol="0"/>
          <a:lstStyle/>
          <a:p>
            <a:endParaRPr/>
          </a:p>
        </p:txBody>
      </p:sp>
      <p:grpSp>
        <p:nvGrpSpPr>
          <p:cNvPr id="10" name="object 3">
            <a:extLst>
              <a:ext uri="{FF2B5EF4-FFF2-40B4-BE49-F238E27FC236}">
                <a16:creationId xmlns:a16="http://schemas.microsoft.com/office/drawing/2014/main" id="{3242EAA3-8769-9BAE-615E-2176705CEEFC}"/>
              </a:ext>
            </a:extLst>
          </p:cNvPr>
          <p:cNvGrpSpPr/>
          <p:nvPr/>
        </p:nvGrpSpPr>
        <p:grpSpPr>
          <a:xfrm>
            <a:off x="11531245" y="6197185"/>
            <a:ext cx="660386" cy="660386"/>
            <a:chOff x="19015171" y="10219617"/>
            <a:chExt cx="1089025" cy="1089025"/>
          </a:xfrm>
        </p:grpSpPr>
        <p:sp>
          <p:nvSpPr>
            <p:cNvPr id="11" name="object 4">
              <a:extLst>
                <a:ext uri="{FF2B5EF4-FFF2-40B4-BE49-F238E27FC236}">
                  <a16:creationId xmlns:a16="http://schemas.microsoft.com/office/drawing/2014/main" id="{415A11CF-CF80-D890-00E1-B7FE2F4DB38F}"/>
                </a:ext>
              </a:extLst>
            </p:cNvPr>
            <p:cNvSpPr/>
            <p:nvPr/>
          </p:nvSpPr>
          <p:spPr>
            <a:xfrm>
              <a:off x="19015171" y="10219617"/>
              <a:ext cx="1089025" cy="1089025"/>
            </a:xfrm>
            <a:custGeom>
              <a:avLst/>
              <a:gdLst/>
              <a:ahLst/>
              <a:cxnLst/>
              <a:rect l="l" t="t" r="r" b="b"/>
              <a:pathLst>
                <a:path w="1089025" h="1089025">
                  <a:moveTo>
                    <a:pt x="1088930" y="0"/>
                  </a:moveTo>
                  <a:lnTo>
                    <a:pt x="272232" y="0"/>
                  </a:lnTo>
                  <a:lnTo>
                    <a:pt x="0" y="272232"/>
                  </a:lnTo>
                  <a:lnTo>
                    <a:pt x="0" y="1088940"/>
                  </a:lnTo>
                  <a:lnTo>
                    <a:pt x="1088930" y="1088940"/>
                  </a:lnTo>
                  <a:lnTo>
                    <a:pt x="1088930" y="0"/>
                  </a:lnTo>
                  <a:close/>
                </a:path>
              </a:pathLst>
            </a:custGeom>
            <a:solidFill>
              <a:srgbClr val="008BD2"/>
            </a:solidFill>
          </p:spPr>
          <p:txBody>
            <a:bodyPr wrap="square" lIns="0" tIns="0" rIns="0" bIns="0" rtlCol="0"/>
            <a:lstStyle/>
            <a:p>
              <a:endParaRPr/>
            </a:p>
          </p:txBody>
        </p:sp>
        <p:sp>
          <p:nvSpPr>
            <p:cNvPr id="12" name="object 5">
              <a:extLst>
                <a:ext uri="{FF2B5EF4-FFF2-40B4-BE49-F238E27FC236}">
                  <a16:creationId xmlns:a16="http://schemas.microsoft.com/office/drawing/2014/main" id="{9A63C237-AEF6-2AEE-C336-9C399D414D19}"/>
                </a:ext>
              </a:extLst>
            </p:cNvPr>
            <p:cNvSpPr/>
            <p:nvPr/>
          </p:nvSpPr>
          <p:spPr>
            <a:xfrm>
              <a:off x="19492097" y="10538573"/>
              <a:ext cx="203200" cy="318770"/>
            </a:xfrm>
            <a:custGeom>
              <a:avLst/>
              <a:gdLst/>
              <a:ahLst/>
              <a:cxnLst/>
              <a:rect l="l" t="t" r="r" b="b"/>
              <a:pathLst>
                <a:path w="203200" h="318770">
                  <a:moveTo>
                    <a:pt x="119001" y="0"/>
                  </a:moveTo>
                  <a:lnTo>
                    <a:pt x="0" y="0"/>
                  </a:lnTo>
                  <a:lnTo>
                    <a:pt x="0" y="318273"/>
                  </a:lnTo>
                  <a:lnTo>
                    <a:pt x="66060" y="318273"/>
                  </a:lnTo>
                  <a:lnTo>
                    <a:pt x="66060" y="188674"/>
                  </a:lnTo>
                  <a:lnTo>
                    <a:pt x="115064" y="188674"/>
                  </a:lnTo>
                  <a:lnTo>
                    <a:pt x="161471" y="179155"/>
                  </a:lnTo>
                  <a:lnTo>
                    <a:pt x="188068" y="155503"/>
                  </a:lnTo>
                  <a:lnTo>
                    <a:pt x="194324" y="139744"/>
                  </a:lnTo>
                  <a:lnTo>
                    <a:pt x="66060" y="139744"/>
                  </a:lnTo>
                  <a:lnTo>
                    <a:pt x="66060" y="48940"/>
                  </a:lnTo>
                  <a:lnTo>
                    <a:pt x="194998" y="48940"/>
                  </a:lnTo>
                  <a:lnTo>
                    <a:pt x="183637" y="25791"/>
                  </a:lnTo>
                  <a:lnTo>
                    <a:pt x="157592" y="6695"/>
                  </a:lnTo>
                  <a:lnTo>
                    <a:pt x="119001" y="0"/>
                  </a:lnTo>
                  <a:close/>
                </a:path>
                <a:path w="203200" h="318770">
                  <a:moveTo>
                    <a:pt x="194998" y="48940"/>
                  </a:moveTo>
                  <a:lnTo>
                    <a:pt x="99305" y="48940"/>
                  </a:lnTo>
                  <a:lnTo>
                    <a:pt x="117598" y="52789"/>
                  </a:lnTo>
                  <a:lnTo>
                    <a:pt x="128837" y="63207"/>
                  </a:lnTo>
                  <a:lnTo>
                    <a:pt x="134499" y="78502"/>
                  </a:lnTo>
                  <a:lnTo>
                    <a:pt x="136058" y="96981"/>
                  </a:lnTo>
                  <a:lnTo>
                    <a:pt x="133632" y="112590"/>
                  </a:lnTo>
                  <a:lnTo>
                    <a:pt x="126818" y="126298"/>
                  </a:lnTo>
                  <a:lnTo>
                    <a:pt x="116312" y="136038"/>
                  </a:lnTo>
                  <a:lnTo>
                    <a:pt x="102813" y="139744"/>
                  </a:lnTo>
                  <a:lnTo>
                    <a:pt x="194324" y="139744"/>
                  </a:lnTo>
                  <a:lnTo>
                    <a:pt x="200148" y="125073"/>
                  </a:lnTo>
                  <a:lnTo>
                    <a:pt x="202999" y="95222"/>
                  </a:lnTo>
                  <a:lnTo>
                    <a:pt x="198363" y="55796"/>
                  </a:lnTo>
                  <a:lnTo>
                    <a:pt x="194998" y="48940"/>
                  </a:lnTo>
                  <a:close/>
                </a:path>
              </a:pathLst>
            </a:custGeom>
            <a:solidFill>
              <a:srgbClr val="FFFFFF"/>
            </a:solidFill>
          </p:spPr>
          <p:txBody>
            <a:bodyPr wrap="square" lIns="0" tIns="0" rIns="0" bIns="0" rtlCol="0"/>
            <a:lstStyle/>
            <a:p>
              <a:endParaRPr/>
            </a:p>
          </p:txBody>
        </p:sp>
        <p:pic>
          <p:nvPicPr>
            <p:cNvPr id="13" name="object 6">
              <a:extLst>
                <a:ext uri="{FF2B5EF4-FFF2-40B4-BE49-F238E27FC236}">
                  <a16:creationId xmlns:a16="http://schemas.microsoft.com/office/drawing/2014/main" id="{B36E9591-8444-2E2A-C70A-FBCDACAA5DA5}"/>
                </a:ext>
              </a:extLst>
            </p:cNvPr>
            <p:cNvPicPr/>
            <p:nvPr/>
          </p:nvPicPr>
          <p:blipFill>
            <a:blip r:embed="rId4" cstate="print"/>
            <a:stretch>
              <a:fillRect/>
            </a:stretch>
          </p:blipFill>
          <p:spPr>
            <a:xfrm>
              <a:off x="19714539" y="10629826"/>
              <a:ext cx="313090" cy="231437"/>
            </a:xfrm>
            <a:prstGeom prst="rect">
              <a:avLst/>
            </a:prstGeom>
          </p:spPr>
        </p:pic>
        <p:sp>
          <p:nvSpPr>
            <p:cNvPr id="14" name="object 7">
              <a:extLst>
                <a:ext uri="{FF2B5EF4-FFF2-40B4-BE49-F238E27FC236}">
                  <a16:creationId xmlns:a16="http://schemas.microsoft.com/office/drawing/2014/main" id="{D748938B-1FE5-F5BA-D849-14BDABA20BAD}"/>
                </a:ext>
              </a:extLst>
            </p:cNvPr>
            <p:cNvSpPr/>
            <p:nvPr/>
          </p:nvSpPr>
          <p:spPr>
            <a:xfrm>
              <a:off x="19101829" y="10903603"/>
              <a:ext cx="708025" cy="323215"/>
            </a:xfrm>
            <a:custGeom>
              <a:avLst/>
              <a:gdLst/>
              <a:ahLst/>
              <a:cxnLst/>
              <a:rect l="l" t="t" r="r" b="b"/>
              <a:pathLst>
                <a:path w="708025" h="323215">
                  <a:moveTo>
                    <a:pt x="173253" y="205422"/>
                  </a:moveTo>
                  <a:lnTo>
                    <a:pt x="166357" y="131470"/>
                  </a:lnTo>
                  <a:lnTo>
                    <a:pt x="112877" y="91249"/>
                  </a:lnTo>
                  <a:lnTo>
                    <a:pt x="112877" y="204978"/>
                  </a:lnTo>
                  <a:lnTo>
                    <a:pt x="111912" y="241007"/>
                  </a:lnTo>
                  <a:lnTo>
                    <a:pt x="108127" y="265658"/>
                  </a:lnTo>
                  <a:lnTo>
                    <a:pt x="100152" y="279819"/>
                  </a:lnTo>
                  <a:lnTo>
                    <a:pt x="86639" y="284340"/>
                  </a:lnTo>
                  <a:lnTo>
                    <a:pt x="73875" y="279819"/>
                  </a:lnTo>
                  <a:lnTo>
                    <a:pt x="66281" y="265658"/>
                  </a:lnTo>
                  <a:lnTo>
                    <a:pt x="62623" y="241007"/>
                  </a:lnTo>
                  <a:lnTo>
                    <a:pt x="61683" y="204978"/>
                  </a:lnTo>
                  <a:lnTo>
                    <a:pt x="62014" y="174421"/>
                  </a:lnTo>
                  <a:lnTo>
                    <a:pt x="64643" y="150596"/>
                  </a:lnTo>
                  <a:lnTo>
                    <a:pt x="72034" y="135115"/>
                  </a:lnTo>
                  <a:lnTo>
                    <a:pt x="86639" y="129603"/>
                  </a:lnTo>
                  <a:lnTo>
                    <a:pt x="101993" y="135115"/>
                  </a:lnTo>
                  <a:lnTo>
                    <a:pt x="109766" y="150596"/>
                  </a:lnTo>
                  <a:lnTo>
                    <a:pt x="112534" y="174421"/>
                  </a:lnTo>
                  <a:lnTo>
                    <a:pt x="112877" y="204978"/>
                  </a:lnTo>
                  <a:lnTo>
                    <a:pt x="112877" y="91249"/>
                  </a:lnTo>
                  <a:lnTo>
                    <a:pt x="97383" y="92583"/>
                  </a:lnTo>
                  <a:lnTo>
                    <a:pt x="84112" y="96926"/>
                  </a:lnTo>
                  <a:lnTo>
                    <a:pt x="72631" y="104825"/>
                  </a:lnTo>
                  <a:lnTo>
                    <a:pt x="62560" y="116814"/>
                  </a:lnTo>
                  <a:lnTo>
                    <a:pt x="61683" y="116814"/>
                  </a:lnTo>
                  <a:lnTo>
                    <a:pt x="61683" y="0"/>
                  </a:lnTo>
                  <a:lnTo>
                    <a:pt x="0" y="0"/>
                  </a:lnTo>
                  <a:lnTo>
                    <a:pt x="0" y="318262"/>
                  </a:lnTo>
                  <a:lnTo>
                    <a:pt x="58635" y="318262"/>
                  </a:lnTo>
                  <a:lnTo>
                    <a:pt x="58635" y="293598"/>
                  </a:lnTo>
                  <a:lnTo>
                    <a:pt x="59512" y="293598"/>
                  </a:lnTo>
                  <a:lnTo>
                    <a:pt x="69113" y="307251"/>
                  </a:lnTo>
                  <a:lnTo>
                    <a:pt x="80937" y="316242"/>
                  </a:lnTo>
                  <a:lnTo>
                    <a:pt x="95059" y="321183"/>
                  </a:lnTo>
                  <a:lnTo>
                    <a:pt x="111569" y="322681"/>
                  </a:lnTo>
                  <a:lnTo>
                    <a:pt x="148145" y="310807"/>
                  </a:lnTo>
                  <a:lnTo>
                    <a:pt x="158750" y="293598"/>
                  </a:lnTo>
                  <a:lnTo>
                    <a:pt x="164452" y="284340"/>
                  </a:lnTo>
                  <a:lnTo>
                    <a:pt x="166357" y="281241"/>
                  </a:lnTo>
                  <a:lnTo>
                    <a:pt x="172593" y="243078"/>
                  </a:lnTo>
                  <a:lnTo>
                    <a:pt x="173253" y="205422"/>
                  </a:lnTo>
                  <a:close/>
                </a:path>
                <a:path w="708025" h="323215">
                  <a:moveTo>
                    <a:pt x="275120" y="95656"/>
                  </a:moveTo>
                  <a:lnTo>
                    <a:pt x="213410" y="95656"/>
                  </a:lnTo>
                  <a:lnTo>
                    <a:pt x="213410" y="318262"/>
                  </a:lnTo>
                  <a:lnTo>
                    <a:pt x="275120" y="318262"/>
                  </a:lnTo>
                  <a:lnTo>
                    <a:pt x="275120" y="95656"/>
                  </a:lnTo>
                  <a:close/>
                </a:path>
                <a:path w="708025" h="323215">
                  <a:moveTo>
                    <a:pt x="275120" y="12"/>
                  </a:moveTo>
                  <a:lnTo>
                    <a:pt x="213410" y="12"/>
                  </a:lnTo>
                  <a:lnTo>
                    <a:pt x="213410" y="48933"/>
                  </a:lnTo>
                  <a:lnTo>
                    <a:pt x="275120" y="48933"/>
                  </a:lnTo>
                  <a:lnTo>
                    <a:pt x="275120" y="12"/>
                  </a:lnTo>
                  <a:close/>
                </a:path>
                <a:path w="708025" h="323215">
                  <a:moveTo>
                    <a:pt x="496316" y="205422"/>
                  </a:moveTo>
                  <a:lnTo>
                    <a:pt x="495617" y="168605"/>
                  </a:lnTo>
                  <a:lnTo>
                    <a:pt x="489432" y="131470"/>
                  </a:lnTo>
                  <a:lnTo>
                    <a:pt x="488264" y="129603"/>
                  </a:lnTo>
                  <a:lnTo>
                    <a:pt x="480314" y="116814"/>
                  </a:lnTo>
                  <a:lnTo>
                    <a:pt x="471589" y="102768"/>
                  </a:lnTo>
                  <a:lnTo>
                    <a:pt x="435952" y="91249"/>
                  </a:lnTo>
                  <a:lnTo>
                    <a:pt x="435952" y="204978"/>
                  </a:lnTo>
                  <a:lnTo>
                    <a:pt x="434987" y="241007"/>
                  </a:lnTo>
                  <a:lnTo>
                    <a:pt x="431190" y="265658"/>
                  </a:lnTo>
                  <a:lnTo>
                    <a:pt x="423214" y="279819"/>
                  </a:lnTo>
                  <a:lnTo>
                    <a:pt x="409702" y="284340"/>
                  </a:lnTo>
                  <a:lnTo>
                    <a:pt x="396938" y="279819"/>
                  </a:lnTo>
                  <a:lnTo>
                    <a:pt x="389356" y="265658"/>
                  </a:lnTo>
                  <a:lnTo>
                    <a:pt x="385699" y="241007"/>
                  </a:lnTo>
                  <a:lnTo>
                    <a:pt x="384759" y="204978"/>
                  </a:lnTo>
                  <a:lnTo>
                    <a:pt x="385076" y="174421"/>
                  </a:lnTo>
                  <a:lnTo>
                    <a:pt x="387705" y="150596"/>
                  </a:lnTo>
                  <a:lnTo>
                    <a:pt x="395097" y="135115"/>
                  </a:lnTo>
                  <a:lnTo>
                    <a:pt x="409702" y="129603"/>
                  </a:lnTo>
                  <a:lnTo>
                    <a:pt x="425069" y="135115"/>
                  </a:lnTo>
                  <a:lnTo>
                    <a:pt x="432841" y="150596"/>
                  </a:lnTo>
                  <a:lnTo>
                    <a:pt x="435597" y="174421"/>
                  </a:lnTo>
                  <a:lnTo>
                    <a:pt x="435952" y="204978"/>
                  </a:lnTo>
                  <a:lnTo>
                    <a:pt x="435952" y="91249"/>
                  </a:lnTo>
                  <a:lnTo>
                    <a:pt x="420446" y="92583"/>
                  </a:lnTo>
                  <a:lnTo>
                    <a:pt x="407174" y="96926"/>
                  </a:lnTo>
                  <a:lnTo>
                    <a:pt x="395706" y="104825"/>
                  </a:lnTo>
                  <a:lnTo>
                    <a:pt x="385622" y="116814"/>
                  </a:lnTo>
                  <a:lnTo>
                    <a:pt x="384759" y="116814"/>
                  </a:lnTo>
                  <a:lnTo>
                    <a:pt x="384759" y="0"/>
                  </a:lnTo>
                  <a:lnTo>
                    <a:pt x="323075" y="0"/>
                  </a:lnTo>
                  <a:lnTo>
                    <a:pt x="323075" y="318262"/>
                  </a:lnTo>
                  <a:lnTo>
                    <a:pt x="381698" y="318262"/>
                  </a:lnTo>
                  <a:lnTo>
                    <a:pt x="381698" y="293598"/>
                  </a:lnTo>
                  <a:lnTo>
                    <a:pt x="382574" y="293598"/>
                  </a:lnTo>
                  <a:lnTo>
                    <a:pt x="392176" y="307251"/>
                  </a:lnTo>
                  <a:lnTo>
                    <a:pt x="403999" y="316242"/>
                  </a:lnTo>
                  <a:lnTo>
                    <a:pt x="418134" y="321183"/>
                  </a:lnTo>
                  <a:lnTo>
                    <a:pt x="434632" y="322681"/>
                  </a:lnTo>
                  <a:lnTo>
                    <a:pt x="471220" y="310807"/>
                  </a:lnTo>
                  <a:lnTo>
                    <a:pt x="481825" y="293598"/>
                  </a:lnTo>
                  <a:lnTo>
                    <a:pt x="487514" y="284340"/>
                  </a:lnTo>
                  <a:lnTo>
                    <a:pt x="489432" y="281241"/>
                  </a:lnTo>
                  <a:lnTo>
                    <a:pt x="495668" y="243078"/>
                  </a:lnTo>
                  <a:lnTo>
                    <a:pt x="496316" y="205422"/>
                  </a:lnTo>
                  <a:close/>
                </a:path>
                <a:path w="708025" h="323215">
                  <a:moveTo>
                    <a:pt x="598170" y="0"/>
                  </a:moveTo>
                  <a:lnTo>
                    <a:pt x="536486" y="0"/>
                  </a:lnTo>
                  <a:lnTo>
                    <a:pt x="536486" y="318262"/>
                  </a:lnTo>
                  <a:lnTo>
                    <a:pt x="598170" y="318262"/>
                  </a:lnTo>
                  <a:lnTo>
                    <a:pt x="598170" y="0"/>
                  </a:lnTo>
                  <a:close/>
                </a:path>
                <a:path w="708025" h="323215">
                  <a:moveTo>
                    <a:pt x="707809" y="95656"/>
                  </a:moveTo>
                  <a:lnTo>
                    <a:pt x="646125" y="95656"/>
                  </a:lnTo>
                  <a:lnTo>
                    <a:pt x="646125" y="318262"/>
                  </a:lnTo>
                  <a:lnTo>
                    <a:pt x="707809" y="318262"/>
                  </a:lnTo>
                  <a:lnTo>
                    <a:pt x="707809" y="95656"/>
                  </a:lnTo>
                  <a:close/>
                </a:path>
                <a:path w="708025" h="323215">
                  <a:moveTo>
                    <a:pt x="707809" y="12"/>
                  </a:moveTo>
                  <a:lnTo>
                    <a:pt x="646125" y="12"/>
                  </a:lnTo>
                  <a:lnTo>
                    <a:pt x="646125" y="48933"/>
                  </a:lnTo>
                  <a:lnTo>
                    <a:pt x="707809" y="48933"/>
                  </a:lnTo>
                  <a:lnTo>
                    <a:pt x="707809" y="12"/>
                  </a:lnTo>
                  <a:close/>
                </a:path>
              </a:pathLst>
            </a:custGeom>
            <a:solidFill>
              <a:srgbClr val="FFFFFF"/>
            </a:solidFill>
          </p:spPr>
          <p:txBody>
            <a:bodyPr wrap="square" lIns="0" tIns="0" rIns="0" bIns="0" rtlCol="0"/>
            <a:lstStyle/>
            <a:p>
              <a:endParaRPr/>
            </a:p>
          </p:txBody>
        </p:sp>
        <p:pic>
          <p:nvPicPr>
            <p:cNvPr id="15" name="object 8">
              <a:extLst>
                <a:ext uri="{FF2B5EF4-FFF2-40B4-BE49-F238E27FC236}">
                  <a16:creationId xmlns:a16="http://schemas.microsoft.com/office/drawing/2014/main" id="{3C405AEA-3277-B436-AC79-BEFD6C4C55D0}"/>
                </a:ext>
              </a:extLst>
            </p:cNvPr>
            <p:cNvPicPr/>
            <p:nvPr/>
          </p:nvPicPr>
          <p:blipFill>
            <a:blip r:embed="rId5" cstate="print"/>
            <a:stretch>
              <a:fillRect/>
            </a:stretch>
          </p:blipFill>
          <p:spPr>
            <a:xfrm>
              <a:off x="19847123" y="10994845"/>
              <a:ext cx="180235" cy="231437"/>
            </a:xfrm>
            <a:prstGeom prst="rect">
              <a:avLst/>
            </a:prstGeom>
          </p:spPr>
        </p:pic>
      </p:grpSp>
    </p:spTree>
    <p:extLst>
      <p:ext uri="{BB962C8B-B14F-4D97-AF65-F5344CB8AC3E}">
        <p14:creationId xmlns:p14="http://schemas.microsoft.com/office/powerpoint/2010/main" val="2698172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C86A4B-E8E3-5529-7E84-8A8AB1934871}"/>
              </a:ext>
            </a:extLst>
          </p:cNvPr>
          <p:cNvSpPr>
            <a:spLocks noGrp="1"/>
          </p:cNvSpPr>
          <p:nvPr>
            <p:ph type="title"/>
          </p:nvPr>
        </p:nvSpPr>
        <p:spPr>
          <a:xfrm>
            <a:off x="723143" y="610328"/>
            <a:ext cx="9342647" cy="1104790"/>
          </a:xfrm>
        </p:spPr>
        <p:txBody>
          <a:bodyPr/>
          <a:lstStyle/>
          <a:p>
            <a:r>
              <a:rPr lang="nl-NL"/>
              <a:t>Verschillende soorten Community Libraries</a:t>
            </a:r>
          </a:p>
        </p:txBody>
      </p:sp>
      <p:sp>
        <p:nvSpPr>
          <p:cNvPr id="5" name="Tijdelijke aanduiding voor tekst 4">
            <a:extLst>
              <a:ext uri="{FF2B5EF4-FFF2-40B4-BE49-F238E27FC236}">
                <a16:creationId xmlns:a16="http://schemas.microsoft.com/office/drawing/2014/main" id="{6CD38FF5-0256-744C-0038-BD4B730C71FC}"/>
              </a:ext>
            </a:extLst>
          </p:cNvPr>
          <p:cNvSpPr>
            <a:spLocks noGrp="1"/>
          </p:cNvSpPr>
          <p:nvPr>
            <p:ph type="body" sz="quarter" idx="15"/>
          </p:nvPr>
        </p:nvSpPr>
        <p:spPr/>
        <p:txBody>
          <a:bodyPr/>
          <a:lstStyle/>
          <a:p>
            <a:endParaRPr lang="nl-NL"/>
          </a:p>
        </p:txBody>
      </p:sp>
      <p:pic>
        <p:nvPicPr>
          <p:cNvPr id="6" name="Afbeelding 5" descr="Afbeelding met tekst, schermopname, Lettertype&#10;&#10;Automatisch gegenereerde beschrijving">
            <a:extLst>
              <a:ext uri="{FF2B5EF4-FFF2-40B4-BE49-F238E27FC236}">
                <a16:creationId xmlns:a16="http://schemas.microsoft.com/office/drawing/2014/main" id="{F8B1AC8A-A1EF-D68C-2E2F-F6BACDFF68BC}"/>
              </a:ext>
            </a:extLst>
          </p:cNvPr>
          <p:cNvPicPr>
            <a:picLocks noChangeAspect="1"/>
          </p:cNvPicPr>
          <p:nvPr/>
        </p:nvPicPr>
        <p:blipFill>
          <a:blip r:embed="rId2"/>
          <a:stretch>
            <a:fillRect/>
          </a:stretch>
        </p:blipFill>
        <p:spPr>
          <a:xfrm>
            <a:off x="743227" y="2355074"/>
            <a:ext cx="10705546" cy="3426512"/>
          </a:xfrm>
          <a:prstGeom prst="rect">
            <a:avLst/>
          </a:prstGeom>
        </p:spPr>
      </p:pic>
    </p:spTree>
    <p:extLst>
      <p:ext uri="{BB962C8B-B14F-4D97-AF65-F5344CB8AC3E}">
        <p14:creationId xmlns:p14="http://schemas.microsoft.com/office/powerpoint/2010/main" val="7817184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67059A80-31D6-D53B-B167-00A02D7FC652}"/>
              </a:ext>
            </a:extLst>
          </p:cNvPr>
          <p:cNvSpPr>
            <a:spLocks noGrp="1"/>
          </p:cNvSpPr>
          <p:nvPr>
            <p:ph type="body" sz="quarter" idx="11"/>
          </p:nvPr>
        </p:nvSpPr>
        <p:spPr>
          <a:xfrm>
            <a:off x="1474901" y="2032000"/>
            <a:ext cx="7486181" cy="1642244"/>
          </a:xfrm>
        </p:spPr>
        <p:txBody>
          <a:bodyPr/>
          <a:lstStyle/>
          <a:p>
            <a:r>
              <a:rPr lang="nl-NL">
                <a:latin typeface="+mn-lt"/>
              </a:rPr>
              <a:t>Ga op onderzoek uit, en pas de inbedding, personele inzet en structuur van jullie Community Library aan met behulp van de doelen, behoeften, en organisatie van jouw bibliotheek!</a:t>
            </a:r>
          </a:p>
        </p:txBody>
      </p:sp>
      <p:sp>
        <p:nvSpPr>
          <p:cNvPr id="4" name="Tijdelijke aanduiding voor tekst 2">
            <a:extLst>
              <a:ext uri="{FF2B5EF4-FFF2-40B4-BE49-F238E27FC236}">
                <a16:creationId xmlns:a16="http://schemas.microsoft.com/office/drawing/2014/main" id="{DE43F0E9-34C3-FEB9-8540-955815085B15}"/>
              </a:ext>
            </a:extLst>
          </p:cNvPr>
          <p:cNvSpPr txBox="1">
            <a:spLocks/>
          </p:cNvSpPr>
          <p:nvPr/>
        </p:nvSpPr>
        <p:spPr>
          <a:xfrm>
            <a:off x="1474900" y="3829952"/>
            <a:ext cx="7486181" cy="276999"/>
          </a:xfrm>
          <a:prstGeom prst="rect">
            <a:avLst/>
          </a:prstGeom>
        </p:spPr>
        <p:txBody>
          <a:bodyPr wrap="square" lIns="0" tIns="0" rIns="0" bIns="0">
            <a:spAutoFit/>
          </a:bodyPr>
          <a:lstStyle>
            <a:lvl1pPr marL="0" eaLnBrk="1" hangingPunct="1">
              <a:defRPr sz="2668" b="0" i="0">
                <a:solidFill>
                  <a:schemeClr val="tx1"/>
                </a:solidFill>
                <a:latin typeface="Calibri"/>
                <a:ea typeface="+mn-ea"/>
                <a:cs typeface="Calibri"/>
              </a:defRPr>
            </a:lvl1pPr>
            <a:lvl2pPr marL="277246" eaLnBrk="1" hangingPunct="1">
              <a:defRPr sz="2668">
                <a:latin typeface="+mn-lt"/>
                <a:ea typeface="+mn-ea"/>
                <a:cs typeface="+mn-cs"/>
              </a:defRPr>
            </a:lvl2pPr>
            <a:lvl3pPr marL="554492" eaLnBrk="1" hangingPunct="1">
              <a:defRPr sz="2668">
                <a:latin typeface="+mn-lt"/>
                <a:ea typeface="+mn-ea"/>
                <a:cs typeface="+mn-cs"/>
              </a:defRPr>
            </a:lvl3pPr>
            <a:lvl4pPr marL="831738" eaLnBrk="1" hangingPunct="1">
              <a:defRPr sz="2668">
                <a:latin typeface="+mn-lt"/>
                <a:ea typeface="+mn-ea"/>
                <a:cs typeface="+mn-cs"/>
              </a:defRPr>
            </a:lvl4pPr>
            <a:lvl5pPr marL="1108984" eaLnBrk="1" hangingPunct="1">
              <a:defRPr sz="2668">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r>
              <a:rPr lang="nl-NL" sz="1800">
                <a:solidFill>
                  <a:schemeClr val="tx2"/>
                </a:solidFill>
                <a:latin typeface="+mn-lt"/>
              </a:rPr>
              <a:t>(Hulp nodig? Lees het onderzoeksrapport!)</a:t>
            </a:r>
          </a:p>
        </p:txBody>
      </p:sp>
    </p:spTree>
    <p:extLst>
      <p:ext uri="{BB962C8B-B14F-4D97-AF65-F5344CB8AC3E}">
        <p14:creationId xmlns:p14="http://schemas.microsoft.com/office/powerpoint/2010/main" val="10800337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0273C1BB-F23E-3392-3059-76D930F87CA8}"/>
              </a:ext>
            </a:extLst>
          </p:cNvPr>
          <p:cNvSpPr>
            <a:spLocks noGrp="1"/>
          </p:cNvSpPr>
          <p:nvPr>
            <p:ph type="body" sz="quarter" idx="10"/>
          </p:nvPr>
        </p:nvSpPr>
        <p:spPr>
          <a:xfrm>
            <a:off x="1474901" y="2006600"/>
            <a:ext cx="7486181" cy="553998"/>
          </a:xfrm>
        </p:spPr>
        <p:txBody>
          <a:bodyPr wrap="square" lIns="0" tIns="0" rIns="0" bIns="0" anchor="t">
            <a:spAutoFit/>
          </a:bodyPr>
          <a:lstStyle/>
          <a:p>
            <a:r>
              <a:rPr lang="nl-NL" sz="3600">
                <a:latin typeface="+mn-lt"/>
              </a:rPr>
              <a:t>Samen je verhaal vertellen</a:t>
            </a:r>
          </a:p>
        </p:txBody>
      </p:sp>
      <p:sp>
        <p:nvSpPr>
          <p:cNvPr id="3" name="Tijdelijke aanduiding voor tekst 2">
            <a:extLst>
              <a:ext uri="{FF2B5EF4-FFF2-40B4-BE49-F238E27FC236}">
                <a16:creationId xmlns:a16="http://schemas.microsoft.com/office/drawing/2014/main" id="{2C90CE5B-E5BE-3873-541A-F4CCCEEAF056}"/>
              </a:ext>
            </a:extLst>
          </p:cNvPr>
          <p:cNvSpPr>
            <a:spLocks noGrp="1"/>
          </p:cNvSpPr>
          <p:nvPr>
            <p:ph type="body" sz="quarter" idx="11"/>
          </p:nvPr>
        </p:nvSpPr>
        <p:spPr>
          <a:xfrm>
            <a:off x="1474901" y="2767841"/>
            <a:ext cx="7648574" cy="1223412"/>
          </a:xfrm>
        </p:spPr>
        <p:txBody>
          <a:bodyPr wrap="square" lIns="0" tIns="0" rIns="0" bIns="0" anchor="t">
            <a:spAutoFit/>
          </a:bodyPr>
          <a:lstStyle/>
          <a:p>
            <a:r>
              <a:rPr lang="nl-NL" sz="2650" b="1"/>
              <a:t>Roger </a:t>
            </a:r>
            <a:r>
              <a:rPr lang="nl-NL" sz="2650" b="1" err="1"/>
              <a:t>Buyne</a:t>
            </a:r>
            <a:r>
              <a:rPr lang="nl-NL" sz="2650" b="1"/>
              <a:t> </a:t>
            </a:r>
            <a:r>
              <a:rPr lang="nl-NL" sz="2650"/>
              <a:t>Ontwikkelaar Buurtgericht Werken OBA ZO</a:t>
            </a:r>
            <a:br>
              <a:rPr lang="nl-NL" sz="2650"/>
            </a:br>
            <a:r>
              <a:rPr lang="nl-NL" sz="2650" b="1" err="1"/>
              <a:t>Shasha</a:t>
            </a:r>
            <a:r>
              <a:rPr lang="nl-NL" sz="2650" b="1"/>
              <a:t> </a:t>
            </a:r>
            <a:r>
              <a:rPr lang="nl-NL" sz="2650" b="1" err="1"/>
              <a:t>Triebel</a:t>
            </a:r>
            <a:r>
              <a:rPr lang="nl-NL" sz="2650"/>
              <a:t> Creative Producer OBA Next </a:t>
            </a:r>
          </a:p>
        </p:txBody>
      </p:sp>
    </p:spTree>
    <p:extLst>
      <p:ext uri="{BB962C8B-B14F-4D97-AF65-F5344CB8AC3E}">
        <p14:creationId xmlns:p14="http://schemas.microsoft.com/office/powerpoint/2010/main" val="42209127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
        <p:nvSpPr>
          <p:cNvPr id="3" name="Freeform 3"/>
          <p:cNvSpPr/>
          <p:nvPr/>
        </p:nvSpPr>
        <p:spPr>
          <a:xfrm rot="7659121">
            <a:off x="10060687" y="3723809"/>
            <a:ext cx="5086196" cy="5219044"/>
          </a:xfrm>
          <a:custGeom>
            <a:avLst/>
            <a:gdLst/>
            <a:ahLst/>
            <a:cxnLst/>
            <a:rect l="l" t="t" r="r" b="b"/>
            <a:pathLst>
              <a:path w="7629294" h="7828566">
                <a:moveTo>
                  <a:pt x="0" y="0"/>
                </a:moveTo>
                <a:lnTo>
                  <a:pt x="7629294" y="0"/>
                </a:lnTo>
                <a:lnTo>
                  <a:pt x="7629294" y="7828566"/>
                </a:lnTo>
                <a:lnTo>
                  <a:pt x="0" y="78285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
        <p:nvSpPr>
          <p:cNvPr id="4" name="Freeform 4"/>
          <p:cNvSpPr/>
          <p:nvPr/>
        </p:nvSpPr>
        <p:spPr>
          <a:xfrm>
            <a:off x="-2172047" y="-3086100"/>
            <a:ext cx="6015089" cy="6172200"/>
          </a:xfrm>
          <a:custGeom>
            <a:avLst/>
            <a:gdLst/>
            <a:ahLst/>
            <a:cxnLst/>
            <a:rect l="l" t="t" r="r" b="b"/>
            <a:pathLst>
              <a:path w="9022634" h="9258300">
                <a:moveTo>
                  <a:pt x="0" y="0"/>
                </a:moveTo>
                <a:lnTo>
                  <a:pt x="9022634" y="0"/>
                </a:lnTo>
                <a:lnTo>
                  <a:pt x="9022634" y="9258300"/>
                </a:lnTo>
                <a:lnTo>
                  <a:pt x="0" y="92583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grpSp>
        <p:nvGrpSpPr>
          <p:cNvPr id="5" name="Group 5"/>
          <p:cNvGrpSpPr/>
          <p:nvPr/>
        </p:nvGrpSpPr>
        <p:grpSpPr>
          <a:xfrm>
            <a:off x="2824232" y="2134834"/>
            <a:ext cx="6543538" cy="2805909"/>
            <a:chOff x="0" y="0"/>
            <a:chExt cx="1895495" cy="812800"/>
          </a:xfrm>
        </p:grpSpPr>
        <p:sp>
          <p:nvSpPr>
            <p:cNvPr id="6" name="Freeform 6"/>
            <p:cNvSpPr/>
            <p:nvPr/>
          </p:nvSpPr>
          <p:spPr>
            <a:xfrm>
              <a:off x="0" y="0"/>
              <a:ext cx="1895495" cy="812800"/>
            </a:xfrm>
            <a:custGeom>
              <a:avLst/>
              <a:gdLst/>
              <a:ahLst/>
              <a:cxnLst/>
              <a:rect l="l" t="t" r="r" b="b"/>
              <a:pathLst>
                <a:path w="1895495" h="812800">
                  <a:moveTo>
                    <a:pt x="0" y="0"/>
                  </a:moveTo>
                  <a:lnTo>
                    <a:pt x="1895495" y="0"/>
                  </a:lnTo>
                  <a:lnTo>
                    <a:pt x="1895495" y="812800"/>
                  </a:lnTo>
                  <a:lnTo>
                    <a:pt x="0" y="812800"/>
                  </a:lnTo>
                  <a:close/>
                </a:path>
              </a:pathLst>
            </a:custGeom>
            <a:solidFill>
              <a:srgbClr val="000000">
                <a:alpha val="0"/>
              </a:srgbClr>
            </a:solidFill>
            <a:ln w="38100" cap="sq">
              <a:solidFill>
                <a:srgbClr val="000000"/>
              </a:solidFill>
              <a:prstDash val="solid"/>
              <a:miter/>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
          <p:nvSpPr>
            <p:cNvPr id="7" name="TextBox 7"/>
            <p:cNvSpPr txBox="1"/>
            <p:nvPr/>
          </p:nvSpPr>
          <p:spPr>
            <a:xfrm>
              <a:off x="0" y="-19050"/>
              <a:ext cx="1895495" cy="83185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906"/>
                </a:lnSpc>
              </a:pPr>
              <a:endParaRPr sz="800"/>
            </a:p>
          </p:txBody>
        </p:sp>
      </p:grpSp>
      <p:sp>
        <p:nvSpPr>
          <p:cNvPr id="8" name="TextBox 8"/>
          <p:cNvSpPr txBox="1"/>
          <p:nvPr/>
        </p:nvSpPr>
        <p:spPr>
          <a:xfrm>
            <a:off x="2177583" y="1407094"/>
            <a:ext cx="7449687" cy="525807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0474"/>
              </a:lnSpc>
            </a:pPr>
            <a:r>
              <a:rPr lang="en-US" sz="7590" spc="743">
                <a:solidFill>
                  <a:srgbClr val="231F20"/>
                </a:solidFill>
                <a:latin typeface="Oswald Bold"/>
              </a:rPr>
              <a:t>SAMEN JE VERHAAL VERTELLEN</a:t>
            </a:r>
          </a:p>
          <a:p>
            <a:pPr algn="ctr">
              <a:lnSpc>
                <a:spcPts val="10474"/>
              </a:lnSpc>
            </a:pPr>
            <a:endParaRPr lang="en-US" sz="7590" spc="743">
              <a:solidFill>
                <a:srgbClr val="231F20"/>
              </a:solidFill>
              <a:latin typeface="Oswald Bold"/>
            </a:endParaRPr>
          </a:p>
        </p:txBody>
      </p:sp>
      <p:sp>
        <p:nvSpPr>
          <p:cNvPr id="9" name="Freeform 9"/>
          <p:cNvSpPr/>
          <p:nvPr/>
        </p:nvSpPr>
        <p:spPr>
          <a:xfrm>
            <a:off x="-28146" y="5122604"/>
            <a:ext cx="2852377" cy="1735396"/>
          </a:xfrm>
          <a:custGeom>
            <a:avLst/>
            <a:gdLst/>
            <a:ahLst/>
            <a:cxnLst/>
            <a:rect l="l" t="t" r="r" b="b"/>
            <a:pathLst>
              <a:path w="4278565" h="2603094">
                <a:moveTo>
                  <a:pt x="0" y="0"/>
                </a:moveTo>
                <a:lnTo>
                  <a:pt x="4278566" y="0"/>
                </a:lnTo>
                <a:lnTo>
                  <a:pt x="4278566" y="2603094"/>
                </a:lnTo>
                <a:lnTo>
                  <a:pt x="0" y="2603094"/>
                </a:lnTo>
                <a:lnTo>
                  <a:pt x="0" y="0"/>
                </a:lnTo>
                <a:close/>
              </a:path>
            </a:pathLst>
          </a:custGeom>
          <a:blipFill>
            <a:blip r:embed="rId5"/>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
        <p:nvSpPr>
          <p:cNvPr id="10" name="Freeform 10"/>
          <p:cNvSpPr/>
          <p:nvPr/>
        </p:nvSpPr>
        <p:spPr>
          <a:xfrm>
            <a:off x="8616811" y="-266219"/>
            <a:ext cx="3575189" cy="2649933"/>
          </a:xfrm>
          <a:custGeom>
            <a:avLst/>
            <a:gdLst/>
            <a:ahLst/>
            <a:cxnLst/>
            <a:rect l="l" t="t" r="r" b="b"/>
            <a:pathLst>
              <a:path w="5362784" h="3974900">
                <a:moveTo>
                  <a:pt x="0" y="0"/>
                </a:moveTo>
                <a:lnTo>
                  <a:pt x="5362784" y="0"/>
                </a:lnTo>
                <a:lnTo>
                  <a:pt x="5362784" y="3974900"/>
                </a:lnTo>
                <a:lnTo>
                  <a:pt x="0" y="3974900"/>
                </a:lnTo>
                <a:lnTo>
                  <a:pt x="0" y="0"/>
                </a:lnTo>
                <a:close/>
              </a:path>
            </a:pathLst>
          </a:custGeom>
          <a:blipFill>
            <a:blip r:embed="rId6"/>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Tree>
    <p:extLst>
      <p:ext uri="{BB962C8B-B14F-4D97-AF65-F5344CB8AC3E}">
        <p14:creationId xmlns:p14="http://schemas.microsoft.com/office/powerpoint/2010/main" val="2501906478"/>
      </p:ext>
    </p:extLst>
  </p:cSld>
  <p:clrMapOvr>
    <a:masterClrMapping/>
  </p:clrMapOvr>
</p:sld>
</file>

<file path=ppt/theme/theme1.xml><?xml version="1.0" encoding="utf-8"?>
<a:theme xmlns:a="http://schemas.openxmlformats.org/drawingml/2006/main" name="Probiblio huisstijl nieuw">
  <a:themeElements>
    <a:clrScheme name="Aangepast 2">
      <a:dk1>
        <a:sysClr val="windowText" lastClr="000000"/>
      </a:dk1>
      <a:lt1>
        <a:sysClr val="window" lastClr="FFFFFF"/>
      </a:lt1>
      <a:dk2>
        <a:srgbClr val="1F497D"/>
      </a:dk2>
      <a:lt2>
        <a:srgbClr val="EEECE1"/>
      </a:lt2>
      <a:accent1>
        <a:srgbClr val="008BD2"/>
      </a:accent1>
      <a:accent2>
        <a:srgbClr val="86C2EB"/>
      </a:accent2>
      <a:accent3>
        <a:srgbClr val="AEAB93"/>
      </a:accent3>
      <a:accent4>
        <a:srgbClr val="FAB600"/>
      </a:accent4>
      <a:accent5>
        <a:srgbClr val="86C2EB"/>
      </a:accent5>
      <a:accent6>
        <a:srgbClr val="D0CDBB"/>
      </a:accent6>
      <a:hlink>
        <a:srgbClr val="FDD279"/>
      </a:hlink>
      <a:folHlink>
        <a:srgbClr val="1F497D"/>
      </a:folHlink>
    </a:clrScheme>
    <a:fontScheme name="Bibliotheek Huisstijl Landelijk">
      <a:majorFont>
        <a:latin typeface="TheMix C5s SemiLight"/>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spPr>
      <a:bodyPr wrap="square" lIns="0" tIns="0" rIns="0" bIns="0" rtlCol="0"/>
      <a:lstStyle>
        <a:defPPr algn="l">
          <a:defRPr/>
        </a:defPPr>
      </a:lstStyle>
    </a:spDef>
  </a:objectDefaults>
  <a:extraClrSchemeLst/>
  <a:extLst>
    <a:ext uri="{05A4C25C-085E-4340-85A3-A5531E510DB2}">
      <thm15:themeFamily xmlns:thm15="http://schemas.microsoft.com/office/thememl/2012/main" name="Probiblio huisstijl nieuw" id="{CD100088-43DC-41B1-BAA1-03E2BB511E9A}" vid="{3D1F1649-3938-40BD-97EB-3D01DE70BAA2}"/>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Probiblio huisstijl nieuw</Template>
  <TotalTime>0</TotalTime>
  <Words>691</Words>
  <Application>Microsoft Office PowerPoint</Application>
  <PresentationFormat>Widescreen</PresentationFormat>
  <Paragraphs>120</Paragraphs>
  <Slides>25</Slides>
  <Notes>1</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Probiblio huisstijl nieuw</vt:lpstr>
      <vt:lpstr>PowerPoint Presentation</vt:lpstr>
      <vt:lpstr>PowerPoint Presentation</vt:lpstr>
      <vt:lpstr>Programma van deze sessie:</vt:lpstr>
      <vt:lpstr>PowerPoint Presentation</vt:lpstr>
      <vt:lpstr>Community Library in jouw organisatie</vt:lpstr>
      <vt:lpstr>Verschillende soorten Community Libraries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Welke verhalen zijn er in jouw werkgebied?</vt:lpstr>
      <vt:lpstr>Met wie kan je die verhalen vertellen?</vt:lpstr>
      <vt:lpstr>Recap:</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Lidewij Klap</dc:creator>
  <cp:lastModifiedBy>Lidewij Klap</cp:lastModifiedBy>
  <cp:revision>16</cp:revision>
  <dcterms:created xsi:type="dcterms:W3CDTF">2024-03-13T14:05:38Z</dcterms:created>
  <dcterms:modified xsi:type="dcterms:W3CDTF">2024-04-15T12:07:48Z</dcterms:modified>
</cp:coreProperties>
</file>