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8.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9.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1.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2.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3.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4.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5.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6.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7.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8.xml" ContentType="application/vnd.openxmlformats-officedocument.theme+xml"/>
  <Override PartName="/ppt/slideLayouts/slideLayout140.xml" ContentType="application/vnd.openxmlformats-officedocument.presentationml.slideLayout+xml"/>
  <Override PartName="/ppt/theme/theme19.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20.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47" r:id="rId4"/>
    <p:sldMasterId id="2147483882" r:id="rId5"/>
    <p:sldMasterId id="2147483661" r:id="rId6"/>
    <p:sldMasterId id="2147483674" r:id="rId7"/>
    <p:sldMasterId id="2147483686" r:id="rId8"/>
    <p:sldMasterId id="2147483698" r:id="rId9"/>
    <p:sldMasterId id="2147483783" r:id="rId10"/>
    <p:sldMasterId id="2147483796" r:id="rId11"/>
    <p:sldMasterId id="2147483809" r:id="rId12"/>
    <p:sldMasterId id="2147483811" r:id="rId13"/>
    <p:sldMasterId id="2147483813" r:id="rId14"/>
    <p:sldMasterId id="2147483771" r:id="rId15"/>
    <p:sldMasterId id="2147483722" r:id="rId16"/>
    <p:sldMasterId id="2147483734" r:id="rId17"/>
    <p:sldMasterId id="2147483746" r:id="rId18"/>
    <p:sldMasterId id="2147483758" r:id="rId19"/>
    <p:sldMasterId id="2147484043" r:id="rId20"/>
    <p:sldMasterId id="2147484066" r:id="rId21"/>
    <p:sldMasterId id="2147484104" r:id="rId22"/>
    <p:sldMasterId id="2147484106" r:id="rId23"/>
    <p:sldMasterId id="2147484165" r:id="rId24"/>
  </p:sldMasterIdLst>
  <p:notesMasterIdLst>
    <p:notesMasterId r:id="rId35"/>
  </p:notesMasterIdLst>
  <p:handoutMasterIdLst>
    <p:handoutMasterId r:id="rId36"/>
  </p:handoutMasterIdLst>
  <p:sldIdLst>
    <p:sldId id="258" r:id="rId25"/>
    <p:sldId id="1317" r:id="rId26"/>
    <p:sldId id="1267" r:id="rId27"/>
    <p:sldId id="1527" r:id="rId28"/>
    <p:sldId id="1518" r:id="rId29"/>
    <p:sldId id="1521" r:id="rId30"/>
    <p:sldId id="1321" r:id="rId31"/>
    <p:sldId id="1316" r:id="rId32"/>
    <p:sldId id="1322" r:id="rId33"/>
    <p:sldId id="262" r:id="rId34"/>
  </p:sldIdLst>
  <p:sldSz cx="12801600" cy="9601200" type="A3"/>
  <p:notesSz cx="6858000" cy="9144000"/>
  <p:defaultTextStyle>
    <a:defPPr>
      <a:defRPr lang="nl-NL"/>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p:defaultTextStyle>
  <p:extLst>
    <p:ext uri="{521415D9-36F7-43E2-AB2F-B90AF26B5E84}">
      <p14:sectionLst xmlns:p14="http://schemas.microsoft.com/office/powerpoint/2010/main">
        <p14:section name="Leeswijzer" id="{6CA9174E-9454-1643-8D0A-BA0ADDBB94D8}">
          <p14:sldIdLst>
            <p14:sldId id="258"/>
            <p14:sldId id="1317"/>
            <p14:sldId id="1267"/>
            <p14:sldId id="1527"/>
            <p14:sldId id="1518"/>
            <p14:sldId id="1521"/>
            <p14:sldId id="1321"/>
            <p14:sldId id="1316"/>
            <p14:sldId id="1322"/>
            <p14:sldId id="262"/>
          </p14:sldIdLst>
        </p14:section>
      </p14:sectionLst>
    </p:ext>
    <p:ext uri="{EFAFB233-063F-42B5-8137-9DF3F51BA10A}">
      <p15:sldGuideLst xmlns:p15="http://schemas.microsoft.com/office/powerpoint/2012/main">
        <p15:guide id="1" orient="horz" pos="3092" userDrawn="1">
          <p15:clr>
            <a:srgbClr val="A4A3A4"/>
          </p15:clr>
        </p15:guide>
        <p15:guide id="2" pos="834" userDrawn="1">
          <p15:clr>
            <a:srgbClr val="A4A3A4"/>
          </p15:clr>
        </p15:guide>
        <p15:guide id="3" orient="horz" pos="665" userDrawn="1">
          <p15:clr>
            <a:srgbClr val="A4A3A4"/>
          </p15:clr>
        </p15:guide>
        <p15:guide id="4" orient="horz" pos="1119" userDrawn="1">
          <p15:clr>
            <a:srgbClr val="A4A3A4"/>
          </p15:clr>
        </p15:guide>
        <p15:guide id="5" orient="horz" pos="1051" userDrawn="1">
          <p15:clr>
            <a:srgbClr val="A4A3A4"/>
          </p15:clr>
        </p15:guide>
        <p15:guide id="6" pos="7275" userDrawn="1">
          <p15:clr>
            <a:srgbClr val="A4A3A4"/>
          </p15:clr>
        </p15:guide>
        <p15:guide id="7" orient="horz" pos="189" userDrawn="1">
          <p15:clr>
            <a:srgbClr val="A4A3A4"/>
          </p15:clr>
        </p15:guide>
        <p15:guide id="8" pos="267" userDrawn="1">
          <p15:clr>
            <a:srgbClr val="A4A3A4"/>
          </p15:clr>
        </p15:guide>
        <p15:guide id="9" orient="horz" pos="59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D39D8D-5CB4-67F3-967E-D683D7D7EE50}" name="Josja Pieterse" initials="JP" userId="S::JPieterse@probiblio.nl::10420c37-07a3-4cb7-9fb1-1fc5ca0b31cd" providerId="AD"/>
  <p188:author id="{0B4241F3-D9DA-9E31-C8B4-AF54BB0313BA}" name="Berthy Nijhuis" initials="BN" userId="S::BNijhuis@probiblio.nl::ac10a868-b9dc-4437-8a7a-98f8e1a391c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Dia Wesseling" initials="DW" lastIdx="1" clrIdx="6">
    <p:extLst>
      <p:ext uri="{19B8F6BF-5375-455C-9EA6-DF929625EA0E}">
        <p15:presenceInfo xmlns:p15="http://schemas.microsoft.com/office/powerpoint/2012/main" userId="S::dwesseling@probiblio.nl::ce7339d5-c284-44b5-8fce-c3d58e87431d" providerId="AD"/>
      </p:ext>
    </p:extLst>
  </p:cmAuthor>
  <p:cmAuthor id="1" name="Anne-Marie van der Poel" initials="AvdP" lastIdx="12" clrIdx="0">
    <p:extLst>
      <p:ext uri="{19B8F6BF-5375-455C-9EA6-DF929625EA0E}">
        <p15:presenceInfo xmlns:p15="http://schemas.microsoft.com/office/powerpoint/2012/main" userId="S::AvdPoel@probiblio.nl::ffc6b16e-4c75-44f5-94bd-3f24296f5de2" providerId="AD"/>
      </p:ext>
    </p:extLst>
  </p:cmAuthor>
  <p:cmAuthor id="8" name="Berthy Nijhuis" initials="BN" lastIdx="29" clrIdx="7">
    <p:extLst>
      <p:ext uri="{19B8F6BF-5375-455C-9EA6-DF929625EA0E}">
        <p15:presenceInfo xmlns:p15="http://schemas.microsoft.com/office/powerpoint/2012/main" userId="S::BNijhuis@probiblio.nl::ac10a868-b9dc-4437-8a7a-98f8e1a391c3" providerId="AD"/>
      </p:ext>
    </p:extLst>
  </p:cmAuthor>
  <p:cmAuthor id="2" name="Frederike Kuijpers-Moelker" initials="FK" lastIdx="14" clrIdx="1">
    <p:extLst>
      <p:ext uri="{19B8F6BF-5375-455C-9EA6-DF929625EA0E}">
        <p15:presenceInfo xmlns:p15="http://schemas.microsoft.com/office/powerpoint/2012/main" userId="S::FKuijpers@probiblio.nl::62eca198-2884-4da6-bf76-ad773e78705c" providerId="AD"/>
      </p:ext>
    </p:extLst>
  </p:cmAuthor>
  <p:cmAuthor id="9" name="Jolijn Faber" initials="JF" lastIdx="50" clrIdx="8">
    <p:extLst>
      <p:ext uri="{19B8F6BF-5375-455C-9EA6-DF929625EA0E}">
        <p15:presenceInfo xmlns:p15="http://schemas.microsoft.com/office/powerpoint/2012/main" userId="S::JFaber@probiblio.nl::b7b59e72-f29b-4ce9-97b9-7e87a90e7dc7" providerId="AD"/>
      </p:ext>
    </p:extLst>
  </p:cmAuthor>
  <p:cmAuthor id="3" name="floor banning" initials="fb" lastIdx="11" clrIdx="2">
    <p:extLst>
      <p:ext uri="{19B8F6BF-5375-455C-9EA6-DF929625EA0E}">
        <p15:presenceInfo xmlns:p15="http://schemas.microsoft.com/office/powerpoint/2012/main" userId="3a222c05b22f2d19" providerId="Windows Live"/>
      </p:ext>
    </p:extLst>
  </p:cmAuthor>
  <p:cmAuthor id="4" name="Linda Dominguez Alvarez" initials="LDA" lastIdx="53" clrIdx="3">
    <p:extLst>
      <p:ext uri="{19B8F6BF-5375-455C-9EA6-DF929625EA0E}">
        <p15:presenceInfo xmlns:p15="http://schemas.microsoft.com/office/powerpoint/2012/main" userId="S::linda@avance-impact.nl::fc4138c7-f2dd-4e15-b427-42919f751b88" providerId="AD"/>
      </p:ext>
    </p:extLst>
  </p:cmAuthor>
  <p:cmAuthor id="5" name="Lizzy Eilbracht" initials="LE" lastIdx="13" clrIdx="4">
    <p:extLst>
      <p:ext uri="{19B8F6BF-5375-455C-9EA6-DF929625EA0E}">
        <p15:presenceInfo xmlns:p15="http://schemas.microsoft.com/office/powerpoint/2012/main" userId="S::lizzy@avance-impact.nl::7e1c48d8-f6c4-40ef-a71d-c2764930dd81" providerId="AD"/>
      </p:ext>
    </p:extLst>
  </p:cmAuthor>
  <p:cmAuthor id="6" name="Floor" initials="F" lastIdx="14" clrIdx="5">
    <p:extLst>
      <p:ext uri="{19B8F6BF-5375-455C-9EA6-DF929625EA0E}">
        <p15:presenceInfo xmlns:p15="http://schemas.microsoft.com/office/powerpoint/2012/main" userId="Flo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500"/>
    <a:srgbClr val="008ACE"/>
    <a:srgbClr val="000000"/>
    <a:srgbClr val="FFFFFF"/>
    <a:srgbClr val="204E9C"/>
    <a:srgbClr val="FFBB4E"/>
    <a:srgbClr val="159B8F"/>
    <a:srgbClr val="EA5B2E"/>
    <a:srgbClr val="EB5C2E"/>
    <a:srgbClr val="E947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2B6697-AAC2-49F7-B75E-538D3F2C49AE}" v="21" vWet="23" dt="2023-10-02T15:19:53.447"/>
    <p1510:client id="{BA819D8D-BD1C-4601-8BEB-205BE8CFC917}" v="244" dt="2023-10-02T15:27:18.96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ijl, licht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1507" y="67"/>
      </p:cViewPr>
      <p:guideLst>
        <p:guide orient="horz" pos="3092"/>
        <p:guide pos="834"/>
        <p:guide orient="horz" pos="665"/>
        <p:guide orient="horz" pos="1119"/>
        <p:guide orient="horz" pos="1051"/>
        <p:guide pos="7275"/>
        <p:guide orient="horz" pos="189"/>
        <p:guide pos="267"/>
        <p:guide orient="horz" pos="59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2.xml"/><Relationship Id="rId39" Type="http://schemas.openxmlformats.org/officeDocument/2006/relationships/viewProps" Target="viewProps.xml"/><Relationship Id="rId21" Type="http://schemas.openxmlformats.org/officeDocument/2006/relationships/slideMaster" Target="slideMasters/slideMaster18.xml"/><Relationship Id="rId34" Type="http://schemas.openxmlformats.org/officeDocument/2006/relationships/slide" Target="slides/slide10.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4.xml"/><Relationship Id="rId36"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notesMaster" Target="notesMasters/notesMaster1.xml"/><Relationship Id="rId43" Type="http://schemas.microsoft.com/office/2018/10/relationships/authors" Targe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FFDCC24A-B002-8045-BA95-085BBC7B9F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191D000D-5833-E444-83C5-467B6D9916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805D89-99EC-2A48-9722-36830A7CE293}" type="datetimeFigureOut">
              <a:rPr lang="nl-NL" smtClean="0"/>
              <a:t>11-10-2023</a:t>
            </a:fld>
            <a:endParaRPr lang="nl-NL"/>
          </a:p>
        </p:txBody>
      </p:sp>
      <p:sp>
        <p:nvSpPr>
          <p:cNvPr id="4" name="Tijdelijke aanduiding voor voettekst 3">
            <a:extLst>
              <a:ext uri="{FF2B5EF4-FFF2-40B4-BE49-F238E27FC236}">
                <a16:creationId xmlns:a16="http://schemas.microsoft.com/office/drawing/2014/main" id="{4303AC43-A034-6F42-9F75-B2E40F823B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EE3A86AD-4DC9-4842-898C-E49C02A21B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F0E493-B0CE-DB40-B290-4A832E570BAF}" type="slidenum">
              <a:rPr lang="nl-NL" smtClean="0"/>
              <a:t>‹nr.›</a:t>
            </a:fld>
            <a:endParaRPr lang="nl-NL"/>
          </a:p>
        </p:txBody>
      </p:sp>
    </p:spTree>
    <p:extLst>
      <p:ext uri="{BB962C8B-B14F-4D97-AF65-F5344CB8AC3E}">
        <p14:creationId xmlns:p14="http://schemas.microsoft.com/office/powerpoint/2010/main" val="1899083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D46402-9B46-9B49-A3EE-663438D8C4A0}" type="datetimeFigureOut">
              <a:rPr lang="nl-NL" smtClean="0"/>
              <a:t>11-10-2023</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511F05-00D5-6144-B166-5864E3E7E135}" type="slidenum">
              <a:rPr lang="nl-NL" smtClean="0"/>
              <a:t>‹nr.›</a:t>
            </a:fld>
            <a:endParaRPr lang="nl-NL"/>
          </a:p>
        </p:txBody>
      </p:sp>
    </p:spTree>
    <p:extLst>
      <p:ext uri="{BB962C8B-B14F-4D97-AF65-F5344CB8AC3E}">
        <p14:creationId xmlns:p14="http://schemas.microsoft.com/office/powerpoint/2010/main" val="1174079817"/>
      </p:ext>
    </p:extLst>
  </p:cSld>
  <p:clrMap bg1="lt1" tx1="dk1" bg2="lt2" tx2="dk2" accent1="accent1" accent2="accent2" accent3="accent3" accent4="accent4" accent5="accent5" accent6="accent6" hlink="hlink" folHlink="folHlink"/>
  <p:notesStyle>
    <a:lvl1pPr marL="0" algn="l" defTabSz="1075334" rtl="0" eaLnBrk="1" latinLnBrk="0" hangingPunct="1">
      <a:defRPr sz="1411" kern="1200">
        <a:solidFill>
          <a:schemeClr val="tx1"/>
        </a:solidFill>
        <a:latin typeface="+mn-lt"/>
        <a:ea typeface="+mn-ea"/>
        <a:cs typeface="+mn-cs"/>
      </a:defRPr>
    </a:lvl1pPr>
    <a:lvl2pPr marL="537667" algn="l" defTabSz="1075334" rtl="0" eaLnBrk="1" latinLnBrk="0" hangingPunct="1">
      <a:defRPr sz="1411" kern="1200">
        <a:solidFill>
          <a:schemeClr val="tx1"/>
        </a:solidFill>
        <a:latin typeface="+mn-lt"/>
        <a:ea typeface="+mn-ea"/>
        <a:cs typeface="+mn-cs"/>
      </a:defRPr>
    </a:lvl2pPr>
    <a:lvl3pPr marL="1075334" algn="l" defTabSz="1075334" rtl="0" eaLnBrk="1" latinLnBrk="0" hangingPunct="1">
      <a:defRPr sz="1411" kern="1200">
        <a:solidFill>
          <a:schemeClr val="tx1"/>
        </a:solidFill>
        <a:latin typeface="+mn-lt"/>
        <a:ea typeface="+mn-ea"/>
        <a:cs typeface="+mn-cs"/>
      </a:defRPr>
    </a:lvl3pPr>
    <a:lvl4pPr marL="1613002" algn="l" defTabSz="1075334" rtl="0" eaLnBrk="1" latinLnBrk="0" hangingPunct="1">
      <a:defRPr sz="1411" kern="1200">
        <a:solidFill>
          <a:schemeClr val="tx1"/>
        </a:solidFill>
        <a:latin typeface="+mn-lt"/>
        <a:ea typeface="+mn-ea"/>
        <a:cs typeface="+mn-cs"/>
      </a:defRPr>
    </a:lvl4pPr>
    <a:lvl5pPr marL="2150669" algn="l" defTabSz="1075334" rtl="0" eaLnBrk="1" latinLnBrk="0" hangingPunct="1">
      <a:defRPr sz="1411" kern="1200">
        <a:solidFill>
          <a:schemeClr val="tx1"/>
        </a:solidFill>
        <a:latin typeface="+mn-lt"/>
        <a:ea typeface="+mn-ea"/>
        <a:cs typeface="+mn-cs"/>
      </a:defRPr>
    </a:lvl5pPr>
    <a:lvl6pPr marL="2688336" algn="l" defTabSz="1075334" rtl="0" eaLnBrk="1" latinLnBrk="0" hangingPunct="1">
      <a:defRPr sz="1411" kern="1200">
        <a:solidFill>
          <a:schemeClr val="tx1"/>
        </a:solidFill>
        <a:latin typeface="+mn-lt"/>
        <a:ea typeface="+mn-ea"/>
        <a:cs typeface="+mn-cs"/>
      </a:defRPr>
    </a:lvl6pPr>
    <a:lvl7pPr marL="3226003" algn="l" defTabSz="1075334" rtl="0" eaLnBrk="1" latinLnBrk="0" hangingPunct="1">
      <a:defRPr sz="1411" kern="1200">
        <a:solidFill>
          <a:schemeClr val="tx1"/>
        </a:solidFill>
        <a:latin typeface="+mn-lt"/>
        <a:ea typeface="+mn-ea"/>
        <a:cs typeface="+mn-cs"/>
      </a:defRPr>
    </a:lvl7pPr>
    <a:lvl8pPr marL="3763670" algn="l" defTabSz="1075334" rtl="0" eaLnBrk="1" latinLnBrk="0" hangingPunct="1">
      <a:defRPr sz="1411" kern="1200">
        <a:solidFill>
          <a:schemeClr val="tx1"/>
        </a:solidFill>
        <a:latin typeface="+mn-lt"/>
        <a:ea typeface="+mn-ea"/>
        <a:cs typeface="+mn-cs"/>
      </a:defRPr>
    </a:lvl8pPr>
    <a:lvl9pPr marL="4301338" algn="l" defTabSz="1075334" rtl="0" eaLnBrk="1" latinLnBrk="0" hangingPunct="1">
      <a:defRPr sz="141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endParaRPr lang="nl-NL" sz="1200">
              <a:solidFill>
                <a:schemeClr val="accent1"/>
              </a:solidFill>
            </a:endParaRPr>
          </a:p>
          <a:p>
            <a:endParaRPr lang="nl-NL" sz="1200">
              <a:solidFill>
                <a:schemeClr val="accent1"/>
              </a:solidFill>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511F05-00D5-6144-B166-5864E3E7E13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0358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5.xml.rels><?xml version="1.0" encoding="UTF-8" standalone="yes"?>
<Relationships xmlns="http://schemas.openxmlformats.org/package/2006/relationships"><Relationship Id="rId2" Type="http://schemas.openxmlformats.org/officeDocument/2006/relationships/hyperlink" Target="http://avance-impact.nl/av2015/content/uploads/2016/04/Social-Impact-rapport-2014-Rabobank-Foundation.pdf" TargetMode="External"/><Relationship Id="rId1" Type="http://schemas.openxmlformats.org/officeDocument/2006/relationships/slideMaster" Target="../slideMasters/slideMaster1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7.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5.xml.rels><?xml version="1.0" encoding="UTF-8" standalone="yes"?>
<Relationships xmlns="http://schemas.openxmlformats.org/package/2006/relationships"><Relationship Id="rId2" Type="http://schemas.openxmlformats.org/officeDocument/2006/relationships/hyperlink" Target="http://avance-impact.nl/av2015/content/uploads/2016/04/Social-Impact-rapport-2014-Rabobank-Foundation.pdf" TargetMode="External"/><Relationship Id="rId1" Type="http://schemas.openxmlformats.org/officeDocument/2006/relationships/slideMaster" Target="../slideMasters/slideMaster1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8.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hyperlink" Target="http://avance-impact.nl/av2015/content/uploads/2016/04/Social-Impact-rapport-2014-Rabobank-Foundation.pdf" TargetMode="External"/><Relationship Id="rId1" Type="http://schemas.openxmlformats.org/officeDocument/2006/relationships/slideMaster" Target="../slideMasters/slideMaster2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0.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0.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0.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0.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9.xml.rels><?xml version="1.0" encoding="UTF-8" standalone="yes"?>
<Relationships xmlns="http://schemas.openxmlformats.org/package/2006/relationships"><Relationship Id="rId2" Type="http://schemas.openxmlformats.org/officeDocument/2006/relationships/hyperlink" Target="http://avance-impact.nl/av2015/content/uploads/2016/04/Social-Impact-rapport-2014-Rabobank-Foundation.pdf" TargetMode="External"/><Relationship Id="rId1" Type="http://schemas.openxmlformats.org/officeDocument/2006/relationships/slideMaster" Target="../slideMasters/slideMaster2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1.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1.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1.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1.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1.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avance-impact.nl/av2015/content/uploads/2016/04/Social-Impact-rapport-2014-Rabobank-Foundation.pdf" TargetMode="Externa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eginslide bruin">
    <p:spTree>
      <p:nvGrpSpPr>
        <p:cNvPr id="1" name=""/>
        <p:cNvGrpSpPr/>
        <p:nvPr/>
      </p:nvGrpSpPr>
      <p:grpSpPr>
        <a:xfrm>
          <a:off x="0" y="0"/>
          <a:ext cx="0" cy="0"/>
          <a:chOff x="0" y="0"/>
          <a:chExt cx="0" cy="0"/>
        </a:xfrm>
      </p:grpSpPr>
      <p:sp>
        <p:nvSpPr>
          <p:cNvPr id="31" name="Vrije vorm: vorm 30">
            <a:extLst>
              <a:ext uri="{FF2B5EF4-FFF2-40B4-BE49-F238E27FC236}">
                <a16:creationId xmlns:a16="http://schemas.microsoft.com/office/drawing/2014/main" id="{DC6E2CCF-FCB7-49EF-9591-FE80CFA398A8}"/>
              </a:ext>
            </a:extLst>
          </p:cNvPr>
          <p:cNvSpPr/>
          <p:nvPr userDrawn="1"/>
        </p:nvSpPr>
        <p:spPr>
          <a:xfrm>
            <a:off x="459783" y="565503"/>
            <a:ext cx="12341817" cy="8466835"/>
          </a:xfrm>
          <a:custGeom>
            <a:avLst/>
            <a:gdLst>
              <a:gd name="connsiteX0" fmla="*/ 405142 w 11626516"/>
              <a:gd name="connsiteY0" fmla="*/ 0 h 6047739"/>
              <a:gd name="connsiteX1" fmla="*/ 11626516 w 11626516"/>
              <a:gd name="connsiteY1" fmla="*/ 0 h 6047739"/>
              <a:gd name="connsiteX2" fmla="*/ 11626516 w 11626516"/>
              <a:gd name="connsiteY2" fmla="*/ 6047739 h 6047739"/>
              <a:gd name="connsiteX3" fmla="*/ 0 w 11626516"/>
              <a:gd name="connsiteY3" fmla="*/ 6047739 h 6047739"/>
              <a:gd name="connsiteX4" fmla="*/ 0 w 11626516"/>
              <a:gd name="connsiteY4" fmla="*/ 412376 h 604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6516" h="6047739">
                <a:moveTo>
                  <a:pt x="405142" y="0"/>
                </a:moveTo>
                <a:lnTo>
                  <a:pt x="11626516" y="0"/>
                </a:lnTo>
                <a:lnTo>
                  <a:pt x="11626516" y="6047739"/>
                </a:lnTo>
                <a:lnTo>
                  <a:pt x="0" y="6047739"/>
                </a:lnTo>
                <a:lnTo>
                  <a:pt x="0" y="412376"/>
                </a:lnTo>
                <a:close/>
              </a:path>
            </a:pathLst>
          </a:custGeom>
          <a:solidFill>
            <a:srgbClr val="AE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23"/>
          </a:p>
        </p:txBody>
      </p:sp>
      <p:sp>
        <p:nvSpPr>
          <p:cNvPr id="2" name="Titel 1">
            <a:extLst>
              <a:ext uri="{FF2B5EF4-FFF2-40B4-BE49-F238E27FC236}">
                <a16:creationId xmlns:a16="http://schemas.microsoft.com/office/drawing/2014/main" id="{4CD4109D-3DA7-4421-ABCE-A560B11F274E}"/>
              </a:ext>
            </a:extLst>
          </p:cNvPr>
          <p:cNvSpPr>
            <a:spLocks noGrp="1"/>
          </p:cNvSpPr>
          <p:nvPr>
            <p:ph type="ctrTitle" hasCustomPrompt="1"/>
          </p:nvPr>
        </p:nvSpPr>
        <p:spPr>
          <a:xfrm>
            <a:off x="1339605" y="1415706"/>
            <a:ext cx="8708162" cy="2071047"/>
          </a:xfrm>
          <a:prstGeom prst="rect">
            <a:avLst/>
          </a:prstGeom>
        </p:spPr>
        <p:txBody>
          <a:bodyPr lIns="0" tIns="0" rIns="0" bIns="0" anchor="t"/>
          <a:lstStyle>
            <a:lvl1pPr algn="l">
              <a:lnSpc>
                <a:spcPct val="80000"/>
              </a:lnSpc>
              <a:defRPr sz="5040" b="1">
                <a:solidFill>
                  <a:schemeClr val="bg1"/>
                </a:solidFill>
                <a:latin typeface="+mn-lt"/>
              </a:defRPr>
            </a:lvl1pPr>
          </a:lstStyle>
          <a:p>
            <a:r>
              <a:rPr lang="nl-NL"/>
              <a:t>Voeg een titel toe</a:t>
            </a:r>
          </a:p>
        </p:txBody>
      </p:sp>
      <p:sp>
        <p:nvSpPr>
          <p:cNvPr id="11" name="Rechthoek 10">
            <a:extLst>
              <a:ext uri="{FF2B5EF4-FFF2-40B4-BE49-F238E27FC236}">
                <a16:creationId xmlns:a16="http://schemas.microsoft.com/office/drawing/2014/main" id="{D8A2414E-0510-4767-84E5-698F2D51224A}"/>
              </a:ext>
            </a:extLst>
          </p:cNvPr>
          <p:cNvSpPr/>
          <p:nvPr userDrawn="1"/>
        </p:nvSpPr>
        <p:spPr>
          <a:xfrm>
            <a:off x="11083491" y="8185495"/>
            <a:ext cx="1718110" cy="1415705"/>
          </a:xfrm>
          <a:prstGeom prst="rect">
            <a:avLst/>
          </a:prstGeom>
          <a:solidFill>
            <a:srgbClr val="008ACE">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223">
              <a:solidFill>
                <a:schemeClr val="bg1"/>
              </a:solidFill>
            </a:endParaRPr>
          </a:p>
        </p:txBody>
      </p:sp>
      <p:pic>
        <p:nvPicPr>
          <p:cNvPr id="4" name="Afbeelding 3">
            <a:extLst>
              <a:ext uri="{FF2B5EF4-FFF2-40B4-BE49-F238E27FC236}">
                <a16:creationId xmlns:a16="http://schemas.microsoft.com/office/drawing/2014/main" id="{270C8928-2EF8-49A9-A506-E2E23C9AD984}"/>
              </a:ext>
            </a:extLst>
          </p:cNvPr>
          <p:cNvPicPr>
            <a:picLocks noChangeAspect="1"/>
          </p:cNvPicPr>
          <p:nvPr userDrawn="1"/>
        </p:nvPicPr>
        <p:blipFill>
          <a:blip r:embed="rId2"/>
          <a:stretch>
            <a:fillRect/>
          </a:stretch>
        </p:blipFill>
        <p:spPr>
          <a:xfrm>
            <a:off x="10280899" y="-3359"/>
            <a:ext cx="2520701" cy="2520701"/>
          </a:xfrm>
          <a:prstGeom prst="rect">
            <a:avLst/>
          </a:prstGeom>
        </p:spPr>
      </p:pic>
      <p:sp>
        <p:nvSpPr>
          <p:cNvPr id="29" name="Rechthoek 28">
            <a:extLst>
              <a:ext uri="{FF2B5EF4-FFF2-40B4-BE49-F238E27FC236}">
                <a16:creationId xmlns:a16="http://schemas.microsoft.com/office/drawing/2014/main" id="{1C83DFD1-2FF3-4822-BB73-28C108F01B06}"/>
              </a:ext>
            </a:extLst>
          </p:cNvPr>
          <p:cNvSpPr>
            <a:spLocks noChangeAspect="1"/>
          </p:cNvSpPr>
          <p:nvPr userDrawn="1"/>
        </p:nvSpPr>
        <p:spPr>
          <a:xfrm>
            <a:off x="4629108" y="3887335"/>
            <a:ext cx="2573085" cy="257308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223">
              <a:solidFill>
                <a:schemeClr val="bg1"/>
              </a:solidFill>
            </a:endParaRPr>
          </a:p>
        </p:txBody>
      </p:sp>
      <p:sp>
        <p:nvSpPr>
          <p:cNvPr id="30" name="Rechthoek 29">
            <a:extLst>
              <a:ext uri="{FF2B5EF4-FFF2-40B4-BE49-F238E27FC236}">
                <a16:creationId xmlns:a16="http://schemas.microsoft.com/office/drawing/2014/main" id="{5D6A4895-3A50-48FB-8563-3F09F3C01417}"/>
              </a:ext>
            </a:extLst>
          </p:cNvPr>
          <p:cNvSpPr>
            <a:spLocks noChangeAspect="1"/>
          </p:cNvSpPr>
          <p:nvPr userDrawn="1"/>
        </p:nvSpPr>
        <p:spPr>
          <a:xfrm>
            <a:off x="9135073" y="6453273"/>
            <a:ext cx="2573085" cy="257308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223">
              <a:solidFill>
                <a:schemeClr val="bg1"/>
              </a:solidFill>
            </a:endParaRPr>
          </a:p>
        </p:txBody>
      </p:sp>
      <p:sp>
        <p:nvSpPr>
          <p:cNvPr id="32" name="Tijdelijke aanduiding voor tekst 16">
            <a:extLst>
              <a:ext uri="{FF2B5EF4-FFF2-40B4-BE49-F238E27FC236}">
                <a16:creationId xmlns:a16="http://schemas.microsoft.com/office/drawing/2014/main" id="{2F9288E3-A548-4B9C-8EFE-B96B2601B71E}"/>
              </a:ext>
            </a:extLst>
          </p:cNvPr>
          <p:cNvSpPr>
            <a:spLocks noGrp="1" noChangeAspect="1"/>
          </p:cNvSpPr>
          <p:nvPr>
            <p:ph type="body" sz="quarter" idx="14" hasCustomPrompt="1"/>
          </p:nvPr>
        </p:nvSpPr>
        <p:spPr>
          <a:xfrm>
            <a:off x="2056023" y="6453273"/>
            <a:ext cx="2573085" cy="2573085"/>
          </a:xfrm>
          <a:prstGeom prst="rect">
            <a:avLst/>
          </a:prstGeom>
          <a:solidFill>
            <a:schemeClr val="bg1"/>
          </a:solidFill>
          <a:ln>
            <a:solidFill>
              <a:schemeClr val="bg1"/>
            </a:solidFill>
          </a:ln>
        </p:spPr>
        <p:txBody>
          <a:bodyPr/>
          <a:lstStyle>
            <a:lvl1pPr marL="0" indent="0">
              <a:buNone/>
              <a:defRPr sz="1890">
                <a:solidFill>
                  <a:srgbClr val="008ACE"/>
                </a:solidFill>
                <a:latin typeface="+mj-lt"/>
              </a:defRPr>
            </a:lvl1pPr>
          </a:lstStyle>
          <a:p>
            <a:pPr lvl="0"/>
            <a:r>
              <a:rPr lang="nl-NL"/>
              <a:t>Klik om een subtitel of naam van de spreker toe te voegen</a:t>
            </a:r>
          </a:p>
        </p:txBody>
      </p:sp>
      <p:sp>
        <p:nvSpPr>
          <p:cNvPr id="33" name="Tijdelijke aanduiding voor afbeelding 19">
            <a:extLst>
              <a:ext uri="{FF2B5EF4-FFF2-40B4-BE49-F238E27FC236}">
                <a16:creationId xmlns:a16="http://schemas.microsoft.com/office/drawing/2014/main" id="{646EE5AA-766A-42FA-9400-BF4555866874}"/>
              </a:ext>
            </a:extLst>
          </p:cNvPr>
          <p:cNvSpPr>
            <a:spLocks noGrp="1"/>
          </p:cNvSpPr>
          <p:nvPr>
            <p:ph type="pic" sz="quarter" idx="16" hasCustomPrompt="1"/>
          </p:nvPr>
        </p:nvSpPr>
        <p:spPr>
          <a:xfrm>
            <a:off x="9141601" y="3886627"/>
            <a:ext cx="1935360" cy="2580480"/>
          </a:xfrm>
          <a:prstGeom prst="rect">
            <a:avLst/>
          </a:prstGeom>
        </p:spPr>
        <p:txBody>
          <a:bodyPr anchor="ctr"/>
          <a:lstStyle>
            <a:lvl1pPr marL="0" indent="0" algn="ctr">
              <a:buNone/>
              <a:defRPr sz="1680" i="1"/>
            </a:lvl1pPr>
          </a:lstStyle>
          <a:p>
            <a:r>
              <a:rPr lang="nl-NL" i="1"/>
              <a:t>Klik om een afbeelding toe te voegen of verwijder dit blokje als je geen foto wil gebruiken</a:t>
            </a:r>
            <a:endParaRPr lang="nl-NL"/>
          </a:p>
        </p:txBody>
      </p:sp>
      <p:sp>
        <p:nvSpPr>
          <p:cNvPr id="34" name="Tijdelijke aanduiding voor tekst 16">
            <a:extLst>
              <a:ext uri="{FF2B5EF4-FFF2-40B4-BE49-F238E27FC236}">
                <a16:creationId xmlns:a16="http://schemas.microsoft.com/office/drawing/2014/main" id="{5E45BDA0-80BE-448E-8BB9-DFC51A828CFD}"/>
              </a:ext>
            </a:extLst>
          </p:cNvPr>
          <p:cNvSpPr>
            <a:spLocks noGrp="1" noChangeAspect="1"/>
          </p:cNvSpPr>
          <p:nvPr>
            <p:ph type="body" sz="quarter" idx="15" hasCustomPrompt="1"/>
          </p:nvPr>
        </p:nvSpPr>
        <p:spPr>
          <a:xfrm>
            <a:off x="6561987" y="6453273"/>
            <a:ext cx="2573085" cy="2573085"/>
          </a:xfrm>
          <a:prstGeom prst="rect">
            <a:avLst/>
          </a:prstGeom>
          <a:solidFill>
            <a:srgbClr val="DAA500"/>
          </a:solidFill>
          <a:ln>
            <a:solidFill>
              <a:srgbClr val="DAA500"/>
            </a:solidFill>
          </a:ln>
        </p:spPr>
        <p:txBody>
          <a:bodyPr anchor="b"/>
          <a:lstStyle>
            <a:lvl1pPr marL="0" indent="0">
              <a:buNone/>
              <a:defRPr sz="1890" b="0">
                <a:solidFill>
                  <a:schemeClr val="bg1"/>
                </a:solidFill>
                <a:latin typeface="+mn-lt"/>
              </a:defRPr>
            </a:lvl1pPr>
          </a:lstStyle>
          <a:p>
            <a:pPr lvl="0"/>
            <a:r>
              <a:rPr lang="nl-NL"/>
              <a:t>Klik om een datum toe te voegen</a:t>
            </a:r>
          </a:p>
        </p:txBody>
      </p:sp>
      <p:sp>
        <p:nvSpPr>
          <p:cNvPr id="35" name="Rechthoek 34">
            <a:extLst>
              <a:ext uri="{FF2B5EF4-FFF2-40B4-BE49-F238E27FC236}">
                <a16:creationId xmlns:a16="http://schemas.microsoft.com/office/drawing/2014/main" id="{71E23CB5-AB67-4C59-979C-96C117B26A26}"/>
              </a:ext>
            </a:extLst>
          </p:cNvPr>
          <p:cNvSpPr>
            <a:spLocks noChangeAspect="1"/>
          </p:cNvSpPr>
          <p:nvPr userDrawn="1"/>
        </p:nvSpPr>
        <p:spPr>
          <a:xfrm>
            <a:off x="4629108" y="3887335"/>
            <a:ext cx="2573085" cy="257308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223">
              <a:solidFill>
                <a:schemeClr val="bg1"/>
              </a:solidFill>
            </a:endParaRPr>
          </a:p>
        </p:txBody>
      </p:sp>
    </p:spTree>
    <p:extLst>
      <p:ext uri="{BB962C8B-B14F-4D97-AF65-F5344CB8AC3E}">
        <p14:creationId xmlns:p14="http://schemas.microsoft.com/office/powerpoint/2010/main" val="398187215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ekstslide blauw">
    <p:bg>
      <p:bgPr>
        <a:solidFill>
          <a:srgbClr val="87C3E7"/>
        </a:solidFill>
        <a:effectLst/>
      </p:bgPr>
    </p:bg>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7CF97FAF-0EAE-45F6-B0EC-5351EECDE843}"/>
              </a:ext>
            </a:extLst>
          </p:cNvPr>
          <p:cNvSpPr/>
          <p:nvPr userDrawn="1"/>
        </p:nvSpPr>
        <p:spPr>
          <a:xfrm>
            <a:off x="169433" y="225255"/>
            <a:ext cx="12632166" cy="9150691"/>
          </a:xfrm>
          <a:custGeom>
            <a:avLst/>
            <a:gdLst>
              <a:gd name="connsiteX0" fmla="*/ 1 w 12070976"/>
              <a:gd name="connsiteY0" fmla="*/ 1 h 6549655"/>
              <a:gd name="connsiteX1" fmla="*/ 1 w 12070976"/>
              <a:gd name="connsiteY1" fmla="*/ 176331 h 6549655"/>
              <a:gd name="connsiteX2" fmla="*/ 175774 w 12070976"/>
              <a:gd name="connsiteY2" fmla="*/ 1 h 6549655"/>
              <a:gd name="connsiteX3" fmla="*/ 0 w 12070976"/>
              <a:gd name="connsiteY3" fmla="*/ 0 h 6549655"/>
              <a:gd name="connsiteX4" fmla="*/ 12070976 w 12070976"/>
              <a:gd name="connsiteY4" fmla="*/ 0 h 6549655"/>
              <a:gd name="connsiteX5" fmla="*/ 12070976 w 12070976"/>
              <a:gd name="connsiteY5" fmla="*/ 6549655 h 6549655"/>
              <a:gd name="connsiteX6" fmla="*/ 0 w 12070976"/>
              <a:gd name="connsiteY6" fmla="*/ 6549655 h 65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0976" h="6549655">
                <a:moveTo>
                  <a:pt x="1" y="1"/>
                </a:moveTo>
                <a:lnTo>
                  <a:pt x="1" y="176331"/>
                </a:lnTo>
                <a:lnTo>
                  <a:pt x="175774" y="1"/>
                </a:lnTo>
                <a:close/>
                <a:moveTo>
                  <a:pt x="0" y="0"/>
                </a:moveTo>
                <a:lnTo>
                  <a:pt x="12070976" y="0"/>
                </a:lnTo>
                <a:lnTo>
                  <a:pt x="12070976" y="6549655"/>
                </a:lnTo>
                <a:lnTo>
                  <a:pt x="0" y="65496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23"/>
          </a:p>
        </p:txBody>
      </p:sp>
      <p:sp>
        <p:nvSpPr>
          <p:cNvPr id="11" name="Slide Number Placeholder 5">
            <a:extLst>
              <a:ext uri="{FF2B5EF4-FFF2-40B4-BE49-F238E27FC236}">
                <a16:creationId xmlns:a16="http://schemas.microsoft.com/office/drawing/2014/main" id="{C44DA298-4412-4CD2-BEEC-15263C1D9D79}"/>
              </a:ext>
            </a:extLst>
          </p:cNvPr>
          <p:cNvSpPr>
            <a:spLocks noGrp="1"/>
          </p:cNvSpPr>
          <p:nvPr>
            <p:ph type="sldNum" sz="quarter" idx="12"/>
          </p:nvPr>
        </p:nvSpPr>
        <p:spPr>
          <a:xfrm>
            <a:off x="12259763" y="8675316"/>
            <a:ext cx="384048" cy="512064"/>
          </a:xfrm>
          <a:prstGeom prst="ellipse">
            <a:avLst/>
          </a:prstGeom>
          <a:noFill/>
        </p:spPr>
        <p:txBody>
          <a:bodyPr wrap="none" lIns="0" tIns="0" rIns="0" bIns="0" anchor="ctr"/>
          <a:lstStyle>
            <a:lvl1pPr algn="ctr">
              <a:defRPr sz="1260">
                <a:solidFill>
                  <a:srgbClr val="008ACE"/>
                </a:solidFill>
              </a:defRPr>
            </a:lvl1pPr>
          </a:lstStyle>
          <a:p>
            <a:fld id="{8A7A6979-0714-4377-B894-6BE4C2D6E202}" type="slidenum">
              <a:rPr lang="en-US" smtClean="0"/>
              <a:pPr/>
              <a:t>‹nr.›</a:t>
            </a:fld>
            <a:endParaRPr lang="en-US"/>
          </a:p>
        </p:txBody>
      </p:sp>
      <p:sp>
        <p:nvSpPr>
          <p:cNvPr id="8" name="Tijdelijke aanduiding voor afbeelding 19">
            <a:extLst>
              <a:ext uri="{FF2B5EF4-FFF2-40B4-BE49-F238E27FC236}">
                <a16:creationId xmlns:a16="http://schemas.microsoft.com/office/drawing/2014/main" id="{66351EE6-1C18-436B-9564-A00F397E822D}"/>
              </a:ext>
            </a:extLst>
          </p:cNvPr>
          <p:cNvSpPr>
            <a:spLocks noGrp="1"/>
          </p:cNvSpPr>
          <p:nvPr>
            <p:ph type="pic" sz="quarter" idx="11"/>
          </p:nvPr>
        </p:nvSpPr>
        <p:spPr>
          <a:xfrm>
            <a:off x="6400800" y="2889177"/>
            <a:ext cx="4729012" cy="5296316"/>
          </a:xfrm>
          <a:prstGeom prst="rect">
            <a:avLst/>
          </a:prstGeom>
        </p:spPr>
        <p:txBody>
          <a:bodyPr anchor="ctr"/>
          <a:lstStyle>
            <a:lvl1pPr marL="0" indent="0" algn="ctr">
              <a:buNone/>
              <a:defRPr i="1">
                <a:solidFill>
                  <a:schemeClr val="tx1"/>
                </a:solidFill>
              </a:defRPr>
            </a:lvl1pPr>
          </a:lstStyle>
          <a:p>
            <a:r>
              <a:rPr lang="nl-NL"/>
              <a:t>Klik op het pictogram als u een afbeelding wilt toevoegen</a:t>
            </a:r>
          </a:p>
        </p:txBody>
      </p:sp>
      <p:sp>
        <p:nvSpPr>
          <p:cNvPr id="14" name="Tijdelijke aanduiding voor tekst 2">
            <a:extLst>
              <a:ext uri="{FF2B5EF4-FFF2-40B4-BE49-F238E27FC236}">
                <a16:creationId xmlns:a16="http://schemas.microsoft.com/office/drawing/2014/main" id="{F74EBC1D-85E3-4E61-8778-6334EA6D8FA5}"/>
              </a:ext>
            </a:extLst>
          </p:cNvPr>
          <p:cNvSpPr>
            <a:spLocks noGrp="1"/>
          </p:cNvSpPr>
          <p:nvPr>
            <p:ph type="body" sz="quarter" idx="13"/>
          </p:nvPr>
        </p:nvSpPr>
        <p:spPr>
          <a:xfrm>
            <a:off x="1339605" y="2895235"/>
            <a:ext cx="4762212" cy="5284199"/>
          </a:xfrm>
          <a:prstGeom prst="rect">
            <a:avLst/>
          </a:prstGeom>
        </p:spPr>
        <p:txBody>
          <a:bodyPr lIns="0" tIns="0" rIns="0" bIns="0"/>
          <a:lstStyle>
            <a:lvl1pPr marL="240030" indent="-240030">
              <a:buFont typeface="Wingdings" panose="05000000000000000000" pitchFamily="2" charset="2"/>
              <a:buChar char="§"/>
              <a:defRPr sz="2940">
                <a:latin typeface="+mj-lt"/>
              </a:defRPr>
            </a:lvl1pPr>
            <a:lvl2pPr marL="720090" indent="-240030">
              <a:buFont typeface="Calibri Light" panose="020F0302020204030204" pitchFamily="34" charset="0"/>
              <a:buChar char="-"/>
              <a:defRPr sz="2940">
                <a:latin typeface="+mj-lt"/>
              </a:defRPr>
            </a:lvl2pPr>
            <a:lvl3pPr>
              <a:defRPr sz="2940">
                <a:latin typeface="+mj-lt"/>
              </a:defRPr>
            </a:lvl3pPr>
          </a:lstStyle>
          <a:p>
            <a:pPr lvl="0"/>
            <a:r>
              <a:rPr lang="nl-NL"/>
              <a:t>Klikken om de tekststijl van het model te bewerken</a:t>
            </a:r>
          </a:p>
          <a:p>
            <a:pPr lvl="1"/>
            <a:r>
              <a:rPr lang="nl-NL"/>
              <a:t>Tweede niveau</a:t>
            </a:r>
          </a:p>
          <a:p>
            <a:pPr lvl="2"/>
            <a:r>
              <a:rPr lang="nl-NL"/>
              <a:t>Derde niveau</a:t>
            </a:r>
          </a:p>
        </p:txBody>
      </p:sp>
      <p:sp>
        <p:nvSpPr>
          <p:cNvPr id="15" name="Titel 5">
            <a:extLst>
              <a:ext uri="{FF2B5EF4-FFF2-40B4-BE49-F238E27FC236}">
                <a16:creationId xmlns:a16="http://schemas.microsoft.com/office/drawing/2014/main" id="{43CB8CFC-1ADE-4BAF-8D3D-0855D4C52B79}"/>
              </a:ext>
            </a:extLst>
          </p:cNvPr>
          <p:cNvSpPr>
            <a:spLocks noGrp="1"/>
          </p:cNvSpPr>
          <p:nvPr>
            <p:ph type="title" hasCustomPrompt="1"/>
          </p:nvPr>
        </p:nvSpPr>
        <p:spPr>
          <a:xfrm>
            <a:off x="1339605" y="1415706"/>
            <a:ext cx="9790207" cy="925639"/>
          </a:xfrm>
          <a:prstGeom prst="rect">
            <a:avLst/>
          </a:prstGeom>
        </p:spPr>
        <p:txBody>
          <a:bodyPr lIns="0" tIns="0" rIns="0" bIns="0"/>
          <a:lstStyle>
            <a:lvl1pPr>
              <a:lnSpc>
                <a:spcPct val="80000"/>
              </a:lnSpc>
              <a:defRPr sz="4200" b="1">
                <a:solidFill>
                  <a:srgbClr val="008ACE"/>
                </a:solidFill>
                <a:latin typeface="+mn-lt"/>
              </a:defRPr>
            </a:lvl1pPr>
          </a:lstStyle>
          <a:p>
            <a:r>
              <a:rPr lang="nl-NL"/>
              <a:t>Klik om een titel toe te voegen</a:t>
            </a:r>
          </a:p>
        </p:txBody>
      </p:sp>
      <p:pic>
        <p:nvPicPr>
          <p:cNvPr id="10" name="Afbeelding 9">
            <a:extLst>
              <a:ext uri="{FF2B5EF4-FFF2-40B4-BE49-F238E27FC236}">
                <a16:creationId xmlns:a16="http://schemas.microsoft.com/office/drawing/2014/main" id="{2139C9D0-D846-4E04-806A-EA2209B2E1AC}"/>
              </a:ext>
            </a:extLst>
          </p:cNvPr>
          <p:cNvPicPr>
            <a:picLocks noChangeAspect="1"/>
          </p:cNvPicPr>
          <p:nvPr userDrawn="1"/>
        </p:nvPicPr>
        <p:blipFill>
          <a:blip r:embed="rId2"/>
          <a:stretch>
            <a:fillRect/>
          </a:stretch>
        </p:blipFill>
        <p:spPr>
          <a:xfrm>
            <a:off x="11868770" y="-3358"/>
            <a:ext cx="932830" cy="932830"/>
          </a:xfrm>
          <a:prstGeom prst="rect">
            <a:avLst/>
          </a:prstGeom>
        </p:spPr>
      </p:pic>
    </p:spTree>
    <p:extLst>
      <p:ext uri="{BB962C8B-B14F-4D97-AF65-F5344CB8AC3E}">
        <p14:creationId xmlns:p14="http://schemas.microsoft.com/office/powerpoint/2010/main" val="2730041318"/>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okken dia">
    <p:spTree>
      <p:nvGrpSpPr>
        <p:cNvPr id="1" name=""/>
        <p:cNvGrpSpPr/>
        <p:nvPr/>
      </p:nvGrpSpPr>
      <p:grpSpPr>
        <a:xfrm>
          <a:off x="0" y="0"/>
          <a:ext cx="0" cy="0"/>
          <a:chOff x="0" y="0"/>
          <a:chExt cx="0" cy="0"/>
        </a:xfrm>
      </p:grpSpPr>
      <p:sp>
        <p:nvSpPr>
          <p:cNvPr id="2" name="Afgeronde rechthoek 1">
            <a:extLst>
              <a:ext uri="{FF2B5EF4-FFF2-40B4-BE49-F238E27FC236}">
                <a16:creationId xmlns:a16="http://schemas.microsoft.com/office/drawing/2014/main" id="{20153195-9C35-0648-AF41-F37023D3CAF8}"/>
              </a:ext>
            </a:extLst>
          </p:cNvPr>
          <p:cNvSpPr/>
          <p:nvPr userDrawn="1"/>
        </p:nvSpPr>
        <p:spPr>
          <a:xfrm>
            <a:off x="1337872" y="1107027"/>
            <a:ext cx="4485809" cy="7387152"/>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400"/>
          </a:p>
        </p:txBody>
      </p:sp>
      <p:sp>
        <p:nvSpPr>
          <p:cNvPr id="5" name="Afgeronde rechthoek 4">
            <a:extLst>
              <a:ext uri="{FF2B5EF4-FFF2-40B4-BE49-F238E27FC236}">
                <a16:creationId xmlns:a16="http://schemas.microsoft.com/office/drawing/2014/main" id="{4EDB562C-52BA-3543-B4A6-D730A7FD9665}"/>
              </a:ext>
            </a:extLst>
          </p:cNvPr>
          <p:cNvSpPr/>
          <p:nvPr userDrawn="1"/>
        </p:nvSpPr>
        <p:spPr>
          <a:xfrm>
            <a:off x="6977921" y="1107027"/>
            <a:ext cx="4485809" cy="7387152"/>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400"/>
          </a:p>
        </p:txBody>
      </p:sp>
      <p:sp>
        <p:nvSpPr>
          <p:cNvPr id="19" name="Titel 2">
            <a:extLst>
              <a:ext uri="{FF2B5EF4-FFF2-40B4-BE49-F238E27FC236}">
                <a16:creationId xmlns:a16="http://schemas.microsoft.com/office/drawing/2014/main" id="{E8118AF6-A703-2342-B527-E0DB7A2B4492}"/>
              </a:ext>
            </a:extLst>
          </p:cNvPr>
          <p:cNvSpPr>
            <a:spLocks noGrp="1"/>
          </p:cNvSpPr>
          <p:nvPr>
            <p:ph type="title" hasCustomPrompt="1"/>
          </p:nvPr>
        </p:nvSpPr>
        <p:spPr>
          <a:xfrm>
            <a:off x="1888105" y="1812325"/>
            <a:ext cx="3385342" cy="815935"/>
          </a:xfrm>
          <a:prstGeom prst="rect">
            <a:avLst/>
          </a:prstGeom>
          <a:ln>
            <a:noFill/>
          </a:ln>
        </p:spPr>
        <p:txBody>
          <a:bodyPr/>
          <a:lstStyle>
            <a:lvl1pPr algn="ctr">
              <a:defRPr sz="2200" b="1" i="0">
                <a:solidFill>
                  <a:schemeClr val="bg1"/>
                </a:solidFill>
              </a:defRPr>
            </a:lvl1pPr>
          </a:lstStyle>
          <a:p>
            <a:r>
              <a:rPr lang="nl-NL"/>
              <a:t>Programma dag 1</a:t>
            </a:r>
          </a:p>
        </p:txBody>
      </p:sp>
      <p:sp>
        <p:nvSpPr>
          <p:cNvPr id="7" name="Tijdelijke aanduiding voor tekst 6">
            <a:extLst>
              <a:ext uri="{FF2B5EF4-FFF2-40B4-BE49-F238E27FC236}">
                <a16:creationId xmlns:a16="http://schemas.microsoft.com/office/drawing/2014/main" id="{4C755B3D-7526-EF44-8F9A-1169728C7ECE}"/>
              </a:ext>
            </a:extLst>
          </p:cNvPr>
          <p:cNvSpPr>
            <a:spLocks noGrp="1"/>
          </p:cNvSpPr>
          <p:nvPr>
            <p:ph type="body" sz="quarter" idx="11" hasCustomPrompt="1"/>
          </p:nvPr>
        </p:nvSpPr>
        <p:spPr>
          <a:xfrm>
            <a:off x="7524778" y="5190211"/>
            <a:ext cx="3385424" cy="2768224"/>
          </a:xfrm>
          <a:prstGeom prst="rect">
            <a:avLst/>
          </a:prstGeom>
        </p:spPr>
        <p:txBody>
          <a:bodyPr/>
          <a:lstStyle>
            <a:lvl1pPr marL="342900" indent="-342900" algn="l">
              <a:lnSpc>
                <a:spcPct val="120000"/>
              </a:lnSpc>
              <a:spcBef>
                <a:spcPts val="0"/>
              </a:spcBef>
              <a:buClrTx/>
              <a:buSzPct val="100000"/>
              <a:buFont typeface="+mj-lt"/>
              <a:buAutoNum type="arabicPeriod"/>
              <a:defRPr sz="1500">
                <a:solidFill>
                  <a:schemeClr val="bg1"/>
                </a:solidFill>
                <a:latin typeface="+mn-lt"/>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marL="342900" indent="-342900" algn="l">
              <a:lnSpc>
                <a:spcPct val="120000"/>
              </a:lnSpc>
              <a:buSzPct val="100000"/>
              <a:buFont typeface="+mj-lt"/>
              <a:buAutoNum type="arabicPeriod"/>
            </a:pPr>
            <a:r>
              <a:rPr lang="nl-NL" sz="1500"/>
              <a:t>Titel 1</a:t>
            </a:r>
          </a:p>
          <a:p>
            <a:pPr marL="342900" indent="-342900" algn="l">
              <a:lnSpc>
                <a:spcPct val="120000"/>
              </a:lnSpc>
              <a:buSzPct val="100000"/>
              <a:buFont typeface="+mj-lt"/>
              <a:buAutoNum type="arabicPeriod"/>
            </a:pPr>
            <a:r>
              <a:rPr lang="nl-NL" sz="1500"/>
              <a:t>Titel 2</a:t>
            </a:r>
          </a:p>
          <a:p>
            <a:pPr marL="342900" indent="-342900" algn="l">
              <a:lnSpc>
                <a:spcPct val="120000"/>
              </a:lnSpc>
              <a:buSzPct val="100000"/>
              <a:buFont typeface="+mj-lt"/>
              <a:buAutoNum type="arabicPeriod"/>
            </a:pPr>
            <a:r>
              <a:rPr lang="nl-NL" sz="1500"/>
              <a:t>Titel 3</a:t>
            </a:r>
          </a:p>
          <a:p>
            <a:pPr marL="342900" indent="-342900" algn="l">
              <a:lnSpc>
                <a:spcPct val="120000"/>
              </a:lnSpc>
              <a:buSzPct val="100000"/>
              <a:buFont typeface="+mj-lt"/>
              <a:buAutoNum type="arabicPeriod"/>
            </a:pPr>
            <a:r>
              <a:rPr lang="nl-NL" sz="1500"/>
              <a:t>Titel 4</a:t>
            </a:r>
          </a:p>
          <a:p>
            <a:pPr marL="342900" indent="-342900" algn="l">
              <a:lnSpc>
                <a:spcPct val="120000"/>
              </a:lnSpc>
              <a:buSzPct val="100000"/>
              <a:buFont typeface="+mj-lt"/>
              <a:buAutoNum type="arabicPeriod"/>
            </a:pPr>
            <a:r>
              <a:rPr lang="nl-NL" sz="1500"/>
              <a:t>Titel 5</a:t>
            </a:r>
          </a:p>
          <a:p>
            <a:pPr marL="342900" indent="-342900" algn="l">
              <a:lnSpc>
                <a:spcPct val="120000"/>
              </a:lnSpc>
              <a:buSzPct val="100000"/>
              <a:buFont typeface="+mj-lt"/>
              <a:buAutoNum type="arabicPeriod"/>
            </a:pPr>
            <a:r>
              <a:rPr lang="nl-NL" sz="1500"/>
              <a:t>Titel 6</a:t>
            </a:r>
          </a:p>
          <a:p>
            <a:pPr marL="342900" indent="-342900" algn="l">
              <a:lnSpc>
                <a:spcPct val="120000"/>
              </a:lnSpc>
              <a:buSzPct val="100000"/>
              <a:buFont typeface="+mj-lt"/>
              <a:buAutoNum type="arabicPeriod"/>
            </a:pPr>
            <a:endParaRPr lang="nl-NL" sz="1500"/>
          </a:p>
          <a:p>
            <a:pPr marL="342900" indent="-342900" algn="l">
              <a:lnSpc>
                <a:spcPct val="120000"/>
              </a:lnSpc>
              <a:buSzPct val="100000"/>
              <a:buFont typeface="+mj-lt"/>
              <a:buAutoNum type="arabicPeriod"/>
            </a:pPr>
            <a:endParaRPr lang="nl-NL"/>
          </a:p>
        </p:txBody>
      </p:sp>
      <p:sp>
        <p:nvSpPr>
          <p:cNvPr id="20" name="Tijdelijke aanduiding voor tekst 6">
            <a:extLst>
              <a:ext uri="{FF2B5EF4-FFF2-40B4-BE49-F238E27FC236}">
                <a16:creationId xmlns:a16="http://schemas.microsoft.com/office/drawing/2014/main" id="{F02E2D55-8F3F-534B-A576-9B017E463C51}"/>
              </a:ext>
            </a:extLst>
          </p:cNvPr>
          <p:cNvSpPr>
            <a:spLocks noGrp="1"/>
          </p:cNvSpPr>
          <p:nvPr>
            <p:ph type="body" sz="quarter" idx="12" hasCustomPrompt="1"/>
          </p:nvPr>
        </p:nvSpPr>
        <p:spPr>
          <a:xfrm>
            <a:off x="1888105" y="5190207"/>
            <a:ext cx="3385424" cy="2743082"/>
          </a:xfrm>
          <a:prstGeom prst="rect">
            <a:avLst/>
          </a:prstGeom>
        </p:spPr>
        <p:txBody>
          <a:bodyPr/>
          <a:lstStyle>
            <a:lvl1pPr marL="342900" indent="-342900" algn="l">
              <a:lnSpc>
                <a:spcPct val="120000"/>
              </a:lnSpc>
              <a:spcBef>
                <a:spcPts val="0"/>
              </a:spcBef>
              <a:buClrTx/>
              <a:buSzPct val="100000"/>
              <a:buFont typeface="+mj-lt"/>
              <a:buAutoNum type="arabicPeriod"/>
              <a:defRPr sz="1500">
                <a:solidFill>
                  <a:schemeClr val="bg1"/>
                </a:solidFill>
                <a:latin typeface="+mn-lt"/>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marL="342900" indent="-342900" algn="l">
              <a:lnSpc>
                <a:spcPct val="120000"/>
              </a:lnSpc>
              <a:buSzPct val="100000"/>
              <a:buFont typeface="+mj-lt"/>
              <a:buAutoNum type="arabicPeriod"/>
            </a:pPr>
            <a:r>
              <a:rPr lang="nl-NL" sz="1500"/>
              <a:t>Titel 1</a:t>
            </a:r>
          </a:p>
          <a:p>
            <a:pPr marL="342900" indent="-342900" algn="l">
              <a:lnSpc>
                <a:spcPct val="120000"/>
              </a:lnSpc>
              <a:buSzPct val="100000"/>
              <a:buFont typeface="+mj-lt"/>
              <a:buAutoNum type="arabicPeriod"/>
            </a:pPr>
            <a:r>
              <a:rPr lang="nl-NL" sz="1500"/>
              <a:t>Titel 2</a:t>
            </a:r>
          </a:p>
          <a:p>
            <a:pPr marL="342900" indent="-342900" algn="l">
              <a:lnSpc>
                <a:spcPct val="120000"/>
              </a:lnSpc>
              <a:buSzPct val="100000"/>
              <a:buFont typeface="+mj-lt"/>
              <a:buAutoNum type="arabicPeriod"/>
            </a:pPr>
            <a:r>
              <a:rPr lang="nl-NL" sz="1500"/>
              <a:t>Titel 3</a:t>
            </a:r>
          </a:p>
          <a:p>
            <a:pPr marL="342900" indent="-342900" algn="l">
              <a:lnSpc>
                <a:spcPct val="120000"/>
              </a:lnSpc>
              <a:buSzPct val="100000"/>
              <a:buFont typeface="+mj-lt"/>
              <a:buAutoNum type="arabicPeriod"/>
            </a:pPr>
            <a:r>
              <a:rPr lang="nl-NL" sz="1500"/>
              <a:t>Titel 4</a:t>
            </a:r>
          </a:p>
          <a:p>
            <a:pPr marL="342900" indent="-342900" algn="l">
              <a:lnSpc>
                <a:spcPct val="120000"/>
              </a:lnSpc>
              <a:buSzPct val="100000"/>
              <a:buFont typeface="+mj-lt"/>
              <a:buAutoNum type="arabicPeriod"/>
            </a:pPr>
            <a:r>
              <a:rPr lang="nl-NL" sz="1500"/>
              <a:t>Titel 5</a:t>
            </a:r>
          </a:p>
          <a:p>
            <a:pPr marL="342900" indent="-342900" algn="l">
              <a:lnSpc>
                <a:spcPct val="120000"/>
              </a:lnSpc>
              <a:buSzPct val="100000"/>
              <a:buFont typeface="+mj-lt"/>
              <a:buAutoNum type="arabicPeriod"/>
            </a:pPr>
            <a:r>
              <a:rPr lang="nl-NL" sz="1500"/>
              <a:t>Titel 6</a:t>
            </a:r>
          </a:p>
          <a:p>
            <a:pPr marL="342900" indent="-342900" algn="l">
              <a:lnSpc>
                <a:spcPct val="120000"/>
              </a:lnSpc>
              <a:buSzPct val="100000"/>
              <a:buFont typeface="+mj-lt"/>
              <a:buAutoNum type="arabicPeriod"/>
            </a:pPr>
            <a:endParaRPr lang="nl-NL" sz="1500"/>
          </a:p>
          <a:p>
            <a:pPr marL="342900" indent="-342900" algn="l">
              <a:lnSpc>
                <a:spcPct val="120000"/>
              </a:lnSpc>
              <a:buSzPct val="100000"/>
              <a:buFont typeface="+mj-lt"/>
              <a:buAutoNum type="arabicPeriod"/>
            </a:pPr>
            <a:endParaRPr lang="nl-NL"/>
          </a:p>
        </p:txBody>
      </p:sp>
      <p:sp>
        <p:nvSpPr>
          <p:cNvPr id="24" name="Tijdelijke aanduiding voor tekst 7">
            <a:extLst>
              <a:ext uri="{FF2B5EF4-FFF2-40B4-BE49-F238E27FC236}">
                <a16:creationId xmlns:a16="http://schemas.microsoft.com/office/drawing/2014/main" id="{400EAB80-C371-D548-B83A-5925C6805438}"/>
              </a:ext>
            </a:extLst>
          </p:cNvPr>
          <p:cNvSpPr>
            <a:spLocks noGrp="1"/>
          </p:cNvSpPr>
          <p:nvPr>
            <p:ph type="body" sz="quarter" idx="16" hasCustomPrompt="1"/>
          </p:nvPr>
        </p:nvSpPr>
        <p:spPr>
          <a:xfrm>
            <a:off x="7518108" y="1811340"/>
            <a:ext cx="3388257" cy="837882"/>
          </a:xfrm>
          <a:prstGeom prst="rect">
            <a:avLst/>
          </a:prstGeom>
        </p:spPr>
        <p:txBody>
          <a:bodyPr/>
          <a:lstStyle>
            <a:lvl1pPr marL="0" indent="0" algn="ctr">
              <a:buNone/>
              <a:defRPr b="1">
                <a:solidFill>
                  <a:schemeClr val="bg1"/>
                </a:solidFill>
              </a:defRPr>
            </a:lvl1pPr>
          </a:lstStyle>
          <a:p>
            <a:pPr lvl="0"/>
            <a:r>
              <a:rPr lang="nl-NL"/>
              <a:t>Programma dag 2</a:t>
            </a:r>
          </a:p>
        </p:txBody>
      </p:sp>
      <p:sp>
        <p:nvSpPr>
          <p:cNvPr id="25" name="Freeform 99">
            <a:extLst>
              <a:ext uri="{FF2B5EF4-FFF2-40B4-BE49-F238E27FC236}">
                <a16:creationId xmlns:a16="http://schemas.microsoft.com/office/drawing/2014/main" id="{84602A83-703D-154B-A769-6B5B26EA8D9A}"/>
              </a:ext>
            </a:extLst>
          </p:cNvPr>
          <p:cNvSpPr>
            <a:spLocks/>
          </p:cNvSpPr>
          <p:nvPr userDrawn="1"/>
        </p:nvSpPr>
        <p:spPr bwMode="auto">
          <a:xfrm>
            <a:off x="2949862" y="3005082"/>
            <a:ext cx="1261826" cy="1689100"/>
          </a:xfrm>
          <a:custGeom>
            <a:avLst/>
            <a:gdLst>
              <a:gd name="T0" fmla="*/ 2147483647 w 320"/>
              <a:gd name="T1" fmla="*/ 2147483647 h 321"/>
              <a:gd name="T2" fmla="*/ 2147483647 w 320"/>
              <a:gd name="T3" fmla="*/ 2147483647 h 321"/>
              <a:gd name="T4" fmla="*/ 2147483647 w 320"/>
              <a:gd name="T5" fmla="*/ 2147483647 h 321"/>
              <a:gd name="T6" fmla="*/ 2147483647 w 320"/>
              <a:gd name="T7" fmla="*/ 2147483647 h 321"/>
              <a:gd name="T8" fmla="*/ 2147483647 w 320"/>
              <a:gd name="T9" fmla="*/ 2147483647 h 321"/>
              <a:gd name="T10" fmla="*/ 2147483647 w 320"/>
              <a:gd name="T11" fmla="*/ 2147483647 h 321"/>
              <a:gd name="T12" fmla="*/ 2147483647 w 320"/>
              <a:gd name="T13" fmla="*/ 2147483647 h 321"/>
              <a:gd name="T14" fmla="*/ 2147483647 w 320"/>
              <a:gd name="T15" fmla="*/ 2147483647 h 321"/>
              <a:gd name="T16" fmla="*/ 2147483647 w 320"/>
              <a:gd name="T17" fmla="*/ 2147483647 h 321"/>
              <a:gd name="T18" fmla="*/ 2147483647 w 320"/>
              <a:gd name="T19" fmla="*/ 2147483647 h 321"/>
              <a:gd name="T20" fmla="*/ 2147483647 w 320"/>
              <a:gd name="T21" fmla="*/ 0 h 321"/>
              <a:gd name="T22" fmla="*/ 2147483647 w 320"/>
              <a:gd name="T23" fmla="*/ 2147483647 h 321"/>
              <a:gd name="T24" fmla="*/ 2147483647 w 320"/>
              <a:gd name="T25" fmla="*/ 2147483647 h 321"/>
              <a:gd name="T26" fmla="*/ 2147483647 w 320"/>
              <a:gd name="T27" fmla="*/ 2147483647 h 321"/>
              <a:gd name="T28" fmla="*/ 2147483647 w 320"/>
              <a:gd name="T29" fmla="*/ 2147483647 h 321"/>
              <a:gd name="T30" fmla="*/ 0 w 320"/>
              <a:gd name="T31" fmla="*/ 2147483647 h 321"/>
              <a:gd name="T32" fmla="*/ 2147483647 w 320"/>
              <a:gd name="T33" fmla="*/ 2147483647 h 321"/>
              <a:gd name="T34" fmla="*/ 2147483647 w 320"/>
              <a:gd name="T35" fmla="*/ 2147483647 h 321"/>
              <a:gd name="T36" fmla="*/ 2147483647 w 320"/>
              <a:gd name="T37" fmla="*/ 2147483647 h 321"/>
              <a:gd name="T38" fmla="*/ 2147483647 w 320"/>
              <a:gd name="T39" fmla="*/ 2147483647 h 321"/>
              <a:gd name="T40" fmla="*/ 2147483647 w 320"/>
              <a:gd name="T41" fmla="*/ 2147483647 h 321"/>
              <a:gd name="T42" fmla="*/ 2147483647 w 320"/>
              <a:gd name="T43" fmla="*/ 2147483647 h 321"/>
              <a:gd name="T44" fmla="*/ 2147483647 w 320"/>
              <a:gd name="T45" fmla="*/ 2147483647 h 321"/>
              <a:gd name="T46" fmla="*/ 2147483647 w 320"/>
              <a:gd name="T47" fmla="*/ 2147483647 h 321"/>
              <a:gd name="T48" fmla="*/ 2147483647 w 320"/>
              <a:gd name="T49" fmla="*/ 2147483647 h 321"/>
              <a:gd name="T50" fmla="*/ 2147483647 w 320"/>
              <a:gd name="T51" fmla="*/ 2147483647 h 3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0"/>
              <a:gd name="T79" fmla="*/ 0 h 321"/>
              <a:gd name="T80" fmla="*/ 320 w 320"/>
              <a:gd name="T81" fmla="*/ 321 h 3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0" h="321">
                <a:moveTo>
                  <a:pt x="171" y="172"/>
                </a:moveTo>
                <a:cubicBezTo>
                  <a:pt x="251" y="92"/>
                  <a:pt x="251" y="92"/>
                  <a:pt x="251" y="92"/>
                </a:cubicBezTo>
                <a:cubicBezTo>
                  <a:pt x="258" y="95"/>
                  <a:pt x="265" y="97"/>
                  <a:pt x="272" y="97"/>
                </a:cubicBezTo>
                <a:cubicBezTo>
                  <a:pt x="298" y="97"/>
                  <a:pt x="320" y="75"/>
                  <a:pt x="320" y="48"/>
                </a:cubicBezTo>
                <a:cubicBezTo>
                  <a:pt x="320" y="41"/>
                  <a:pt x="318" y="34"/>
                  <a:pt x="315" y="28"/>
                </a:cubicBezTo>
                <a:cubicBezTo>
                  <a:pt x="315" y="28"/>
                  <a:pt x="315" y="28"/>
                  <a:pt x="315" y="28"/>
                </a:cubicBezTo>
                <a:cubicBezTo>
                  <a:pt x="287" y="56"/>
                  <a:pt x="287" y="56"/>
                  <a:pt x="287" y="56"/>
                </a:cubicBezTo>
                <a:cubicBezTo>
                  <a:pt x="265" y="33"/>
                  <a:pt x="265" y="33"/>
                  <a:pt x="265" y="33"/>
                </a:cubicBezTo>
                <a:cubicBezTo>
                  <a:pt x="292" y="5"/>
                  <a:pt x="292" y="5"/>
                  <a:pt x="292" y="5"/>
                </a:cubicBezTo>
                <a:cubicBezTo>
                  <a:pt x="292" y="5"/>
                  <a:pt x="292" y="5"/>
                  <a:pt x="293" y="5"/>
                </a:cubicBezTo>
                <a:cubicBezTo>
                  <a:pt x="286" y="2"/>
                  <a:pt x="279" y="0"/>
                  <a:pt x="272" y="0"/>
                </a:cubicBezTo>
                <a:cubicBezTo>
                  <a:pt x="245" y="0"/>
                  <a:pt x="224" y="22"/>
                  <a:pt x="224" y="48"/>
                </a:cubicBezTo>
                <a:cubicBezTo>
                  <a:pt x="224" y="56"/>
                  <a:pt x="226" y="63"/>
                  <a:pt x="229" y="69"/>
                </a:cubicBezTo>
                <a:cubicBezTo>
                  <a:pt x="68" y="229"/>
                  <a:pt x="68" y="229"/>
                  <a:pt x="68" y="229"/>
                </a:cubicBezTo>
                <a:cubicBezTo>
                  <a:pt x="62" y="226"/>
                  <a:pt x="55" y="225"/>
                  <a:pt x="48" y="225"/>
                </a:cubicBezTo>
                <a:cubicBezTo>
                  <a:pt x="21" y="225"/>
                  <a:pt x="0" y="246"/>
                  <a:pt x="0" y="273"/>
                </a:cubicBezTo>
                <a:cubicBezTo>
                  <a:pt x="0" y="280"/>
                  <a:pt x="1" y="287"/>
                  <a:pt x="4" y="293"/>
                </a:cubicBezTo>
                <a:cubicBezTo>
                  <a:pt x="4" y="293"/>
                  <a:pt x="4" y="293"/>
                  <a:pt x="4" y="293"/>
                </a:cubicBezTo>
                <a:cubicBezTo>
                  <a:pt x="28" y="270"/>
                  <a:pt x="28" y="270"/>
                  <a:pt x="28" y="270"/>
                </a:cubicBezTo>
                <a:cubicBezTo>
                  <a:pt x="51" y="292"/>
                  <a:pt x="51" y="292"/>
                  <a:pt x="51" y="292"/>
                </a:cubicBezTo>
                <a:cubicBezTo>
                  <a:pt x="27" y="316"/>
                  <a:pt x="27" y="316"/>
                  <a:pt x="27" y="316"/>
                </a:cubicBezTo>
                <a:cubicBezTo>
                  <a:pt x="27" y="316"/>
                  <a:pt x="27" y="316"/>
                  <a:pt x="27" y="316"/>
                </a:cubicBezTo>
                <a:cubicBezTo>
                  <a:pt x="33" y="319"/>
                  <a:pt x="40" y="321"/>
                  <a:pt x="48" y="321"/>
                </a:cubicBezTo>
                <a:cubicBezTo>
                  <a:pt x="74" y="321"/>
                  <a:pt x="96" y="299"/>
                  <a:pt x="96" y="273"/>
                </a:cubicBezTo>
                <a:cubicBezTo>
                  <a:pt x="96" y="265"/>
                  <a:pt x="94" y="258"/>
                  <a:pt x="91" y="252"/>
                </a:cubicBezTo>
                <a:cubicBezTo>
                  <a:pt x="144" y="199"/>
                  <a:pt x="144" y="199"/>
                  <a:pt x="144" y="199"/>
                </a:cubicBezTo>
              </a:path>
            </a:pathLst>
          </a:custGeom>
          <a:noFill/>
          <a:ln w="60325" cap="sq">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sz="2400"/>
          </a:p>
        </p:txBody>
      </p:sp>
      <p:grpSp>
        <p:nvGrpSpPr>
          <p:cNvPr id="26" name="Group 1">
            <a:extLst>
              <a:ext uri="{FF2B5EF4-FFF2-40B4-BE49-F238E27FC236}">
                <a16:creationId xmlns:a16="http://schemas.microsoft.com/office/drawing/2014/main" id="{73FCE525-357C-A242-8890-0884FEB505AE}"/>
              </a:ext>
            </a:extLst>
          </p:cNvPr>
          <p:cNvGrpSpPr>
            <a:grpSpLocks/>
          </p:cNvGrpSpPr>
          <p:nvPr userDrawn="1"/>
        </p:nvGrpSpPr>
        <p:grpSpPr bwMode="auto">
          <a:xfrm>
            <a:off x="8621584" y="3026197"/>
            <a:ext cx="1198483" cy="1646872"/>
            <a:chOff x="8085138" y="247650"/>
            <a:chExt cx="1141413" cy="1176338"/>
          </a:xfrm>
        </p:grpSpPr>
        <p:sp>
          <p:nvSpPr>
            <p:cNvPr id="27" name="Freeform 100">
              <a:extLst>
                <a:ext uri="{FF2B5EF4-FFF2-40B4-BE49-F238E27FC236}">
                  <a16:creationId xmlns:a16="http://schemas.microsoft.com/office/drawing/2014/main" id="{93A4A2BF-3205-BD42-A3E9-D6994A10D49D}"/>
                </a:ext>
              </a:extLst>
            </p:cNvPr>
            <p:cNvSpPr>
              <a:spLocks/>
            </p:cNvSpPr>
            <p:nvPr/>
          </p:nvSpPr>
          <p:spPr bwMode="auto">
            <a:xfrm>
              <a:off x="8085138" y="247650"/>
              <a:ext cx="1141413" cy="1176338"/>
            </a:xfrm>
            <a:custGeom>
              <a:avLst/>
              <a:gdLst>
                <a:gd name="T0" fmla="*/ 2147483647 w 304"/>
                <a:gd name="T1" fmla="*/ 2147483647 h 313"/>
                <a:gd name="T2" fmla="*/ 2147483647 w 304"/>
                <a:gd name="T3" fmla="*/ 2147483647 h 313"/>
                <a:gd name="T4" fmla="*/ 2147483647 w 304"/>
                <a:gd name="T5" fmla="*/ 2147483647 h 313"/>
                <a:gd name="T6" fmla="*/ 2147483647 w 304"/>
                <a:gd name="T7" fmla="*/ 2147483647 h 313"/>
                <a:gd name="T8" fmla="*/ 2147483647 w 304"/>
                <a:gd name="T9" fmla="*/ 2147483647 h 313"/>
                <a:gd name="T10" fmla="*/ 2147483647 w 304"/>
                <a:gd name="T11" fmla="*/ 2147483647 h 313"/>
                <a:gd name="T12" fmla="*/ 2147483647 w 304"/>
                <a:gd name="T13" fmla="*/ 2147483647 h 313"/>
                <a:gd name="T14" fmla="*/ 2147483647 w 304"/>
                <a:gd name="T15" fmla="*/ 2147483647 h 313"/>
                <a:gd name="T16" fmla="*/ 2147483647 w 304"/>
                <a:gd name="T17" fmla="*/ 2147483647 h 313"/>
                <a:gd name="T18" fmla="*/ 2147483647 w 304"/>
                <a:gd name="T19" fmla="*/ 2147483647 h 313"/>
                <a:gd name="T20" fmla="*/ 2147483647 w 304"/>
                <a:gd name="T21" fmla="*/ 2147483647 h 313"/>
                <a:gd name="T22" fmla="*/ 0 w 304"/>
                <a:gd name="T23" fmla="*/ 2147483647 h 313"/>
                <a:gd name="T24" fmla="*/ 2147483647 w 304"/>
                <a:gd name="T25" fmla="*/ 0 h 3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4"/>
                <a:gd name="T40" fmla="*/ 0 h 313"/>
                <a:gd name="T41" fmla="*/ 304 w 304"/>
                <a:gd name="T42" fmla="*/ 313 h 3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4" h="313">
                  <a:moveTo>
                    <a:pt x="161" y="106"/>
                  </a:moveTo>
                  <a:cubicBezTo>
                    <a:pt x="199" y="104"/>
                    <a:pt x="230" y="132"/>
                    <a:pt x="230" y="169"/>
                  </a:cubicBezTo>
                  <a:cubicBezTo>
                    <a:pt x="230" y="205"/>
                    <a:pt x="199" y="236"/>
                    <a:pt x="161" y="238"/>
                  </a:cubicBezTo>
                  <a:cubicBezTo>
                    <a:pt x="113" y="240"/>
                    <a:pt x="74" y="205"/>
                    <a:pt x="74" y="158"/>
                  </a:cubicBezTo>
                  <a:cubicBezTo>
                    <a:pt x="74" y="112"/>
                    <a:pt x="113" y="73"/>
                    <a:pt x="161" y="71"/>
                  </a:cubicBezTo>
                  <a:cubicBezTo>
                    <a:pt x="220" y="68"/>
                    <a:pt x="267" y="111"/>
                    <a:pt x="267" y="167"/>
                  </a:cubicBezTo>
                  <a:cubicBezTo>
                    <a:pt x="267" y="223"/>
                    <a:pt x="220" y="271"/>
                    <a:pt x="161" y="273"/>
                  </a:cubicBezTo>
                  <a:cubicBezTo>
                    <a:pt x="92" y="276"/>
                    <a:pt x="37" y="226"/>
                    <a:pt x="37" y="160"/>
                  </a:cubicBezTo>
                  <a:cubicBezTo>
                    <a:pt x="37" y="94"/>
                    <a:pt x="92" y="39"/>
                    <a:pt x="161" y="35"/>
                  </a:cubicBezTo>
                  <a:cubicBezTo>
                    <a:pt x="240" y="32"/>
                    <a:pt x="304" y="90"/>
                    <a:pt x="304" y="166"/>
                  </a:cubicBezTo>
                  <a:cubicBezTo>
                    <a:pt x="304" y="241"/>
                    <a:pt x="240" y="305"/>
                    <a:pt x="161" y="309"/>
                  </a:cubicBezTo>
                  <a:cubicBezTo>
                    <a:pt x="72" y="313"/>
                    <a:pt x="0" y="247"/>
                    <a:pt x="0" y="162"/>
                  </a:cubicBezTo>
                  <a:cubicBezTo>
                    <a:pt x="0" y="77"/>
                    <a:pt x="72" y="4"/>
                    <a:pt x="161" y="0"/>
                  </a:cubicBezTo>
                </a:path>
              </a:pathLst>
            </a:custGeom>
            <a:noFill/>
            <a:ln w="60325" cap="sq">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sz="2400"/>
            </a:p>
          </p:txBody>
        </p:sp>
        <p:sp>
          <p:nvSpPr>
            <p:cNvPr id="28" name="Freeform 101">
              <a:extLst>
                <a:ext uri="{FF2B5EF4-FFF2-40B4-BE49-F238E27FC236}">
                  <a16:creationId xmlns:a16="http://schemas.microsoft.com/office/drawing/2014/main" id="{AC019048-9340-A240-BD67-025DBE5BD928}"/>
                </a:ext>
              </a:extLst>
            </p:cNvPr>
            <p:cNvSpPr>
              <a:spLocks/>
            </p:cNvSpPr>
            <p:nvPr/>
          </p:nvSpPr>
          <p:spPr bwMode="auto">
            <a:xfrm>
              <a:off x="8497888" y="646113"/>
              <a:ext cx="311150" cy="368300"/>
            </a:xfrm>
            <a:custGeom>
              <a:avLst/>
              <a:gdLst>
                <a:gd name="T0" fmla="*/ 2147483647 w 83"/>
                <a:gd name="T1" fmla="*/ 2147483647 h 98"/>
                <a:gd name="T2" fmla="*/ 2147483647 w 83"/>
                <a:gd name="T3" fmla="*/ 2147483647 h 98"/>
                <a:gd name="T4" fmla="*/ 2147483647 w 83"/>
                <a:gd name="T5" fmla="*/ 2147483647 h 98"/>
                <a:gd name="T6" fmla="*/ 0 w 83"/>
                <a:gd name="T7" fmla="*/ 2147483647 h 98"/>
                <a:gd name="T8" fmla="*/ 2147483647 w 83"/>
                <a:gd name="T9" fmla="*/ 0 h 98"/>
                <a:gd name="T10" fmla="*/ 0 60000 65536"/>
                <a:gd name="T11" fmla="*/ 0 60000 65536"/>
                <a:gd name="T12" fmla="*/ 0 60000 65536"/>
                <a:gd name="T13" fmla="*/ 0 60000 65536"/>
                <a:gd name="T14" fmla="*/ 0 60000 65536"/>
                <a:gd name="T15" fmla="*/ 0 w 83"/>
                <a:gd name="T16" fmla="*/ 0 h 98"/>
                <a:gd name="T17" fmla="*/ 83 w 83"/>
                <a:gd name="T18" fmla="*/ 98 h 98"/>
              </a:gdLst>
              <a:ahLst/>
              <a:cxnLst>
                <a:cxn ang="T10">
                  <a:pos x="T0" y="T1"/>
                </a:cxn>
                <a:cxn ang="T11">
                  <a:pos x="T2" y="T3"/>
                </a:cxn>
                <a:cxn ang="T12">
                  <a:pos x="T4" y="T5"/>
                </a:cxn>
                <a:cxn ang="T13">
                  <a:pos x="T6" y="T7"/>
                </a:cxn>
                <a:cxn ang="T14">
                  <a:pos x="T8" y="T9"/>
                </a:cxn>
              </a:cxnLst>
              <a:rect l="T15" t="T16" r="T17" b="T18"/>
              <a:pathLst>
                <a:path w="83" h="98">
                  <a:moveTo>
                    <a:pt x="51" y="35"/>
                  </a:moveTo>
                  <a:cubicBezTo>
                    <a:pt x="69" y="34"/>
                    <a:pt x="83" y="48"/>
                    <a:pt x="83" y="65"/>
                  </a:cubicBezTo>
                  <a:cubicBezTo>
                    <a:pt x="83" y="82"/>
                    <a:pt x="65" y="96"/>
                    <a:pt x="47" y="97"/>
                  </a:cubicBezTo>
                  <a:cubicBezTo>
                    <a:pt x="19" y="98"/>
                    <a:pt x="0" y="77"/>
                    <a:pt x="0" y="51"/>
                  </a:cubicBezTo>
                  <a:cubicBezTo>
                    <a:pt x="0" y="24"/>
                    <a:pt x="23" y="1"/>
                    <a:pt x="51" y="0"/>
                  </a:cubicBezTo>
                </a:path>
              </a:pathLst>
            </a:custGeom>
            <a:noFill/>
            <a:ln w="60325" cap="sq">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sz="2400"/>
            </a:p>
          </p:txBody>
        </p:sp>
      </p:grpSp>
    </p:spTree>
    <p:extLst>
      <p:ext uri="{BB962C8B-B14F-4D97-AF65-F5344CB8AC3E}">
        <p14:creationId xmlns:p14="http://schemas.microsoft.com/office/powerpoint/2010/main" val="16442155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okken dia 2">
    <p:spTree>
      <p:nvGrpSpPr>
        <p:cNvPr id="1" name=""/>
        <p:cNvGrpSpPr/>
        <p:nvPr/>
      </p:nvGrpSpPr>
      <p:grpSpPr>
        <a:xfrm>
          <a:off x="0" y="0"/>
          <a:ext cx="0" cy="0"/>
          <a:chOff x="0" y="0"/>
          <a:chExt cx="0" cy="0"/>
        </a:xfrm>
      </p:grpSpPr>
      <p:sp>
        <p:nvSpPr>
          <p:cNvPr id="13" name="Tijdelijke aanduiding voor inhoud 5">
            <a:extLst>
              <a:ext uri="{FF2B5EF4-FFF2-40B4-BE49-F238E27FC236}">
                <a16:creationId xmlns:a16="http://schemas.microsoft.com/office/drawing/2014/main" id="{11B4DB2D-62BE-B449-9CF6-D6376F612571}"/>
              </a:ext>
            </a:extLst>
          </p:cNvPr>
          <p:cNvSpPr>
            <a:spLocks noGrp="1"/>
          </p:cNvSpPr>
          <p:nvPr>
            <p:ph sz="quarter" idx="14"/>
          </p:nvPr>
        </p:nvSpPr>
        <p:spPr>
          <a:xfrm>
            <a:off x="7521443" y="2649893"/>
            <a:ext cx="3385423" cy="2540318"/>
          </a:xfrm>
          <a:prstGeom prst="rect">
            <a:avLst/>
          </a:prstGeom>
        </p:spPr>
        <p:txBody>
          <a:bodyPr/>
          <a:lstStyle/>
          <a:p>
            <a:pPr lvl="0"/>
            <a:r>
              <a:rPr lang="nl-NL"/>
              <a:t>Klikken om de tekststijl van het model te bewerken</a:t>
            </a:r>
          </a:p>
        </p:txBody>
      </p:sp>
      <p:sp>
        <p:nvSpPr>
          <p:cNvPr id="2" name="Afgeronde rechthoek 1">
            <a:extLst>
              <a:ext uri="{FF2B5EF4-FFF2-40B4-BE49-F238E27FC236}">
                <a16:creationId xmlns:a16="http://schemas.microsoft.com/office/drawing/2014/main" id="{20153195-9C35-0648-AF41-F37023D3CAF8}"/>
              </a:ext>
            </a:extLst>
          </p:cNvPr>
          <p:cNvSpPr/>
          <p:nvPr userDrawn="1"/>
        </p:nvSpPr>
        <p:spPr>
          <a:xfrm>
            <a:off x="1337872" y="1107027"/>
            <a:ext cx="4485809" cy="7387152"/>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400"/>
          </a:p>
        </p:txBody>
      </p:sp>
      <p:sp>
        <p:nvSpPr>
          <p:cNvPr id="5" name="Afgeronde rechthoek 4">
            <a:extLst>
              <a:ext uri="{FF2B5EF4-FFF2-40B4-BE49-F238E27FC236}">
                <a16:creationId xmlns:a16="http://schemas.microsoft.com/office/drawing/2014/main" id="{4EDB562C-52BA-3543-B4A6-D730A7FD9665}"/>
              </a:ext>
            </a:extLst>
          </p:cNvPr>
          <p:cNvSpPr/>
          <p:nvPr userDrawn="1"/>
        </p:nvSpPr>
        <p:spPr>
          <a:xfrm>
            <a:off x="6977921" y="1107027"/>
            <a:ext cx="4485809" cy="7387152"/>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400"/>
          </a:p>
        </p:txBody>
      </p:sp>
      <p:sp>
        <p:nvSpPr>
          <p:cNvPr id="19" name="Titel 2">
            <a:extLst>
              <a:ext uri="{FF2B5EF4-FFF2-40B4-BE49-F238E27FC236}">
                <a16:creationId xmlns:a16="http://schemas.microsoft.com/office/drawing/2014/main" id="{E8118AF6-A703-2342-B527-E0DB7A2B4492}"/>
              </a:ext>
            </a:extLst>
          </p:cNvPr>
          <p:cNvSpPr>
            <a:spLocks noGrp="1"/>
          </p:cNvSpPr>
          <p:nvPr>
            <p:ph type="title" hasCustomPrompt="1"/>
          </p:nvPr>
        </p:nvSpPr>
        <p:spPr>
          <a:xfrm>
            <a:off x="1888105" y="1812325"/>
            <a:ext cx="3385342" cy="815935"/>
          </a:xfrm>
          <a:prstGeom prst="rect">
            <a:avLst/>
          </a:prstGeom>
          <a:ln>
            <a:noFill/>
          </a:ln>
        </p:spPr>
        <p:txBody>
          <a:bodyPr/>
          <a:lstStyle>
            <a:lvl1pPr algn="ctr">
              <a:defRPr sz="2200" b="1" i="0">
                <a:solidFill>
                  <a:schemeClr val="bg1"/>
                </a:solidFill>
              </a:defRPr>
            </a:lvl1pPr>
          </a:lstStyle>
          <a:p>
            <a:r>
              <a:rPr lang="nl-NL"/>
              <a:t>Programma dag 1</a:t>
            </a:r>
          </a:p>
        </p:txBody>
      </p:sp>
      <p:sp>
        <p:nvSpPr>
          <p:cNvPr id="7" name="Tijdelijke aanduiding voor tekst 6">
            <a:extLst>
              <a:ext uri="{FF2B5EF4-FFF2-40B4-BE49-F238E27FC236}">
                <a16:creationId xmlns:a16="http://schemas.microsoft.com/office/drawing/2014/main" id="{4C755B3D-7526-EF44-8F9A-1169728C7ECE}"/>
              </a:ext>
            </a:extLst>
          </p:cNvPr>
          <p:cNvSpPr>
            <a:spLocks noGrp="1"/>
          </p:cNvSpPr>
          <p:nvPr>
            <p:ph type="body" sz="quarter" idx="11" hasCustomPrompt="1"/>
          </p:nvPr>
        </p:nvSpPr>
        <p:spPr>
          <a:xfrm>
            <a:off x="7524778" y="5190211"/>
            <a:ext cx="3385424" cy="2768224"/>
          </a:xfrm>
          <a:prstGeom prst="rect">
            <a:avLst/>
          </a:prstGeom>
        </p:spPr>
        <p:txBody>
          <a:bodyPr/>
          <a:lstStyle>
            <a:lvl1pPr marL="342900" indent="-342900" algn="l">
              <a:lnSpc>
                <a:spcPct val="120000"/>
              </a:lnSpc>
              <a:spcBef>
                <a:spcPts val="0"/>
              </a:spcBef>
              <a:buClrTx/>
              <a:buSzPct val="100000"/>
              <a:buFont typeface="+mj-lt"/>
              <a:buAutoNum type="arabicPeriod"/>
              <a:defRPr sz="1500">
                <a:solidFill>
                  <a:schemeClr val="bg1"/>
                </a:solidFill>
                <a:latin typeface="+mn-lt"/>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marL="342900" indent="-342900" algn="l">
              <a:lnSpc>
                <a:spcPct val="120000"/>
              </a:lnSpc>
              <a:buSzPct val="100000"/>
              <a:buFont typeface="+mj-lt"/>
              <a:buAutoNum type="arabicPeriod"/>
            </a:pPr>
            <a:r>
              <a:rPr lang="nl-NL" sz="1500"/>
              <a:t>Titel 1</a:t>
            </a:r>
          </a:p>
          <a:p>
            <a:pPr marL="342900" indent="-342900" algn="l">
              <a:lnSpc>
                <a:spcPct val="120000"/>
              </a:lnSpc>
              <a:buSzPct val="100000"/>
              <a:buFont typeface="+mj-lt"/>
              <a:buAutoNum type="arabicPeriod"/>
            </a:pPr>
            <a:r>
              <a:rPr lang="nl-NL" sz="1500"/>
              <a:t>Titel 2</a:t>
            </a:r>
          </a:p>
          <a:p>
            <a:pPr marL="342900" indent="-342900" algn="l">
              <a:lnSpc>
                <a:spcPct val="120000"/>
              </a:lnSpc>
              <a:buSzPct val="100000"/>
              <a:buFont typeface="+mj-lt"/>
              <a:buAutoNum type="arabicPeriod"/>
            </a:pPr>
            <a:r>
              <a:rPr lang="nl-NL" sz="1500"/>
              <a:t>Titel 3</a:t>
            </a:r>
          </a:p>
          <a:p>
            <a:pPr marL="342900" indent="-342900" algn="l">
              <a:lnSpc>
                <a:spcPct val="120000"/>
              </a:lnSpc>
              <a:buSzPct val="100000"/>
              <a:buFont typeface="+mj-lt"/>
              <a:buAutoNum type="arabicPeriod"/>
            </a:pPr>
            <a:r>
              <a:rPr lang="nl-NL" sz="1500"/>
              <a:t>Titel 4</a:t>
            </a:r>
          </a:p>
          <a:p>
            <a:pPr marL="342900" indent="-342900" algn="l">
              <a:lnSpc>
                <a:spcPct val="120000"/>
              </a:lnSpc>
              <a:buSzPct val="100000"/>
              <a:buFont typeface="+mj-lt"/>
              <a:buAutoNum type="arabicPeriod"/>
            </a:pPr>
            <a:r>
              <a:rPr lang="nl-NL" sz="1500"/>
              <a:t>Titel 5</a:t>
            </a:r>
          </a:p>
          <a:p>
            <a:pPr marL="342900" indent="-342900" algn="l">
              <a:lnSpc>
                <a:spcPct val="120000"/>
              </a:lnSpc>
              <a:buSzPct val="100000"/>
              <a:buFont typeface="+mj-lt"/>
              <a:buAutoNum type="arabicPeriod"/>
            </a:pPr>
            <a:r>
              <a:rPr lang="nl-NL" sz="1500"/>
              <a:t>Titel 6</a:t>
            </a:r>
          </a:p>
          <a:p>
            <a:pPr marL="342900" indent="-342900" algn="l">
              <a:lnSpc>
                <a:spcPct val="120000"/>
              </a:lnSpc>
              <a:buSzPct val="100000"/>
              <a:buFont typeface="+mj-lt"/>
              <a:buAutoNum type="arabicPeriod"/>
            </a:pPr>
            <a:endParaRPr lang="nl-NL" sz="1500"/>
          </a:p>
          <a:p>
            <a:pPr marL="342900" indent="-342900" algn="l">
              <a:lnSpc>
                <a:spcPct val="120000"/>
              </a:lnSpc>
              <a:buSzPct val="100000"/>
              <a:buFont typeface="+mj-lt"/>
              <a:buAutoNum type="arabicPeriod"/>
            </a:pPr>
            <a:endParaRPr lang="nl-NL"/>
          </a:p>
        </p:txBody>
      </p:sp>
      <p:sp>
        <p:nvSpPr>
          <p:cNvPr id="6" name="Tijdelijke aanduiding voor inhoud 5">
            <a:extLst>
              <a:ext uri="{FF2B5EF4-FFF2-40B4-BE49-F238E27FC236}">
                <a16:creationId xmlns:a16="http://schemas.microsoft.com/office/drawing/2014/main" id="{E59E455D-76D5-7145-B28A-C8615D67CC23}"/>
              </a:ext>
            </a:extLst>
          </p:cNvPr>
          <p:cNvSpPr>
            <a:spLocks noGrp="1"/>
          </p:cNvSpPr>
          <p:nvPr>
            <p:ph sz="quarter" idx="13"/>
          </p:nvPr>
        </p:nvSpPr>
        <p:spPr>
          <a:xfrm>
            <a:off x="1888571" y="2629220"/>
            <a:ext cx="3385423" cy="254031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0" name="Tijdelijke aanduiding voor tekst 6">
            <a:extLst>
              <a:ext uri="{FF2B5EF4-FFF2-40B4-BE49-F238E27FC236}">
                <a16:creationId xmlns:a16="http://schemas.microsoft.com/office/drawing/2014/main" id="{F02E2D55-8F3F-534B-A576-9B017E463C51}"/>
              </a:ext>
            </a:extLst>
          </p:cNvPr>
          <p:cNvSpPr>
            <a:spLocks noGrp="1"/>
          </p:cNvSpPr>
          <p:nvPr>
            <p:ph type="body" sz="quarter" idx="12" hasCustomPrompt="1"/>
          </p:nvPr>
        </p:nvSpPr>
        <p:spPr>
          <a:xfrm>
            <a:off x="1888105" y="5190207"/>
            <a:ext cx="3385424" cy="2743082"/>
          </a:xfrm>
          <a:prstGeom prst="rect">
            <a:avLst/>
          </a:prstGeom>
        </p:spPr>
        <p:txBody>
          <a:bodyPr/>
          <a:lstStyle>
            <a:lvl1pPr marL="342900" indent="-342900" algn="l">
              <a:lnSpc>
                <a:spcPct val="120000"/>
              </a:lnSpc>
              <a:spcBef>
                <a:spcPts val="0"/>
              </a:spcBef>
              <a:buClrTx/>
              <a:buSzPct val="100000"/>
              <a:buFont typeface="+mj-lt"/>
              <a:buAutoNum type="arabicPeriod"/>
              <a:defRPr sz="1500">
                <a:solidFill>
                  <a:schemeClr val="bg1"/>
                </a:solidFill>
                <a:latin typeface="+mn-lt"/>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marL="342900" indent="-342900" algn="l">
              <a:lnSpc>
                <a:spcPct val="120000"/>
              </a:lnSpc>
              <a:buSzPct val="100000"/>
              <a:buFont typeface="+mj-lt"/>
              <a:buAutoNum type="arabicPeriod"/>
            </a:pPr>
            <a:r>
              <a:rPr lang="nl-NL" sz="1500"/>
              <a:t>Titel 1</a:t>
            </a:r>
          </a:p>
          <a:p>
            <a:pPr marL="342900" indent="-342900" algn="l">
              <a:lnSpc>
                <a:spcPct val="120000"/>
              </a:lnSpc>
              <a:buSzPct val="100000"/>
              <a:buFont typeface="+mj-lt"/>
              <a:buAutoNum type="arabicPeriod"/>
            </a:pPr>
            <a:r>
              <a:rPr lang="nl-NL" sz="1500"/>
              <a:t>Titel 2</a:t>
            </a:r>
          </a:p>
          <a:p>
            <a:pPr marL="342900" indent="-342900" algn="l">
              <a:lnSpc>
                <a:spcPct val="120000"/>
              </a:lnSpc>
              <a:buSzPct val="100000"/>
              <a:buFont typeface="+mj-lt"/>
              <a:buAutoNum type="arabicPeriod"/>
            </a:pPr>
            <a:r>
              <a:rPr lang="nl-NL" sz="1500"/>
              <a:t>Titel 3</a:t>
            </a:r>
          </a:p>
          <a:p>
            <a:pPr marL="342900" indent="-342900" algn="l">
              <a:lnSpc>
                <a:spcPct val="120000"/>
              </a:lnSpc>
              <a:buSzPct val="100000"/>
              <a:buFont typeface="+mj-lt"/>
              <a:buAutoNum type="arabicPeriod"/>
            </a:pPr>
            <a:r>
              <a:rPr lang="nl-NL" sz="1500"/>
              <a:t>Titel 4</a:t>
            </a:r>
          </a:p>
          <a:p>
            <a:pPr marL="342900" indent="-342900" algn="l">
              <a:lnSpc>
                <a:spcPct val="120000"/>
              </a:lnSpc>
              <a:buSzPct val="100000"/>
              <a:buFont typeface="+mj-lt"/>
              <a:buAutoNum type="arabicPeriod"/>
            </a:pPr>
            <a:r>
              <a:rPr lang="nl-NL" sz="1500"/>
              <a:t>Titel 5</a:t>
            </a:r>
          </a:p>
          <a:p>
            <a:pPr marL="342900" indent="-342900" algn="l">
              <a:lnSpc>
                <a:spcPct val="120000"/>
              </a:lnSpc>
              <a:buSzPct val="100000"/>
              <a:buFont typeface="+mj-lt"/>
              <a:buAutoNum type="arabicPeriod"/>
            </a:pPr>
            <a:r>
              <a:rPr lang="nl-NL" sz="1500"/>
              <a:t>Titel 6</a:t>
            </a:r>
          </a:p>
          <a:p>
            <a:pPr marL="342900" indent="-342900" algn="l">
              <a:lnSpc>
                <a:spcPct val="120000"/>
              </a:lnSpc>
              <a:buSzPct val="100000"/>
              <a:buFont typeface="+mj-lt"/>
              <a:buAutoNum type="arabicPeriod"/>
            </a:pPr>
            <a:endParaRPr lang="nl-NL" sz="1500"/>
          </a:p>
          <a:p>
            <a:pPr marL="342900" indent="-342900" algn="l">
              <a:lnSpc>
                <a:spcPct val="120000"/>
              </a:lnSpc>
              <a:buSzPct val="100000"/>
              <a:buFont typeface="+mj-lt"/>
              <a:buAutoNum type="arabicPeriod"/>
            </a:pPr>
            <a:endParaRPr lang="nl-NL"/>
          </a:p>
        </p:txBody>
      </p:sp>
      <p:sp>
        <p:nvSpPr>
          <p:cNvPr id="14" name="Tijdelijke aanduiding voor inhoud 5">
            <a:extLst>
              <a:ext uri="{FF2B5EF4-FFF2-40B4-BE49-F238E27FC236}">
                <a16:creationId xmlns:a16="http://schemas.microsoft.com/office/drawing/2014/main" id="{56665884-DC9C-B74A-8494-E3D0526B1A39}"/>
              </a:ext>
            </a:extLst>
          </p:cNvPr>
          <p:cNvSpPr>
            <a:spLocks noGrp="1"/>
          </p:cNvSpPr>
          <p:nvPr>
            <p:ph sz="quarter" idx="15"/>
          </p:nvPr>
        </p:nvSpPr>
        <p:spPr>
          <a:xfrm>
            <a:off x="7524778" y="2649893"/>
            <a:ext cx="3385423" cy="254031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tekst 7">
            <a:extLst>
              <a:ext uri="{FF2B5EF4-FFF2-40B4-BE49-F238E27FC236}">
                <a16:creationId xmlns:a16="http://schemas.microsoft.com/office/drawing/2014/main" id="{D12A5604-AD36-7B45-A0F6-42FCFCCC0A24}"/>
              </a:ext>
            </a:extLst>
          </p:cNvPr>
          <p:cNvSpPr>
            <a:spLocks noGrp="1"/>
          </p:cNvSpPr>
          <p:nvPr>
            <p:ph type="body" sz="quarter" idx="16" hasCustomPrompt="1"/>
          </p:nvPr>
        </p:nvSpPr>
        <p:spPr>
          <a:xfrm>
            <a:off x="7518108" y="1811340"/>
            <a:ext cx="3388257" cy="837882"/>
          </a:xfrm>
          <a:prstGeom prst="rect">
            <a:avLst/>
          </a:prstGeom>
        </p:spPr>
        <p:txBody>
          <a:bodyPr/>
          <a:lstStyle>
            <a:lvl1pPr marL="0" indent="0" algn="ctr">
              <a:buNone/>
              <a:defRPr b="1">
                <a:solidFill>
                  <a:schemeClr val="bg1"/>
                </a:solidFill>
              </a:defRPr>
            </a:lvl1pPr>
          </a:lstStyle>
          <a:p>
            <a:pPr lvl="0"/>
            <a:r>
              <a:rPr lang="nl-NL"/>
              <a:t>Programma dag 2</a:t>
            </a:r>
          </a:p>
        </p:txBody>
      </p:sp>
    </p:spTree>
    <p:extLst>
      <p:ext uri="{BB962C8B-B14F-4D97-AF65-F5344CB8AC3E}">
        <p14:creationId xmlns:p14="http://schemas.microsoft.com/office/powerpoint/2010/main" val="170792870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okken dia 3">
    <p:spTree>
      <p:nvGrpSpPr>
        <p:cNvPr id="1" name=""/>
        <p:cNvGrpSpPr/>
        <p:nvPr/>
      </p:nvGrpSpPr>
      <p:grpSpPr>
        <a:xfrm>
          <a:off x="0" y="0"/>
          <a:ext cx="0" cy="0"/>
          <a:chOff x="0" y="0"/>
          <a:chExt cx="0" cy="0"/>
        </a:xfrm>
      </p:grpSpPr>
      <p:sp>
        <p:nvSpPr>
          <p:cNvPr id="19" name="Afgeronde rechthoek 18">
            <a:extLst>
              <a:ext uri="{FF2B5EF4-FFF2-40B4-BE49-F238E27FC236}">
                <a16:creationId xmlns:a16="http://schemas.microsoft.com/office/drawing/2014/main" id="{CC22DE69-CE4F-3549-B74F-01E231F6DBE6}"/>
              </a:ext>
            </a:extLst>
          </p:cNvPr>
          <p:cNvSpPr/>
          <p:nvPr userDrawn="1"/>
        </p:nvSpPr>
        <p:spPr>
          <a:xfrm>
            <a:off x="6977921" y="1812325"/>
            <a:ext cx="4485809"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400"/>
          </a:p>
        </p:txBody>
      </p:sp>
      <p:sp>
        <p:nvSpPr>
          <p:cNvPr id="2" name="Afgeronde rechthoek 1">
            <a:extLst>
              <a:ext uri="{FF2B5EF4-FFF2-40B4-BE49-F238E27FC236}">
                <a16:creationId xmlns:a16="http://schemas.microsoft.com/office/drawing/2014/main" id="{20153195-9C35-0648-AF41-F37023D3CAF8}"/>
              </a:ext>
            </a:extLst>
          </p:cNvPr>
          <p:cNvSpPr/>
          <p:nvPr userDrawn="1"/>
        </p:nvSpPr>
        <p:spPr>
          <a:xfrm>
            <a:off x="1337872" y="1812325"/>
            <a:ext cx="4485809"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400">
              <a:solidFill>
                <a:schemeClr val="tx1"/>
              </a:solidFill>
            </a:endParaRPr>
          </a:p>
        </p:txBody>
      </p:sp>
      <p:sp>
        <p:nvSpPr>
          <p:cNvPr id="16" name="Titel 5">
            <a:extLst>
              <a:ext uri="{FF2B5EF4-FFF2-40B4-BE49-F238E27FC236}">
                <a16:creationId xmlns:a16="http://schemas.microsoft.com/office/drawing/2014/main" id="{774DB537-A3CA-1549-9988-24200A8F11D9}"/>
              </a:ext>
            </a:extLst>
          </p:cNvPr>
          <p:cNvSpPr>
            <a:spLocks noGrp="1"/>
          </p:cNvSpPr>
          <p:nvPr>
            <p:ph type="title"/>
          </p:nvPr>
        </p:nvSpPr>
        <p:spPr>
          <a:xfrm>
            <a:off x="523319" y="520329"/>
            <a:ext cx="11041380" cy="1102941"/>
          </a:xfrm>
          <a:prstGeom prst="rect">
            <a:avLst/>
          </a:prstGeom>
        </p:spPr>
        <p:txBody>
          <a:bodyPr anchor="ctr"/>
          <a:lstStyle>
            <a:lvl1pPr>
              <a:defRPr b="1"/>
            </a:lvl1pPr>
          </a:lstStyle>
          <a:p>
            <a:r>
              <a:rPr lang="nl-NL"/>
              <a:t>Klik om stijl te bewerken</a:t>
            </a:r>
          </a:p>
        </p:txBody>
      </p:sp>
      <p:sp>
        <p:nvSpPr>
          <p:cNvPr id="13" name="Tijdelijke aanduiding voor tekst 12">
            <a:extLst>
              <a:ext uri="{FF2B5EF4-FFF2-40B4-BE49-F238E27FC236}">
                <a16:creationId xmlns:a16="http://schemas.microsoft.com/office/drawing/2014/main" id="{B28FF7A3-058A-5049-962E-DBB9EAD243DF}"/>
              </a:ext>
            </a:extLst>
          </p:cNvPr>
          <p:cNvSpPr>
            <a:spLocks noGrp="1"/>
          </p:cNvSpPr>
          <p:nvPr>
            <p:ph type="body" sz="quarter" idx="10" hasCustomPrompt="1"/>
          </p:nvPr>
        </p:nvSpPr>
        <p:spPr>
          <a:xfrm>
            <a:off x="1672389" y="2482142"/>
            <a:ext cx="3816774" cy="1217931"/>
          </a:xfrm>
          <a:prstGeom prst="rect">
            <a:avLst/>
          </a:prstGeom>
        </p:spPr>
        <p:txBody>
          <a:bodyPr anchor="ctr"/>
          <a:lstStyle>
            <a:lvl1pPr marL="0" indent="0" algn="ctr">
              <a:buFontTx/>
              <a:buNone/>
              <a:defRPr b="1"/>
            </a:lvl1pPr>
          </a:lstStyle>
          <a:p>
            <a:pPr lvl="0"/>
            <a:r>
              <a:rPr lang="nl-NL"/>
              <a:t>Titel 1</a:t>
            </a:r>
          </a:p>
        </p:txBody>
      </p:sp>
      <p:sp>
        <p:nvSpPr>
          <p:cNvPr id="22" name="Tijdelijke aanduiding voor tekst 12">
            <a:extLst>
              <a:ext uri="{FF2B5EF4-FFF2-40B4-BE49-F238E27FC236}">
                <a16:creationId xmlns:a16="http://schemas.microsoft.com/office/drawing/2014/main" id="{A0738E15-1A41-454B-BF0F-8B54BD66B873}"/>
              </a:ext>
            </a:extLst>
          </p:cNvPr>
          <p:cNvSpPr>
            <a:spLocks noGrp="1"/>
          </p:cNvSpPr>
          <p:nvPr>
            <p:ph type="body" sz="quarter" idx="11" hasCustomPrompt="1"/>
          </p:nvPr>
        </p:nvSpPr>
        <p:spPr>
          <a:xfrm>
            <a:off x="7326021" y="2482986"/>
            <a:ext cx="3816774" cy="1217931"/>
          </a:xfrm>
          <a:prstGeom prst="rect">
            <a:avLst/>
          </a:prstGeom>
        </p:spPr>
        <p:txBody>
          <a:bodyPr anchor="ctr"/>
          <a:lstStyle>
            <a:lvl1pPr marL="0" indent="0" algn="ctr">
              <a:buFontTx/>
              <a:buNone/>
              <a:defRPr b="1"/>
            </a:lvl1pPr>
          </a:lstStyle>
          <a:p>
            <a:pPr lvl="0"/>
            <a:r>
              <a:rPr lang="nl-NL"/>
              <a:t>Titel 2</a:t>
            </a:r>
          </a:p>
        </p:txBody>
      </p:sp>
      <p:sp>
        <p:nvSpPr>
          <p:cNvPr id="18" name="Tijdelijke aanduiding voor tekst 17">
            <a:extLst>
              <a:ext uri="{FF2B5EF4-FFF2-40B4-BE49-F238E27FC236}">
                <a16:creationId xmlns:a16="http://schemas.microsoft.com/office/drawing/2014/main" id="{204B60F8-95F8-DE43-A0E3-14B47EC18E17}"/>
              </a:ext>
            </a:extLst>
          </p:cNvPr>
          <p:cNvSpPr>
            <a:spLocks noGrp="1"/>
          </p:cNvSpPr>
          <p:nvPr>
            <p:ph type="body" sz="quarter" idx="12" hasCustomPrompt="1"/>
          </p:nvPr>
        </p:nvSpPr>
        <p:spPr>
          <a:xfrm>
            <a:off x="1671879" y="4114921"/>
            <a:ext cx="3817144" cy="3674944"/>
          </a:xfrm>
          <a:prstGeom prst="rect">
            <a:avLst/>
          </a:prstGeom>
        </p:spPr>
        <p:txBody>
          <a:bodyPr anchor="ctr"/>
          <a:lstStyle>
            <a:lvl1pPr marL="341991" indent="-341991">
              <a:lnSpc>
                <a:spcPct val="120000"/>
              </a:lnSpc>
              <a:spcBef>
                <a:spcPts val="0"/>
              </a:spcBef>
              <a:defRPr sz="1500"/>
            </a:lvl1pPr>
          </a:lstStyle>
          <a:p>
            <a:pPr lvl="0"/>
            <a:r>
              <a:rPr lang="nl-NL"/>
              <a:t>Tekst</a:t>
            </a:r>
          </a:p>
          <a:p>
            <a:pPr lvl="0"/>
            <a:r>
              <a:rPr lang="nl-NL"/>
              <a:t>Tekst</a:t>
            </a:r>
          </a:p>
          <a:p>
            <a:pPr lvl="0"/>
            <a:r>
              <a:rPr lang="nl-NL"/>
              <a:t>-</a:t>
            </a:r>
          </a:p>
          <a:p>
            <a:pPr lvl="0"/>
            <a:r>
              <a:rPr lang="nl-NL"/>
              <a:t>-</a:t>
            </a:r>
          </a:p>
          <a:p>
            <a:pPr lvl="0"/>
            <a:r>
              <a:rPr lang="nl-NL"/>
              <a:t>-</a:t>
            </a:r>
          </a:p>
          <a:p>
            <a:pPr lvl="0"/>
            <a:r>
              <a:rPr lang="nl-NL"/>
              <a:t>-</a:t>
            </a:r>
          </a:p>
        </p:txBody>
      </p:sp>
      <p:sp>
        <p:nvSpPr>
          <p:cNvPr id="24" name="Tijdelijke aanduiding voor tekst 17">
            <a:extLst>
              <a:ext uri="{FF2B5EF4-FFF2-40B4-BE49-F238E27FC236}">
                <a16:creationId xmlns:a16="http://schemas.microsoft.com/office/drawing/2014/main" id="{06CEF577-FB2E-D047-B0EB-6483DB093F18}"/>
              </a:ext>
            </a:extLst>
          </p:cNvPr>
          <p:cNvSpPr>
            <a:spLocks noGrp="1"/>
          </p:cNvSpPr>
          <p:nvPr>
            <p:ph type="body" sz="quarter" idx="13" hasCustomPrompt="1"/>
          </p:nvPr>
        </p:nvSpPr>
        <p:spPr>
          <a:xfrm>
            <a:off x="7326021" y="4114921"/>
            <a:ext cx="3817144" cy="3673960"/>
          </a:xfrm>
          <a:prstGeom prst="rect">
            <a:avLst/>
          </a:prstGeom>
        </p:spPr>
        <p:txBody>
          <a:bodyPr anchor="ctr"/>
          <a:lstStyle>
            <a:lvl1pPr marL="341991" indent="-341991">
              <a:lnSpc>
                <a:spcPct val="120000"/>
              </a:lnSpc>
              <a:spcBef>
                <a:spcPts val="0"/>
              </a:spcBef>
              <a:defRPr sz="1500"/>
            </a:lvl1pPr>
          </a:lstStyle>
          <a:p>
            <a:pPr lvl="0"/>
            <a:r>
              <a:rPr lang="nl-NL"/>
              <a:t>Tekst</a:t>
            </a:r>
          </a:p>
          <a:p>
            <a:pPr lvl="0"/>
            <a:r>
              <a:rPr lang="nl-NL"/>
              <a:t>Tekst</a:t>
            </a:r>
          </a:p>
          <a:p>
            <a:pPr lvl="0"/>
            <a:r>
              <a:rPr lang="nl-NL"/>
              <a:t>-</a:t>
            </a:r>
          </a:p>
          <a:p>
            <a:pPr lvl="0"/>
            <a:r>
              <a:rPr lang="nl-NL"/>
              <a:t>-</a:t>
            </a:r>
          </a:p>
          <a:p>
            <a:pPr lvl="0"/>
            <a:r>
              <a:rPr lang="nl-NL"/>
              <a:t>-</a:t>
            </a:r>
          </a:p>
          <a:p>
            <a:pPr lvl="0"/>
            <a:r>
              <a:rPr lang="nl-NL"/>
              <a:t>-</a:t>
            </a:r>
          </a:p>
        </p:txBody>
      </p:sp>
    </p:spTree>
    <p:extLst>
      <p:ext uri="{BB962C8B-B14F-4D97-AF65-F5344CB8AC3E}">
        <p14:creationId xmlns:p14="http://schemas.microsoft.com/office/powerpoint/2010/main" val="234466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lokken dia 4">
    <p:spTree>
      <p:nvGrpSpPr>
        <p:cNvPr id="1" name=""/>
        <p:cNvGrpSpPr/>
        <p:nvPr/>
      </p:nvGrpSpPr>
      <p:grpSpPr>
        <a:xfrm>
          <a:off x="0" y="0"/>
          <a:ext cx="0" cy="0"/>
          <a:chOff x="0" y="0"/>
          <a:chExt cx="0" cy="0"/>
        </a:xfrm>
      </p:grpSpPr>
      <p:sp>
        <p:nvSpPr>
          <p:cNvPr id="20" name="Afgeronde rechthoek 19">
            <a:extLst>
              <a:ext uri="{FF2B5EF4-FFF2-40B4-BE49-F238E27FC236}">
                <a16:creationId xmlns:a16="http://schemas.microsoft.com/office/drawing/2014/main" id="{B11C9B09-3B83-EE4A-BC6A-FB182B7BDDEC}"/>
              </a:ext>
            </a:extLst>
          </p:cNvPr>
          <p:cNvSpPr/>
          <p:nvPr userDrawn="1"/>
        </p:nvSpPr>
        <p:spPr>
          <a:xfrm>
            <a:off x="8506329" y="1757568"/>
            <a:ext cx="3771954"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400"/>
          </a:p>
        </p:txBody>
      </p:sp>
      <p:sp>
        <p:nvSpPr>
          <p:cNvPr id="21" name="Afgeronde rechthoek 20">
            <a:extLst>
              <a:ext uri="{FF2B5EF4-FFF2-40B4-BE49-F238E27FC236}">
                <a16:creationId xmlns:a16="http://schemas.microsoft.com/office/drawing/2014/main" id="{A50A478C-F08E-8041-8B23-6E9E18DEDDC6}"/>
              </a:ext>
            </a:extLst>
          </p:cNvPr>
          <p:cNvSpPr/>
          <p:nvPr userDrawn="1"/>
        </p:nvSpPr>
        <p:spPr>
          <a:xfrm>
            <a:off x="523319" y="1757568"/>
            <a:ext cx="3771956"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400">
              <a:solidFill>
                <a:schemeClr val="tx1"/>
              </a:solidFill>
            </a:endParaRPr>
          </a:p>
        </p:txBody>
      </p:sp>
      <p:sp>
        <p:nvSpPr>
          <p:cNvPr id="22" name="Afgeronde rechthoek 21">
            <a:extLst>
              <a:ext uri="{FF2B5EF4-FFF2-40B4-BE49-F238E27FC236}">
                <a16:creationId xmlns:a16="http://schemas.microsoft.com/office/drawing/2014/main" id="{FDCBF01B-2B39-EC47-AAB7-FC0E5E61E353}"/>
              </a:ext>
            </a:extLst>
          </p:cNvPr>
          <p:cNvSpPr/>
          <p:nvPr userDrawn="1"/>
        </p:nvSpPr>
        <p:spPr>
          <a:xfrm>
            <a:off x="4514823" y="1757568"/>
            <a:ext cx="3771956"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400">
              <a:solidFill>
                <a:schemeClr val="tx1"/>
              </a:solidFill>
            </a:endParaRPr>
          </a:p>
        </p:txBody>
      </p:sp>
      <p:sp>
        <p:nvSpPr>
          <p:cNvPr id="16" name="Titel 5">
            <a:extLst>
              <a:ext uri="{FF2B5EF4-FFF2-40B4-BE49-F238E27FC236}">
                <a16:creationId xmlns:a16="http://schemas.microsoft.com/office/drawing/2014/main" id="{4D1E3E50-637F-2D48-A30A-C25C293D58B5}"/>
              </a:ext>
            </a:extLst>
          </p:cNvPr>
          <p:cNvSpPr>
            <a:spLocks noGrp="1"/>
          </p:cNvSpPr>
          <p:nvPr>
            <p:ph type="title"/>
          </p:nvPr>
        </p:nvSpPr>
        <p:spPr>
          <a:xfrm>
            <a:off x="523319" y="520329"/>
            <a:ext cx="11041380" cy="1102941"/>
          </a:xfrm>
          <a:prstGeom prst="rect">
            <a:avLst/>
          </a:prstGeom>
        </p:spPr>
        <p:txBody>
          <a:bodyPr anchor="ctr"/>
          <a:lstStyle>
            <a:lvl1pPr>
              <a:defRPr b="1"/>
            </a:lvl1pPr>
          </a:lstStyle>
          <a:p>
            <a:r>
              <a:rPr lang="nl-NL"/>
              <a:t>Klik om stijl te bewerken</a:t>
            </a:r>
          </a:p>
        </p:txBody>
      </p:sp>
      <p:sp>
        <p:nvSpPr>
          <p:cNvPr id="17" name="Tijdelijke aanduiding voor tekst 12">
            <a:extLst>
              <a:ext uri="{FF2B5EF4-FFF2-40B4-BE49-F238E27FC236}">
                <a16:creationId xmlns:a16="http://schemas.microsoft.com/office/drawing/2014/main" id="{4D3D2A08-404A-A343-8E20-01D44D19C0E7}"/>
              </a:ext>
            </a:extLst>
          </p:cNvPr>
          <p:cNvSpPr>
            <a:spLocks noGrp="1"/>
          </p:cNvSpPr>
          <p:nvPr>
            <p:ph type="body" sz="quarter" idx="10" hasCustomPrompt="1"/>
          </p:nvPr>
        </p:nvSpPr>
        <p:spPr>
          <a:xfrm>
            <a:off x="649222" y="2398101"/>
            <a:ext cx="3520151" cy="746591"/>
          </a:xfrm>
          <a:prstGeom prst="rect">
            <a:avLst/>
          </a:prstGeom>
        </p:spPr>
        <p:txBody>
          <a:bodyPr anchor="ctr"/>
          <a:lstStyle>
            <a:lvl1pPr marL="0" indent="0" algn="ctr">
              <a:buFontTx/>
              <a:buNone/>
              <a:defRPr b="1"/>
            </a:lvl1pPr>
          </a:lstStyle>
          <a:p>
            <a:pPr lvl="0"/>
            <a:r>
              <a:rPr lang="nl-NL"/>
              <a:t>Titel 1</a:t>
            </a:r>
          </a:p>
        </p:txBody>
      </p:sp>
      <p:sp>
        <p:nvSpPr>
          <p:cNvPr id="18" name="Tijdelijke aanduiding voor tekst 12">
            <a:extLst>
              <a:ext uri="{FF2B5EF4-FFF2-40B4-BE49-F238E27FC236}">
                <a16:creationId xmlns:a16="http://schemas.microsoft.com/office/drawing/2014/main" id="{5BB18949-E80F-354A-BCF2-C5033FFA48AF}"/>
              </a:ext>
            </a:extLst>
          </p:cNvPr>
          <p:cNvSpPr>
            <a:spLocks noGrp="1"/>
          </p:cNvSpPr>
          <p:nvPr>
            <p:ph type="body" sz="quarter" idx="11" hasCustomPrompt="1"/>
          </p:nvPr>
        </p:nvSpPr>
        <p:spPr>
          <a:xfrm>
            <a:off x="4640726" y="2398101"/>
            <a:ext cx="3520151" cy="746591"/>
          </a:xfrm>
          <a:prstGeom prst="rect">
            <a:avLst/>
          </a:prstGeom>
        </p:spPr>
        <p:txBody>
          <a:bodyPr anchor="ctr"/>
          <a:lstStyle>
            <a:lvl1pPr marL="0" indent="0" algn="ctr">
              <a:buFontTx/>
              <a:buNone/>
              <a:defRPr b="1"/>
            </a:lvl1pPr>
          </a:lstStyle>
          <a:p>
            <a:pPr lvl="0"/>
            <a:r>
              <a:rPr lang="nl-NL"/>
              <a:t>Titel 2</a:t>
            </a:r>
          </a:p>
        </p:txBody>
      </p:sp>
      <p:sp>
        <p:nvSpPr>
          <p:cNvPr id="19" name="Tijdelijke aanduiding voor tekst 12">
            <a:extLst>
              <a:ext uri="{FF2B5EF4-FFF2-40B4-BE49-F238E27FC236}">
                <a16:creationId xmlns:a16="http://schemas.microsoft.com/office/drawing/2014/main" id="{B15F3EE8-87EE-C540-A632-F8CE8C54528D}"/>
              </a:ext>
            </a:extLst>
          </p:cNvPr>
          <p:cNvSpPr>
            <a:spLocks noGrp="1"/>
          </p:cNvSpPr>
          <p:nvPr>
            <p:ph type="body" sz="quarter" idx="12" hasCustomPrompt="1"/>
          </p:nvPr>
        </p:nvSpPr>
        <p:spPr>
          <a:xfrm>
            <a:off x="8632230" y="2398098"/>
            <a:ext cx="3520151" cy="746591"/>
          </a:xfrm>
          <a:prstGeom prst="rect">
            <a:avLst/>
          </a:prstGeom>
        </p:spPr>
        <p:txBody>
          <a:bodyPr anchor="ctr"/>
          <a:lstStyle>
            <a:lvl1pPr marL="0" indent="0" algn="ctr">
              <a:buFontTx/>
              <a:buNone/>
              <a:defRPr b="1"/>
            </a:lvl1pPr>
          </a:lstStyle>
          <a:p>
            <a:pPr lvl="0"/>
            <a:r>
              <a:rPr lang="nl-NL"/>
              <a:t>Titel 3</a:t>
            </a:r>
          </a:p>
        </p:txBody>
      </p:sp>
      <p:sp>
        <p:nvSpPr>
          <p:cNvPr id="14" name="Tijdelijke aanduiding voor tekst 12">
            <a:extLst>
              <a:ext uri="{FF2B5EF4-FFF2-40B4-BE49-F238E27FC236}">
                <a16:creationId xmlns:a16="http://schemas.microsoft.com/office/drawing/2014/main" id="{4478B9D7-ECE5-774D-94A8-073912A1C609}"/>
              </a:ext>
            </a:extLst>
          </p:cNvPr>
          <p:cNvSpPr>
            <a:spLocks noGrp="1"/>
          </p:cNvSpPr>
          <p:nvPr>
            <p:ph type="body" sz="quarter" idx="13" hasCustomPrompt="1"/>
          </p:nvPr>
        </p:nvSpPr>
        <p:spPr>
          <a:xfrm>
            <a:off x="649222" y="3413110"/>
            <a:ext cx="3520151" cy="4430528"/>
          </a:xfrm>
          <a:prstGeom prst="rect">
            <a:avLst/>
          </a:prstGeom>
        </p:spPr>
        <p:txBody>
          <a:bodyPr anchor="ctr"/>
          <a:lstStyle>
            <a:lvl1pPr marL="0" indent="0" algn="ctr">
              <a:buFontTx/>
              <a:buNone/>
              <a:defRPr sz="1500" b="0"/>
            </a:lvl1pPr>
          </a:lstStyle>
          <a:p>
            <a:pPr lvl="0"/>
            <a:r>
              <a:rPr lang="nl-NL"/>
              <a:t>Tekst 1</a:t>
            </a:r>
          </a:p>
          <a:p>
            <a:pPr lvl="0"/>
            <a:r>
              <a:rPr lang="nl-NL"/>
              <a:t>Tekst 2</a:t>
            </a:r>
          </a:p>
          <a:p>
            <a:pPr lvl="0"/>
            <a:r>
              <a:rPr lang="nl-NL"/>
              <a:t>Tekst 3</a:t>
            </a:r>
          </a:p>
          <a:p>
            <a:pPr lvl="0"/>
            <a:endParaRPr lang="nl-NL"/>
          </a:p>
          <a:p>
            <a:pPr lvl="0"/>
            <a:r>
              <a:rPr lang="nl-NL" b="1"/>
              <a:t>Tekst 3</a:t>
            </a:r>
          </a:p>
          <a:p>
            <a:pPr lvl="0"/>
            <a:r>
              <a:rPr lang="nl-NL" b="0"/>
              <a:t>Tekst 4</a:t>
            </a:r>
          </a:p>
          <a:p>
            <a:pPr lvl="0"/>
            <a:endParaRPr lang="nl-NL"/>
          </a:p>
          <a:p>
            <a:pPr lvl="0"/>
            <a:r>
              <a:rPr lang="nl-NL"/>
              <a:t>Tekst 5</a:t>
            </a:r>
          </a:p>
        </p:txBody>
      </p:sp>
      <p:sp>
        <p:nvSpPr>
          <p:cNvPr id="15" name="Tijdelijke aanduiding voor tekst 12">
            <a:extLst>
              <a:ext uri="{FF2B5EF4-FFF2-40B4-BE49-F238E27FC236}">
                <a16:creationId xmlns:a16="http://schemas.microsoft.com/office/drawing/2014/main" id="{90BEC184-FA95-0E42-B763-3180D9696B99}"/>
              </a:ext>
            </a:extLst>
          </p:cNvPr>
          <p:cNvSpPr>
            <a:spLocks noGrp="1"/>
          </p:cNvSpPr>
          <p:nvPr>
            <p:ph type="body" sz="quarter" idx="14" hasCustomPrompt="1"/>
          </p:nvPr>
        </p:nvSpPr>
        <p:spPr>
          <a:xfrm>
            <a:off x="4640726" y="3413110"/>
            <a:ext cx="3520151" cy="4430528"/>
          </a:xfrm>
          <a:prstGeom prst="rect">
            <a:avLst/>
          </a:prstGeom>
        </p:spPr>
        <p:txBody>
          <a:bodyPr anchor="ctr"/>
          <a:lstStyle>
            <a:lvl1pPr marL="0" indent="0" algn="ctr">
              <a:buFontTx/>
              <a:buNone/>
              <a:defRPr sz="1500" b="0"/>
            </a:lvl1pPr>
          </a:lstStyle>
          <a:p>
            <a:pPr lvl="0"/>
            <a:r>
              <a:rPr lang="nl-NL"/>
              <a:t>Tekst 2</a:t>
            </a:r>
          </a:p>
        </p:txBody>
      </p:sp>
      <p:sp>
        <p:nvSpPr>
          <p:cNvPr id="23" name="Tijdelijke aanduiding voor tekst 12">
            <a:extLst>
              <a:ext uri="{FF2B5EF4-FFF2-40B4-BE49-F238E27FC236}">
                <a16:creationId xmlns:a16="http://schemas.microsoft.com/office/drawing/2014/main" id="{87A23795-5E11-FF49-A48D-8280284C5F8E}"/>
              </a:ext>
            </a:extLst>
          </p:cNvPr>
          <p:cNvSpPr>
            <a:spLocks noGrp="1"/>
          </p:cNvSpPr>
          <p:nvPr>
            <p:ph type="body" sz="quarter" idx="15" hasCustomPrompt="1"/>
          </p:nvPr>
        </p:nvSpPr>
        <p:spPr>
          <a:xfrm>
            <a:off x="8632230" y="3413110"/>
            <a:ext cx="3520151" cy="4430528"/>
          </a:xfrm>
          <a:prstGeom prst="rect">
            <a:avLst/>
          </a:prstGeom>
        </p:spPr>
        <p:txBody>
          <a:bodyPr anchor="ctr"/>
          <a:lstStyle>
            <a:lvl1pPr marL="0" indent="0" algn="ctr">
              <a:buFontTx/>
              <a:buNone/>
              <a:defRPr sz="1500" b="0"/>
            </a:lvl1pPr>
          </a:lstStyle>
          <a:p>
            <a:pPr lvl="0"/>
            <a:r>
              <a:rPr lang="nl-NL"/>
              <a:t>Tekst 3</a:t>
            </a:r>
          </a:p>
        </p:txBody>
      </p:sp>
    </p:spTree>
    <p:extLst>
      <p:ext uri="{BB962C8B-B14F-4D97-AF65-F5344CB8AC3E}">
        <p14:creationId xmlns:p14="http://schemas.microsoft.com/office/powerpoint/2010/main" val="372487267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el + Icon + opsommin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5E5249D-F2D6-D746-BCE8-07A006E68210}"/>
              </a:ext>
            </a:extLst>
          </p:cNvPr>
          <p:cNvSpPr>
            <a:spLocks noGrp="1"/>
          </p:cNvSpPr>
          <p:nvPr>
            <p:ph idx="1" hasCustomPrompt="1"/>
          </p:nvPr>
        </p:nvSpPr>
        <p:spPr>
          <a:xfrm>
            <a:off x="5068176" y="2287189"/>
            <a:ext cx="6496525" cy="6091875"/>
          </a:xfrm>
          <a:prstGeom prst="rect">
            <a:avLst/>
          </a:prstGeom>
        </p:spPr>
        <p:txBody>
          <a:bodyPr/>
          <a:lstStyle>
            <a:lvl1pPr marL="457189" indent="-457189">
              <a:buFont typeface="Arial" panose="020B0604020202020204" pitchFamily="34" charset="0"/>
              <a:buChar char="•"/>
              <a:defRPr sz="1800" b="1"/>
            </a:lvl1pPr>
          </a:lstStyle>
          <a:p>
            <a:pPr lvl="0"/>
            <a:r>
              <a:rPr lang="nl-NL"/>
              <a:t>Opsomming tekst 1</a:t>
            </a:r>
          </a:p>
          <a:p>
            <a:pPr lvl="0"/>
            <a:r>
              <a:rPr lang="nl-NL"/>
              <a:t>Opsomming tekst 2</a:t>
            </a:r>
          </a:p>
          <a:p>
            <a:pPr lvl="0"/>
            <a:r>
              <a:rPr lang="nl-NL"/>
              <a:t>Opsomming tekst 3</a:t>
            </a:r>
          </a:p>
          <a:p>
            <a:pPr lvl="0"/>
            <a:r>
              <a:rPr lang="nl-NL"/>
              <a:t>Opsomming tekst 4</a:t>
            </a:r>
          </a:p>
          <a:p>
            <a:pPr lvl="0"/>
            <a:r>
              <a:rPr lang="nl-NL"/>
              <a:t>Opsomming tekst 5</a:t>
            </a:r>
          </a:p>
          <a:p>
            <a:pPr lvl="0"/>
            <a:endParaRPr lang="nl-NL"/>
          </a:p>
        </p:txBody>
      </p:sp>
      <p:sp>
        <p:nvSpPr>
          <p:cNvPr id="7" name="Titel 5">
            <a:extLst>
              <a:ext uri="{FF2B5EF4-FFF2-40B4-BE49-F238E27FC236}">
                <a16:creationId xmlns:a16="http://schemas.microsoft.com/office/drawing/2014/main" id="{0FDEEF02-DC42-1E43-BFE0-239AEA9B4C2B}"/>
              </a:ext>
            </a:extLst>
          </p:cNvPr>
          <p:cNvSpPr>
            <a:spLocks noGrp="1"/>
          </p:cNvSpPr>
          <p:nvPr>
            <p:ph type="title"/>
          </p:nvPr>
        </p:nvSpPr>
        <p:spPr>
          <a:xfrm>
            <a:off x="523319" y="520329"/>
            <a:ext cx="11041380" cy="1102941"/>
          </a:xfrm>
          <a:prstGeom prst="rect">
            <a:avLst/>
          </a:prstGeom>
        </p:spPr>
        <p:txBody>
          <a:bodyPr anchor="ctr"/>
          <a:lstStyle>
            <a:lvl1pPr>
              <a:defRPr b="1"/>
            </a:lvl1pPr>
          </a:lstStyle>
          <a:p>
            <a:r>
              <a:rPr lang="nl-NL"/>
              <a:t>Klik om stijl te bewerken</a:t>
            </a:r>
          </a:p>
        </p:txBody>
      </p:sp>
      <p:sp>
        <p:nvSpPr>
          <p:cNvPr id="8" name="Tijdelijke aanduiding voor afbeelding 3">
            <a:extLst>
              <a:ext uri="{FF2B5EF4-FFF2-40B4-BE49-F238E27FC236}">
                <a16:creationId xmlns:a16="http://schemas.microsoft.com/office/drawing/2014/main" id="{D54C7741-9B13-3E42-B351-8D47FBF1F93C}"/>
              </a:ext>
            </a:extLst>
          </p:cNvPr>
          <p:cNvSpPr>
            <a:spLocks noGrp="1"/>
          </p:cNvSpPr>
          <p:nvPr>
            <p:ph type="pic" sz="quarter" idx="10" hasCustomPrompt="1"/>
          </p:nvPr>
        </p:nvSpPr>
        <p:spPr>
          <a:xfrm>
            <a:off x="1074810" y="2287191"/>
            <a:ext cx="3318748" cy="3636011"/>
          </a:xfrm>
          <a:prstGeom prst="rect">
            <a:avLst/>
          </a:prstGeom>
        </p:spPr>
        <p:txBody>
          <a:bodyPr/>
          <a:lstStyle/>
          <a:p>
            <a:r>
              <a:rPr lang="nl-NL"/>
              <a:t>Avance ICON</a:t>
            </a:r>
          </a:p>
        </p:txBody>
      </p:sp>
    </p:spTree>
    <p:extLst>
      <p:ext uri="{BB962C8B-B14F-4D97-AF65-F5344CB8AC3E}">
        <p14:creationId xmlns:p14="http://schemas.microsoft.com/office/powerpoint/2010/main" val="8453696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Producten dia">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671179FF-C4BD-5D45-9CDA-AD863559B38F}"/>
              </a:ext>
            </a:extLst>
          </p:cNvPr>
          <p:cNvSpPr/>
          <p:nvPr userDrawn="1"/>
        </p:nvSpPr>
        <p:spPr>
          <a:xfrm>
            <a:off x="9733686" y="7777318"/>
            <a:ext cx="1037241" cy="433619"/>
          </a:xfrm>
          <a:prstGeom prst="rect">
            <a:avLst/>
          </a:prstGeom>
          <a:solidFill>
            <a:srgbClr val="EBEBEB"/>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solidFill>
                <a:schemeClr val="tx1"/>
              </a:solidFill>
            </a:endParaRPr>
          </a:p>
        </p:txBody>
      </p:sp>
      <p:sp>
        <p:nvSpPr>
          <p:cNvPr id="12" name="Freeform 104">
            <a:hlinkClick r:id="rId2"/>
            <a:extLst>
              <a:ext uri="{FF2B5EF4-FFF2-40B4-BE49-F238E27FC236}">
                <a16:creationId xmlns:a16="http://schemas.microsoft.com/office/drawing/2014/main" id="{193D612C-DBB1-5541-838D-309A90C85388}"/>
              </a:ext>
            </a:extLst>
          </p:cNvPr>
          <p:cNvSpPr>
            <a:spLocks/>
          </p:cNvSpPr>
          <p:nvPr userDrawn="1"/>
        </p:nvSpPr>
        <p:spPr bwMode="auto">
          <a:xfrm>
            <a:off x="6009086" y="3279053"/>
            <a:ext cx="783431" cy="1617980"/>
          </a:xfrm>
          <a:custGeom>
            <a:avLst/>
            <a:gdLst>
              <a:gd name="T0" fmla="*/ 2147483647 w 470"/>
              <a:gd name="T1" fmla="*/ 2147483647 h 728"/>
              <a:gd name="T2" fmla="*/ 2147483647 w 470"/>
              <a:gd name="T3" fmla="*/ 2147483647 h 728"/>
              <a:gd name="T4" fmla="*/ 2147483647 w 470"/>
              <a:gd name="T5" fmla="*/ 2147483647 h 728"/>
              <a:gd name="T6" fmla="*/ 0 w 470"/>
              <a:gd name="T7" fmla="*/ 2147483647 h 728"/>
              <a:gd name="T8" fmla="*/ 0 w 470"/>
              <a:gd name="T9" fmla="*/ 0 h 728"/>
              <a:gd name="T10" fmla="*/ 2147483647 w 470"/>
              <a:gd name="T11" fmla="*/ 0 h 728"/>
              <a:gd name="T12" fmla="*/ 2147483647 w 470"/>
              <a:gd name="T13" fmla="*/ 0 h 728"/>
              <a:gd name="T14" fmla="*/ 2147483647 w 470"/>
              <a:gd name="T15" fmla="*/ 2147483647 h 728"/>
              <a:gd name="T16" fmla="*/ 2147483647 w 470"/>
              <a:gd name="T17" fmla="*/ 2147483647 h 7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0"/>
              <a:gd name="T28" fmla="*/ 0 h 728"/>
              <a:gd name="T29" fmla="*/ 470 w 470"/>
              <a:gd name="T30" fmla="*/ 728 h 7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0" h="728">
                <a:moveTo>
                  <a:pt x="324" y="9"/>
                </a:moveTo>
                <a:lnTo>
                  <a:pt x="470" y="156"/>
                </a:lnTo>
                <a:lnTo>
                  <a:pt x="470" y="728"/>
                </a:lnTo>
                <a:lnTo>
                  <a:pt x="0" y="728"/>
                </a:lnTo>
                <a:lnTo>
                  <a:pt x="0" y="0"/>
                </a:lnTo>
                <a:lnTo>
                  <a:pt x="239" y="0"/>
                </a:lnTo>
                <a:lnTo>
                  <a:pt x="255" y="0"/>
                </a:lnTo>
                <a:lnTo>
                  <a:pt x="255" y="179"/>
                </a:lnTo>
                <a:lnTo>
                  <a:pt x="383" y="179"/>
                </a:lnTo>
              </a:path>
            </a:pathLst>
          </a:custGeom>
          <a:noFill/>
          <a:ln w="60325" cap="sq">
            <a:solidFill>
              <a:schemeClr val="tx1"/>
            </a:solidFill>
            <a:prstDash val="solid"/>
            <a:round/>
            <a:headEnd/>
            <a:tailEnd/>
          </a:ln>
          <a:extLst>
            <a:ext uri="{909E8E84-426E-40dd-AFC4-6F175D3DCCD1}">
              <a14:hiddenFill xmlns:a14="http://schemas.microsoft.com/office/drawing/2010/main" xmlns:mv="urn:schemas-microsoft-com:mac:vml" xmlns:mc="http://schemas.openxmlformats.org/markup-compatibility/2006" xmlns="">
                <a:solidFill>
                  <a:srgbClr val="FFFFFF"/>
                </a:solidFill>
              </a14:hiddenFill>
            </a:ext>
          </a:extLst>
        </p:spPr>
        <p:txBody>
          <a:bodyPr lIns="91439" tIns="45719" rIns="91439" bIns="45719"/>
          <a:lstStyle/>
          <a:p>
            <a:endParaRPr lang="nl-NL" sz="2400">
              <a:solidFill>
                <a:schemeClr val="tx1"/>
              </a:solidFill>
            </a:endParaRPr>
          </a:p>
        </p:txBody>
      </p:sp>
      <p:sp>
        <p:nvSpPr>
          <p:cNvPr id="13" name="Freeform 78">
            <a:extLst>
              <a:ext uri="{FF2B5EF4-FFF2-40B4-BE49-F238E27FC236}">
                <a16:creationId xmlns:a16="http://schemas.microsoft.com/office/drawing/2014/main" id="{4D635D47-579B-A641-AE91-2E0C44D2D5C6}"/>
              </a:ext>
            </a:extLst>
          </p:cNvPr>
          <p:cNvSpPr>
            <a:spLocks/>
          </p:cNvSpPr>
          <p:nvPr userDrawn="1"/>
        </p:nvSpPr>
        <p:spPr bwMode="auto">
          <a:xfrm>
            <a:off x="7768469" y="6499233"/>
            <a:ext cx="1288496" cy="1978025"/>
          </a:xfrm>
          <a:custGeom>
            <a:avLst/>
            <a:gdLst>
              <a:gd name="T0" fmla="*/ 2147483647 w 327"/>
              <a:gd name="T1" fmla="*/ 2147483647 h 376"/>
              <a:gd name="T2" fmla="*/ 2147483647 w 327"/>
              <a:gd name="T3" fmla="*/ 2147483647 h 376"/>
              <a:gd name="T4" fmla="*/ 2147483647 w 327"/>
              <a:gd name="T5" fmla="*/ 2147483647 h 376"/>
              <a:gd name="T6" fmla="*/ 2147483647 w 327"/>
              <a:gd name="T7" fmla="*/ 2147483647 h 376"/>
              <a:gd name="T8" fmla="*/ 2147483647 w 327"/>
              <a:gd name="T9" fmla="*/ 2147483647 h 376"/>
              <a:gd name="T10" fmla="*/ 2147483647 w 327"/>
              <a:gd name="T11" fmla="*/ 2147483647 h 376"/>
              <a:gd name="T12" fmla="*/ 2147483647 w 327"/>
              <a:gd name="T13" fmla="*/ 2147483647 h 376"/>
              <a:gd name="T14" fmla="*/ 2147483647 w 327"/>
              <a:gd name="T15" fmla="*/ 2147483647 h 376"/>
              <a:gd name="T16" fmla="*/ 2147483647 w 327"/>
              <a:gd name="T17" fmla="*/ 2147483647 h 376"/>
              <a:gd name="T18" fmla="*/ 2147483647 w 327"/>
              <a:gd name="T19" fmla="*/ 2147483647 h 376"/>
              <a:gd name="T20" fmla="*/ 2147483647 w 327"/>
              <a:gd name="T21" fmla="*/ 2147483647 h 376"/>
              <a:gd name="T22" fmla="*/ 2147483647 w 327"/>
              <a:gd name="T23" fmla="*/ 2147483647 h 376"/>
              <a:gd name="T24" fmla="*/ 2147483647 w 327"/>
              <a:gd name="T25" fmla="*/ 2147483647 h 376"/>
              <a:gd name="T26" fmla="*/ 2147483647 w 327"/>
              <a:gd name="T27" fmla="*/ 2147483647 h 376"/>
              <a:gd name="T28" fmla="*/ 2147483647 w 327"/>
              <a:gd name="T29" fmla="*/ 2147483647 h 3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7"/>
              <a:gd name="T46" fmla="*/ 0 h 376"/>
              <a:gd name="T47" fmla="*/ 327 w 327"/>
              <a:gd name="T48" fmla="*/ 376 h 3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7" h="376">
                <a:moveTo>
                  <a:pt x="56" y="359"/>
                </a:moveTo>
                <a:cubicBezTo>
                  <a:pt x="151" y="235"/>
                  <a:pt x="151" y="235"/>
                  <a:pt x="151" y="235"/>
                </a:cubicBezTo>
                <a:cubicBezTo>
                  <a:pt x="152" y="233"/>
                  <a:pt x="151" y="231"/>
                  <a:pt x="148" y="228"/>
                </a:cubicBezTo>
                <a:cubicBezTo>
                  <a:pt x="146" y="223"/>
                  <a:pt x="145" y="219"/>
                  <a:pt x="147" y="216"/>
                </a:cubicBezTo>
                <a:cubicBezTo>
                  <a:pt x="149" y="214"/>
                  <a:pt x="152" y="213"/>
                  <a:pt x="156" y="214"/>
                </a:cubicBezTo>
                <a:cubicBezTo>
                  <a:pt x="201" y="241"/>
                  <a:pt x="258" y="229"/>
                  <a:pt x="291" y="185"/>
                </a:cubicBezTo>
                <a:cubicBezTo>
                  <a:pt x="327" y="139"/>
                  <a:pt x="319" y="72"/>
                  <a:pt x="272" y="36"/>
                </a:cubicBezTo>
                <a:cubicBezTo>
                  <a:pt x="225" y="0"/>
                  <a:pt x="158" y="8"/>
                  <a:pt x="122" y="55"/>
                </a:cubicBezTo>
                <a:cubicBezTo>
                  <a:pt x="89" y="98"/>
                  <a:pt x="91" y="158"/>
                  <a:pt x="130" y="195"/>
                </a:cubicBezTo>
                <a:cubicBezTo>
                  <a:pt x="131" y="198"/>
                  <a:pt x="131" y="202"/>
                  <a:pt x="130" y="204"/>
                </a:cubicBezTo>
                <a:cubicBezTo>
                  <a:pt x="127" y="207"/>
                  <a:pt x="123" y="207"/>
                  <a:pt x="119" y="206"/>
                </a:cubicBezTo>
                <a:cubicBezTo>
                  <a:pt x="115" y="205"/>
                  <a:pt x="112" y="204"/>
                  <a:pt x="112" y="205"/>
                </a:cubicBezTo>
                <a:cubicBezTo>
                  <a:pt x="6" y="341"/>
                  <a:pt x="6" y="341"/>
                  <a:pt x="6" y="341"/>
                </a:cubicBezTo>
                <a:cubicBezTo>
                  <a:pt x="2" y="345"/>
                  <a:pt x="2" y="345"/>
                  <a:pt x="2" y="345"/>
                </a:cubicBezTo>
                <a:cubicBezTo>
                  <a:pt x="0" y="348"/>
                  <a:pt x="17" y="371"/>
                  <a:pt x="36" y="376"/>
                </a:cubicBezTo>
              </a:path>
            </a:pathLst>
          </a:custGeom>
          <a:noFill/>
          <a:ln w="60325" cap="sq">
            <a:solidFill>
              <a:schemeClr val="tx1"/>
            </a:solidFill>
            <a:prstDash val="solid"/>
            <a:round/>
            <a:headEnd/>
            <a:tailEnd/>
          </a:ln>
          <a:extLst>
            <a:ext uri="{909E8E84-426E-40dd-AFC4-6F175D3DCCD1}">
              <a14:hiddenFill xmlns:a14="http://schemas.microsoft.com/office/drawing/2010/main" xmlns:mv="urn:schemas-microsoft-com:mac:vml" xmlns:mc="http://schemas.openxmlformats.org/markup-compatibility/2006" xmlns="">
                <a:solidFill>
                  <a:srgbClr val="FFFFFF"/>
                </a:solidFill>
              </a14:hiddenFill>
            </a:ext>
          </a:extLst>
        </p:spPr>
        <p:txBody>
          <a:bodyPr lIns="91439" tIns="45719" rIns="91439" bIns="45719"/>
          <a:lstStyle/>
          <a:p>
            <a:endParaRPr lang="nl-NL" sz="2400">
              <a:solidFill>
                <a:schemeClr val="tx1"/>
              </a:solidFill>
            </a:endParaRPr>
          </a:p>
        </p:txBody>
      </p:sp>
      <p:sp>
        <p:nvSpPr>
          <p:cNvPr id="14" name="Freeform 99">
            <a:extLst>
              <a:ext uri="{FF2B5EF4-FFF2-40B4-BE49-F238E27FC236}">
                <a16:creationId xmlns:a16="http://schemas.microsoft.com/office/drawing/2014/main" id="{987055DF-BE95-6148-ACC0-6733F9EC153C}"/>
              </a:ext>
            </a:extLst>
          </p:cNvPr>
          <p:cNvSpPr>
            <a:spLocks/>
          </p:cNvSpPr>
          <p:nvPr userDrawn="1"/>
        </p:nvSpPr>
        <p:spPr bwMode="auto">
          <a:xfrm>
            <a:off x="3017651" y="6643696"/>
            <a:ext cx="1261826" cy="1689100"/>
          </a:xfrm>
          <a:custGeom>
            <a:avLst/>
            <a:gdLst>
              <a:gd name="T0" fmla="*/ 2147483647 w 320"/>
              <a:gd name="T1" fmla="*/ 2147483647 h 321"/>
              <a:gd name="T2" fmla="*/ 2147483647 w 320"/>
              <a:gd name="T3" fmla="*/ 2147483647 h 321"/>
              <a:gd name="T4" fmla="*/ 2147483647 w 320"/>
              <a:gd name="T5" fmla="*/ 2147483647 h 321"/>
              <a:gd name="T6" fmla="*/ 2147483647 w 320"/>
              <a:gd name="T7" fmla="*/ 2147483647 h 321"/>
              <a:gd name="T8" fmla="*/ 2147483647 w 320"/>
              <a:gd name="T9" fmla="*/ 2147483647 h 321"/>
              <a:gd name="T10" fmla="*/ 2147483647 w 320"/>
              <a:gd name="T11" fmla="*/ 2147483647 h 321"/>
              <a:gd name="T12" fmla="*/ 2147483647 w 320"/>
              <a:gd name="T13" fmla="*/ 2147483647 h 321"/>
              <a:gd name="T14" fmla="*/ 2147483647 w 320"/>
              <a:gd name="T15" fmla="*/ 2147483647 h 321"/>
              <a:gd name="T16" fmla="*/ 2147483647 w 320"/>
              <a:gd name="T17" fmla="*/ 2147483647 h 321"/>
              <a:gd name="T18" fmla="*/ 2147483647 w 320"/>
              <a:gd name="T19" fmla="*/ 2147483647 h 321"/>
              <a:gd name="T20" fmla="*/ 2147483647 w 320"/>
              <a:gd name="T21" fmla="*/ 0 h 321"/>
              <a:gd name="T22" fmla="*/ 2147483647 w 320"/>
              <a:gd name="T23" fmla="*/ 2147483647 h 321"/>
              <a:gd name="T24" fmla="*/ 2147483647 w 320"/>
              <a:gd name="T25" fmla="*/ 2147483647 h 321"/>
              <a:gd name="T26" fmla="*/ 2147483647 w 320"/>
              <a:gd name="T27" fmla="*/ 2147483647 h 321"/>
              <a:gd name="T28" fmla="*/ 2147483647 w 320"/>
              <a:gd name="T29" fmla="*/ 2147483647 h 321"/>
              <a:gd name="T30" fmla="*/ 0 w 320"/>
              <a:gd name="T31" fmla="*/ 2147483647 h 321"/>
              <a:gd name="T32" fmla="*/ 2147483647 w 320"/>
              <a:gd name="T33" fmla="*/ 2147483647 h 321"/>
              <a:gd name="T34" fmla="*/ 2147483647 w 320"/>
              <a:gd name="T35" fmla="*/ 2147483647 h 321"/>
              <a:gd name="T36" fmla="*/ 2147483647 w 320"/>
              <a:gd name="T37" fmla="*/ 2147483647 h 321"/>
              <a:gd name="T38" fmla="*/ 2147483647 w 320"/>
              <a:gd name="T39" fmla="*/ 2147483647 h 321"/>
              <a:gd name="T40" fmla="*/ 2147483647 w 320"/>
              <a:gd name="T41" fmla="*/ 2147483647 h 321"/>
              <a:gd name="T42" fmla="*/ 2147483647 w 320"/>
              <a:gd name="T43" fmla="*/ 2147483647 h 321"/>
              <a:gd name="T44" fmla="*/ 2147483647 w 320"/>
              <a:gd name="T45" fmla="*/ 2147483647 h 321"/>
              <a:gd name="T46" fmla="*/ 2147483647 w 320"/>
              <a:gd name="T47" fmla="*/ 2147483647 h 321"/>
              <a:gd name="T48" fmla="*/ 2147483647 w 320"/>
              <a:gd name="T49" fmla="*/ 2147483647 h 321"/>
              <a:gd name="T50" fmla="*/ 2147483647 w 320"/>
              <a:gd name="T51" fmla="*/ 2147483647 h 3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0"/>
              <a:gd name="T79" fmla="*/ 0 h 321"/>
              <a:gd name="T80" fmla="*/ 320 w 320"/>
              <a:gd name="T81" fmla="*/ 321 h 3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0" h="321">
                <a:moveTo>
                  <a:pt x="171" y="172"/>
                </a:moveTo>
                <a:cubicBezTo>
                  <a:pt x="251" y="92"/>
                  <a:pt x="251" y="92"/>
                  <a:pt x="251" y="92"/>
                </a:cubicBezTo>
                <a:cubicBezTo>
                  <a:pt x="258" y="95"/>
                  <a:pt x="265" y="97"/>
                  <a:pt x="272" y="97"/>
                </a:cubicBezTo>
                <a:cubicBezTo>
                  <a:pt x="298" y="97"/>
                  <a:pt x="320" y="75"/>
                  <a:pt x="320" y="48"/>
                </a:cubicBezTo>
                <a:cubicBezTo>
                  <a:pt x="320" y="41"/>
                  <a:pt x="318" y="34"/>
                  <a:pt x="315" y="28"/>
                </a:cubicBezTo>
                <a:cubicBezTo>
                  <a:pt x="315" y="28"/>
                  <a:pt x="315" y="28"/>
                  <a:pt x="315" y="28"/>
                </a:cubicBezTo>
                <a:cubicBezTo>
                  <a:pt x="287" y="56"/>
                  <a:pt x="287" y="56"/>
                  <a:pt x="287" y="56"/>
                </a:cubicBezTo>
                <a:cubicBezTo>
                  <a:pt x="265" y="33"/>
                  <a:pt x="265" y="33"/>
                  <a:pt x="265" y="33"/>
                </a:cubicBezTo>
                <a:cubicBezTo>
                  <a:pt x="292" y="5"/>
                  <a:pt x="292" y="5"/>
                  <a:pt x="292" y="5"/>
                </a:cubicBezTo>
                <a:cubicBezTo>
                  <a:pt x="292" y="5"/>
                  <a:pt x="292" y="5"/>
                  <a:pt x="293" y="5"/>
                </a:cubicBezTo>
                <a:cubicBezTo>
                  <a:pt x="286" y="2"/>
                  <a:pt x="279" y="0"/>
                  <a:pt x="272" y="0"/>
                </a:cubicBezTo>
                <a:cubicBezTo>
                  <a:pt x="245" y="0"/>
                  <a:pt x="224" y="22"/>
                  <a:pt x="224" y="48"/>
                </a:cubicBezTo>
                <a:cubicBezTo>
                  <a:pt x="224" y="56"/>
                  <a:pt x="226" y="63"/>
                  <a:pt x="229" y="69"/>
                </a:cubicBezTo>
                <a:cubicBezTo>
                  <a:pt x="68" y="229"/>
                  <a:pt x="68" y="229"/>
                  <a:pt x="68" y="229"/>
                </a:cubicBezTo>
                <a:cubicBezTo>
                  <a:pt x="62" y="226"/>
                  <a:pt x="55" y="225"/>
                  <a:pt x="48" y="225"/>
                </a:cubicBezTo>
                <a:cubicBezTo>
                  <a:pt x="21" y="225"/>
                  <a:pt x="0" y="246"/>
                  <a:pt x="0" y="273"/>
                </a:cubicBezTo>
                <a:cubicBezTo>
                  <a:pt x="0" y="280"/>
                  <a:pt x="1" y="287"/>
                  <a:pt x="4" y="293"/>
                </a:cubicBezTo>
                <a:cubicBezTo>
                  <a:pt x="4" y="293"/>
                  <a:pt x="4" y="293"/>
                  <a:pt x="4" y="293"/>
                </a:cubicBezTo>
                <a:cubicBezTo>
                  <a:pt x="28" y="270"/>
                  <a:pt x="28" y="270"/>
                  <a:pt x="28" y="270"/>
                </a:cubicBezTo>
                <a:cubicBezTo>
                  <a:pt x="51" y="292"/>
                  <a:pt x="51" y="292"/>
                  <a:pt x="51" y="292"/>
                </a:cubicBezTo>
                <a:cubicBezTo>
                  <a:pt x="27" y="316"/>
                  <a:pt x="27" y="316"/>
                  <a:pt x="27" y="316"/>
                </a:cubicBezTo>
                <a:cubicBezTo>
                  <a:pt x="27" y="316"/>
                  <a:pt x="27" y="316"/>
                  <a:pt x="27" y="316"/>
                </a:cubicBezTo>
                <a:cubicBezTo>
                  <a:pt x="33" y="319"/>
                  <a:pt x="40" y="321"/>
                  <a:pt x="48" y="321"/>
                </a:cubicBezTo>
                <a:cubicBezTo>
                  <a:pt x="74" y="321"/>
                  <a:pt x="96" y="299"/>
                  <a:pt x="96" y="273"/>
                </a:cubicBezTo>
                <a:cubicBezTo>
                  <a:pt x="96" y="265"/>
                  <a:pt x="94" y="258"/>
                  <a:pt x="91" y="252"/>
                </a:cubicBezTo>
                <a:cubicBezTo>
                  <a:pt x="144" y="199"/>
                  <a:pt x="144" y="199"/>
                  <a:pt x="144" y="199"/>
                </a:cubicBezTo>
              </a:path>
            </a:pathLst>
          </a:custGeom>
          <a:noFill/>
          <a:ln w="60325" cap="sq">
            <a:solidFill>
              <a:schemeClr val="tx1"/>
            </a:solidFill>
            <a:prstDash val="solid"/>
            <a:round/>
            <a:headEnd/>
            <a:tailEnd/>
          </a:ln>
          <a:extLst>
            <a:ext uri="{909E8E84-426E-40dd-AFC4-6F175D3DCCD1}">
              <a14:hiddenFill xmlns:a14="http://schemas.microsoft.com/office/drawing/2010/main" xmlns:mv="urn:schemas-microsoft-com:mac:vml" xmlns:mc="http://schemas.openxmlformats.org/markup-compatibility/2006" xmlns="">
                <a:solidFill>
                  <a:srgbClr val="FFFFFF"/>
                </a:solidFill>
              </a14:hiddenFill>
            </a:ext>
          </a:extLst>
        </p:spPr>
        <p:txBody>
          <a:bodyPr lIns="91439" tIns="45719" rIns="91439" bIns="45719"/>
          <a:lstStyle/>
          <a:p>
            <a:endParaRPr lang="nl-NL" sz="2400">
              <a:solidFill>
                <a:schemeClr val="tx1"/>
              </a:solidFill>
            </a:endParaRPr>
          </a:p>
        </p:txBody>
      </p:sp>
      <p:sp>
        <p:nvSpPr>
          <p:cNvPr id="16" name="Freeform 80">
            <a:extLst>
              <a:ext uri="{FF2B5EF4-FFF2-40B4-BE49-F238E27FC236}">
                <a16:creationId xmlns:a16="http://schemas.microsoft.com/office/drawing/2014/main" id="{ECC10437-5873-7945-AA61-73E4DDC138E7}"/>
              </a:ext>
            </a:extLst>
          </p:cNvPr>
          <p:cNvSpPr>
            <a:spLocks/>
          </p:cNvSpPr>
          <p:nvPr userDrawn="1"/>
        </p:nvSpPr>
        <p:spPr bwMode="auto">
          <a:xfrm>
            <a:off x="9918964" y="3152731"/>
            <a:ext cx="1386840" cy="1898015"/>
          </a:xfrm>
          <a:custGeom>
            <a:avLst/>
            <a:gdLst>
              <a:gd name="T0" fmla="*/ 2147483647 w 352"/>
              <a:gd name="T1" fmla="*/ 2147483647 h 361"/>
              <a:gd name="T2" fmla="*/ 2147483647 w 352"/>
              <a:gd name="T3" fmla="*/ 2147483647 h 361"/>
              <a:gd name="T4" fmla="*/ 2147483647 w 352"/>
              <a:gd name="T5" fmla="*/ 2147483647 h 361"/>
              <a:gd name="T6" fmla="*/ 2147483647 w 352"/>
              <a:gd name="T7" fmla="*/ 2147483647 h 361"/>
              <a:gd name="T8" fmla="*/ 2147483647 w 352"/>
              <a:gd name="T9" fmla="*/ 2147483647 h 361"/>
              <a:gd name="T10" fmla="*/ 2147483647 w 352"/>
              <a:gd name="T11" fmla="*/ 2147483647 h 361"/>
              <a:gd name="T12" fmla="*/ 2147483647 w 352"/>
              <a:gd name="T13" fmla="*/ 2147483647 h 361"/>
              <a:gd name="T14" fmla="*/ 2147483647 w 352"/>
              <a:gd name="T15" fmla="*/ 2147483647 h 361"/>
              <a:gd name="T16" fmla="*/ 2147483647 w 352"/>
              <a:gd name="T17" fmla="*/ 0 h 361"/>
              <a:gd name="T18" fmla="*/ 2147483647 w 352"/>
              <a:gd name="T19" fmla="*/ 2147483647 h 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361"/>
              <a:gd name="T32" fmla="*/ 352 w 352"/>
              <a:gd name="T33" fmla="*/ 361 h 3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361">
                <a:moveTo>
                  <a:pt x="199" y="31"/>
                </a:moveTo>
                <a:cubicBezTo>
                  <a:pt x="253" y="40"/>
                  <a:pt x="301" y="76"/>
                  <a:pt x="322" y="130"/>
                </a:cubicBezTo>
                <a:cubicBezTo>
                  <a:pt x="352" y="211"/>
                  <a:pt x="311" y="301"/>
                  <a:pt x="231" y="331"/>
                </a:cubicBezTo>
                <a:cubicBezTo>
                  <a:pt x="150" y="361"/>
                  <a:pt x="60" y="321"/>
                  <a:pt x="30" y="240"/>
                </a:cubicBezTo>
                <a:cubicBezTo>
                  <a:pt x="0" y="160"/>
                  <a:pt x="40" y="71"/>
                  <a:pt x="120" y="40"/>
                </a:cubicBezTo>
                <a:cubicBezTo>
                  <a:pt x="120" y="40"/>
                  <a:pt x="120" y="40"/>
                  <a:pt x="120" y="40"/>
                </a:cubicBezTo>
                <a:cubicBezTo>
                  <a:pt x="132" y="71"/>
                  <a:pt x="132" y="71"/>
                  <a:pt x="132" y="71"/>
                </a:cubicBezTo>
                <a:cubicBezTo>
                  <a:pt x="167" y="18"/>
                  <a:pt x="167" y="18"/>
                  <a:pt x="167" y="18"/>
                </a:cubicBezTo>
                <a:cubicBezTo>
                  <a:pt x="106" y="0"/>
                  <a:pt x="106" y="0"/>
                  <a:pt x="106" y="0"/>
                </a:cubicBezTo>
                <a:cubicBezTo>
                  <a:pt x="112" y="17"/>
                  <a:pt x="112" y="17"/>
                  <a:pt x="112" y="17"/>
                </a:cubicBezTo>
              </a:path>
            </a:pathLst>
          </a:custGeom>
          <a:noFill/>
          <a:ln w="60325" cap="sq">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lIns="91439" tIns="45719" rIns="91439" bIns="45719"/>
          <a:lstStyle/>
          <a:p>
            <a:endParaRPr lang="nl-NL" sz="2400">
              <a:solidFill>
                <a:schemeClr val="tx1"/>
              </a:solidFill>
            </a:endParaRPr>
          </a:p>
        </p:txBody>
      </p:sp>
      <p:grpSp>
        <p:nvGrpSpPr>
          <p:cNvPr id="18" name="Group 1">
            <a:extLst>
              <a:ext uri="{FF2B5EF4-FFF2-40B4-BE49-F238E27FC236}">
                <a16:creationId xmlns:a16="http://schemas.microsoft.com/office/drawing/2014/main" id="{60252228-6570-CB45-9B4B-9618587C05D0}"/>
              </a:ext>
            </a:extLst>
          </p:cNvPr>
          <p:cNvGrpSpPr>
            <a:grpSpLocks/>
          </p:cNvGrpSpPr>
          <p:nvPr userDrawn="1"/>
        </p:nvGrpSpPr>
        <p:grpSpPr bwMode="auto">
          <a:xfrm>
            <a:off x="1684153" y="3286082"/>
            <a:ext cx="1198483" cy="1646872"/>
            <a:chOff x="8085138" y="247650"/>
            <a:chExt cx="1141413" cy="1176338"/>
          </a:xfrm>
        </p:grpSpPr>
        <p:sp>
          <p:nvSpPr>
            <p:cNvPr id="19" name="Freeform 100">
              <a:extLst>
                <a:ext uri="{FF2B5EF4-FFF2-40B4-BE49-F238E27FC236}">
                  <a16:creationId xmlns:a16="http://schemas.microsoft.com/office/drawing/2014/main" id="{21316B4B-EE9D-8B46-ADF0-2563CFF4665D}"/>
                </a:ext>
              </a:extLst>
            </p:cNvPr>
            <p:cNvSpPr>
              <a:spLocks/>
            </p:cNvSpPr>
            <p:nvPr/>
          </p:nvSpPr>
          <p:spPr bwMode="auto">
            <a:xfrm>
              <a:off x="8085138" y="247650"/>
              <a:ext cx="1141413" cy="1176338"/>
            </a:xfrm>
            <a:custGeom>
              <a:avLst/>
              <a:gdLst>
                <a:gd name="T0" fmla="*/ 2147483647 w 304"/>
                <a:gd name="T1" fmla="*/ 2147483647 h 313"/>
                <a:gd name="T2" fmla="*/ 2147483647 w 304"/>
                <a:gd name="T3" fmla="*/ 2147483647 h 313"/>
                <a:gd name="T4" fmla="*/ 2147483647 w 304"/>
                <a:gd name="T5" fmla="*/ 2147483647 h 313"/>
                <a:gd name="T6" fmla="*/ 2147483647 w 304"/>
                <a:gd name="T7" fmla="*/ 2147483647 h 313"/>
                <a:gd name="T8" fmla="*/ 2147483647 w 304"/>
                <a:gd name="T9" fmla="*/ 2147483647 h 313"/>
                <a:gd name="T10" fmla="*/ 2147483647 w 304"/>
                <a:gd name="T11" fmla="*/ 2147483647 h 313"/>
                <a:gd name="T12" fmla="*/ 2147483647 w 304"/>
                <a:gd name="T13" fmla="*/ 2147483647 h 313"/>
                <a:gd name="T14" fmla="*/ 2147483647 w 304"/>
                <a:gd name="T15" fmla="*/ 2147483647 h 313"/>
                <a:gd name="T16" fmla="*/ 2147483647 w 304"/>
                <a:gd name="T17" fmla="*/ 2147483647 h 313"/>
                <a:gd name="T18" fmla="*/ 2147483647 w 304"/>
                <a:gd name="T19" fmla="*/ 2147483647 h 313"/>
                <a:gd name="T20" fmla="*/ 2147483647 w 304"/>
                <a:gd name="T21" fmla="*/ 2147483647 h 313"/>
                <a:gd name="T22" fmla="*/ 0 w 304"/>
                <a:gd name="T23" fmla="*/ 2147483647 h 313"/>
                <a:gd name="T24" fmla="*/ 2147483647 w 304"/>
                <a:gd name="T25" fmla="*/ 0 h 3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4"/>
                <a:gd name="T40" fmla="*/ 0 h 313"/>
                <a:gd name="T41" fmla="*/ 304 w 304"/>
                <a:gd name="T42" fmla="*/ 313 h 3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4" h="313">
                  <a:moveTo>
                    <a:pt x="161" y="106"/>
                  </a:moveTo>
                  <a:cubicBezTo>
                    <a:pt x="199" y="104"/>
                    <a:pt x="230" y="132"/>
                    <a:pt x="230" y="169"/>
                  </a:cubicBezTo>
                  <a:cubicBezTo>
                    <a:pt x="230" y="205"/>
                    <a:pt x="199" y="236"/>
                    <a:pt x="161" y="238"/>
                  </a:cubicBezTo>
                  <a:cubicBezTo>
                    <a:pt x="113" y="240"/>
                    <a:pt x="74" y="205"/>
                    <a:pt x="74" y="158"/>
                  </a:cubicBezTo>
                  <a:cubicBezTo>
                    <a:pt x="74" y="112"/>
                    <a:pt x="113" y="73"/>
                    <a:pt x="161" y="71"/>
                  </a:cubicBezTo>
                  <a:cubicBezTo>
                    <a:pt x="220" y="68"/>
                    <a:pt x="267" y="111"/>
                    <a:pt x="267" y="167"/>
                  </a:cubicBezTo>
                  <a:cubicBezTo>
                    <a:pt x="267" y="223"/>
                    <a:pt x="220" y="271"/>
                    <a:pt x="161" y="273"/>
                  </a:cubicBezTo>
                  <a:cubicBezTo>
                    <a:pt x="92" y="276"/>
                    <a:pt x="37" y="226"/>
                    <a:pt x="37" y="160"/>
                  </a:cubicBezTo>
                  <a:cubicBezTo>
                    <a:pt x="37" y="94"/>
                    <a:pt x="92" y="39"/>
                    <a:pt x="161" y="35"/>
                  </a:cubicBezTo>
                  <a:cubicBezTo>
                    <a:pt x="240" y="32"/>
                    <a:pt x="304" y="90"/>
                    <a:pt x="304" y="166"/>
                  </a:cubicBezTo>
                  <a:cubicBezTo>
                    <a:pt x="304" y="241"/>
                    <a:pt x="240" y="305"/>
                    <a:pt x="161" y="309"/>
                  </a:cubicBezTo>
                  <a:cubicBezTo>
                    <a:pt x="72" y="313"/>
                    <a:pt x="0" y="247"/>
                    <a:pt x="0" y="162"/>
                  </a:cubicBezTo>
                  <a:cubicBezTo>
                    <a:pt x="0" y="77"/>
                    <a:pt x="72" y="4"/>
                    <a:pt x="161" y="0"/>
                  </a:cubicBezTo>
                </a:path>
              </a:pathLst>
            </a:custGeom>
            <a:noFill/>
            <a:ln w="60325" cap="sq">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sz="2400">
                <a:solidFill>
                  <a:schemeClr val="tx1"/>
                </a:solidFill>
              </a:endParaRPr>
            </a:p>
          </p:txBody>
        </p:sp>
        <p:sp>
          <p:nvSpPr>
            <p:cNvPr id="20" name="Freeform 101">
              <a:extLst>
                <a:ext uri="{FF2B5EF4-FFF2-40B4-BE49-F238E27FC236}">
                  <a16:creationId xmlns:a16="http://schemas.microsoft.com/office/drawing/2014/main" id="{A5EB25C9-C714-434A-8F7E-06B55E22EF25}"/>
                </a:ext>
              </a:extLst>
            </p:cNvPr>
            <p:cNvSpPr>
              <a:spLocks/>
            </p:cNvSpPr>
            <p:nvPr/>
          </p:nvSpPr>
          <p:spPr bwMode="auto">
            <a:xfrm>
              <a:off x="8497888" y="646113"/>
              <a:ext cx="311150" cy="368300"/>
            </a:xfrm>
            <a:custGeom>
              <a:avLst/>
              <a:gdLst>
                <a:gd name="T0" fmla="*/ 2147483647 w 83"/>
                <a:gd name="T1" fmla="*/ 2147483647 h 98"/>
                <a:gd name="T2" fmla="*/ 2147483647 w 83"/>
                <a:gd name="T3" fmla="*/ 2147483647 h 98"/>
                <a:gd name="T4" fmla="*/ 2147483647 w 83"/>
                <a:gd name="T5" fmla="*/ 2147483647 h 98"/>
                <a:gd name="T6" fmla="*/ 0 w 83"/>
                <a:gd name="T7" fmla="*/ 2147483647 h 98"/>
                <a:gd name="T8" fmla="*/ 2147483647 w 83"/>
                <a:gd name="T9" fmla="*/ 0 h 98"/>
                <a:gd name="T10" fmla="*/ 0 60000 65536"/>
                <a:gd name="T11" fmla="*/ 0 60000 65536"/>
                <a:gd name="T12" fmla="*/ 0 60000 65536"/>
                <a:gd name="T13" fmla="*/ 0 60000 65536"/>
                <a:gd name="T14" fmla="*/ 0 60000 65536"/>
                <a:gd name="T15" fmla="*/ 0 w 83"/>
                <a:gd name="T16" fmla="*/ 0 h 98"/>
                <a:gd name="T17" fmla="*/ 83 w 83"/>
                <a:gd name="T18" fmla="*/ 98 h 98"/>
              </a:gdLst>
              <a:ahLst/>
              <a:cxnLst>
                <a:cxn ang="T10">
                  <a:pos x="T0" y="T1"/>
                </a:cxn>
                <a:cxn ang="T11">
                  <a:pos x="T2" y="T3"/>
                </a:cxn>
                <a:cxn ang="T12">
                  <a:pos x="T4" y="T5"/>
                </a:cxn>
                <a:cxn ang="T13">
                  <a:pos x="T6" y="T7"/>
                </a:cxn>
                <a:cxn ang="T14">
                  <a:pos x="T8" y="T9"/>
                </a:cxn>
              </a:cxnLst>
              <a:rect l="T15" t="T16" r="T17" b="T18"/>
              <a:pathLst>
                <a:path w="83" h="98">
                  <a:moveTo>
                    <a:pt x="51" y="35"/>
                  </a:moveTo>
                  <a:cubicBezTo>
                    <a:pt x="69" y="34"/>
                    <a:pt x="83" y="48"/>
                    <a:pt x="83" y="65"/>
                  </a:cubicBezTo>
                  <a:cubicBezTo>
                    <a:pt x="83" y="82"/>
                    <a:pt x="65" y="96"/>
                    <a:pt x="47" y="97"/>
                  </a:cubicBezTo>
                  <a:cubicBezTo>
                    <a:pt x="19" y="98"/>
                    <a:pt x="0" y="77"/>
                    <a:pt x="0" y="51"/>
                  </a:cubicBezTo>
                  <a:cubicBezTo>
                    <a:pt x="0" y="24"/>
                    <a:pt x="23" y="1"/>
                    <a:pt x="51" y="0"/>
                  </a:cubicBezTo>
                </a:path>
              </a:pathLst>
            </a:custGeom>
            <a:noFill/>
            <a:ln w="60325" cap="sq">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sz="2400">
                <a:solidFill>
                  <a:schemeClr val="tx1"/>
                </a:solidFill>
              </a:endParaRPr>
            </a:p>
          </p:txBody>
        </p:sp>
      </p:grpSp>
      <p:sp>
        <p:nvSpPr>
          <p:cNvPr id="21" name="Titel 5">
            <a:extLst>
              <a:ext uri="{FF2B5EF4-FFF2-40B4-BE49-F238E27FC236}">
                <a16:creationId xmlns:a16="http://schemas.microsoft.com/office/drawing/2014/main" id="{5739157F-051C-574F-B060-E74F30453FC4}"/>
              </a:ext>
            </a:extLst>
          </p:cNvPr>
          <p:cNvSpPr>
            <a:spLocks noGrp="1"/>
          </p:cNvSpPr>
          <p:nvPr>
            <p:ph type="title" hasCustomPrompt="1"/>
          </p:nvPr>
        </p:nvSpPr>
        <p:spPr>
          <a:xfrm>
            <a:off x="523319" y="520329"/>
            <a:ext cx="11041380" cy="1102941"/>
          </a:xfrm>
          <a:prstGeom prst="rect">
            <a:avLst/>
          </a:prstGeom>
        </p:spPr>
        <p:txBody>
          <a:bodyPr anchor="ctr"/>
          <a:lstStyle>
            <a:lvl1pPr>
              <a:defRPr b="1"/>
            </a:lvl1pPr>
          </a:lstStyle>
          <a:p>
            <a:r>
              <a:rPr lang="nl-NL"/>
              <a:t>Producten</a:t>
            </a:r>
          </a:p>
        </p:txBody>
      </p:sp>
      <p:sp>
        <p:nvSpPr>
          <p:cNvPr id="3" name="Tijdelijke aanduiding voor tekst 2">
            <a:extLst>
              <a:ext uri="{FF2B5EF4-FFF2-40B4-BE49-F238E27FC236}">
                <a16:creationId xmlns:a16="http://schemas.microsoft.com/office/drawing/2014/main" id="{D12155A2-5B22-8145-B6CE-039686A6C1DD}"/>
              </a:ext>
            </a:extLst>
          </p:cNvPr>
          <p:cNvSpPr>
            <a:spLocks noGrp="1"/>
          </p:cNvSpPr>
          <p:nvPr>
            <p:ph type="body" sz="quarter" idx="10" hasCustomPrompt="1"/>
          </p:nvPr>
        </p:nvSpPr>
        <p:spPr>
          <a:xfrm>
            <a:off x="913226" y="2498638"/>
            <a:ext cx="2735341" cy="651192"/>
          </a:xfrm>
          <a:prstGeom prst="rect">
            <a:avLst/>
          </a:prstGeom>
        </p:spPr>
        <p:txBody>
          <a:bodyPr anchor="ctr"/>
          <a:lstStyle>
            <a:lvl1pPr marL="0" indent="0" algn="ctr">
              <a:buFontTx/>
              <a:buNone/>
              <a:defRPr sz="1800"/>
            </a:lvl1pPr>
            <a:lvl2pPr marL="457189" indent="0">
              <a:buFontTx/>
              <a:buNone/>
              <a:defRPr/>
            </a:lvl2pPr>
          </a:lstStyle>
          <a:p>
            <a:pPr lvl="0"/>
            <a:r>
              <a:rPr lang="nl-NL" err="1"/>
              <a:t>Theory</a:t>
            </a:r>
            <a:r>
              <a:rPr lang="nl-NL"/>
              <a:t> of Change</a:t>
            </a:r>
          </a:p>
        </p:txBody>
      </p:sp>
      <p:sp>
        <p:nvSpPr>
          <p:cNvPr id="23" name="Tijdelijke aanduiding voor tekst 2">
            <a:extLst>
              <a:ext uri="{FF2B5EF4-FFF2-40B4-BE49-F238E27FC236}">
                <a16:creationId xmlns:a16="http://schemas.microsoft.com/office/drawing/2014/main" id="{FADA11EB-5D8E-464F-8CEA-62B32DF34316}"/>
              </a:ext>
            </a:extLst>
          </p:cNvPr>
          <p:cNvSpPr>
            <a:spLocks noGrp="1"/>
          </p:cNvSpPr>
          <p:nvPr>
            <p:ph type="body" sz="quarter" idx="11" hasCustomPrompt="1"/>
          </p:nvPr>
        </p:nvSpPr>
        <p:spPr>
          <a:xfrm>
            <a:off x="5033131" y="2498638"/>
            <a:ext cx="2735341" cy="651192"/>
          </a:xfrm>
          <a:prstGeom prst="rect">
            <a:avLst/>
          </a:prstGeom>
        </p:spPr>
        <p:txBody>
          <a:bodyPr anchor="ctr"/>
          <a:lstStyle>
            <a:lvl1pPr marL="0" indent="0" algn="ctr">
              <a:buFontTx/>
              <a:buNone/>
              <a:defRPr sz="1800"/>
            </a:lvl1pPr>
            <a:lvl2pPr marL="457189" indent="0">
              <a:buFontTx/>
              <a:buNone/>
              <a:defRPr/>
            </a:lvl2pPr>
          </a:lstStyle>
          <a:p>
            <a:pPr lvl="0"/>
            <a:r>
              <a:rPr lang="nl-NL"/>
              <a:t>Impact rapportage</a:t>
            </a:r>
          </a:p>
        </p:txBody>
      </p:sp>
      <p:sp>
        <p:nvSpPr>
          <p:cNvPr id="24" name="Tijdelijke aanduiding voor tekst 2">
            <a:extLst>
              <a:ext uri="{FF2B5EF4-FFF2-40B4-BE49-F238E27FC236}">
                <a16:creationId xmlns:a16="http://schemas.microsoft.com/office/drawing/2014/main" id="{C68639C9-D635-B84C-AC0B-C03BB606DE38}"/>
              </a:ext>
            </a:extLst>
          </p:cNvPr>
          <p:cNvSpPr>
            <a:spLocks noGrp="1"/>
          </p:cNvSpPr>
          <p:nvPr>
            <p:ph type="body" sz="quarter" idx="12" hasCustomPrompt="1"/>
          </p:nvPr>
        </p:nvSpPr>
        <p:spPr>
          <a:xfrm>
            <a:off x="9153034" y="2498638"/>
            <a:ext cx="2735341" cy="651192"/>
          </a:xfrm>
          <a:prstGeom prst="rect">
            <a:avLst/>
          </a:prstGeom>
        </p:spPr>
        <p:txBody>
          <a:bodyPr anchor="ctr"/>
          <a:lstStyle>
            <a:lvl1pPr marL="0" indent="0" algn="ctr">
              <a:buFontTx/>
              <a:buNone/>
              <a:defRPr sz="1800"/>
            </a:lvl1pPr>
            <a:lvl2pPr marL="457189" indent="0">
              <a:buFontTx/>
              <a:buNone/>
              <a:defRPr/>
            </a:lvl2pPr>
          </a:lstStyle>
          <a:p>
            <a:r>
              <a:rPr lang="nl-NL" sz="1800">
                <a:solidFill>
                  <a:schemeClr val="tx1"/>
                </a:solidFill>
                <a:latin typeface="Century Gothic" charset="0"/>
                <a:ea typeface="Century Gothic" charset="0"/>
                <a:cs typeface="Century Gothic" charset="0"/>
              </a:rPr>
              <a:t>Aanpassing M&amp;E processen</a:t>
            </a:r>
          </a:p>
        </p:txBody>
      </p:sp>
      <p:sp>
        <p:nvSpPr>
          <p:cNvPr id="25" name="Tijdelijke aanduiding voor tekst 2">
            <a:extLst>
              <a:ext uri="{FF2B5EF4-FFF2-40B4-BE49-F238E27FC236}">
                <a16:creationId xmlns:a16="http://schemas.microsoft.com/office/drawing/2014/main" id="{5688AB67-49D4-4548-AB4D-83B4821389F5}"/>
              </a:ext>
            </a:extLst>
          </p:cNvPr>
          <p:cNvSpPr>
            <a:spLocks noGrp="1"/>
          </p:cNvSpPr>
          <p:nvPr>
            <p:ph type="body" sz="quarter" idx="13" hasCustomPrompt="1"/>
          </p:nvPr>
        </p:nvSpPr>
        <p:spPr>
          <a:xfrm>
            <a:off x="2444251" y="5851784"/>
            <a:ext cx="2735341" cy="651192"/>
          </a:xfrm>
          <a:prstGeom prst="rect">
            <a:avLst/>
          </a:prstGeom>
        </p:spPr>
        <p:txBody>
          <a:bodyPr anchor="ctr"/>
          <a:lstStyle>
            <a:lvl1pPr marL="0" indent="0" algn="ctr">
              <a:buFontTx/>
              <a:buNone/>
              <a:defRPr sz="1800"/>
            </a:lvl1pPr>
            <a:lvl2pPr marL="457189" indent="0">
              <a:buFontTx/>
              <a:buNone/>
              <a:defRPr/>
            </a:lvl2pPr>
          </a:lstStyle>
          <a:p>
            <a:r>
              <a:rPr lang="nl-NL" sz="1800">
                <a:solidFill>
                  <a:schemeClr val="tx1"/>
                </a:solidFill>
                <a:latin typeface="Century Gothic" charset="0"/>
                <a:ea typeface="Century Gothic" charset="0"/>
                <a:cs typeface="Century Gothic" charset="0"/>
              </a:rPr>
              <a:t>Impact monitoring dashboard</a:t>
            </a:r>
          </a:p>
        </p:txBody>
      </p:sp>
      <p:sp>
        <p:nvSpPr>
          <p:cNvPr id="26" name="Tijdelijke aanduiding voor tekst 2">
            <a:extLst>
              <a:ext uri="{FF2B5EF4-FFF2-40B4-BE49-F238E27FC236}">
                <a16:creationId xmlns:a16="http://schemas.microsoft.com/office/drawing/2014/main" id="{52D8DA29-A8AF-6748-B5AD-A5F3AB43F919}"/>
              </a:ext>
            </a:extLst>
          </p:cNvPr>
          <p:cNvSpPr>
            <a:spLocks noGrp="1"/>
          </p:cNvSpPr>
          <p:nvPr>
            <p:ph type="body" sz="quarter" idx="14" hasCustomPrompt="1"/>
          </p:nvPr>
        </p:nvSpPr>
        <p:spPr>
          <a:xfrm>
            <a:off x="7238858" y="5848043"/>
            <a:ext cx="2735341" cy="651192"/>
          </a:xfrm>
          <a:prstGeom prst="rect">
            <a:avLst/>
          </a:prstGeom>
        </p:spPr>
        <p:txBody>
          <a:bodyPr anchor="ctr"/>
          <a:lstStyle>
            <a:lvl1pPr marL="0" indent="0" algn="ctr">
              <a:buFontTx/>
              <a:buNone/>
              <a:defRPr sz="1800"/>
            </a:lvl1pPr>
            <a:lvl2pPr marL="457189" indent="0">
              <a:buFontTx/>
              <a:buNone/>
              <a:defRPr/>
            </a:lvl2pPr>
          </a:lstStyle>
          <a:p>
            <a:r>
              <a:rPr lang="nl-NL" sz="1800">
                <a:solidFill>
                  <a:schemeClr val="tx1"/>
                </a:solidFill>
                <a:latin typeface="Century Gothic" charset="0"/>
                <a:ea typeface="Century Gothic" charset="0"/>
                <a:cs typeface="Century Gothic" charset="0"/>
              </a:rPr>
              <a:t>Impact screeningstool</a:t>
            </a:r>
          </a:p>
        </p:txBody>
      </p:sp>
    </p:spTree>
    <p:extLst>
      <p:ext uri="{BB962C8B-B14F-4D97-AF65-F5344CB8AC3E}">
        <p14:creationId xmlns:p14="http://schemas.microsoft.com/office/powerpoint/2010/main" val="167801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con dia">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671179FF-C4BD-5D45-9CDA-AD863559B38F}"/>
              </a:ext>
            </a:extLst>
          </p:cNvPr>
          <p:cNvSpPr/>
          <p:nvPr userDrawn="1"/>
        </p:nvSpPr>
        <p:spPr>
          <a:xfrm>
            <a:off x="9733686" y="7777318"/>
            <a:ext cx="1037241" cy="433619"/>
          </a:xfrm>
          <a:prstGeom prst="rect">
            <a:avLst/>
          </a:prstGeom>
          <a:solidFill>
            <a:srgbClr val="EBEBEB"/>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solidFill>
                <a:schemeClr val="tx1"/>
              </a:solidFill>
            </a:endParaRPr>
          </a:p>
        </p:txBody>
      </p:sp>
      <p:sp>
        <p:nvSpPr>
          <p:cNvPr id="21" name="Titel 5">
            <a:extLst>
              <a:ext uri="{FF2B5EF4-FFF2-40B4-BE49-F238E27FC236}">
                <a16:creationId xmlns:a16="http://schemas.microsoft.com/office/drawing/2014/main" id="{5739157F-051C-574F-B060-E74F30453FC4}"/>
              </a:ext>
            </a:extLst>
          </p:cNvPr>
          <p:cNvSpPr>
            <a:spLocks noGrp="1"/>
          </p:cNvSpPr>
          <p:nvPr>
            <p:ph type="title" hasCustomPrompt="1"/>
          </p:nvPr>
        </p:nvSpPr>
        <p:spPr>
          <a:xfrm>
            <a:off x="523319" y="520329"/>
            <a:ext cx="11041380" cy="1102941"/>
          </a:xfrm>
          <a:prstGeom prst="rect">
            <a:avLst/>
          </a:prstGeom>
        </p:spPr>
        <p:txBody>
          <a:bodyPr anchor="ctr"/>
          <a:lstStyle>
            <a:lvl1pPr>
              <a:defRPr b="1"/>
            </a:lvl1pPr>
          </a:lstStyle>
          <a:p>
            <a:r>
              <a:rPr lang="nl-NL"/>
              <a:t>Voorbeeld sheet</a:t>
            </a:r>
          </a:p>
        </p:txBody>
      </p:sp>
      <p:sp>
        <p:nvSpPr>
          <p:cNvPr id="3" name="Tijdelijke aanduiding voor tekst 2">
            <a:extLst>
              <a:ext uri="{FF2B5EF4-FFF2-40B4-BE49-F238E27FC236}">
                <a16:creationId xmlns:a16="http://schemas.microsoft.com/office/drawing/2014/main" id="{D12155A2-5B22-8145-B6CE-039686A6C1DD}"/>
              </a:ext>
            </a:extLst>
          </p:cNvPr>
          <p:cNvSpPr>
            <a:spLocks noGrp="1"/>
          </p:cNvSpPr>
          <p:nvPr>
            <p:ph type="body" sz="quarter" idx="10" hasCustomPrompt="1"/>
          </p:nvPr>
        </p:nvSpPr>
        <p:spPr>
          <a:xfrm>
            <a:off x="913226" y="2498638"/>
            <a:ext cx="2735341" cy="651192"/>
          </a:xfrm>
          <a:prstGeom prst="rect">
            <a:avLst/>
          </a:prstGeom>
        </p:spPr>
        <p:txBody>
          <a:bodyPr anchor="ctr"/>
          <a:lstStyle>
            <a:lvl1pPr marL="0" indent="0" algn="ctr">
              <a:buFontTx/>
              <a:buNone/>
              <a:defRPr sz="1800"/>
            </a:lvl1pPr>
            <a:lvl2pPr marL="457189" indent="0">
              <a:buFontTx/>
              <a:buNone/>
              <a:defRPr/>
            </a:lvl2pPr>
          </a:lstStyle>
          <a:p>
            <a:pPr lvl="0"/>
            <a:r>
              <a:rPr lang="nl-NL" err="1"/>
              <a:t>Theory</a:t>
            </a:r>
            <a:r>
              <a:rPr lang="nl-NL"/>
              <a:t> of Change</a:t>
            </a:r>
          </a:p>
        </p:txBody>
      </p:sp>
      <p:sp>
        <p:nvSpPr>
          <p:cNvPr id="23" name="Tijdelijke aanduiding voor tekst 2">
            <a:extLst>
              <a:ext uri="{FF2B5EF4-FFF2-40B4-BE49-F238E27FC236}">
                <a16:creationId xmlns:a16="http://schemas.microsoft.com/office/drawing/2014/main" id="{FADA11EB-5D8E-464F-8CEA-62B32DF34316}"/>
              </a:ext>
            </a:extLst>
          </p:cNvPr>
          <p:cNvSpPr>
            <a:spLocks noGrp="1"/>
          </p:cNvSpPr>
          <p:nvPr>
            <p:ph type="body" sz="quarter" idx="11" hasCustomPrompt="1"/>
          </p:nvPr>
        </p:nvSpPr>
        <p:spPr>
          <a:xfrm>
            <a:off x="5033131" y="2498638"/>
            <a:ext cx="2735341" cy="651192"/>
          </a:xfrm>
          <a:prstGeom prst="rect">
            <a:avLst/>
          </a:prstGeom>
        </p:spPr>
        <p:txBody>
          <a:bodyPr anchor="ctr"/>
          <a:lstStyle>
            <a:lvl1pPr marL="0" indent="0" algn="ctr">
              <a:buFontTx/>
              <a:buNone/>
              <a:defRPr sz="1800"/>
            </a:lvl1pPr>
            <a:lvl2pPr marL="457189" indent="0">
              <a:buFontTx/>
              <a:buNone/>
              <a:defRPr/>
            </a:lvl2pPr>
          </a:lstStyle>
          <a:p>
            <a:pPr lvl="0"/>
            <a:r>
              <a:rPr lang="nl-NL"/>
              <a:t>Impact rapportage</a:t>
            </a:r>
          </a:p>
        </p:txBody>
      </p:sp>
      <p:sp>
        <p:nvSpPr>
          <p:cNvPr id="24" name="Tijdelijke aanduiding voor tekst 2">
            <a:extLst>
              <a:ext uri="{FF2B5EF4-FFF2-40B4-BE49-F238E27FC236}">
                <a16:creationId xmlns:a16="http://schemas.microsoft.com/office/drawing/2014/main" id="{C68639C9-D635-B84C-AC0B-C03BB606DE38}"/>
              </a:ext>
            </a:extLst>
          </p:cNvPr>
          <p:cNvSpPr>
            <a:spLocks noGrp="1"/>
          </p:cNvSpPr>
          <p:nvPr>
            <p:ph type="body" sz="quarter" idx="12" hasCustomPrompt="1"/>
          </p:nvPr>
        </p:nvSpPr>
        <p:spPr>
          <a:xfrm>
            <a:off x="9153034" y="2498638"/>
            <a:ext cx="2735341" cy="651192"/>
          </a:xfrm>
          <a:prstGeom prst="rect">
            <a:avLst/>
          </a:prstGeom>
        </p:spPr>
        <p:txBody>
          <a:bodyPr anchor="ctr"/>
          <a:lstStyle>
            <a:lvl1pPr marL="0" indent="0" algn="ctr">
              <a:buFontTx/>
              <a:buNone/>
              <a:defRPr sz="1800"/>
            </a:lvl1pPr>
            <a:lvl2pPr marL="457189" indent="0">
              <a:buFontTx/>
              <a:buNone/>
              <a:defRPr/>
            </a:lvl2pPr>
          </a:lstStyle>
          <a:p>
            <a:r>
              <a:rPr lang="nl-NL" sz="1800">
                <a:solidFill>
                  <a:schemeClr val="tx1"/>
                </a:solidFill>
                <a:latin typeface="Century Gothic" charset="0"/>
                <a:ea typeface="Century Gothic" charset="0"/>
                <a:cs typeface="Century Gothic" charset="0"/>
              </a:rPr>
              <a:t>Aanpassing M&amp;E processen</a:t>
            </a:r>
          </a:p>
        </p:txBody>
      </p:sp>
      <p:sp>
        <p:nvSpPr>
          <p:cNvPr id="25" name="Tijdelijke aanduiding voor tekst 2">
            <a:extLst>
              <a:ext uri="{FF2B5EF4-FFF2-40B4-BE49-F238E27FC236}">
                <a16:creationId xmlns:a16="http://schemas.microsoft.com/office/drawing/2014/main" id="{5688AB67-49D4-4548-AB4D-83B4821389F5}"/>
              </a:ext>
            </a:extLst>
          </p:cNvPr>
          <p:cNvSpPr>
            <a:spLocks noGrp="1"/>
          </p:cNvSpPr>
          <p:nvPr>
            <p:ph type="body" sz="quarter" idx="13" hasCustomPrompt="1"/>
          </p:nvPr>
        </p:nvSpPr>
        <p:spPr>
          <a:xfrm>
            <a:off x="2444251" y="5851784"/>
            <a:ext cx="2735341" cy="651192"/>
          </a:xfrm>
          <a:prstGeom prst="rect">
            <a:avLst/>
          </a:prstGeom>
        </p:spPr>
        <p:txBody>
          <a:bodyPr anchor="ctr"/>
          <a:lstStyle>
            <a:lvl1pPr marL="0" indent="0" algn="ctr">
              <a:buFontTx/>
              <a:buNone/>
              <a:defRPr sz="1800"/>
            </a:lvl1pPr>
            <a:lvl2pPr marL="457189" indent="0">
              <a:buFontTx/>
              <a:buNone/>
              <a:defRPr/>
            </a:lvl2pPr>
          </a:lstStyle>
          <a:p>
            <a:r>
              <a:rPr lang="nl-NL" sz="1800">
                <a:solidFill>
                  <a:schemeClr val="tx1"/>
                </a:solidFill>
                <a:latin typeface="Century Gothic" charset="0"/>
                <a:ea typeface="Century Gothic" charset="0"/>
                <a:cs typeface="Century Gothic" charset="0"/>
              </a:rPr>
              <a:t>Impact monitoring dashboard</a:t>
            </a:r>
          </a:p>
        </p:txBody>
      </p:sp>
      <p:sp>
        <p:nvSpPr>
          <p:cNvPr id="26" name="Tijdelijke aanduiding voor tekst 2">
            <a:extLst>
              <a:ext uri="{FF2B5EF4-FFF2-40B4-BE49-F238E27FC236}">
                <a16:creationId xmlns:a16="http://schemas.microsoft.com/office/drawing/2014/main" id="{52D8DA29-A8AF-6748-B5AD-A5F3AB43F919}"/>
              </a:ext>
            </a:extLst>
          </p:cNvPr>
          <p:cNvSpPr>
            <a:spLocks noGrp="1"/>
          </p:cNvSpPr>
          <p:nvPr>
            <p:ph type="body" sz="quarter" idx="14" hasCustomPrompt="1"/>
          </p:nvPr>
        </p:nvSpPr>
        <p:spPr>
          <a:xfrm>
            <a:off x="7238858" y="5848043"/>
            <a:ext cx="2735341" cy="651192"/>
          </a:xfrm>
          <a:prstGeom prst="rect">
            <a:avLst/>
          </a:prstGeom>
        </p:spPr>
        <p:txBody>
          <a:bodyPr anchor="ctr"/>
          <a:lstStyle>
            <a:lvl1pPr marL="0" indent="0" algn="ctr">
              <a:buFontTx/>
              <a:buNone/>
              <a:defRPr sz="1800"/>
            </a:lvl1pPr>
            <a:lvl2pPr marL="457189" indent="0">
              <a:buFontTx/>
              <a:buNone/>
              <a:defRPr/>
            </a:lvl2pPr>
          </a:lstStyle>
          <a:p>
            <a:r>
              <a:rPr lang="nl-NL" sz="1800">
                <a:solidFill>
                  <a:schemeClr val="tx1"/>
                </a:solidFill>
                <a:latin typeface="Century Gothic" charset="0"/>
                <a:ea typeface="Century Gothic" charset="0"/>
                <a:cs typeface="Century Gothic" charset="0"/>
              </a:rPr>
              <a:t>Impact screeningstool</a:t>
            </a:r>
          </a:p>
        </p:txBody>
      </p:sp>
      <p:sp>
        <p:nvSpPr>
          <p:cNvPr id="4" name="Tijdelijke aanduiding voor afbeelding 3">
            <a:extLst>
              <a:ext uri="{FF2B5EF4-FFF2-40B4-BE49-F238E27FC236}">
                <a16:creationId xmlns:a16="http://schemas.microsoft.com/office/drawing/2014/main" id="{05D44E3E-B26B-9048-94F3-483444CBF2C4}"/>
              </a:ext>
            </a:extLst>
          </p:cNvPr>
          <p:cNvSpPr>
            <a:spLocks noGrp="1"/>
          </p:cNvSpPr>
          <p:nvPr>
            <p:ph type="pic" sz="quarter" idx="15" hasCustomPrompt="1"/>
          </p:nvPr>
        </p:nvSpPr>
        <p:spPr>
          <a:xfrm>
            <a:off x="1379553" y="3158518"/>
            <a:ext cx="1811894" cy="2029142"/>
          </a:xfrm>
          <a:prstGeom prst="rect">
            <a:avLst/>
          </a:prstGeom>
        </p:spPr>
        <p:txBody>
          <a:bodyPr/>
          <a:lstStyle/>
          <a:p>
            <a:r>
              <a:rPr lang="nl-NL"/>
              <a:t>Icon</a:t>
            </a:r>
          </a:p>
        </p:txBody>
      </p:sp>
      <p:sp>
        <p:nvSpPr>
          <p:cNvPr id="22" name="Tijdelijke aanduiding voor afbeelding 3">
            <a:extLst>
              <a:ext uri="{FF2B5EF4-FFF2-40B4-BE49-F238E27FC236}">
                <a16:creationId xmlns:a16="http://schemas.microsoft.com/office/drawing/2014/main" id="{395DEC42-DA75-D44A-B29F-BFE105D1D687}"/>
              </a:ext>
            </a:extLst>
          </p:cNvPr>
          <p:cNvSpPr>
            <a:spLocks noGrp="1"/>
          </p:cNvSpPr>
          <p:nvPr>
            <p:ph type="pic" sz="quarter" idx="16" hasCustomPrompt="1"/>
          </p:nvPr>
        </p:nvSpPr>
        <p:spPr>
          <a:xfrm>
            <a:off x="5586533" y="3158518"/>
            <a:ext cx="1811894" cy="2029142"/>
          </a:xfrm>
          <a:prstGeom prst="rect">
            <a:avLst/>
          </a:prstGeom>
        </p:spPr>
        <p:txBody>
          <a:bodyPr/>
          <a:lstStyle/>
          <a:p>
            <a:r>
              <a:rPr lang="nl-NL"/>
              <a:t>Icon</a:t>
            </a:r>
          </a:p>
        </p:txBody>
      </p:sp>
      <p:sp>
        <p:nvSpPr>
          <p:cNvPr id="29" name="Tijdelijke aanduiding voor afbeelding 3">
            <a:extLst>
              <a:ext uri="{FF2B5EF4-FFF2-40B4-BE49-F238E27FC236}">
                <a16:creationId xmlns:a16="http://schemas.microsoft.com/office/drawing/2014/main" id="{C7FAB796-D1F3-8D4E-98DE-55A2EC9207B6}"/>
              </a:ext>
            </a:extLst>
          </p:cNvPr>
          <p:cNvSpPr>
            <a:spLocks noGrp="1"/>
          </p:cNvSpPr>
          <p:nvPr>
            <p:ph type="pic" sz="quarter" idx="19" hasCustomPrompt="1"/>
          </p:nvPr>
        </p:nvSpPr>
        <p:spPr>
          <a:xfrm>
            <a:off x="7807043" y="6536836"/>
            <a:ext cx="1811894" cy="2029142"/>
          </a:xfrm>
          <a:prstGeom prst="rect">
            <a:avLst/>
          </a:prstGeom>
        </p:spPr>
        <p:txBody>
          <a:bodyPr/>
          <a:lstStyle/>
          <a:p>
            <a:r>
              <a:rPr lang="nl-NL"/>
              <a:t>Icon</a:t>
            </a:r>
          </a:p>
        </p:txBody>
      </p:sp>
      <p:sp>
        <p:nvSpPr>
          <p:cNvPr id="30" name="Tijdelijke aanduiding voor afbeelding 3">
            <a:extLst>
              <a:ext uri="{FF2B5EF4-FFF2-40B4-BE49-F238E27FC236}">
                <a16:creationId xmlns:a16="http://schemas.microsoft.com/office/drawing/2014/main" id="{B8C8A73B-4A15-4C49-8E9E-67440BD72F52}"/>
              </a:ext>
            </a:extLst>
          </p:cNvPr>
          <p:cNvSpPr>
            <a:spLocks noGrp="1"/>
          </p:cNvSpPr>
          <p:nvPr>
            <p:ph type="pic" sz="quarter" idx="20" hasCustomPrompt="1"/>
          </p:nvPr>
        </p:nvSpPr>
        <p:spPr>
          <a:xfrm>
            <a:off x="9752807" y="3179858"/>
            <a:ext cx="1811894" cy="2029142"/>
          </a:xfrm>
          <a:prstGeom prst="rect">
            <a:avLst/>
          </a:prstGeom>
        </p:spPr>
        <p:txBody>
          <a:bodyPr/>
          <a:lstStyle/>
          <a:p>
            <a:r>
              <a:rPr lang="nl-NL"/>
              <a:t>Icon</a:t>
            </a:r>
          </a:p>
        </p:txBody>
      </p:sp>
      <p:sp>
        <p:nvSpPr>
          <p:cNvPr id="31" name="Tijdelijke aanduiding voor afbeelding 3">
            <a:extLst>
              <a:ext uri="{FF2B5EF4-FFF2-40B4-BE49-F238E27FC236}">
                <a16:creationId xmlns:a16="http://schemas.microsoft.com/office/drawing/2014/main" id="{99BD8FE6-E52A-834B-A70E-FFEE9300BCD8}"/>
              </a:ext>
            </a:extLst>
          </p:cNvPr>
          <p:cNvSpPr>
            <a:spLocks noGrp="1"/>
          </p:cNvSpPr>
          <p:nvPr>
            <p:ph type="pic" sz="quarter" idx="21" hasCustomPrompt="1"/>
          </p:nvPr>
        </p:nvSpPr>
        <p:spPr>
          <a:xfrm>
            <a:off x="2905972" y="6536836"/>
            <a:ext cx="1811894" cy="2029142"/>
          </a:xfrm>
          <a:prstGeom prst="rect">
            <a:avLst/>
          </a:prstGeom>
        </p:spPr>
        <p:txBody>
          <a:bodyPr/>
          <a:lstStyle/>
          <a:p>
            <a:r>
              <a:rPr lang="nl-NL"/>
              <a:t>Icon</a:t>
            </a:r>
          </a:p>
        </p:txBody>
      </p:sp>
    </p:spTree>
    <p:extLst>
      <p:ext uri="{BB962C8B-B14F-4D97-AF65-F5344CB8AC3E}">
        <p14:creationId xmlns:p14="http://schemas.microsoft.com/office/powerpoint/2010/main" val="10893087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Portfolio dia">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E6395B48-6FD5-B741-BDA2-DD3D8C1EC953}"/>
              </a:ext>
            </a:extLst>
          </p:cNvPr>
          <p:cNvSpPr>
            <a:spLocks noGrp="1"/>
          </p:cNvSpPr>
          <p:nvPr>
            <p:ph type="title" hasCustomPrompt="1"/>
          </p:nvPr>
        </p:nvSpPr>
        <p:spPr>
          <a:xfrm>
            <a:off x="523319" y="511177"/>
            <a:ext cx="11399837" cy="1102941"/>
          </a:xfrm>
          <a:prstGeom prst="rect">
            <a:avLst/>
          </a:prstGeom>
        </p:spPr>
        <p:txBody>
          <a:bodyPr anchor="ctr"/>
          <a:lstStyle>
            <a:lvl1pPr>
              <a:defRPr b="1"/>
            </a:lvl1pPr>
          </a:lstStyle>
          <a:p>
            <a:r>
              <a:rPr lang="nl-NL"/>
              <a:t>Wij helpen impact te vergroten</a:t>
            </a:r>
          </a:p>
        </p:txBody>
      </p:sp>
      <p:pic>
        <p:nvPicPr>
          <p:cNvPr id="9" name="Afbeelding 8" descr="Afbeelding met schermafbeelding&#10;&#10;Automatisch gegenereerde beschrijving">
            <a:extLst>
              <a:ext uri="{FF2B5EF4-FFF2-40B4-BE49-F238E27FC236}">
                <a16:creationId xmlns:a16="http://schemas.microsoft.com/office/drawing/2014/main" id="{7594BA85-A92C-9B49-BCF6-125763B96D31}"/>
              </a:ext>
            </a:extLst>
          </p:cNvPr>
          <p:cNvPicPr>
            <a:picLocks noChangeAspect="1"/>
          </p:cNvPicPr>
          <p:nvPr userDrawn="1"/>
        </p:nvPicPr>
        <p:blipFill>
          <a:blip r:embed="rId2"/>
          <a:stretch>
            <a:fillRect/>
          </a:stretch>
        </p:blipFill>
        <p:spPr>
          <a:xfrm>
            <a:off x="3107042" y="1614115"/>
            <a:ext cx="6587519" cy="7149799"/>
          </a:xfrm>
          <a:prstGeom prst="rect">
            <a:avLst/>
          </a:prstGeom>
        </p:spPr>
      </p:pic>
    </p:spTree>
    <p:extLst>
      <p:ext uri="{BB962C8B-B14F-4D97-AF65-F5344CB8AC3E}">
        <p14:creationId xmlns:p14="http://schemas.microsoft.com/office/powerpoint/2010/main" val="215578970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Wrap up">
    <p:spTree>
      <p:nvGrpSpPr>
        <p:cNvPr id="1" name=""/>
        <p:cNvGrpSpPr/>
        <p:nvPr/>
      </p:nvGrpSpPr>
      <p:grpSpPr>
        <a:xfrm>
          <a:off x="0" y="0"/>
          <a:ext cx="0" cy="0"/>
          <a:chOff x="0" y="0"/>
          <a:chExt cx="0" cy="0"/>
        </a:xfrm>
      </p:grpSpPr>
      <p:sp>
        <p:nvSpPr>
          <p:cNvPr id="3" name="Freeform 80">
            <a:extLst>
              <a:ext uri="{FF2B5EF4-FFF2-40B4-BE49-F238E27FC236}">
                <a16:creationId xmlns:a16="http://schemas.microsoft.com/office/drawing/2014/main" id="{6466B820-5E5D-1242-B856-890644D54F6E}"/>
              </a:ext>
            </a:extLst>
          </p:cNvPr>
          <p:cNvSpPr>
            <a:spLocks/>
          </p:cNvSpPr>
          <p:nvPr userDrawn="1"/>
        </p:nvSpPr>
        <p:spPr bwMode="auto">
          <a:xfrm>
            <a:off x="5455194" y="2556352"/>
            <a:ext cx="1891217" cy="2588299"/>
          </a:xfrm>
          <a:custGeom>
            <a:avLst/>
            <a:gdLst>
              <a:gd name="T0" fmla="*/ 2147483647 w 352"/>
              <a:gd name="T1" fmla="*/ 2147483647 h 361"/>
              <a:gd name="T2" fmla="*/ 2147483647 w 352"/>
              <a:gd name="T3" fmla="*/ 2147483647 h 361"/>
              <a:gd name="T4" fmla="*/ 2147483647 w 352"/>
              <a:gd name="T5" fmla="*/ 2147483647 h 361"/>
              <a:gd name="T6" fmla="*/ 2147483647 w 352"/>
              <a:gd name="T7" fmla="*/ 2147483647 h 361"/>
              <a:gd name="T8" fmla="*/ 2147483647 w 352"/>
              <a:gd name="T9" fmla="*/ 2147483647 h 361"/>
              <a:gd name="T10" fmla="*/ 2147483647 w 352"/>
              <a:gd name="T11" fmla="*/ 2147483647 h 361"/>
              <a:gd name="T12" fmla="*/ 2147483647 w 352"/>
              <a:gd name="T13" fmla="*/ 2147483647 h 361"/>
              <a:gd name="T14" fmla="*/ 2147483647 w 352"/>
              <a:gd name="T15" fmla="*/ 2147483647 h 361"/>
              <a:gd name="T16" fmla="*/ 2147483647 w 352"/>
              <a:gd name="T17" fmla="*/ 0 h 361"/>
              <a:gd name="T18" fmla="*/ 2147483647 w 352"/>
              <a:gd name="T19" fmla="*/ 2147483647 h 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361"/>
              <a:gd name="T32" fmla="*/ 352 w 352"/>
              <a:gd name="T33" fmla="*/ 361 h 3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361">
                <a:moveTo>
                  <a:pt x="199" y="31"/>
                </a:moveTo>
                <a:cubicBezTo>
                  <a:pt x="253" y="40"/>
                  <a:pt x="301" y="76"/>
                  <a:pt x="322" y="130"/>
                </a:cubicBezTo>
                <a:cubicBezTo>
                  <a:pt x="352" y="211"/>
                  <a:pt x="311" y="301"/>
                  <a:pt x="231" y="331"/>
                </a:cubicBezTo>
                <a:cubicBezTo>
                  <a:pt x="150" y="361"/>
                  <a:pt x="60" y="321"/>
                  <a:pt x="30" y="240"/>
                </a:cubicBezTo>
                <a:cubicBezTo>
                  <a:pt x="0" y="160"/>
                  <a:pt x="40" y="71"/>
                  <a:pt x="120" y="40"/>
                </a:cubicBezTo>
                <a:cubicBezTo>
                  <a:pt x="120" y="40"/>
                  <a:pt x="120" y="40"/>
                  <a:pt x="120" y="40"/>
                </a:cubicBezTo>
                <a:cubicBezTo>
                  <a:pt x="132" y="71"/>
                  <a:pt x="132" y="71"/>
                  <a:pt x="132" y="71"/>
                </a:cubicBezTo>
                <a:cubicBezTo>
                  <a:pt x="167" y="18"/>
                  <a:pt x="167" y="18"/>
                  <a:pt x="167" y="18"/>
                </a:cubicBezTo>
                <a:cubicBezTo>
                  <a:pt x="106" y="0"/>
                  <a:pt x="106" y="0"/>
                  <a:pt x="106" y="0"/>
                </a:cubicBezTo>
                <a:cubicBezTo>
                  <a:pt x="112" y="17"/>
                  <a:pt x="112" y="17"/>
                  <a:pt x="112" y="17"/>
                </a:cubicBezTo>
              </a:path>
            </a:pathLst>
          </a:custGeom>
          <a:noFill/>
          <a:ln w="60325" cap="sq">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sz="2400"/>
          </a:p>
        </p:txBody>
      </p:sp>
      <p:sp>
        <p:nvSpPr>
          <p:cNvPr id="5" name="Tijdelijke aanduiding voor inhoud 4">
            <a:extLst>
              <a:ext uri="{FF2B5EF4-FFF2-40B4-BE49-F238E27FC236}">
                <a16:creationId xmlns:a16="http://schemas.microsoft.com/office/drawing/2014/main" id="{60501FE9-68EC-174C-B1E9-92D89E883E41}"/>
              </a:ext>
            </a:extLst>
          </p:cNvPr>
          <p:cNvSpPr>
            <a:spLocks noGrp="1"/>
          </p:cNvSpPr>
          <p:nvPr>
            <p:ph sz="quarter" idx="10" hasCustomPrompt="1"/>
          </p:nvPr>
        </p:nvSpPr>
        <p:spPr>
          <a:xfrm>
            <a:off x="5455194" y="5729005"/>
            <a:ext cx="1891217" cy="1105752"/>
          </a:xfrm>
          <a:prstGeom prst="rect">
            <a:avLst/>
          </a:prstGeom>
        </p:spPr>
        <p:txBody>
          <a:bodyPr anchor="ctr"/>
          <a:lstStyle>
            <a:lvl1pPr marL="0" indent="0" algn="ctr">
              <a:buFontTx/>
              <a:buNone/>
              <a:defRPr b="1"/>
            </a:lvl1pPr>
          </a:lstStyle>
          <a:p>
            <a:pPr lvl="0"/>
            <a:r>
              <a:rPr lang="nl-NL" err="1"/>
              <a:t>Wrap</a:t>
            </a:r>
            <a:r>
              <a:rPr lang="nl-NL"/>
              <a:t>-up</a:t>
            </a:r>
          </a:p>
        </p:txBody>
      </p:sp>
    </p:spTree>
    <p:extLst>
      <p:ext uri="{BB962C8B-B14F-4D97-AF65-F5344CB8AC3E}">
        <p14:creationId xmlns:p14="http://schemas.microsoft.com/office/powerpoint/2010/main" val="32202730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Mosquito">
    <p:spTree>
      <p:nvGrpSpPr>
        <p:cNvPr id="1" name=""/>
        <p:cNvGrpSpPr/>
        <p:nvPr/>
      </p:nvGrpSpPr>
      <p:grpSpPr>
        <a:xfrm>
          <a:off x="0" y="0"/>
          <a:ext cx="0" cy="0"/>
          <a:chOff x="0" y="0"/>
          <a:chExt cx="0" cy="0"/>
        </a:xfrm>
      </p:grpSpPr>
      <p:pic>
        <p:nvPicPr>
          <p:cNvPr id="4" name="Afbeelding 3" descr="Afbeelding met dier, insect&#10;&#10;Automatisch gegenereerde beschrijving">
            <a:extLst>
              <a:ext uri="{FF2B5EF4-FFF2-40B4-BE49-F238E27FC236}">
                <a16:creationId xmlns:a16="http://schemas.microsoft.com/office/drawing/2014/main" id="{1CC9582F-95AF-AB41-925F-DC72A02B2876}"/>
              </a:ext>
            </a:extLst>
          </p:cNvPr>
          <p:cNvPicPr>
            <a:picLocks noChangeAspect="1"/>
          </p:cNvPicPr>
          <p:nvPr userDrawn="1"/>
        </p:nvPicPr>
        <p:blipFill>
          <a:blip r:embed="rId2"/>
          <a:stretch>
            <a:fillRect/>
          </a:stretch>
        </p:blipFill>
        <p:spPr>
          <a:xfrm>
            <a:off x="2325072" y="1026271"/>
            <a:ext cx="8151460" cy="5765089"/>
          </a:xfrm>
          <a:prstGeom prst="rect">
            <a:avLst/>
          </a:prstGeom>
        </p:spPr>
      </p:pic>
      <p:sp>
        <p:nvSpPr>
          <p:cNvPr id="6" name="Tijdelijke aanduiding voor inhoud 5">
            <a:extLst>
              <a:ext uri="{FF2B5EF4-FFF2-40B4-BE49-F238E27FC236}">
                <a16:creationId xmlns:a16="http://schemas.microsoft.com/office/drawing/2014/main" id="{0A0BF52A-A18E-4346-A7E3-B4C657FB5139}"/>
              </a:ext>
            </a:extLst>
          </p:cNvPr>
          <p:cNvSpPr>
            <a:spLocks noGrp="1"/>
          </p:cNvSpPr>
          <p:nvPr>
            <p:ph sz="quarter" idx="10" hasCustomPrompt="1"/>
          </p:nvPr>
        </p:nvSpPr>
        <p:spPr>
          <a:xfrm>
            <a:off x="2325072" y="6791360"/>
            <a:ext cx="8151460" cy="1063182"/>
          </a:xfrm>
          <a:prstGeom prst="rect">
            <a:avLst/>
          </a:prstGeom>
        </p:spPr>
        <p:txBody>
          <a:bodyPr anchor="ctr"/>
          <a:lstStyle>
            <a:lvl1pPr marL="0" indent="0" algn="ctr">
              <a:buFontTx/>
              <a:buNone/>
              <a:defRPr sz="1500" b="1">
                <a:solidFill>
                  <a:schemeClr val="tx1"/>
                </a:solidFill>
              </a:defRPr>
            </a:lvl1pPr>
          </a:lstStyle>
          <a:p>
            <a:pPr lvl="0"/>
            <a:r>
              <a:rPr lang="nl-NL"/>
              <a:t>”</a:t>
            </a:r>
            <a:r>
              <a:rPr lang="nl-NL" err="1"/>
              <a:t>If</a:t>
            </a:r>
            <a:r>
              <a:rPr lang="nl-NL"/>
              <a:t> </a:t>
            </a:r>
            <a:r>
              <a:rPr lang="nl-NL" err="1"/>
              <a:t>you</a:t>
            </a:r>
            <a:r>
              <a:rPr lang="nl-NL"/>
              <a:t> </a:t>
            </a:r>
            <a:r>
              <a:rPr lang="nl-NL" err="1"/>
              <a:t>think</a:t>
            </a:r>
            <a:r>
              <a:rPr lang="nl-NL"/>
              <a:t> </a:t>
            </a:r>
            <a:r>
              <a:rPr lang="nl-NL" err="1"/>
              <a:t>you’re</a:t>
            </a:r>
            <a:r>
              <a:rPr lang="nl-NL"/>
              <a:t> </a:t>
            </a:r>
            <a:r>
              <a:rPr lang="nl-NL" err="1"/>
              <a:t>too</a:t>
            </a:r>
            <a:r>
              <a:rPr lang="nl-NL"/>
              <a:t> small </a:t>
            </a:r>
            <a:r>
              <a:rPr lang="nl-NL" err="1"/>
              <a:t>to</a:t>
            </a:r>
            <a:r>
              <a:rPr lang="nl-NL"/>
              <a:t> make a </a:t>
            </a:r>
            <a:r>
              <a:rPr lang="nl-NL" err="1"/>
              <a:t>difference</a:t>
            </a:r>
            <a:r>
              <a:rPr lang="nl-NL"/>
              <a:t>,</a:t>
            </a:r>
          </a:p>
          <a:p>
            <a:pPr lvl="0"/>
            <a:r>
              <a:rPr lang="nl-NL" err="1"/>
              <a:t>try</a:t>
            </a:r>
            <a:r>
              <a:rPr lang="nl-NL"/>
              <a:t> sleeping </a:t>
            </a:r>
            <a:r>
              <a:rPr lang="nl-NL" err="1"/>
              <a:t>with</a:t>
            </a:r>
            <a:r>
              <a:rPr lang="nl-NL"/>
              <a:t> a </a:t>
            </a:r>
            <a:r>
              <a:rPr lang="nl-NL" err="1"/>
              <a:t>mosquito</a:t>
            </a:r>
            <a:r>
              <a:rPr lang="nl-NL"/>
              <a:t>.”</a:t>
            </a:r>
          </a:p>
        </p:txBody>
      </p:sp>
      <p:sp>
        <p:nvSpPr>
          <p:cNvPr id="7" name="Tijdelijke aanduiding voor inhoud 5">
            <a:extLst>
              <a:ext uri="{FF2B5EF4-FFF2-40B4-BE49-F238E27FC236}">
                <a16:creationId xmlns:a16="http://schemas.microsoft.com/office/drawing/2014/main" id="{32BBBE65-E4F1-BF43-8882-245ED8939A46}"/>
              </a:ext>
            </a:extLst>
          </p:cNvPr>
          <p:cNvSpPr>
            <a:spLocks noGrp="1"/>
          </p:cNvSpPr>
          <p:nvPr>
            <p:ph sz="quarter" idx="11" hasCustomPrompt="1"/>
          </p:nvPr>
        </p:nvSpPr>
        <p:spPr>
          <a:xfrm>
            <a:off x="2325072" y="7854543"/>
            <a:ext cx="8151460" cy="720391"/>
          </a:xfrm>
          <a:prstGeom prst="rect">
            <a:avLst/>
          </a:prstGeom>
        </p:spPr>
        <p:txBody>
          <a:bodyPr anchor="ctr"/>
          <a:lstStyle>
            <a:lvl1pPr marL="0" indent="0" algn="ctr">
              <a:buFontTx/>
              <a:buNone/>
              <a:defRPr sz="1500" b="0">
                <a:solidFill>
                  <a:schemeClr val="tx1"/>
                </a:solidFill>
              </a:defRPr>
            </a:lvl1pPr>
          </a:lstStyle>
          <a:p>
            <a:pPr lvl="0"/>
            <a:r>
              <a:rPr lang="nl-NL" b="0"/>
              <a:t>Dalai Lama XIV</a:t>
            </a:r>
            <a:endParaRPr lang="nl-NL"/>
          </a:p>
        </p:txBody>
      </p:sp>
    </p:spTree>
    <p:extLst>
      <p:ext uri="{BB962C8B-B14F-4D97-AF65-F5344CB8AC3E}">
        <p14:creationId xmlns:p14="http://schemas.microsoft.com/office/powerpoint/2010/main" val="2675722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ussenslide beige">
    <p:spTree>
      <p:nvGrpSpPr>
        <p:cNvPr id="1" name=""/>
        <p:cNvGrpSpPr/>
        <p:nvPr/>
      </p:nvGrpSpPr>
      <p:grpSpPr>
        <a:xfrm>
          <a:off x="0" y="0"/>
          <a:ext cx="0" cy="0"/>
          <a:chOff x="0" y="0"/>
          <a:chExt cx="0" cy="0"/>
        </a:xfrm>
      </p:grpSpPr>
      <p:sp>
        <p:nvSpPr>
          <p:cNvPr id="5" name="Vrije vorm: vorm 4">
            <a:extLst>
              <a:ext uri="{FF2B5EF4-FFF2-40B4-BE49-F238E27FC236}">
                <a16:creationId xmlns:a16="http://schemas.microsoft.com/office/drawing/2014/main" id="{4E890974-218E-4DA0-9D5E-8F60D917B741}"/>
              </a:ext>
            </a:extLst>
          </p:cNvPr>
          <p:cNvSpPr/>
          <p:nvPr userDrawn="1"/>
        </p:nvSpPr>
        <p:spPr>
          <a:xfrm>
            <a:off x="169433" y="225255"/>
            <a:ext cx="12632166" cy="9150691"/>
          </a:xfrm>
          <a:custGeom>
            <a:avLst/>
            <a:gdLst>
              <a:gd name="connsiteX0" fmla="*/ 1 w 12070976"/>
              <a:gd name="connsiteY0" fmla="*/ 1 h 6549655"/>
              <a:gd name="connsiteX1" fmla="*/ 1 w 12070976"/>
              <a:gd name="connsiteY1" fmla="*/ 176331 h 6549655"/>
              <a:gd name="connsiteX2" fmla="*/ 175774 w 12070976"/>
              <a:gd name="connsiteY2" fmla="*/ 1 h 6549655"/>
              <a:gd name="connsiteX3" fmla="*/ 0 w 12070976"/>
              <a:gd name="connsiteY3" fmla="*/ 0 h 6549655"/>
              <a:gd name="connsiteX4" fmla="*/ 12070976 w 12070976"/>
              <a:gd name="connsiteY4" fmla="*/ 0 h 6549655"/>
              <a:gd name="connsiteX5" fmla="*/ 12070976 w 12070976"/>
              <a:gd name="connsiteY5" fmla="*/ 6549655 h 6549655"/>
              <a:gd name="connsiteX6" fmla="*/ 0 w 12070976"/>
              <a:gd name="connsiteY6" fmla="*/ 6549655 h 65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0976" h="6549655">
                <a:moveTo>
                  <a:pt x="1" y="1"/>
                </a:moveTo>
                <a:lnTo>
                  <a:pt x="1" y="176331"/>
                </a:lnTo>
                <a:lnTo>
                  <a:pt x="175774" y="1"/>
                </a:lnTo>
                <a:close/>
                <a:moveTo>
                  <a:pt x="0" y="0"/>
                </a:moveTo>
                <a:lnTo>
                  <a:pt x="12070976" y="0"/>
                </a:lnTo>
                <a:lnTo>
                  <a:pt x="12070976" y="6549655"/>
                </a:lnTo>
                <a:lnTo>
                  <a:pt x="0" y="6549655"/>
                </a:lnTo>
                <a:close/>
              </a:path>
            </a:pathLst>
          </a:custGeom>
          <a:solidFill>
            <a:srgbClr val="EE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23"/>
          </a:p>
        </p:txBody>
      </p:sp>
      <p:sp>
        <p:nvSpPr>
          <p:cNvPr id="2" name="Titel 1">
            <a:extLst>
              <a:ext uri="{FF2B5EF4-FFF2-40B4-BE49-F238E27FC236}">
                <a16:creationId xmlns:a16="http://schemas.microsoft.com/office/drawing/2014/main" id="{4CD4109D-3DA7-4421-ABCE-A560B11F274E}"/>
              </a:ext>
            </a:extLst>
          </p:cNvPr>
          <p:cNvSpPr>
            <a:spLocks noGrp="1"/>
          </p:cNvSpPr>
          <p:nvPr>
            <p:ph type="ctrTitle" hasCustomPrompt="1"/>
          </p:nvPr>
        </p:nvSpPr>
        <p:spPr>
          <a:xfrm>
            <a:off x="1339605" y="3672038"/>
            <a:ext cx="9601200" cy="2897205"/>
          </a:xfrm>
          <a:prstGeom prst="rect">
            <a:avLst/>
          </a:prstGeom>
        </p:spPr>
        <p:txBody>
          <a:bodyPr lIns="0" tIns="0" rIns="0" bIns="0" anchor="t"/>
          <a:lstStyle>
            <a:lvl1pPr algn="l">
              <a:defRPr sz="5040" b="1">
                <a:solidFill>
                  <a:srgbClr val="008ACE"/>
                </a:solidFill>
                <a:latin typeface="+mn-lt"/>
              </a:defRPr>
            </a:lvl1pPr>
          </a:lstStyle>
          <a:p>
            <a:r>
              <a:rPr lang="nl-NL"/>
              <a:t>Tussenslide</a:t>
            </a:r>
          </a:p>
        </p:txBody>
      </p:sp>
      <p:pic>
        <p:nvPicPr>
          <p:cNvPr id="6" name="Afbeelding 5">
            <a:extLst>
              <a:ext uri="{FF2B5EF4-FFF2-40B4-BE49-F238E27FC236}">
                <a16:creationId xmlns:a16="http://schemas.microsoft.com/office/drawing/2014/main" id="{E7119E20-345F-4A8D-A3F2-A228E52E2F2E}"/>
              </a:ext>
            </a:extLst>
          </p:cNvPr>
          <p:cNvPicPr>
            <a:picLocks noChangeAspect="1"/>
          </p:cNvPicPr>
          <p:nvPr userDrawn="1"/>
        </p:nvPicPr>
        <p:blipFill>
          <a:blip r:embed="rId2"/>
          <a:stretch>
            <a:fillRect/>
          </a:stretch>
        </p:blipFill>
        <p:spPr>
          <a:xfrm>
            <a:off x="11868770" y="-3358"/>
            <a:ext cx="932830" cy="932830"/>
          </a:xfrm>
          <a:prstGeom prst="rect">
            <a:avLst/>
          </a:prstGeom>
        </p:spPr>
      </p:pic>
    </p:spTree>
    <p:extLst>
      <p:ext uri="{BB962C8B-B14F-4D97-AF65-F5344CB8AC3E}">
        <p14:creationId xmlns:p14="http://schemas.microsoft.com/office/powerpoint/2010/main" val="516760157"/>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Mosquito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1A985A5-8394-E449-9D9C-BC5C838EA3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850" y="-21694"/>
            <a:ext cx="14736560" cy="9824373"/>
          </a:xfrm>
          <a:prstGeom prst="rect">
            <a:avLst/>
          </a:prstGeom>
        </p:spPr>
      </p:pic>
      <p:sp>
        <p:nvSpPr>
          <p:cNvPr id="6" name="Tijdelijke aanduiding voor inhoud 5">
            <a:extLst>
              <a:ext uri="{FF2B5EF4-FFF2-40B4-BE49-F238E27FC236}">
                <a16:creationId xmlns:a16="http://schemas.microsoft.com/office/drawing/2014/main" id="{D2CF134E-7B61-4343-AAAF-A568211D4430}"/>
              </a:ext>
            </a:extLst>
          </p:cNvPr>
          <p:cNvSpPr>
            <a:spLocks noGrp="1"/>
          </p:cNvSpPr>
          <p:nvPr>
            <p:ph sz="quarter" idx="10" hasCustomPrompt="1"/>
          </p:nvPr>
        </p:nvSpPr>
        <p:spPr>
          <a:xfrm>
            <a:off x="895791" y="2945927"/>
            <a:ext cx="4132636" cy="3709352"/>
          </a:xfrm>
          <a:prstGeom prst="rect">
            <a:avLst/>
          </a:prstGeom>
        </p:spPr>
        <p:txBody>
          <a:bodyPr/>
          <a:lstStyle>
            <a:lvl1pPr marL="0" indent="0">
              <a:buFontTx/>
              <a:buNone/>
              <a:defRPr/>
            </a:lvl1pPr>
          </a:lstStyle>
          <a:p>
            <a:pPr lvl="0"/>
            <a:r>
              <a:rPr lang="nl-NL"/>
              <a:t>”</a:t>
            </a:r>
            <a:r>
              <a:rPr lang="nl-NL" err="1"/>
              <a:t>If</a:t>
            </a:r>
            <a:r>
              <a:rPr lang="nl-NL"/>
              <a:t> </a:t>
            </a:r>
            <a:r>
              <a:rPr lang="nl-NL" err="1"/>
              <a:t>you</a:t>
            </a:r>
            <a:r>
              <a:rPr lang="nl-NL"/>
              <a:t> </a:t>
            </a:r>
            <a:r>
              <a:rPr lang="nl-NL" err="1"/>
              <a:t>think</a:t>
            </a:r>
            <a:r>
              <a:rPr lang="nl-NL"/>
              <a:t> </a:t>
            </a:r>
            <a:r>
              <a:rPr lang="nl-NL" err="1"/>
              <a:t>you’re</a:t>
            </a:r>
            <a:r>
              <a:rPr lang="nl-NL"/>
              <a:t> </a:t>
            </a:r>
            <a:r>
              <a:rPr lang="nl-NL" err="1"/>
              <a:t>too</a:t>
            </a:r>
            <a:r>
              <a:rPr lang="nl-NL"/>
              <a:t> small </a:t>
            </a:r>
            <a:r>
              <a:rPr lang="nl-NL" err="1"/>
              <a:t>to</a:t>
            </a:r>
            <a:r>
              <a:rPr lang="nl-NL"/>
              <a:t> make a </a:t>
            </a:r>
            <a:r>
              <a:rPr lang="nl-NL" err="1"/>
              <a:t>difference</a:t>
            </a:r>
            <a:r>
              <a:rPr lang="nl-NL"/>
              <a:t>, </a:t>
            </a:r>
            <a:r>
              <a:rPr lang="nl-NL" err="1"/>
              <a:t>try</a:t>
            </a:r>
            <a:r>
              <a:rPr lang="nl-NL"/>
              <a:t> sleeping </a:t>
            </a:r>
            <a:r>
              <a:rPr lang="nl-NL" err="1"/>
              <a:t>with</a:t>
            </a:r>
            <a:r>
              <a:rPr lang="nl-NL"/>
              <a:t> a </a:t>
            </a:r>
            <a:r>
              <a:rPr lang="nl-NL" err="1"/>
              <a:t>mosquito</a:t>
            </a:r>
            <a:r>
              <a:rPr lang="nl-NL"/>
              <a:t>.”</a:t>
            </a:r>
          </a:p>
          <a:p>
            <a:pPr lvl="0"/>
            <a:endParaRPr lang="nl-NL"/>
          </a:p>
          <a:p>
            <a:pPr lvl="0"/>
            <a:r>
              <a:rPr lang="nl-NL"/>
              <a:t>Dalai Lama XIV</a:t>
            </a:r>
          </a:p>
        </p:txBody>
      </p:sp>
    </p:spTree>
    <p:extLst>
      <p:ext uri="{BB962C8B-B14F-4D97-AF65-F5344CB8AC3E}">
        <p14:creationId xmlns:p14="http://schemas.microsoft.com/office/powerpoint/2010/main" val="33399221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Wat is impact?">
    <p:spTree>
      <p:nvGrpSpPr>
        <p:cNvPr id="1" name=""/>
        <p:cNvGrpSpPr/>
        <p:nvPr/>
      </p:nvGrpSpPr>
      <p:grpSpPr>
        <a:xfrm>
          <a:off x="0" y="0"/>
          <a:ext cx="0" cy="0"/>
          <a:chOff x="0" y="0"/>
          <a:chExt cx="0" cy="0"/>
        </a:xfrm>
      </p:grpSpPr>
      <p:pic>
        <p:nvPicPr>
          <p:cNvPr id="5" name="Picture 2" descr="http://dabrownstein.files.wordpress.com/2013/07/terra-incognita-de-jode.jpg">
            <a:extLst>
              <a:ext uri="{FF2B5EF4-FFF2-40B4-BE49-F238E27FC236}">
                <a16:creationId xmlns:a16="http://schemas.microsoft.com/office/drawing/2014/main" id="{AE50DC8E-A9DB-F046-8409-18237BD8283D}"/>
              </a:ext>
            </a:extLst>
          </p:cNvPr>
          <p:cNvPicPr>
            <a:picLocks noChangeAspect="1" noChangeArrowheads="1"/>
          </p:cNvPicPr>
          <p:nvPr userDrawn="1"/>
        </p:nvPicPr>
        <p:blipFill>
          <a:blip r:embed="rId2" cstate="screen"/>
          <a:srcRect/>
          <a:stretch>
            <a:fillRect/>
          </a:stretch>
        </p:blipFill>
        <p:spPr bwMode="auto">
          <a:xfrm>
            <a:off x="-315959" y="0"/>
            <a:ext cx="13433518" cy="9601200"/>
          </a:xfrm>
          <a:prstGeom prst="rect">
            <a:avLst/>
          </a:prstGeom>
          <a:noFill/>
        </p:spPr>
      </p:pic>
      <p:sp>
        <p:nvSpPr>
          <p:cNvPr id="6" name="Tijdelijke aanduiding voor inhoud 5">
            <a:extLst>
              <a:ext uri="{FF2B5EF4-FFF2-40B4-BE49-F238E27FC236}">
                <a16:creationId xmlns:a16="http://schemas.microsoft.com/office/drawing/2014/main" id="{479ACD5A-D822-C34F-B8CA-00266F9254E0}"/>
              </a:ext>
            </a:extLst>
          </p:cNvPr>
          <p:cNvSpPr>
            <a:spLocks noGrp="1"/>
          </p:cNvSpPr>
          <p:nvPr>
            <p:ph sz="quarter" idx="10" hasCustomPrompt="1"/>
          </p:nvPr>
        </p:nvSpPr>
        <p:spPr>
          <a:xfrm>
            <a:off x="406719" y="2278065"/>
            <a:ext cx="10366296" cy="7323137"/>
          </a:xfrm>
          <a:prstGeom prst="rect">
            <a:avLst/>
          </a:prstGeom>
        </p:spPr>
        <p:txBody>
          <a:bodyPr anchor="ctr"/>
          <a:lstStyle>
            <a:lvl1pPr marL="0" indent="0">
              <a:buFontTx/>
              <a:buNone/>
              <a:defRPr sz="12000" b="1">
                <a:solidFill>
                  <a:schemeClr val="bg1"/>
                </a:solidFill>
              </a:defRPr>
            </a:lvl1pPr>
          </a:lstStyle>
          <a:p>
            <a:pPr lvl="0"/>
            <a:r>
              <a:rPr lang="nl-NL"/>
              <a:t>Wat is impact?</a:t>
            </a:r>
          </a:p>
        </p:txBody>
      </p:sp>
    </p:spTree>
    <p:extLst>
      <p:ext uri="{BB962C8B-B14F-4D97-AF65-F5344CB8AC3E}">
        <p14:creationId xmlns:p14="http://schemas.microsoft.com/office/powerpoint/2010/main" val="163509909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Landschap">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0523931-37CF-1641-8623-F4566E32B069}"/>
              </a:ext>
            </a:extLst>
          </p:cNvPr>
          <p:cNvPicPr>
            <a:picLocks noChangeAspect="1"/>
          </p:cNvPicPr>
          <p:nvPr userDrawn="1"/>
        </p:nvPicPr>
        <p:blipFill>
          <a:blip r:embed="rId2"/>
          <a:stretch>
            <a:fillRect/>
          </a:stretch>
        </p:blipFill>
        <p:spPr>
          <a:xfrm>
            <a:off x="0" y="0"/>
            <a:ext cx="12801600" cy="9601200"/>
          </a:xfrm>
          <a:prstGeom prst="rect">
            <a:avLst/>
          </a:prstGeom>
        </p:spPr>
      </p:pic>
    </p:spTree>
    <p:extLst>
      <p:ext uri="{BB962C8B-B14F-4D97-AF65-F5344CB8AC3E}">
        <p14:creationId xmlns:p14="http://schemas.microsoft.com/office/powerpoint/2010/main" val="1438703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cSld name="Header and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04497" y="8999644"/>
            <a:ext cx="1480185" cy="41190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a:xfrm>
            <a:off x="378000" y="504000"/>
            <a:ext cx="11718000" cy="1512000"/>
          </a:xfrm>
          <a:prstGeom prst="rect">
            <a:avLst/>
          </a:prstGeom>
        </p:spPr>
        <p:txBody>
          <a:bodyPr/>
          <a:lstStyle>
            <a:lvl1pPr>
              <a:defRPr lang="nl-NL" sz="3067" b="1" kern="1200">
                <a:solidFill>
                  <a:schemeClr val="tx1"/>
                </a:solidFill>
                <a:latin typeface="+mj-lt"/>
                <a:ea typeface="+mj-ea"/>
                <a:cs typeface="+mj-cs"/>
              </a:defRPr>
            </a:lvl1pPr>
          </a:lstStyle>
          <a:p>
            <a:r>
              <a:rPr lang="en-US"/>
              <a:t>Click to edit Master title style</a:t>
            </a:r>
            <a:endParaRPr lang="nl-NL"/>
          </a:p>
        </p:txBody>
      </p:sp>
      <p:sp>
        <p:nvSpPr>
          <p:cNvPr id="11" name="Content Placeholder 8"/>
          <p:cNvSpPr>
            <a:spLocks noGrp="1"/>
          </p:cNvSpPr>
          <p:nvPr>
            <p:ph sz="quarter" idx="11"/>
          </p:nvPr>
        </p:nvSpPr>
        <p:spPr>
          <a:xfrm>
            <a:off x="378001" y="2267999"/>
            <a:ext cx="11718131" cy="6300000"/>
          </a:xfrm>
          <a:prstGeom prst="rect">
            <a:avLst/>
          </a:prstGeom>
        </p:spPr>
        <p:txBody>
          <a:bodyPr>
            <a:noAutofit/>
          </a:bodyPr>
          <a:lstStyle>
            <a:lvl1pPr marL="0" indent="0">
              <a:lnSpc>
                <a:spcPct val="100000"/>
              </a:lnSpc>
              <a:spcBef>
                <a:spcPts val="1867"/>
              </a:spcBef>
              <a:buNone/>
              <a:defRPr lang="en-US" sz="2400" kern="1200" smtClean="0">
                <a:solidFill>
                  <a:schemeClr val="tx1"/>
                </a:solidFill>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960394073"/>
      </p:ext>
    </p:extLst>
  </p:cSld>
  <p:clrMapOvr>
    <a:masterClrMapping/>
  </p:clrMapOvr>
  <p:transition spd="slow">
    <p:push dir="u"/>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60709" y="8892964"/>
            <a:ext cx="1480185" cy="41190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4"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
            <a:ext cx="12801600" cy="350562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0" y="3873081"/>
            <a:ext cx="12801600" cy="2296581"/>
          </a:xfrm>
          <a:prstGeom prst="rect">
            <a:avLst/>
          </a:prstGeom>
        </p:spPr>
        <p:txBody>
          <a:bodyPr/>
          <a:lstStyle>
            <a:lvl1pPr algn="ctr">
              <a:defRPr sz="4000" b="1" baseline="0"/>
            </a:lvl1pPr>
          </a:lstStyle>
          <a:p>
            <a:r>
              <a:rPr lang="en-US"/>
              <a:t>Click to edit Master title style</a:t>
            </a:r>
            <a:endParaRPr lang="nl-NL"/>
          </a:p>
        </p:txBody>
      </p:sp>
    </p:spTree>
    <p:extLst>
      <p:ext uri="{BB962C8B-B14F-4D97-AF65-F5344CB8AC3E}">
        <p14:creationId xmlns:p14="http://schemas.microsoft.com/office/powerpoint/2010/main" val="1410439276"/>
      </p:ext>
    </p:extLst>
  </p:cSld>
  <p:clrMapOvr>
    <a:masterClrMapping/>
  </p:clrMapOvr>
  <p:transition spd="slow">
    <p:push dir="u"/>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Avance standaard dia">
    <p:spTree>
      <p:nvGrpSpPr>
        <p:cNvPr id="1" name=""/>
        <p:cNvGrpSpPr/>
        <p:nvPr/>
      </p:nvGrpSpPr>
      <p:grpSpPr>
        <a:xfrm>
          <a:off x="0" y="0"/>
          <a:ext cx="0" cy="0"/>
          <a:chOff x="0" y="0"/>
          <a:chExt cx="0" cy="0"/>
        </a:xfrm>
      </p:grpSpPr>
      <p:sp>
        <p:nvSpPr>
          <p:cNvPr id="4" name="Tijdelijke aanduiding voor titel 1">
            <a:extLst>
              <a:ext uri="{FF2B5EF4-FFF2-40B4-BE49-F238E27FC236}">
                <a16:creationId xmlns:a16="http://schemas.microsoft.com/office/drawing/2014/main" id="{1310FAF9-CED8-434B-AD82-9E294B9F5F17}"/>
              </a:ext>
            </a:extLst>
          </p:cNvPr>
          <p:cNvSpPr>
            <a:spLocks noGrp="1"/>
          </p:cNvSpPr>
          <p:nvPr>
            <p:ph type="title"/>
          </p:nvPr>
        </p:nvSpPr>
        <p:spPr>
          <a:xfrm>
            <a:off x="523322" y="557976"/>
            <a:ext cx="10925671" cy="982303"/>
          </a:xfrm>
          <a:prstGeom prst="rect">
            <a:avLst/>
          </a:prstGeom>
        </p:spPr>
        <p:txBody>
          <a:bodyPr vert="horz" lIns="91440" tIns="45720" rIns="91440" bIns="45720" rtlCol="0" anchor="ctr">
            <a:normAutofit/>
          </a:bodyPr>
          <a:lstStyle/>
          <a:p>
            <a:r>
              <a:rPr lang="nl-NL"/>
              <a:t>Klik om stijl te bewerken</a:t>
            </a:r>
          </a:p>
        </p:txBody>
      </p:sp>
      <p:sp>
        <p:nvSpPr>
          <p:cNvPr id="5" name="Tijdelijke aanduiding voor tekst 2">
            <a:extLst>
              <a:ext uri="{FF2B5EF4-FFF2-40B4-BE49-F238E27FC236}">
                <a16:creationId xmlns:a16="http://schemas.microsoft.com/office/drawing/2014/main" id="{F803F1DA-311F-4E4C-9792-7D8DEA5E9E15}"/>
              </a:ext>
            </a:extLst>
          </p:cNvPr>
          <p:cNvSpPr>
            <a:spLocks noGrp="1"/>
          </p:cNvSpPr>
          <p:nvPr>
            <p:ph idx="1"/>
          </p:nvPr>
        </p:nvSpPr>
        <p:spPr>
          <a:xfrm>
            <a:off x="540949" y="1873860"/>
            <a:ext cx="10908042" cy="684453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936771987"/>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06AE8B-54AD-D448-BF6E-BA90C5DFC02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C001A44-AEE2-E844-8580-7AA9910A5E87}"/>
              </a:ext>
            </a:extLst>
          </p:cNvPr>
          <p:cNvSpPr>
            <a:spLocks noGrp="1"/>
          </p:cNvSpPr>
          <p:nvPr>
            <p:ph idx="1"/>
          </p:nvPr>
        </p:nvSpPr>
        <p:spPr/>
        <p:txBody>
          <a:bodyPr/>
          <a:lstStyle/>
          <a:p>
            <a:r>
              <a:rPr lang="nl-NL"/>
              <a:t>Tekststijl van het model bewerken
Tweede niveau
Derde niveau
Vierde niveau
Vijfde niveau</a:t>
            </a:r>
          </a:p>
        </p:txBody>
      </p:sp>
      <p:sp>
        <p:nvSpPr>
          <p:cNvPr id="4" name="Tijdelijke aanduiding voor datum 3">
            <a:extLst>
              <a:ext uri="{FF2B5EF4-FFF2-40B4-BE49-F238E27FC236}">
                <a16:creationId xmlns:a16="http://schemas.microsoft.com/office/drawing/2014/main" id="{6DFC1B5A-0EF5-8E44-990E-DCD8928C0948}"/>
              </a:ext>
            </a:extLst>
          </p:cNvPr>
          <p:cNvSpPr>
            <a:spLocks noGrp="1"/>
          </p:cNvSpPr>
          <p:nvPr>
            <p:ph type="dt" sz="half" idx="10"/>
          </p:nvPr>
        </p:nvSpPr>
        <p:spPr/>
        <p:txBody>
          <a:bodyPr/>
          <a:lstStyle/>
          <a:p>
            <a:pPr defTabSz="914377">
              <a:defRPr/>
            </a:pPr>
            <a:fld id="{69E5CD3D-6F36-0544-AB82-79D51DE6798D}" type="datetimeFigureOut">
              <a:rPr lang="nl-NL" smtClean="0">
                <a:solidFill>
                  <a:srgbClr val="204E9C"/>
                </a:solidFill>
              </a:rPr>
              <a:pPr defTabSz="914377">
                <a:defRPr/>
              </a:pPr>
              <a:t>11-10-2023</a:t>
            </a:fld>
            <a:endParaRPr lang="nl-NL">
              <a:solidFill>
                <a:srgbClr val="204E9C"/>
              </a:solidFill>
            </a:endParaRPr>
          </a:p>
        </p:txBody>
      </p:sp>
      <p:sp>
        <p:nvSpPr>
          <p:cNvPr id="5" name="Tijdelijke aanduiding voor voettekst 4">
            <a:extLst>
              <a:ext uri="{FF2B5EF4-FFF2-40B4-BE49-F238E27FC236}">
                <a16:creationId xmlns:a16="http://schemas.microsoft.com/office/drawing/2014/main" id="{FC2606BC-6F08-CE40-A17A-A71F646318E9}"/>
              </a:ext>
            </a:extLst>
          </p:cNvPr>
          <p:cNvSpPr>
            <a:spLocks noGrp="1"/>
          </p:cNvSpPr>
          <p:nvPr>
            <p:ph type="ftr" sz="quarter" idx="11"/>
          </p:nvPr>
        </p:nvSpPr>
        <p:spPr/>
        <p:txBody>
          <a:bodyPr/>
          <a:lstStyle/>
          <a:p>
            <a:pPr defTabSz="914377">
              <a:defRPr/>
            </a:pPr>
            <a:endParaRPr lang="nl-NL">
              <a:solidFill>
                <a:srgbClr val="204E9C"/>
              </a:solidFill>
            </a:endParaRPr>
          </a:p>
        </p:txBody>
      </p:sp>
      <p:sp>
        <p:nvSpPr>
          <p:cNvPr id="6" name="Tijdelijke aanduiding voor dianummer 5">
            <a:extLst>
              <a:ext uri="{FF2B5EF4-FFF2-40B4-BE49-F238E27FC236}">
                <a16:creationId xmlns:a16="http://schemas.microsoft.com/office/drawing/2014/main" id="{E7A1A16F-0482-EE4A-B215-673A6C3C703C}"/>
              </a:ext>
            </a:extLst>
          </p:cNvPr>
          <p:cNvSpPr>
            <a:spLocks noGrp="1"/>
          </p:cNvSpPr>
          <p:nvPr>
            <p:ph type="sldNum" sz="quarter" idx="12"/>
          </p:nvPr>
        </p:nvSpPr>
        <p:spPr/>
        <p:txBody>
          <a:bodyPr/>
          <a:lstStyle/>
          <a:p>
            <a:pPr defTabSz="914377">
              <a:defRPr/>
            </a:pPr>
            <a:fld id="{98FA2161-C26D-094D-98E6-259B38DEC5F6}" type="slidenum">
              <a:rPr lang="nl-NL" smtClean="0">
                <a:solidFill>
                  <a:srgbClr val="204E9C"/>
                </a:solidFill>
              </a:rPr>
              <a:pPr defTabSz="914377">
                <a:defRPr/>
              </a:pPr>
              <a:t>‹nr.›</a:t>
            </a:fld>
            <a:endParaRPr lang="nl-NL">
              <a:solidFill>
                <a:srgbClr val="204E9C"/>
              </a:solidFill>
            </a:endParaRPr>
          </a:p>
        </p:txBody>
      </p:sp>
    </p:spTree>
    <p:extLst>
      <p:ext uri="{BB962C8B-B14F-4D97-AF65-F5344CB8AC3E}">
        <p14:creationId xmlns:p14="http://schemas.microsoft.com/office/powerpoint/2010/main" val="35399081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itel en inhoud">
    <p:spTree>
      <p:nvGrpSpPr>
        <p:cNvPr id="1" name=""/>
        <p:cNvGrpSpPr/>
        <p:nvPr/>
      </p:nvGrpSpPr>
      <p:grpSpPr>
        <a:xfrm>
          <a:off x="0" y="0"/>
          <a:ext cx="0" cy="0"/>
          <a:chOff x="0" y="0"/>
          <a:chExt cx="0" cy="0"/>
        </a:xfrm>
      </p:grpSpPr>
      <p:sp>
        <p:nvSpPr>
          <p:cNvPr id="6" name="Tijdelijke aanduiding voor inhoud 2">
            <a:extLst>
              <a:ext uri="{FF2B5EF4-FFF2-40B4-BE49-F238E27FC236}">
                <a16:creationId xmlns:a16="http://schemas.microsoft.com/office/drawing/2014/main" id="{F77490A3-89F4-1E4C-A347-4A9BAB82F14A}"/>
              </a:ext>
            </a:extLst>
          </p:cNvPr>
          <p:cNvSpPr>
            <a:spLocks noGrp="1"/>
          </p:cNvSpPr>
          <p:nvPr>
            <p:ph idx="1"/>
          </p:nvPr>
        </p:nvSpPr>
        <p:spPr>
          <a:xfrm>
            <a:off x="523321" y="1873859"/>
            <a:ext cx="11399838" cy="6942600"/>
          </a:xfrm>
          <a:prstGeom prst="rect">
            <a:avLst/>
          </a:prstGeom>
        </p:spPr>
        <p:txBody>
          <a:bodyPr/>
          <a:lstStyle>
            <a:lvl1pPr>
              <a:defRPr sz="2300"/>
            </a:lvl1pPr>
            <a:lvl2pPr>
              <a:defRPr sz="1800"/>
            </a:lvl2pPr>
            <a:lvl3pPr>
              <a:defRPr sz="1500"/>
            </a:lvl3pPr>
            <a:lvl4pPr>
              <a:defRPr sz="12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
        <p:nvSpPr>
          <p:cNvPr id="2" name="Titel 1">
            <a:extLst>
              <a:ext uri="{FF2B5EF4-FFF2-40B4-BE49-F238E27FC236}">
                <a16:creationId xmlns:a16="http://schemas.microsoft.com/office/drawing/2014/main" id="{7A208072-C0FA-5E4E-86C4-DB4E2AC575EE}"/>
              </a:ext>
            </a:extLst>
          </p:cNvPr>
          <p:cNvSpPr>
            <a:spLocks noGrp="1"/>
          </p:cNvSpPr>
          <p:nvPr>
            <p:ph type="title"/>
          </p:nvPr>
        </p:nvSpPr>
        <p:spPr>
          <a:xfrm>
            <a:off x="523319" y="511177"/>
            <a:ext cx="11399837" cy="1102941"/>
          </a:xfrm>
          <a:prstGeom prst="rect">
            <a:avLst/>
          </a:prstGeom>
        </p:spPr>
        <p:txBody>
          <a:bodyPr anchor="ctr"/>
          <a:lstStyle>
            <a:lvl1pPr>
              <a:defRPr b="1"/>
            </a:lvl1pPr>
          </a:lstStyle>
          <a:p>
            <a:r>
              <a:rPr lang="nl-NL"/>
              <a:t>Klik om stijl te bewerken</a:t>
            </a:r>
          </a:p>
        </p:txBody>
      </p:sp>
    </p:spTree>
    <p:extLst>
      <p:ext uri="{BB962C8B-B14F-4D97-AF65-F5344CB8AC3E}">
        <p14:creationId xmlns:p14="http://schemas.microsoft.com/office/powerpoint/2010/main" val="402719768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698FF24-39ED-5F40-8ACA-24A94D156DF4}"/>
              </a:ext>
            </a:extLst>
          </p:cNvPr>
          <p:cNvPicPr>
            <a:picLocks noChangeAspect="1"/>
          </p:cNvPicPr>
          <p:nvPr userDrawn="1"/>
        </p:nvPicPr>
        <p:blipFill>
          <a:blip r:embed="rId2"/>
          <a:stretch>
            <a:fillRect/>
          </a:stretch>
        </p:blipFill>
        <p:spPr>
          <a:xfrm>
            <a:off x="2731413" y="1698418"/>
            <a:ext cx="7963969" cy="5309314"/>
          </a:xfrm>
          <a:prstGeom prst="rect">
            <a:avLst/>
          </a:prstGeom>
        </p:spPr>
      </p:pic>
      <p:sp>
        <p:nvSpPr>
          <p:cNvPr id="5" name="Tijdelijke aanduiding voor inhoud 4">
            <a:extLst>
              <a:ext uri="{FF2B5EF4-FFF2-40B4-BE49-F238E27FC236}">
                <a16:creationId xmlns:a16="http://schemas.microsoft.com/office/drawing/2014/main" id="{173AB2FD-2428-4F4E-A98B-F4895B7D633B}"/>
              </a:ext>
            </a:extLst>
          </p:cNvPr>
          <p:cNvSpPr>
            <a:spLocks noGrp="1"/>
          </p:cNvSpPr>
          <p:nvPr>
            <p:ph sz="quarter" idx="10" hasCustomPrompt="1"/>
          </p:nvPr>
        </p:nvSpPr>
        <p:spPr>
          <a:xfrm>
            <a:off x="3501271" y="5273568"/>
            <a:ext cx="5799061" cy="1029017"/>
          </a:xfrm>
          <a:prstGeom prst="rect">
            <a:avLst/>
          </a:prstGeom>
        </p:spPr>
        <p:txBody>
          <a:bodyPr anchor="ctr"/>
          <a:lstStyle>
            <a:lvl1pPr marL="0" indent="0" algn="l">
              <a:buFontTx/>
              <a:buNone/>
              <a:defRPr sz="2000"/>
            </a:lvl1pPr>
          </a:lstStyle>
          <a:p>
            <a:pPr lvl="0"/>
            <a:r>
              <a:rPr lang="nl-NL"/>
              <a:t>Van goede intenties naar sturen op impact</a:t>
            </a:r>
          </a:p>
        </p:txBody>
      </p:sp>
    </p:spTree>
    <p:extLst>
      <p:ext uri="{BB962C8B-B14F-4D97-AF65-F5344CB8AC3E}">
        <p14:creationId xmlns:p14="http://schemas.microsoft.com/office/powerpoint/2010/main" val="251056038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698FF24-39ED-5F40-8ACA-24A94D156DF4}"/>
              </a:ext>
            </a:extLst>
          </p:cNvPr>
          <p:cNvPicPr>
            <a:picLocks noChangeAspect="1"/>
          </p:cNvPicPr>
          <p:nvPr userDrawn="1"/>
        </p:nvPicPr>
        <p:blipFill>
          <a:blip r:embed="rId2"/>
          <a:stretch>
            <a:fillRect/>
          </a:stretch>
        </p:blipFill>
        <p:spPr>
          <a:xfrm>
            <a:off x="2731413" y="1698418"/>
            <a:ext cx="7963969" cy="5309314"/>
          </a:xfrm>
          <a:prstGeom prst="rect">
            <a:avLst/>
          </a:prstGeom>
        </p:spPr>
      </p:pic>
      <p:sp>
        <p:nvSpPr>
          <p:cNvPr id="4" name="Tekstvak 3">
            <a:extLst>
              <a:ext uri="{FF2B5EF4-FFF2-40B4-BE49-F238E27FC236}">
                <a16:creationId xmlns:a16="http://schemas.microsoft.com/office/drawing/2014/main" id="{EDD709D9-FCB9-3F40-9F00-975C4AAD334C}"/>
              </a:ext>
            </a:extLst>
          </p:cNvPr>
          <p:cNvSpPr txBox="1"/>
          <p:nvPr userDrawn="1"/>
        </p:nvSpPr>
        <p:spPr>
          <a:xfrm>
            <a:off x="3161229" y="5739583"/>
            <a:ext cx="7132347" cy="830997"/>
          </a:xfrm>
          <a:prstGeom prst="rect">
            <a:avLst/>
          </a:prstGeom>
          <a:noFill/>
        </p:spPr>
        <p:txBody>
          <a:bodyPr wrap="square" rtlCol="0" anchor="ctr">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l-NL" sz="2400" b="1">
                <a:solidFill>
                  <a:schemeClr val="tx1"/>
                </a:solidFill>
                <a:latin typeface="Century Gothic" panose="020B0502020202020204" pitchFamily="34" charset="0"/>
              </a:rPr>
              <a:t>van goede intenties naar sturen op impact</a:t>
            </a:r>
          </a:p>
          <a:p>
            <a:endParaRPr lang="nl-NL" sz="2400" b="1">
              <a:solidFill>
                <a:schemeClr val="tx1"/>
              </a:solidFill>
              <a:latin typeface="Century Gothic" panose="020B0502020202020204" pitchFamily="34" charset="0"/>
            </a:endParaRPr>
          </a:p>
        </p:txBody>
      </p:sp>
    </p:spTree>
    <p:extLst>
      <p:ext uri="{BB962C8B-B14F-4D97-AF65-F5344CB8AC3E}">
        <p14:creationId xmlns:p14="http://schemas.microsoft.com/office/powerpoint/2010/main" val="1732895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ekstslide beige">
    <p:bg>
      <p:bgPr>
        <a:solidFill>
          <a:srgbClr val="EEEDE6"/>
        </a:solidFill>
        <a:effectLst/>
      </p:bgPr>
    </p:bg>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1112B9C4-DC61-4583-A280-16B579C7BB8C}"/>
              </a:ext>
            </a:extLst>
          </p:cNvPr>
          <p:cNvSpPr/>
          <p:nvPr userDrawn="1"/>
        </p:nvSpPr>
        <p:spPr>
          <a:xfrm>
            <a:off x="169433" y="225255"/>
            <a:ext cx="12632166" cy="9150691"/>
          </a:xfrm>
          <a:custGeom>
            <a:avLst/>
            <a:gdLst>
              <a:gd name="connsiteX0" fmla="*/ 1 w 12070976"/>
              <a:gd name="connsiteY0" fmla="*/ 1 h 6549655"/>
              <a:gd name="connsiteX1" fmla="*/ 1 w 12070976"/>
              <a:gd name="connsiteY1" fmla="*/ 176331 h 6549655"/>
              <a:gd name="connsiteX2" fmla="*/ 175774 w 12070976"/>
              <a:gd name="connsiteY2" fmla="*/ 1 h 6549655"/>
              <a:gd name="connsiteX3" fmla="*/ 0 w 12070976"/>
              <a:gd name="connsiteY3" fmla="*/ 0 h 6549655"/>
              <a:gd name="connsiteX4" fmla="*/ 12070976 w 12070976"/>
              <a:gd name="connsiteY4" fmla="*/ 0 h 6549655"/>
              <a:gd name="connsiteX5" fmla="*/ 12070976 w 12070976"/>
              <a:gd name="connsiteY5" fmla="*/ 6549655 h 6549655"/>
              <a:gd name="connsiteX6" fmla="*/ 0 w 12070976"/>
              <a:gd name="connsiteY6" fmla="*/ 6549655 h 65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0976" h="6549655">
                <a:moveTo>
                  <a:pt x="1" y="1"/>
                </a:moveTo>
                <a:lnTo>
                  <a:pt x="1" y="176331"/>
                </a:lnTo>
                <a:lnTo>
                  <a:pt x="175774" y="1"/>
                </a:lnTo>
                <a:close/>
                <a:moveTo>
                  <a:pt x="0" y="0"/>
                </a:moveTo>
                <a:lnTo>
                  <a:pt x="12070976" y="0"/>
                </a:lnTo>
                <a:lnTo>
                  <a:pt x="12070976" y="6549655"/>
                </a:lnTo>
                <a:lnTo>
                  <a:pt x="0" y="65496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23"/>
          </a:p>
        </p:txBody>
      </p:sp>
      <p:sp>
        <p:nvSpPr>
          <p:cNvPr id="10" name="Slide Number Placeholder 5">
            <a:extLst>
              <a:ext uri="{FF2B5EF4-FFF2-40B4-BE49-F238E27FC236}">
                <a16:creationId xmlns:a16="http://schemas.microsoft.com/office/drawing/2014/main" id="{79C79716-D6C7-4F5E-963C-973EE65C6422}"/>
              </a:ext>
            </a:extLst>
          </p:cNvPr>
          <p:cNvSpPr>
            <a:spLocks noGrp="1"/>
          </p:cNvSpPr>
          <p:nvPr>
            <p:ph type="sldNum" sz="quarter" idx="12"/>
          </p:nvPr>
        </p:nvSpPr>
        <p:spPr>
          <a:xfrm>
            <a:off x="12259763" y="8675316"/>
            <a:ext cx="384048" cy="512064"/>
          </a:xfrm>
          <a:prstGeom prst="ellipse">
            <a:avLst/>
          </a:prstGeom>
          <a:noFill/>
        </p:spPr>
        <p:txBody>
          <a:bodyPr wrap="none" lIns="0" tIns="0" rIns="0" bIns="0" anchor="ctr"/>
          <a:lstStyle>
            <a:lvl1pPr algn="ctr">
              <a:defRPr sz="1260">
                <a:solidFill>
                  <a:srgbClr val="008ACE"/>
                </a:solidFill>
              </a:defRPr>
            </a:lvl1pPr>
          </a:lstStyle>
          <a:p>
            <a:fld id="{8A7A6979-0714-4377-B894-6BE4C2D6E202}" type="slidenum">
              <a:rPr lang="en-US" smtClean="0"/>
              <a:pPr/>
              <a:t>‹nr.›</a:t>
            </a:fld>
            <a:endParaRPr lang="en-US"/>
          </a:p>
        </p:txBody>
      </p:sp>
      <p:sp>
        <p:nvSpPr>
          <p:cNvPr id="15" name="Titel 5">
            <a:extLst>
              <a:ext uri="{FF2B5EF4-FFF2-40B4-BE49-F238E27FC236}">
                <a16:creationId xmlns:a16="http://schemas.microsoft.com/office/drawing/2014/main" id="{8CA333DB-F9DA-4F84-A909-554CB1D7E67B}"/>
              </a:ext>
            </a:extLst>
          </p:cNvPr>
          <p:cNvSpPr>
            <a:spLocks noGrp="1"/>
          </p:cNvSpPr>
          <p:nvPr>
            <p:ph type="title" hasCustomPrompt="1"/>
          </p:nvPr>
        </p:nvSpPr>
        <p:spPr>
          <a:xfrm>
            <a:off x="1339605" y="1415706"/>
            <a:ext cx="9790207" cy="925639"/>
          </a:xfrm>
          <a:prstGeom prst="rect">
            <a:avLst/>
          </a:prstGeom>
        </p:spPr>
        <p:txBody>
          <a:bodyPr lIns="0" tIns="0" rIns="0" bIns="0"/>
          <a:lstStyle>
            <a:lvl1pPr>
              <a:lnSpc>
                <a:spcPct val="80000"/>
              </a:lnSpc>
              <a:defRPr sz="4200" b="1">
                <a:solidFill>
                  <a:srgbClr val="008ACE"/>
                </a:solidFill>
                <a:latin typeface="+mn-lt"/>
              </a:defRPr>
            </a:lvl1pPr>
          </a:lstStyle>
          <a:p>
            <a:r>
              <a:rPr lang="nl-NL"/>
              <a:t>Klik om een titel toe te voegen</a:t>
            </a:r>
          </a:p>
        </p:txBody>
      </p:sp>
      <p:sp>
        <p:nvSpPr>
          <p:cNvPr id="11" name="Tijdelijke aanduiding voor tekst 2">
            <a:extLst>
              <a:ext uri="{FF2B5EF4-FFF2-40B4-BE49-F238E27FC236}">
                <a16:creationId xmlns:a16="http://schemas.microsoft.com/office/drawing/2014/main" id="{2809C462-3A96-4295-8C9E-313CFFD9DB60}"/>
              </a:ext>
            </a:extLst>
          </p:cNvPr>
          <p:cNvSpPr>
            <a:spLocks noGrp="1"/>
          </p:cNvSpPr>
          <p:nvPr>
            <p:ph type="body" sz="quarter" idx="13"/>
          </p:nvPr>
        </p:nvSpPr>
        <p:spPr>
          <a:xfrm>
            <a:off x="1339604" y="2895235"/>
            <a:ext cx="7572813" cy="5284199"/>
          </a:xfrm>
          <a:prstGeom prst="rect">
            <a:avLst/>
          </a:prstGeom>
        </p:spPr>
        <p:txBody>
          <a:bodyPr lIns="0" tIns="0" rIns="0" bIns="0"/>
          <a:lstStyle>
            <a:lvl1pPr marL="240030" indent="-240030">
              <a:buFont typeface="Wingdings" panose="05000000000000000000" pitchFamily="2" charset="2"/>
              <a:buChar char="§"/>
              <a:defRPr sz="2940">
                <a:latin typeface="+mj-lt"/>
              </a:defRPr>
            </a:lvl1pPr>
            <a:lvl2pPr marL="720090" indent="-240030">
              <a:buFont typeface="Calibri Light" panose="020F0302020204030204" pitchFamily="34" charset="0"/>
              <a:buChar char="-"/>
              <a:defRPr sz="2940">
                <a:latin typeface="+mj-lt"/>
              </a:defRPr>
            </a:lvl2pPr>
            <a:lvl3pPr>
              <a:defRPr sz="2940">
                <a:latin typeface="+mj-lt"/>
              </a:defRPr>
            </a:lvl3pPr>
          </a:lstStyle>
          <a:p>
            <a:pPr lvl="0"/>
            <a:r>
              <a:rPr lang="nl-NL"/>
              <a:t>Klikken om de tekststijl van het model te bewerken</a:t>
            </a:r>
          </a:p>
          <a:p>
            <a:pPr lvl="1"/>
            <a:r>
              <a:rPr lang="nl-NL"/>
              <a:t>Tweede niveau</a:t>
            </a:r>
          </a:p>
          <a:p>
            <a:pPr lvl="2"/>
            <a:r>
              <a:rPr lang="nl-NL"/>
              <a:t>Derde niveau</a:t>
            </a:r>
          </a:p>
        </p:txBody>
      </p:sp>
      <p:pic>
        <p:nvPicPr>
          <p:cNvPr id="8" name="Afbeelding 7">
            <a:extLst>
              <a:ext uri="{FF2B5EF4-FFF2-40B4-BE49-F238E27FC236}">
                <a16:creationId xmlns:a16="http://schemas.microsoft.com/office/drawing/2014/main" id="{5E248A95-207E-4F28-816F-F0325BC29615}"/>
              </a:ext>
            </a:extLst>
          </p:cNvPr>
          <p:cNvPicPr>
            <a:picLocks noChangeAspect="1"/>
          </p:cNvPicPr>
          <p:nvPr userDrawn="1"/>
        </p:nvPicPr>
        <p:blipFill>
          <a:blip r:embed="rId2"/>
          <a:stretch>
            <a:fillRect/>
          </a:stretch>
        </p:blipFill>
        <p:spPr>
          <a:xfrm>
            <a:off x="11868770" y="-3358"/>
            <a:ext cx="932830" cy="932830"/>
          </a:xfrm>
          <a:prstGeom prst="rect">
            <a:avLst/>
          </a:prstGeom>
        </p:spPr>
      </p:pic>
    </p:spTree>
    <p:extLst>
      <p:ext uri="{BB962C8B-B14F-4D97-AF65-F5344CB8AC3E}">
        <p14:creationId xmlns:p14="http://schemas.microsoft.com/office/powerpoint/2010/main" val="818383378"/>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okken dia">
    <p:spTree>
      <p:nvGrpSpPr>
        <p:cNvPr id="1" name=""/>
        <p:cNvGrpSpPr/>
        <p:nvPr/>
      </p:nvGrpSpPr>
      <p:grpSpPr>
        <a:xfrm>
          <a:off x="0" y="0"/>
          <a:ext cx="0" cy="0"/>
          <a:chOff x="0" y="0"/>
          <a:chExt cx="0" cy="0"/>
        </a:xfrm>
      </p:grpSpPr>
      <p:sp>
        <p:nvSpPr>
          <p:cNvPr id="2" name="Afgeronde rechthoek 1">
            <a:extLst>
              <a:ext uri="{FF2B5EF4-FFF2-40B4-BE49-F238E27FC236}">
                <a16:creationId xmlns:a16="http://schemas.microsoft.com/office/drawing/2014/main" id="{20153195-9C35-0648-AF41-F37023D3CAF8}"/>
              </a:ext>
            </a:extLst>
          </p:cNvPr>
          <p:cNvSpPr/>
          <p:nvPr userDrawn="1"/>
        </p:nvSpPr>
        <p:spPr>
          <a:xfrm>
            <a:off x="1337872" y="1107027"/>
            <a:ext cx="4485809" cy="7387152"/>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400"/>
          </a:p>
        </p:txBody>
      </p:sp>
      <p:sp>
        <p:nvSpPr>
          <p:cNvPr id="5" name="Afgeronde rechthoek 4">
            <a:extLst>
              <a:ext uri="{FF2B5EF4-FFF2-40B4-BE49-F238E27FC236}">
                <a16:creationId xmlns:a16="http://schemas.microsoft.com/office/drawing/2014/main" id="{4EDB562C-52BA-3543-B4A6-D730A7FD9665}"/>
              </a:ext>
            </a:extLst>
          </p:cNvPr>
          <p:cNvSpPr/>
          <p:nvPr userDrawn="1"/>
        </p:nvSpPr>
        <p:spPr>
          <a:xfrm>
            <a:off x="6977921" y="1107027"/>
            <a:ext cx="4485809" cy="7387152"/>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400"/>
          </a:p>
        </p:txBody>
      </p:sp>
      <p:sp>
        <p:nvSpPr>
          <p:cNvPr id="19" name="Titel 2">
            <a:extLst>
              <a:ext uri="{FF2B5EF4-FFF2-40B4-BE49-F238E27FC236}">
                <a16:creationId xmlns:a16="http://schemas.microsoft.com/office/drawing/2014/main" id="{E8118AF6-A703-2342-B527-E0DB7A2B4492}"/>
              </a:ext>
            </a:extLst>
          </p:cNvPr>
          <p:cNvSpPr>
            <a:spLocks noGrp="1"/>
          </p:cNvSpPr>
          <p:nvPr>
            <p:ph type="title" hasCustomPrompt="1"/>
          </p:nvPr>
        </p:nvSpPr>
        <p:spPr>
          <a:xfrm>
            <a:off x="1888105" y="1812325"/>
            <a:ext cx="3385342" cy="815935"/>
          </a:xfrm>
          <a:prstGeom prst="rect">
            <a:avLst/>
          </a:prstGeom>
          <a:ln>
            <a:noFill/>
          </a:ln>
        </p:spPr>
        <p:txBody>
          <a:bodyPr/>
          <a:lstStyle>
            <a:lvl1pPr algn="ctr">
              <a:defRPr sz="2200" b="1" i="0">
                <a:solidFill>
                  <a:schemeClr val="bg1"/>
                </a:solidFill>
              </a:defRPr>
            </a:lvl1pPr>
          </a:lstStyle>
          <a:p>
            <a:r>
              <a:rPr lang="nl-NL"/>
              <a:t>Programma dag 1</a:t>
            </a:r>
          </a:p>
        </p:txBody>
      </p:sp>
      <p:sp>
        <p:nvSpPr>
          <p:cNvPr id="7" name="Tijdelijke aanduiding voor tekst 6">
            <a:extLst>
              <a:ext uri="{FF2B5EF4-FFF2-40B4-BE49-F238E27FC236}">
                <a16:creationId xmlns:a16="http://schemas.microsoft.com/office/drawing/2014/main" id="{4C755B3D-7526-EF44-8F9A-1169728C7ECE}"/>
              </a:ext>
            </a:extLst>
          </p:cNvPr>
          <p:cNvSpPr>
            <a:spLocks noGrp="1"/>
          </p:cNvSpPr>
          <p:nvPr>
            <p:ph type="body" sz="quarter" idx="11" hasCustomPrompt="1"/>
          </p:nvPr>
        </p:nvSpPr>
        <p:spPr>
          <a:xfrm>
            <a:off x="7524778" y="5190211"/>
            <a:ext cx="3385424" cy="2768224"/>
          </a:xfrm>
          <a:prstGeom prst="rect">
            <a:avLst/>
          </a:prstGeom>
        </p:spPr>
        <p:txBody>
          <a:bodyPr/>
          <a:lstStyle>
            <a:lvl1pPr marL="342900" indent="-342900" algn="l">
              <a:lnSpc>
                <a:spcPct val="120000"/>
              </a:lnSpc>
              <a:spcBef>
                <a:spcPts val="0"/>
              </a:spcBef>
              <a:buClrTx/>
              <a:buSzPct val="100000"/>
              <a:buFont typeface="+mj-lt"/>
              <a:buAutoNum type="arabicPeriod"/>
              <a:defRPr sz="1500">
                <a:solidFill>
                  <a:schemeClr val="bg1"/>
                </a:solidFill>
                <a:latin typeface="+mn-lt"/>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marL="342900" indent="-342900" algn="l">
              <a:lnSpc>
                <a:spcPct val="120000"/>
              </a:lnSpc>
              <a:buSzPct val="100000"/>
              <a:buFont typeface="+mj-lt"/>
              <a:buAutoNum type="arabicPeriod"/>
            </a:pPr>
            <a:r>
              <a:rPr lang="nl-NL" sz="1500"/>
              <a:t>Titel 1</a:t>
            </a:r>
          </a:p>
          <a:p>
            <a:pPr marL="342900" indent="-342900" algn="l">
              <a:lnSpc>
                <a:spcPct val="120000"/>
              </a:lnSpc>
              <a:buSzPct val="100000"/>
              <a:buFont typeface="+mj-lt"/>
              <a:buAutoNum type="arabicPeriod"/>
            </a:pPr>
            <a:r>
              <a:rPr lang="nl-NL" sz="1500"/>
              <a:t>Titel 2</a:t>
            </a:r>
          </a:p>
          <a:p>
            <a:pPr marL="342900" indent="-342900" algn="l">
              <a:lnSpc>
                <a:spcPct val="120000"/>
              </a:lnSpc>
              <a:buSzPct val="100000"/>
              <a:buFont typeface="+mj-lt"/>
              <a:buAutoNum type="arabicPeriod"/>
            </a:pPr>
            <a:r>
              <a:rPr lang="nl-NL" sz="1500"/>
              <a:t>Titel 3</a:t>
            </a:r>
          </a:p>
          <a:p>
            <a:pPr marL="342900" indent="-342900" algn="l">
              <a:lnSpc>
                <a:spcPct val="120000"/>
              </a:lnSpc>
              <a:buSzPct val="100000"/>
              <a:buFont typeface="+mj-lt"/>
              <a:buAutoNum type="arabicPeriod"/>
            </a:pPr>
            <a:r>
              <a:rPr lang="nl-NL" sz="1500"/>
              <a:t>Titel 4</a:t>
            </a:r>
          </a:p>
          <a:p>
            <a:pPr marL="342900" indent="-342900" algn="l">
              <a:lnSpc>
                <a:spcPct val="120000"/>
              </a:lnSpc>
              <a:buSzPct val="100000"/>
              <a:buFont typeface="+mj-lt"/>
              <a:buAutoNum type="arabicPeriod"/>
            </a:pPr>
            <a:r>
              <a:rPr lang="nl-NL" sz="1500"/>
              <a:t>Titel 5</a:t>
            </a:r>
          </a:p>
          <a:p>
            <a:pPr marL="342900" indent="-342900" algn="l">
              <a:lnSpc>
                <a:spcPct val="120000"/>
              </a:lnSpc>
              <a:buSzPct val="100000"/>
              <a:buFont typeface="+mj-lt"/>
              <a:buAutoNum type="arabicPeriod"/>
            </a:pPr>
            <a:r>
              <a:rPr lang="nl-NL" sz="1500"/>
              <a:t>Titel 6</a:t>
            </a:r>
          </a:p>
          <a:p>
            <a:pPr marL="342900" indent="-342900" algn="l">
              <a:lnSpc>
                <a:spcPct val="120000"/>
              </a:lnSpc>
              <a:buSzPct val="100000"/>
              <a:buFont typeface="+mj-lt"/>
              <a:buAutoNum type="arabicPeriod"/>
            </a:pPr>
            <a:endParaRPr lang="nl-NL" sz="1500"/>
          </a:p>
          <a:p>
            <a:pPr marL="342900" indent="-342900" algn="l">
              <a:lnSpc>
                <a:spcPct val="120000"/>
              </a:lnSpc>
              <a:buSzPct val="100000"/>
              <a:buFont typeface="+mj-lt"/>
              <a:buAutoNum type="arabicPeriod"/>
            </a:pPr>
            <a:endParaRPr lang="nl-NL"/>
          </a:p>
        </p:txBody>
      </p:sp>
      <p:sp>
        <p:nvSpPr>
          <p:cNvPr id="20" name="Tijdelijke aanduiding voor tekst 6">
            <a:extLst>
              <a:ext uri="{FF2B5EF4-FFF2-40B4-BE49-F238E27FC236}">
                <a16:creationId xmlns:a16="http://schemas.microsoft.com/office/drawing/2014/main" id="{F02E2D55-8F3F-534B-A576-9B017E463C51}"/>
              </a:ext>
            </a:extLst>
          </p:cNvPr>
          <p:cNvSpPr>
            <a:spLocks noGrp="1"/>
          </p:cNvSpPr>
          <p:nvPr>
            <p:ph type="body" sz="quarter" idx="12" hasCustomPrompt="1"/>
          </p:nvPr>
        </p:nvSpPr>
        <p:spPr>
          <a:xfrm>
            <a:off x="1888105" y="5190207"/>
            <a:ext cx="3385424" cy="2743082"/>
          </a:xfrm>
          <a:prstGeom prst="rect">
            <a:avLst/>
          </a:prstGeom>
        </p:spPr>
        <p:txBody>
          <a:bodyPr/>
          <a:lstStyle>
            <a:lvl1pPr marL="342900" indent="-342900" algn="l">
              <a:lnSpc>
                <a:spcPct val="120000"/>
              </a:lnSpc>
              <a:spcBef>
                <a:spcPts val="0"/>
              </a:spcBef>
              <a:buClrTx/>
              <a:buSzPct val="100000"/>
              <a:buFont typeface="+mj-lt"/>
              <a:buAutoNum type="arabicPeriod"/>
              <a:defRPr sz="1500">
                <a:solidFill>
                  <a:schemeClr val="bg1"/>
                </a:solidFill>
                <a:latin typeface="+mn-lt"/>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marL="342900" indent="-342900" algn="l">
              <a:lnSpc>
                <a:spcPct val="120000"/>
              </a:lnSpc>
              <a:buSzPct val="100000"/>
              <a:buFont typeface="+mj-lt"/>
              <a:buAutoNum type="arabicPeriod"/>
            </a:pPr>
            <a:r>
              <a:rPr lang="nl-NL" sz="1500"/>
              <a:t>Titel 1</a:t>
            </a:r>
          </a:p>
          <a:p>
            <a:pPr marL="342900" indent="-342900" algn="l">
              <a:lnSpc>
                <a:spcPct val="120000"/>
              </a:lnSpc>
              <a:buSzPct val="100000"/>
              <a:buFont typeface="+mj-lt"/>
              <a:buAutoNum type="arabicPeriod"/>
            </a:pPr>
            <a:r>
              <a:rPr lang="nl-NL" sz="1500"/>
              <a:t>Titel 2</a:t>
            </a:r>
          </a:p>
          <a:p>
            <a:pPr marL="342900" indent="-342900" algn="l">
              <a:lnSpc>
                <a:spcPct val="120000"/>
              </a:lnSpc>
              <a:buSzPct val="100000"/>
              <a:buFont typeface="+mj-lt"/>
              <a:buAutoNum type="arabicPeriod"/>
            </a:pPr>
            <a:r>
              <a:rPr lang="nl-NL" sz="1500"/>
              <a:t>Titel 3</a:t>
            </a:r>
          </a:p>
          <a:p>
            <a:pPr marL="342900" indent="-342900" algn="l">
              <a:lnSpc>
                <a:spcPct val="120000"/>
              </a:lnSpc>
              <a:buSzPct val="100000"/>
              <a:buFont typeface="+mj-lt"/>
              <a:buAutoNum type="arabicPeriod"/>
            </a:pPr>
            <a:r>
              <a:rPr lang="nl-NL" sz="1500"/>
              <a:t>Titel 4</a:t>
            </a:r>
          </a:p>
          <a:p>
            <a:pPr marL="342900" indent="-342900" algn="l">
              <a:lnSpc>
                <a:spcPct val="120000"/>
              </a:lnSpc>
              <a:buSzPct val="100000"/>
              <a:buFont typeface="+mj-lt"/>
              <a:buAutoNum type="arabicPeriod"/>
            </a:pPr>
            <a:r>
              <a:rPr lang="nl-NL" sz="1500"/>
              <a:t>Titel 5</a:t>
            </a:r>
          </a:p>
          <a:p>
            <a:pPr marL="342900" indent="-342900" algn="l">
              <a:lnSpc>
                <a:spcPct val="120000"/>
              </a:lnSpc>
              <a:buSzPct val="100000"/>
              <a:buFont typeface="+mj-lt"/>
              <a:buAutoNum type="arabicPeriod"/>
            </a:pPr>
            <a:r>
              <a:rPr lang="nl-NL" sz="1500"/>
              <a:t>Titel 6</a:t>
            </a:r>
          </a:p>
          <a:p>
            <a:pPr marL="342900" indent="-342900" algn="l">
              <a:lnSpc>
                <a:spcPct val="120000"/>
              </a:lnSpc>
              <a:buSzPct val="100000"/>
              <a:buFont typeface="+mj-lt"/>
              <a:buAutoNum type="arabicPeriod"/>
            </a:pPr>
            <a:endParaRPr lang="nl-NL" sz="1500"/>
          </a:p>
          <a:p>
            <a:pPr marL="342900" indent="-342900" algn="l">
              <a:lnSpc>
                <a:spcPct val="120000"/>
              </a:lnSpc>
              <a:buSzPct val="100000"/>
              <a:buFont typeface="+mj-lt"/>
              <a:buAutoNum type="arabicPeriod"/>
            </a:pPr>
            <a:endParaRPr lang="nl-NL"/>
          </a:p>
        </p:txBody>
      </p:sp>
      <p:sp>
        <p:nvSpPr>
          <p:cNvPr id="24" name="Tijdelijke aanduiding voor tekst 7">
            <a:extLst>
              <a:ext uri="{FF2B5EF4-FFF2-40B4-BE49-F238E27FC236}">
                <a16:creationId xmlns:a16="http://schemas.microsoft.com/office/drawing/2014/main" id="{400EAB80-C371-D548-B83A-5925C6805438}"/>
              </a:ext>
            </a:extLst>
          </p:cNvPr>
          <p:cNvSpPr>
            <a:spLocks noGrp="1"/>
          </p:cNvSpPr>
          <p:nvPr>
            <p:ph type="body" sz="quarter" idx="16" hasCustomPrompt="1"/>
          </p:nvPr>
        </p:nvSpPr>
        <p:spPr>
          <a:xfrm>
            <a:off x="7518108" y="1811340"/>
            <a:ext cx="3388257" cy="837882"/>
          </a:xfrm>
          <a:prstGeom prst="rect">
            <a:avLst/>
          </a:prstGeom>
        </p:spPr>
        <p:txBody>
          <a:bodyPr/>
          <a:lstStyle>
            <a:lvl1pPr marL="0" indent="0" algn="ctr">
              <a:buNone/>
              <a:defRPr b="1">
                <a:solidFill>
                  <a:schemeClr val="bg1"/>
                </a:solidFill>
              </a:defRPr>
            </a:lvl1pPr>
          </a:lstStyle>
          <a:p>
            <a:pPr lvl="0"/>
            <a:r>
              <a:rPr lang="nl-NL"/>
              <a:t>Programma dag 2</a:t>
            </a:r>
          </a:p>
        </p:txBody>
      </p:sp>
      <p:sp>
        <p:nvSpPr>
          <p:cNvPr id="25" name="Freeform 99">
            <a:extLst>
              <a:ext uri="{FF2B5EF4-FFF2-40B4-BE49-F238E27FC236}">
                <a16:creationId xmlns:a16="http://schemas.microsoft.com/office/drawing/2014/main" id="{84602A83-703D-154B-A769-6B5B26EA8D9A}"/>
              </a:ext>
            </a:extLst>
          </p:cNvPr>
          <p:cNvSpPr>
            <a:spLocks/>
          </p:cNvSpPr>
          <p:nvPr userDrawn="1"/>
        </p:nvSpPr>
        <p:spPr bwMode="auto">
          <a:xfrm>
            <a:off x="2949862" y="3005082"/>
            <a:ext cx="1261826" cy="1689100"/>
          </a:xfrm>
          <a:custGeom>
            <a:avLst/>
            <a:gdLst>
              <a:gd name="T0" fmla="*/ 2147483647 w 320"/>
              <a:gd name="T1" fmla="*/ 2147483647 h 321"/>
              <a:gd name="T2" fmla="*/ 2147483647 w 320"/>
              <a:gd name="T3" fmla="*/ 2147483647 h 321"/>
              <a:gd name="T4" fmla="*/ 2147483647 w 320"/>
              <a:gd name="T5" fmla="*/ 2147483647 h 321"/>
              <a:gd name="T6" fmla="*/ 2147483647 w 320"/>
              <a:gd name="T7" fmla="*/ 2147483647 h 321"/>
              <a:gd name="T8" fmla="*/ 2147483647 w 320"/>
              <a:gd name="T9" fmla="*/ 2147483647 h 321"/>
              <a:gd name="T10" fmla="*/ 2147483647 w 320"/>
              <a:gd name="T11" fmla="*/ 2147483647 h 321"/>
              <a:gd name="T12" fmla="*/ 2147483647 w 320"/>
              <a:gd name="T13" fmla="*/ 2147483647 h 321"/>
              <a:gd name="T14" fmla="*/ 2147483647 w 320"/>
              <a:gd name="T15" fmla="*/ 2147483647 h 321"/>
              <a:gd name="T16" fmla="*/ 2147483647 w 320"/>
              <a:gd name="T17" fmla="*/ 2147483647 h 321"/>
              <a:gd name="T18" fmla="*/ 2147483647 w 320"/>
              <a:gd name="T19" fmla="*/ 2147483647 h 321"/>
              <a:gd name="T20" fmla="*/ 2147483647 w 320"/>
              <a:gd name="T21" fmla="*/ 0 h 321"/>
              <a:gd name="T22" fmla="*/ 2147483647 w 320"/>
              <a:gd name="T23" fmla="*/ 2147483647 h 321"/>
              <a:gd name="T24" fmla="*/ 2147483647 w 320"/>
              <a:gd name="T25" fmla="*/ 2147483647 h 321"/>
              <a:gd name="T26" fmla="*/ 2147483647 w 320"/>
              <a:gd name="T27" fmla="*/ 2147483647 h 321"/>
              <a:gd name="T28" fmla="*/ 2147483647 w 320"/>
              <a:gd name="T29" fmla="*/ 2147483647 h 321"/>
              <a:gd name="T30" fmla="*/ 0 w 320"/>
              <a:gd name="T31" fmla="*/ 2147483647 h 321"/>
              <a:gd name="T32" fmla="*/ 2147483647 w 320"/>
              <a:gd name="T33" fmla="*/ 2147483647 h 321"/>
              <a:gd name="T34" fmla="*/ 2147483647 w 320"/>
              <a:gd name="T35" fmla="*/ 2147483647 h 321"/>
              <a:gd name="T36" fmla="*/ 2147483647 w 320"/>
              <a:gd name="T37" fmla="*/ 2147483647 h 321"/>
              <a:gd name="T38" fmla="*/ 2147483647 w 320"/>
              <a:gd name="T39" fmla="*/ 2147483647 h 321"/>
              <a:gd name="T40" fmla="*/ 2147483647 w 320"/>
              <a:gd name="T41" fmla="*/ 2147483647 h 321"/>
              <a:gd name="T42" fmla="*/ 2147483647 w 320"/>
              <a:gd name="T43" fmla="*/ 2147483647 h 321"/>
              <a:gd name="T44" fmla="*/ 2147483647 w 320"/>
              <a:gd name="T45" fmla="*/ 2147483647 h 321"/>
              <a:gd name="T46" fmla="*/ 2147483647 w 320"/>
              <a:gd name="T47" fmla="*/ 2147483647 h 321"/>
              <a:gd name="T48" fmla="*/ 2147483647 w 320"/>
              <a:gd name="T49" fmla="*/ 2147483647 h 321"/>
              <a:gd name="T50" fmla="*/ 2147483647 w 320"/>
              <a:gd name="T51" fmla="*/ 2147483647 h 3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0"/>
              <a:gd name="T79" fmla="*/ 0 h 321"/>
              <a:gd name="T80" fmla="*/ 320 w 320"/>
              <a:gd name="T81" fmla="*/ 321 h 3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0" h="321">
                <a:moveTo>
                  <a:pt x="171" y="172"/>
                </a:moveTo>
                <a:cubicBezTo>
                  <a:pt x="251" y="92"/>
                  <a:pt x="251" y="92"/>
                  <a:pt x="251" y="92"/>
                </a:cubicBezTo>
                <a:cubicBezTo>
                  <a:pt x="258" y="95"/>
                  <a:pt x="265" y="97"/>
                  <a:pt x="272" y="97"/>
                </a:cubicBezTo>
                <a:cubicBezTo>
                  <a:pt x="298" y="97"/>
                  <a:pt x="320" y="75"/>
                  <a:pt x="320" y="48"/>
                </a:cubicBezTo>
                <a:cubicBezTo>
                  <a:pt x="320" y="41"/>
                  <a:pt x="318" y="34"/>
                  <a:pt x="315" y="28"/>
                </a:cubicBezTo>
                <a:cubicBezTo>
                  <a:pt x="315" y="28"/>
                  <a:pt x="315" y="28"/>
                  <a:pt x="315" y="28"/>
                </a:cubicBezTo>
                <a:cubicBezTo>
                  <a:pt x="287" y="56"/>
                  <a:pt x="287" y="56"/>
                  <a:pt x="287" y="56"/>
                </a:cubicBezTo>
                <a:cubicBezTo>
                  <a:pt x="265" y="33"/>
                  <a:pt x="265" y="33"/>
                  <a:pt x="265" y="33"/>
                </a:cubicBezTo>
                <a:cubicBezTo>
                  <a:pt x="292" y="5"/>
                  <a:pt x="292" y="5"/>
                  <a:pt x="292" y="5"/>
                </a:cubicBezTo>
                <a:cubicBezTo>
                  <a:pt x="292" y="5"/>
                  <a:pt x="292" y="5"/>
                  <a:pt x="293" y="5"/>
                </a:cubicBezTo>
                <a:cubicBezTo>
                  <a:pt x="286" y="2"/>
                  <a:pt x="279" y="0"/>
                  <a:pt x="272" y="0"/>
                </a:cubicBezTo>
                <a:cubicBezTo>
                  <a:pt x="245" y="0"/>
                  <a:pt x="224" y="22"/>
                  <a:pt x="224" y="48"/>
                </a:cubicBezTo>
                <a:cubicBezTo>
                  <a:pt x="224" y="56"/>
                  <a:pt x="226" y="63"/>
                  <a:pt x="229" y="69"/>
                </a:cubicBezTo>
                <a:cubicBezTo>
                  <a:pt x="68" y="229"/>
                  <a:pt x="68" y="229"/>
                  <a:pt x="68" y="229"/>
                </a:cubicBezTo>
                <a:cubicBezTo>
                  <a:pt x="62" y="226"/>
                  <a:pt x="55" y="225"/>
                  <a:pt x="48" y="225"/>
                </a:cubicBezTo>
                <a:cubicBezTo>
                  <a:pt x="21" y="225"/>
                  <a:pt x="0" y="246"/>
                  <a:pt x="0" y="273"/>
                </a:cubicBezTo>
                <a:cubicBezTo>
                  <a:pt x="0" y="280"/>
                  <a:pt x="1" y="287"/>
                  <a:pt x="4" y="293"/>
                </a:cubicBezTo>
                <a:cubicBezTo>
                  <a:pt x="4" y="293"/>
                  <a:pt x="4" y="293"/>
                  <a:pt x="4" y="293"/>
                </a:cubicBezTo>
                <a:cubicBezTo>
                  <a:pt x="28" y="270"/>
                  <a:pt x="28" y="270"/>
                  <a:pt x="28" y="270"/>
                </a:cubicBezTo>
                <a:cubicBezTo>
                  <a:pt x="51" y="292"/>
                  <a:pt x="51" y="292"/>
                  <a:pt x="51" y="292"/>
                </a:cubicBezTo>
                <a:cubicBezTo>
                  <a:pt x="27" y="316"/>
                  <a:pt x="27" y="316"/>
                  <a:pt x="27" y="316"/>
                </a:cubicBezTo>
                <a:cubicBezTo>
                  <a:pt x="27" y="316"/>
                  <a:pt x="27" y="316"/>
                  <a:pt x="27" y="316"/>
                </a:cubicBezTo>
                <a:cubicBezTo>
                  <a:pt x="33" y="319"/>
                  <a:pt x="40" y="321"/>
                  <a:pt x="48" y="321"/>
                </a:cubicBezTo>
                <a:cubicBezTo>
                  <a:pt x="74" y="321"/>
                  <a:pt x="96" y="299"/>
                  <a:pt x="96" y="273"/>
                </a:cubicBezTo>
                <a:cubicBezTo>
                  <a:pt x="96" y="265"/>
                  <a:pt x="94" y="258"/>
                  <a:pt x="91" y="252"/>
                </a:cubicBezTo>
                <a:cubicBezTo>
                  <a:pt x="144" y="199"/>
                  <a:pt x="144" y="199"/>
                  <a:pt x="144" y="199"/>
                </a:cubicBezTo>
              </a:path>
            </a:pathLst>
          </a:custGeom>
          <a:noFill/>
          <a:ln w="60325" cap="sq">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sz="2400"/>
          </a:p>
        </p:txBody>
      </p:sp>
      <p:grpSp>
        <p:nvGrpSpPr>
          <p:cNvPr id="26" name="Group 1">
            <a:extLst>
              <a:ext uri="{FF2B5EF4-FFF2-40B4-BE49-F238E27FC236}">
                <a16:creationId xmlns:a16="http://schemas.microsoft.com/office/drawing/2014/main" id="{73FCE525-357C-A242-8890-0884FEB505AE}"/>
              </a:ext>
            </a:extLst>
          </p:cNvPr>
          <p:cNvGrpSpPr>
            <a:grpSpLocks/>
          </p:cNvGrpSpPr>
          <p:nvPr userDrawn="1"/>
        </p:nvGrpSpPr>
        <p:grpSpPr bwMode="auto">
          <a:xfrm>
            <a:off x="8621584" y="3026197"/>
            <a:ext cx="1198483" cy="1646872"/>
            <a:chOff x="8085138" y="247650"/>
            <a:chExt cx="1141413" cy="1176338"/>
          </a:xfrm>
        </p:grpSpPr>
        <p:sp>
          <p:nvSpPr>
            <p:cNvPr id="27" name="Freeform 100">
              <a:extLst>
                <a:ext uri="{FF2B5EF4-FFF2-40B4-BE49-F238E27FC236}">
                  <a16:creationId xmlns:a16="http://schemas.microsoft.com/office/drawing/2014/main" id="{93A4A2BF-3205-BD42-A3E9-D6994A10D49D}"/>
                </a:ext>
              </a:extLst>
            </p:cNvPr>
            <p:cNvSpPr>
              <a:spLocks/>
            </p:cNvSpPr>
            <p:nvPr/>
          </p:nvSpPr>
          <p:spPr bwMode="auto">
            <a:xfrm>
              <a:off x="8085138" y="247650"/>
              <a:ext cx="1141413" cy="1176338"/>
            </a:xfrm>
            <a:custGeom>
              <a:avLst/>
              <a:gdLst>
                <a:gd name="T0" fmla="*/ 2147483647 w 304"/>
                <a:gd name="T1" fmla="*/ 2147483647 h 313"/>
                <a:gd name="T2" fmla="*/ 2147483647 w 304"/>
                <a:gd name="T3" fmla="*/ 2147483647 h 313"/>
                <a:gd name="T4" fmla="*/ 2147483647 w 304"/>
                <a:gd name="T5" fmla="*/ 2147483647 h 313"/>
                <a:gd name="T6" fmla="*/ 2147483647 w 304"/>
                <a:gd name="T7" fmla="*/ 2147483647 h 313"/>
                <a:gd name="T8" fmla="*/ 2147483647 w 304"/>
                <a:gd name="T9" fmla="*/ 2147483647 h 313"/>
                <a:gd name="T10" fmla="*/ 2147483647 w 304"/>
                <a:gd name="T11" fmla="*/ 2147483647 h 313"/>
                <a:gd name="T12" fmla="*/ 2147483647 w 304"/>
                <a:gd name="T13" fmla="*/ 2147483647 h 313"/>
                <a:gd name="T14" fmla="*/ 2147483647 w 304"/>
                <a:gd name="T15" fmla="*/ 2147483647 h 313"/>
                <a:gd name="T16" fmla="*/ 2147483647 w 304"/>
                <a:gd name="T17" fmla="*/ 2147483647 h 313"/>
                <a:gd name="T18" fmla="*/ 2147483647 w 304"/>
                <a:gd name="T19" fmla="*/ 2147483647 h 313"/>
                <a:gd name="T20" fmla="*/ 2147483647 w 304"/>
                <a:gd name="T21" fmla="*/ 2147483647 h 313"/>
                <a:gd name="T22" fmla="*/ 0 w 304"/>
                <a:gd name="T23" fmla="*/ 2147483647 h 313"/>
                <a:gd name="T24" fmla="*/ 2147483647 w 304"/>
                <a:gd name="T25" fmla="*/ 0 h 3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4"/>
                <a:gd name="T40" fmla="*/ 0 h 313"/>
                <a:gd name="T41" fmla="*/ 304 w 304"/>
                <a:gd name="T42" fmla="*/ 313 h 3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4" h="313">
                  <a:moveTo>
                    <a:pt x="161" y="106"/>
                  </a:moveTo>
                  <a:cubicBezTo>
                    <a:pt x="199" y="104"/>
                    <a:pt x="230" y="132"/>
                    <a:pt x="230" y="169"/>
                  </a:cubicBezTo>
                  <a:cubicBezTo>
                    <a:pt x="230" y="205"/>
                    <a:pt x="199" y="236"/>
                    <a:pt x="161" y="238"/>
                  </a:cubicBezTo>
                  <a:cubicBezTo>
                    <a:pt x="113" y="240"/>
                    <a:pt x="74" y="205"/>
                    <a:pt x="74" y="158"/>
                  </a:cubicBezTo>
                  <a:cubicBezTo>
                    <a:pt x="74" y="112"/>
                    <a:pt x="113" y="73"/>
                    <a:pt x="161" y="71"/>
                  </a:cubicBezTo>
                  <a:cubicBezTo>
                    <a:pt x="220" y="68"/>
                    <a:pt x="267" y="111"/>
                    <a:pt x="267" y="167"/>
                  </a:cubicBezTo>
                  <a:cubicBezTo>
                    <a:pt x="267" y="223"/>
                    <a:pt x="220" y="271"/>
                    <a:pt x="161" y="273"/>
                  </a:cubicBezTo>
                  <a:cubicBezTo>
                    <a:pt x="92" y="276"/>
                    <a:pt x="37" y="226"/>
                    <a:pt x="37" y="160"/>
                  </a:cubicBezTo>
                  <a:cubicBezTo>
                    <a:pt x="37" y="94"/>
                    <a:pt x="92" y="39"/>
                    <a:pt x="161" y="35"/>
                  </a:cubicBezTo>
                  <a:cubicBezTo>
                    <a:pt x="240" y="32"/>
                    <a:pt x="304" y="90"/>
                    <a:pt x="304" y="166"/>
                  </a:cubicBezTo>
                  <a:cubicBezTo>
                    <a:pt x="304" y="241"/>
                    <a:pt x="240" y="305"/>
                    <a:pt x="161" y="309"/>
                  </a:cubicBezTo>
                  <a:cubicBezTo>
                    <a:pt x="72" y="313"/>
                    <a:pt x="0" y="247"/>
                    <a:pt x="0" y="162"/>
                  </a:cubicBezTo>
                  <a:cubicBezTo>
                    <a:pt x="0" y="77"/>
                    <a:pt x="72" y="4"/>
                    <a:pt x="161" y="0"/>
                  </a:cubicBezTo>
                </a:path>
              </a:pathLst>
            </a:custGeom>
            <a:noFill/>
            <a:ln w="60325" cap="sq">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sz="2400"/>
            </a:p>
          </p:txBody>
        </p:sp>
        <p:sp>
          <p:nvSpPr>
            <p:cNvPr id="28" name="Freeform 101">
              <a:extLst>
                <a:ext uri="{FF2B5EF4-FFF2-40B4-BE49-F238E27FC236}">
                  <a16:creationId xmlns:a16="http://schemas.microsoft.com/office/drawing/2014/main" id="{AC019048-9340-A240-BD67-025DBE5BD928}"/>
                </a:ext>
              </a:extLst>
            </p:cNvPr>
            <p:cNvSpPr>
              <a:spLocks/>
            </p:cNvSpPr>
            <p:nvPr/>
          </p:nvSpPr>
          <p:spPr bwMode="auto">
            <a:xfrm>
              <a:off x="8497888" y="646113"/>
              <a:ext cx="311150" cy="368300"/>
            </a:xfrm>
            <a:custGeom>
              <a:avLst/>
              <a:gdLst>
                <a:gd name="T0" fmla="*/ 2147483647 w 83"/>
                <a:gd name="T1" fmla="*/ 2147483647 h 98"/>
                <a:gd name="T2" fmla="*/ 2147483647 w 83"/>
                <a:gd name="T3" fmla="*/ 2147483647 h 98"/>
                <a:gd name="T4" fmla="*/ 2147483647 w 83"/>
                <a:gd name="T5" fmla="*/ 2147483647 h 98"/>
                <a:gd name="T6" fmla="*/ 0 w 83"/>
                <a:gd name="T7" fmla="*/ 2147483647 h 98"/>
                <a:gd name="T8" fmla="*/ 2147483647 w 83"/>
                <a:gd name="T9" fmla="*/ 0 h 98"/>
                <a:gd name="T10" fmla="*/ 0 60000 65536"/>
                <a:gd name="T11" fmla="*/ 0 60000 65536"/>
                <a:gd name="T12" fmla="*/ 0 60000 65536"/>
                <a:gd name="T13" fmla="*/ 0 60000 65536"/>
                <a:gd name="T14" fmla="*/ 0 60000 65536"/>
                <a:gd name="T15" fmla="*/ 0 w 83"/>
                <a:gd name="T16" fmla="*/ 0 h 98"/>
                <a:gd name="T17" fmla="*/ 83 w 83"/>
                <a:gd name="T18" fmla="*/ 98 h 98"/>
              </a:gdLst>
              <a:ahLst/>
              <a:cxnLst>
                <a:cxn ang="T10">
                  <a:pos x="T0" y="T1"/>
                </a:cxn>
                <a:cxn ang="T11">
                  <a:pos x="T2" y="T3"/>
                </a:cxn>
                <a:cxn ang="T12">
                  <a:pos x="T4" y="T5"/>
                </a:cxn>
                <a:cxn ang="T13">
                  <a:pos x="T6" y="T7"/>
                </a:cxn>
                <a:cxn ang="T14">
                  <a:pos x="T8" y="T9"/>
                </a:cxn>
              </a:cxnLst>
              <a:rect l="T15" t="T16" r="T17" b="T18"/>
              <a:pathLst>
                <a:path w="83" h="98">
                  <a:moveTo>
                    <a:pt x="51" y="35"/>
                  </a:moveTo>
                  <a:cubicBezTo>
                    <a:pt x="69" y="34"/>
                    <a:pt x="83" y="48"/>
                    <a:pt x="83" y="65"/>
                  </a:cubicBezTo>
                  <a:cubicBezTo>
                    <a:pt x="83" y="82"/>
                    <a:pt x="65" y="96"/>
                    <a:pt x="47" y="97"/>
                  </a:cubicBezTo>
                  <a:cubicBezTo>
                    <a:pt x="19" y="98"/>
                    <a:pt x="0" y="77"/>
                    <a:pt x="0" y="51"/>
                  </a:cubicBezTo>
                  <a:cubicBezTo>
                    <a:pt x="0" y="24"/>
                    <a:pt x="23" y="1"/>
                    <a:pt x="51" y="0"/>
                  </a:cubicBezTo>
                </a:path>
              </a:pathLst>
            </a:custGeom>
            <a:noFill/>
            <a:ln w="60325" cap="sq">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sz="2400"/>
            </a:p>
          </p:txBody>
        </p:sp>
      </p:grpSp>
    </p:spTree>
    <p:extLst>
      <p:ext uri="{BB962C8B-B14F-4D97-AF65-F5344CB8AC3E}">
        <p14:creationId xmlns:p14="http://schemas.microsoft.com/office/powerpoint/2010/main" val="322503194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lokken dia 2">
    <p:spTree>
      <p:nvGrpSpPr>
        <p:cNvPr id="1" name=""/>
        <p:cNvGrpSpPr/>
        <p:nvPr/>
      </p:nvGrpSpPr>
      <p:grpSpPr>
        <a:xfrm>
          <a:off x="0" y="0"/>
          <a:ext cx="0" cy="0"/>
          <a:chOff x="0" y="0"/>
          <a:chExt cx="0" cy="0"/>
        </a:xfrm>
      </p:grpSpPr>
      <p:sp>
        <p:nvSpPr>
          <p:cNvPr id="13" name="Tijdelijke aanduiding voor inhoud 5">
            <a:extLst>
              <a:ext uri="{FF2B5EF4-FFF2-40B4-BE49-F238E27FC236}">
                <a16:creationId xmlns:a16="http://schemas.microsoft.com/office/drawing/2014/main" id="{11B4DB2D-62BE-B449-9CF6-D6376F612571}"/>
              </a:ext>
            </a:extLst>
          </p:cNvPr>
          <p:cNvSpPr>
            <a:spLocks noGrp="1"/>
          </p:cNvSpPr>
          <p:nvPr>
            <p:ph sz="quarter" idx="14"/>
          </p:nvPr>
        </p:nvSpPr>
        <p:spPr>
          <a:xfrm>
            <a:off x="7521443" y="2649893"/>
            <a:ext cx="3385423" cy="2540318"/>
          </a:xfrm>
          <a:prstGeom prst="rect">
            <a:avLst/>
          </a:prstGeom>
        </p:spPr>
        <p:txBody>
          <a:bodyPr/>
          <a:lstStyle/>
          <a:p>
            <a:pPr lvl="0"/>
            <a:r>
              <a:rPr lang="nl-NL"/>
              <a:t>Klikken om de tekststijl van het model te bewerken</a:t>
            </a:r>
          </a:p>
        </p:txBody>
      </p:sp>
      <p:sp>
        <p:nvSpPr>
          <p:cNvPr id="2" name="Afgeronde rechthoek 1">
            <a:extLst>
              <a:ext uri="{FF2B5EF4-FFF2-40B4-BE49-F238E27FC236}">
                <a16:creationId xmlns:a16="http://schemas.microsoft.com/office/drawing/2014/main" id="{20153195-9C35-0648-AF41-F37023D3CAF8}"/>
              </a:ext>
            </a:extLst>
          </p:cNvPr>
          <p:cNvSpPr/>
          <p:nvPr userDrawn="1"/>
        </p:nvSpPr>
        <p:spPr>
          <a:xfrm>
            <a:off x="1337872" y="1107027"/>
            <a:ext cx="4485809" cy="7387152"/>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400"/>
          </a:p>
        </p:txBody>
      </p:sp>
      <p:sp>
        <p:nvSpPr>
          <p:cNvPr id="5" name="Afgeronde rechthoek 4">
            <a:extLst>
              <a:ext uri="{FF2B5EF4-FFF2-40B4-BE49-F238E27FC236}">
                <a16:creationId xmlns:a16="http://schemas.microsoft.com/office/drawing/2014/main" id="{4EDB562C-52BA-3543-B4A6-D730A7FD9665}"/>
              </a:ext>
            </a:extLst>
          </p:cNvPr>
          <p:cNvSpPr/>
          <p:nvPr userDrawn="1"/>
        </p:nvSpPr>
        <p:spPr>
          <a:xfrm>
            <a:off x="6977921" y="1107027"/>
            <a:ext cx="4485809" cy="7387152"/>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400"/>
          </a:p>
        </p:txBody>
      </p:sp>
      <p:sp>
        <p:nvSpPr>
          <p:cNvPr id="19" name="Titel 2">
            <a:extLst>
              <a:ext uri="{FF2B5EF4-FFF2-40B4-BE49-F238E27FC236}">
                <a16:creationId xmlns:a16="http://schemas.microsoft.com/office/drawing/2014/main" id="{E8118AF6-A703-2342-B527-E0DB7A2B4492}"/>
              </a:ext>
            </a:extLst>
          </p:cNvPr>
          <p:cNvSpPr>
            <a:spLocks noGrp="1"/>
          </p:cNvSpPr>
          <p:nvPr>
            <p:ph type="title" hasCustomPrompt="1"/>
          </p:nvPr>
        </p:nvSpPr>
        <p:spPr>
          <a:xfrm>
            <a:off x="1888105" y="1812325"/>
            <a:ext cx="3385342" cy="815935"/>
          </a:xfrm>
          <a:prstGeom prst="rect">
            <a:avLst/>
          </a:prstGeom>
          <a:ln>
            <a:noFill/>
          </a:ln>
        </p:spPr>
        <p:txBody>
          <a:bodyPr/>
          <a:lstStyle>
            <a:lvl1pPr algn="ctr">
              <a:defRPr sz="2200" b="1" i="0">
                <a:solidFill>
                  <a:schemeClr val="bg1"/>
                </a:solidFill>
              </a:defRPr>
            </a:lvl1pPr>
          </a:lstStyle>
          <a:p>
            <a:r>
              <a:rPr lang="nl-NL"/>
              <a:t>Programma dag 1</a:t>
            </a:r>
          </a:p>
        </p:txBody>
      </p:sp>
      <p:sp>
        <p:nvSpPr>
          <p:cNvPr id="7" name="Tijdelijke aanduiding voor tekst 6">
            <a:extLst>
              <a:ext uri="{FF2B5EF4-FFF2-40B4-BE49-F238E27FC236}">
                <a16:creationId xmlns:a16="http://schemas.microsoft.com/office/drawing/2014/main" id="{4C755B3D-7526-EF44-8F9A-1169728C7ECE}"/>
              </a:ext>
            </a:extLst>
          </p:cNvPr>
          <p:cNvSpPr>
            <a:spLocks noGrp="1"/>
          </p:cNvSpPr>
          <p:nvPr>
            <p:ph type="body" sz="quarter" idx="11" hasCustomPrompt="1"/>
          </p:nvPr>
        </p:nvSpPr>
        <p:spPr>
          <a:xfrm>
            <a:off x="7524778" y="5190211"/>
            <a:ext cx="3385424" cy="2768224"/>
          </a:xfrm>
          <a:prstGeom prst="rect">
            <a:avLst/>
          </a:prstGeom>
        </p:spPr>
        <p:txBody>
          <a:bodyPr/>
          <a:lstStyle>
            <a:lvl1pPr marL="342900" indent="-342900" algn="l">
              <a:lnSpc>
                <a:spcPct val="120000"/>
              </a:lnSpc>
              <a:spcBef>
                <a:spcPts val="0"/>
              </a:spcBef>
              <a:buClrTx/>
              <a:buSzPct val="100000"/>
              <a:buFont typeface="+mj-lt"/>
              <a:buAutoNum type="arabicPeriod"/>
              <a:defRPr sz="1500">
                <a:solidFill>
                  <a:schemeClr val="bg1"/>
                </a:solidFill>
                <a:latin typeface="+mn-lt"/>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marL="342900" indent="-342900" algn="l">
              <a:lnSpc>
                <a:spcPct val="120000"/>
              </a:lnSpc>
              <a:buSzPct val="100000"/>
              <a:buFont typeface="+mj-lt"/>
              <a:buAutoNum type="arabicPeriod"/>
            </a:pPr>
            <a:r>
              <a:rPr lang="nl-NL" sz="1500"/>
              <a:t>Titel 1</a:t>
            </a:r>
          </a:p>
          <a:p>
            <a:pPr marL="342900" indent="-342900" algn="l">
              <a:lnSpc>
                <a:spcPct val="120000"/>
              </a:lnSpc>
              <a:buSzPct val="100000"/>
              <a:buFont typeface="+mj-lt"/>
              <a:buAutoNum type="arabicPeriod"/>
            </a:pPr>
            <a:r>
              <a:rPr lang="nl-NL" sz="1500"/>
              <a:t>Titel 2</a:t>
            </a:r>
          </a:p>
          <a:p>
            <a:pPr marL="342900" indent="-342900" algn="l">
              <a:lnSpc>
                <a:spcPct val="120000"/>
              </a:lnSpc>
              <a:buSzPct val="100000"/>
              <a:buFont typeface="+mj-lt"/>
              <a:buAutoNum type="arabicPeriod"/>
            </a:pPr>
            <a:r>
              <a:rPr lang="nl-NL" sz="1500"/>
              <a:t>Titel 3</a:t>
            </a:r>
          </a:p>
          <a:p>
            <a:pPr marL="342900" indent="-342900" algn="l">
              <a:lnSpc>
                <a:spcPct val="120000"/>
              </a:lnSpc>
              <a:buSzPct val="100000"/>
              <a:buFont typeface="+mj-lt"/>
              <a:buAutoNum type="arabicPeriod"/>
            </a:pPr>
            <a:r>
              <a:rPr lang="nl-NL" sz="1500"/>
              <a:t>Titel 4</a:t>
            </a:r>
          </a:p>
          <a:p>
            <a:pPr marL="342900" indent="-342900" algn="l">
              <a:lnSpc>
                <a:spcPct val="120000"/>
              </a:lnSpc>
              <a:buSzPct val="100000"/>
              <a:buFont typeface="+mj-lt"/>
              <a:buAutoNum type="arabicPeriod"/>
            </a:pPr>
            <a:r>
              <a:rPr lang="nl-NL" sz="1500"/>
              <a:t>Titel 5</a:t>
            </a:r>
          </a:p>
          <a:p>
            <a:pPr marL="342900" indent="-342900" algn="l">
              <a:lnSpc>
                <a:spcPct val="120000"/>
              </a:lnSpc>
              <a:buSzPct val="100000"/>
              <a:buFont typeface="+mj-lt"/>
              <a:buAutoNum type="arabicPeriod"/>
            </a:pPr>
            <a:r>
              <a:rPr lang="nl-NL" sz="1500"/>
              <a:t>Titel 6</a:t>
            </a:r>
          </a:p>
          <a:p>
            <a:pPr marL="342900" indent="-342900" algn="l">
              <a:lnSpc>
                <a:spcPct val="120000"/>
              </a:lnSpc>
              <a:buSzPct val="100000"/>
              <a:buFont typeface="+mj-lt"/>
              <a:buAutoNum type="arabicPeriod"/>
            </a:pPr>
            <a:endParaRPr lang="nl-NL" sz="1500"/>
          </a:p>
          <a:p>
            <a:pPr marL="342900" indent="-342900" algn="l">
              <a:lnSpc>
                <a:spcPct val="120000"/>
              </a:lnSpc>
              <a:buSzPct val="100000"/>
              <a:buFont typeface="+mj-lt"/>
              <a:buAutoNum type="arabicPeriod"/>
            </a:pPr>
            <a:endParaRPr lang="nl-NL"/>
          </a:p>
        </p:txBody>
      </p:sp>
      <p:sp>
        <p:nvSpPr>
          <p:cNvPr id="6" name="Tijdelijke aanduiding voor inhoud 5">
            <a:extLst>
              <a:ext uri="{FF2B5EF4-FFF2-40B4-BE49-F238E27FC236}">
                <a16:creationId xmlns:a16="http://schemas.microsoft.com/office/drawing/2014/main" id="{E59E455D-76D5-7145-B28A-C8615D67CC23}"/>
              </a:ext>
            </a:extLst>
          </p:cNvPr>
          <p:cNvSpPr>
            <a:spLocks noGrp="1"/>
          </p:cNvSpPr>
          <p:nvPr>
            <p:ph sz="quarter" idx="13"/>
          </p:nvPr>
        </p:nvSpPr>
        <p:spPr>
          <a:xfrm>
            <a:off x="1888571" y="2629220"/>
            <a:ext cx="3385423" cy="254031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0" name="Tijdelijke aanduiding voor tekst 6">
            <a:extLst>
              <a:ext uri="{FF2B5EF4-FFF2-40B4-BE49-F238E27FC236}">
                <a16:creationId xmlns:a16="http://schemas.microsoft.com/office/drawing/2014/main" id="{F02E2D55-8F3F-534B-A576-9B017E463C51}"/>
              </a:ext>
            </a:extLst>
          </p:cNvPr>
          <p:cNvSpPr>
            <a:spLocks noGrp="1"/>
          </p:cNvSpPr>
          <p:nvPr>
            <p:ph type="body" sz="quarter" idx="12" hasCustomPrompt="1"/>
          </p:nvPr>
        </p:nvSpPr>
        <p:spPr>
          <a:xfrm>
            <a:off x="1888105" y="5190207"/>
            <a:ext cx="3385424" cy="2743082"/>
          </a:xfrm>
          <a:prstGeom prst="rect">
            <a:avLst/>
          </a:prstGeom>
        </p:spPr>
        <p:txBody>
          <a:bodyPr/>
          <a:lstStyle>
            <a:lvl1pPr marL="342900" indent="-342900" algn="l">
              <a:lnSpc>
                <a:spcPct val="120000"/>
              </a:lnSpc>
              <a:spcBef>
                <a:spcPts val="0"/>
              </a:spcBef>
              <a:buClrTx/>
              <a:buSzPct val="100000"/>
              <a:buFont typeface="+mj-lt"/>
              <a:buAutoNum type="arabicPeriod"/>
              <a:defRPr sz="1500">
                <a:solidFill>
                  <a:schemeClr val="bg1"/>
                </a:solidFill>
                <a:latin typeface="+mn-lt"/>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marL="342900" indent="-342900" algn="l">
              <a:lnSpc>
                <a:spcPct val="120000"/>
              </a:lnSpc>
              <a:buSzPct val="100000"/>
              <a:buFont typeface="+mj-lt"/>
              <a:buAutoNum type="arabicPeriod"/>
            </a:pPr>
            <a:r>
              <a:rPr lang="nl-NL" sz="1500"/>
              <a:t>Titel 1</a:t>
            </a:r>
          </a:p>
          <a:p>
            <a:pPr marL="342900" indent="-342900" algn="l">
              <a:lnSpc>
                <a:spcPct val="120000"/>
              </a:lnSpc>
              <a:buSzPct val="100000"/>
              <a:buFont typeface="+mj-lt"/>
              <a:buAutoNum type="arabicPeriod"/>
            </a:pPr>
            <a:r>
              <a:rPr lang="nl-NL" sz="1500"/>
              <a:t>Titel 2</a:t>
            </a:r>
          </a:p>
          <a:p>
            <a:pPr marL="342900" indent="-342900" algn="l">
              <a:lnSpc>
                <a:spcPct val="120000"/>
              </a:lnSpc>
              <a:buSzPct val="100000"/>
              <a:buFont typeface="+mj-lt"/>
              <a:buAutoNum type="arabicPeriod"/>
            </a:pPr>
            <a:r>
              <a:rPr lang="nl-NL" sz="1500"/>
              <a:t>Titel 3</a:t>
            </a:r>
          </a:p>
          <a:p>
            <a:pPr marL="342900" indent="-342900" algn="l">
              <a:lnSpc>
                <a:spcPct val="120000"/>
              </a:lnSpc>
              <a:buSzPct val="100000"/>
              <a:buFont typeface="+mj-lt"/>
              <a:buAutoNum type="arabicPeriod"/>
            </a:pPr>
            <a:r>
              <a:rPr lang="nl-NL" sz="1500"/>
              <a:t>Titel 4</a:t>
            </a:r>
          </a:p>
          <a:p>
            <a:pPr marL="342900" indent="-342900" algn="l">
              <a:lnSpc>
                <a:spcPct val="120000"/>
              </a:lnSpc>
              <a:buSzPct val="100000"/>
              <a:buFont typeface="+mj-lt"/>
              <a:buAutoNum type="arabicPeriod"/>
            </a:pPr>
            <a:r>
              <a:rPr lang="nl-NL" sz="1500"/>
              <a:t>Titel 5</a:t>
            </a:r>
          </a:p>
          <a:p>
            <a:pPr marL="342900" indent="-342900" algn="l">
              <a:lnSpc>
                <a:spcPct val="120000"/>
              </a:lnSpc>
              <a:buSzPct val="100000"/>
              <a:buFont typeface="+mj-lt"/>
              <a:buAutoNum type="arabicPeriod"/>
            </a:pPr>
            <a:r>
              <a:rPr lang="nl-NL" sz="1500"/>
              <a:t>Titel 6</a:t>
            </a:r>
          </a:p>
          <a:p>
            <a:pPr marL="342900" indent="-342900" algn="l">
              <a:lnSpc>
                <a:spcPct val="120000"/>
              </a:lnSpc>
              <a:buSzPct val="100000"/>
              <a:buFont typeface="+mj-lt"/>
              <a:buAutoNum type="arabicPeriod"/>
            </a:pPr>
            <a:endParaRPr lang="nl-NL" sz="1500"/>
          </a:p>
          <a:p>
            <a:pPr marL="342900" indent="-342900" algn="l">
              <a:lnSpc>
                <a:spcPct val="120000"/>
              </a:lnSpc>
              <a:buSzPct val="100000"/>
              <a:buFont typeface="+mj-lt"/>
              <a:buAutoNum type="arabicPeriod"/>
            </a:pPr>
            <a:endParaRPr lang="nl-NL"/>
          </a:p>
        </p:txBody>
      </p:sp>
      <p:sp>
        <p:nvSpPr>
          <p:cNvPr id="14" name="Tijdelijke aanduiding voor inhoud 5">
            <a:extLst>
              <a:ext uri="{FF2B5EF4-FFF2-40B4-BE49-F238E27FC236}">
                <a16:creationId xmlns:a16="http://schemas.microsoft.com/office/drawing/2014/main" id="{56665884-DC9C-B74A-8494-E3D0526B1A39}"/>
              </a:ext>
            </a:extLst>
          </p:cNvPr>
          <p:cNvSpPr>
            <a:spLocks noGrp="1"/>
          </p:cNvSpPr>
          <p:nvPr>
            <p:ph sz="quarter" idx="15"/>
          </p:nvPr>
        </p:nvSpPr>
        <p:spPr>
          <a:xfrm>
            <a:off x="7524778" y="2649893"/>
            <a:ext cx="3385423" cy="254031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tekst 7">
            <a:extLst>
              <a:ext uri="{FF2B5EF4-FFF2-40B4-BE49-F238E27FC236}">
                <a16:creationId xmlns:a16="http://schemas.microsoft.com/office/drawing/2014/main" id="{D12A5604-AD36-7B45-A0F6-42FCFCCC0A24}"/>
              </a:ext>
            </a:extLst>
          </p:cNvPr>
          <p:cNvSpPr>
            <a:spLocks noGrp="1"/>
          </p:cNvSpPr>
          <p:nvPr>
            <p:ph type="body" sz="quarter" idx="16" hasCustomPrompt="1"/>
          </p:nvPr>
        </p:nvSpPr>
        <p:spPr>
          <a:xfrm>
            <a:off x="7518108" y="1811340"/>
            <a:ext cx="3388257" cy="837882"/>
          </a:xfrm>
          <a:prstGeom prst="rect">
            <a:avLst/>
          </a:prstGeom>
        </p:spPr>
        <p:txBody>
          <a:bodyPr/>
          <a:lstStyle>
            <a:lvl1pPr marL="0" indent="0" algn="ctr">
              <a:buNone/>
              <a:defRPr b="1">
                <a:solidFill>
                  <a:schemeClr val="bg1"/>
                </a:solidFill>
              </a:defRPr>
            </a:lvl1pPr>
          </a:lstStyle>
          <a:p>
            <a:pPr lvl="0"/>
            <a:r>
              <a:rPr lang="nl-NL"/>
              <a:t>Programma dag 2</a:t>
            </a:r>
          </a:p>
        </p:txBody>
      </p:sp>
    </p:spTree>
    <p:extLst>
      <p:ext uri="{BB962C8B-B14F-4D97-AF65-F5344CB8AC3E}">
        <p14:creationId xmlns:p14="http://schemas.microsoft.com/office/powerpoint/2010/main" val="7932565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okken dia 3">
    <p:spTree>
      <p:nvGrpSpPr>
        <p:cNvPr id="1" name=""/>
        <p:cNvGrpSpPr/>
        <p:nvPr/>
      </p:nvGrpSpPr>
      <p:grpSpPr>
        <a:xfrm>
          <a:off x="0" y="0"/>
          <a:ext cx="0" cy="0"/>
          <a:chOff x="0" y="0"/>
          <a:chExt cx="0" cy="0"/>
        </a:xfrm>
      </p:grpSpPr>
      <p:sp>
        <p:nvSpPr>
          <p:cNvPr id="19" name="Afgeronde rechthoek 18">
            <a:extLst>
              <a:ext uri="{FF2B5EF4-FFF2-40B4-BE49-F238E27FC236}">
                <a16:creationId xmlns:a16="http://schemas.microsoft.com/office/drawing/2014/main" id="{CC22DE69-CE4F-3549-B74F-01E231F6DBE6}"/>
              </a:ext>
            </a:extLst>
          </p:cNvPr>
          <p:cNvSpPr/>
          <p:nvPr userDrawn="1"/>
        </p:nvSpPr>
        <p:spPr>
          <a:xfrm>
            <a:off x="6977921" y="1812325"/>
            <a:ext cx="4485809"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400"/>
          </a:p>
        </p:txBody>
      </p:sp>
      <p:sp>
        <p:nvSpPr>
          <p:cNvPr id="2" name="Afgeronde rechthoek 1">
            <a:extLst>
              <a:ext uri="{FF2B5EF4-FFF2-40B4-BE49-F238E27FC236}">
                <a16:creationId xmlns:a16="http://schemas.microsoft.com/office/drawing/2014/main" id="{20153195-9C35-0648-AF41-F37023D3CAF8}"/>
              </a:ext>
            </a:extLst>
          </p:cNvPr>
          <p:cNvSpPr/>
          <p:nvPr userDrawn="1"/>
        </p:nvSpPr>
        <p:spPr>
          <a:xfrm>
            <a:off x="1337872" y="1812325"/>
            <a:ext cx="4485809"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400">
              <a:solidFill>
                <a:schemeClr val="tx1"/>
              </a:solidFill>
            </a:endParaRPr>
          </a:p>
        </p:txBody>
      </p:sp>
      <p:sp>
        <p:nvSpPr>
          <p:cNvPr id="16" name="Titel 5">
            <a:extLst>
              <a:ext uri="{FF2B5EF4-FFF2-40B4-BE49-F238E27FC236}">
                <a16:creationId xmlns:a16="http://schemas.microsoft.com/office/drawing/2014/main" id="{774DB537-A3CA-1549-9988-24200A8F11D9}"/>
              </a:ext>
            </a:extLst>
          </p:cNvPr>
          <p:cNvSpPr>
            <a:spLocks noGrp="1"/>
          </p:cNvSpPr>
          <p:nvPr>
            <p:ph type="title"/>
          </p:nvPr>
        </p:nvSpPr>
        <p:spPr>
          <a:xfrm>
            <a:off x="523319" y="520329"/>
            <a:ext cx="11041380" cy="1102941"/>
          </a:xfrm>
          <a:prstGeom prst="rect">
            <a:avLst/>
          </a:prstGeom>
        </p:spPr>
        <p:txBody>
          <a:bodyPr anchor="ctr"/>
          <a:lstStyle>
            <a:lvl1pPr>
              <a:defRPr b="1"/>
            </a:lvl1pPr>
          </a:lstStyle>
          <a:p>
            <a:r>
              <a:rPr lang="nl-NL"/>
              <a:t>Klik om stijl te bewerken</a:t>
            </a:r>
          </a:p>
        </p:txBody>
      </p:sp>
      <p:sp>
        <p:nvSpPr>
          <p:cNvPr id="13" name="Tijdelijke aanduiding voor tekst 12">
            <a:extLst>
              <a:ext uri="{FF2B5EF4-FFF2-40B4-BE49-F238E27FC236}">
                <a16:creationId xmlns:a16="http://schemas.microsoft.com/office/drawing/2014/main" id="{B28FF7A3-058A-5049-962E-DBB9EAD243DF}"/>
              </a:ext>
            </a:extLst>
          </p:cNvPr>
          <p:cNvSpPr>
            <a:spLocks noGrp="1"/>
          </p:cNvSpPr>
          <p:nvPr>
            <p:ph type="body" sz="quarter" idx="10" hasCustomPrompt="1"/>
          </p:nvPr>
        </p:nvSpPr>
        <p:spPr>
          <a:xfrm>
            <a:off x="1672389" y="2482142"/>
            <a:ext cx="3816774" cy="1217931"/>
          </a:xfrm>
          <a:prstGeom prst="rect">
            <a:avLst/>
          </a:prstGeom>
        </p:spPr>
        <p:txBody>
          <a:bodyPr anchor="ctr"/>
          <a:lstStyle>
            <a:lvl1pPr marL="0" indent="0" algn="ctr">
              <a:buFontTx/>
              <a:buNone/>
              <a:defRPr b="1"/>
            </a:lvl1pPr>
          </a:lstStyle>
          <a:p>
            <a:pPr lvl="0"/>
            <a:r>
              <a:rPr lang="nl-NL"/>
              <a:t>Titel 1</a:t>
            </a:r>
          </a:p>
        </p:txBody>
      </p:sp>
      <p:sp>
        <p:nvSpPr>
          <p:cNvPr id="22" name="Tijdelijke aanduiding voor tekst 12">
            <a:extLst>
              <a:ext uri="{FF2B5EF4-FFF2-40B4-BE49-F238E27FC236}">
                <a16:creationId xmlns:a16="http://schemas.microsoft.com/office/drawing/2014/main" id="{A0738E15-1A41-454B-BF0F-8B54BD66B873}"/>
              </a:ext>
            </a:extLst>
          </p:cNvPr>
          <p:cNvSpPr>
            <a:spLocks noGrp="1"/>
          </p:cNvSpPr>
          <p:nvPr>
            <p:ph type="body" sz="quarter" idx="11" hasCustomPrompt="1"/>
          </p:nvPr>
        </p:nvSpPr>
        <p:spPr>
          <a:xfrm>
            <a:off x="7326021" y="2482986"/>
            <a:ext cx="3816774" cy="1217931"/>
          </a:xfrm>
          <a:prstGeom prst="rect">
            <a:avLst/>
          </a:prstGeom>
        </p:spPr>
        <p:txBody>
          <a:bodyPr anchor="ctr"/>
          <a:lstStyle>
            <a:lvl1pPr marL="0" indent="0" algn="ctr">
              <a:buFontTx/>
              <a:buNone/>
              <a:defRPr b="1"/>
            </a:lvl1pPr>
          </a:lstStyle>
          <a:p>
            <a:pPr lvl="0"/>
            <a:r>
              <a:rPr lang="nl-NL"/>
              <a:t>Titel 2</a:t>
            </a:r>
          </a:p>
        </p:txBody>
      </p:sp>
      <p:sp>
        <p:nvSpPr>
          <p:cNvPr id="18" name="Tijdelijke aanduiding voor tekst 17">
            <a:extLst>
              <a:ext uri="{FF2B5EF4-FFF2-40B4-BE49-F238E27FC236}">
                <a16:creationId xmlns:a16="http://schemas.microsoft.com/office/drawing/2014/main" id="{204B60F8-95F8-DE43-A0E3-14B47EC18E17}"/>
              </a:ext>
            </a:extLst>
          </p:cNvPr>
          <p:cNvSpPr>
            <a:spLocks noGrp="1"/>
          </p:cNvSpPr>
          <p:nvPr>
            <p:ph type="body" sz="quarter" idx="12" hasCustomPrompt="1"/>
          </p:nvPr>
        </p:nvSpPr>
        <p:spPr>
          <a:xfrm>
            <a:off x="1671879" y="4114921"/>
            <a:ext cx="3817144" cy="3674944"/>
          </a:xfrm>
          <a:prstGeom prst="rect">
            <a:avLst/>
          </a:prstGeom>
        </p:spPr>
        <p:txBody>
          <a:bodyPr anchor="ctr"/>
          <a:lstStyle>
            <a:lvl1pPr marL="341991" indent="-341991">
              <a:lnSpc>
                <a:spcPct val="120000"/>
              </a:lnSpc>
              <a:spcBef>
                <a:spcPts val="0"/>
              </a:spcBef>
              <a:defRPr sz="1500"/>
            </a:lvl1pPr>
          </a:lstStyle>
          <a:p>
            <a:pPr lvl="0"/>
            <a:r>
              <a:rPr lang="nl-NL"/>
              <a:t>Tekst</a:t>
            </a:r>
          </a:p>
          <a:p>
            <a:pPr lvl="0"/>
            <a:r>
              <a:rPr lang="nl-NL"/>
              <a:t>Tekst</a:t>
            </a:r>
          </a:p>
          <a:p>
            <a:pPr lvl="0"/>
            <a:r>
              <a:rPr lang="nl-NL"/>
              <a:t>-</a:t>
            </a:r>
          </a:p>
          <a:p>
            <a:pPr lvl="0"/>
            <a:r>
              <a:rPr lang="nl-NL"/>
              <a:t>-</a:t>
            </a:r>
          </a:p>
          <a:p>
            <a:pPr lvl="0"/>
            <a:r>
              <a:rPr lang="nl-NL"/>
              <a:t>-</a:t>
            </a:r>
          </a:p>
          <a:p>
            <a:pPr lvl="0"/>
            <a:r>
              <a:rPr lang="nl-NL"/>
              <a:t>-</a:t>
            </a:r>
          </a:p>
        </p:txBody>
      </p:sp>
      <p:sp>
        <p:nvSpPr>
          <p:cNvPr id="24" name="Tijdelijke aanduiding voor tekst 17">
            <a:extLst>
              <a:ext uri="{FF2B5EF4-FFF2-40B4-BE49-F238E27FC236}">
                <a16:creationId xmlns:a16="http://schemas.microsoft.com/office/drawing/2014/main" id="{06CEF577-FB2E-D047-B0EB-6483DB093F18}"/>
              </a:ext>
            </a:extLst>
          </p:cNvPr>
          <p:cNvSpPr>
            <a:spLocks noGrp="1"/>
          </p:cNvSpPr>
          <p:nvPr>
            <p:ph type="body" sz="quarter" idx="13" hasCustomPrompt="1"/>
          </p:nvPr>
        </p:nvSpPr>
        <p:spPr>
          <a:xfrm>
            <a:off x="7326021" y="4114921"/>
            <a:ext cx="3817144" cy="3673960"/>
          </a:xfrm>
          <a:prstGeom prst="rect">
            <a:avLst/>
          </a:prstGeom>
        </p:spPr>
        <p:txBody>
          <a:bodyPr anchor="ctr"/>
          <a:lstStyle>
            <a:lvl1pPr marL="341991" indent="-341991">
              <a:lnSpc>
                <a:spcPct val="120000"/>
              </a:lnSpc>
              <a:spcBef>
                <a:spcPts val="0"/>
              </a:spcBef>
              <a:defRPr sz="1500"/>
            </a:lvl1pPr>
          </a:lstStyle>
          <a:p>
            <a:pPr lvl="0"/>
            <a:r>
              <a:rPr lang="nl-NL"/>
              <a:t>Tekst</a:t>
            </a:r>
          </a:p>
          <a:p>
            <a:pPr lvl="0"/>
            <a:r>
              <a:rPr lang="nl-NL"/>
              <a:t>Tekst</a:t>
            </a:r>
          </a:p>
          <a:p>
            <a:pPr lvl="0"/>
            <a:r>
              <a:rPr lang="nl-NL"/>
              <a:t>-</a:t>
            </a:r>
          </a:p>
          <a:p>
            <a:pPr lvl="0"/>
            <a:r>
              <a:rPr lang="nl-NL"/>
              <a:t>-</a:t>
            </a:r>
          </a:p>
          <a:p>
            <a:pPr lvl="0"/>
            <a:r>
              <a:rPr lang="nl-NL"/>
              <a:t>-</a:t>
            </a:r>
          </a:p>
          <a:p>
            <a:pPr lvl="0"/>
            <a:r>
              <a:rPr lang="nl-NL"/>
              <a:t>-</a:t>
            </a:r>
          </a:p>
        </p:txBody>
      </p:sp>
    </p:spTree>
    <p:extLst>
      <p:ext uri="{BB962C8B-B14F-4D97-AF65-F5344CB8AC3E}">
        <p14:creationId xmlns:p14="http://schemas.microsoft.com/office/powerpoint/2010/main" val="294701640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lokken dia 4">
    <p:spTree>
      <p:nvGrpSpPr>
        <p:cNvPr id="1" name=""/>
        <p:cNvGrpSpPr/>
        <p:nvPr/>
      </p:nvGrpSpPr>
      <p:grpSpPr>
        <a:xfrm>
          <a:off x="0" y="0"/>
          <a:ext cx="0" cy="0"/>
          <a:chOff x="0" y="0"/>
          <a:chExt cx="0" cy="0"/>
        </a:xfrm>
      </p:grpSpPr>
      <p:sp>
        <p:nvSpPr>
          <p:cNvPr id="20" name="Afgeronde rechthoek 19">
            <a:extLst>
              <a:ext uri="{FF2B5EF4-FFF2-40B4-BE49-F238E27FC236}">
                <a16:creationId xmlns:a16="http://schemas.microsoft.com/office/drawing/2014/main" id="{B11C9B09-3B83-EE4A-BC6A-FB182B7BDDEC}"/>
              </a:ext>
            </a:extLst>
          </p:cNvPr>
          <p:cNvSpPr/>
          <p:nvPr userDrawn="1"/>
        </p:nvSpPr>
        <p:spPr>
          <a:xfrm>
            <a:off x="8506329" y="1757568"/>
            <a:ext cx="3771954"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400"/>
          </a:p>
        </p:txBody>
      </p:sp>
      <p:sp>
        <p:nvSpPr>
          <p:cNvPr id="21" name="Afgeronde rechthoek 20">
            <a:extLst>
              <a:ext uri="{FF2B5EF4-FFF2-40B4-BE49-F238E27FC236}">
                <a16:creationId xmlns:a16="http://schemas.microsoft.com/office/drawing/2014/main" id="{A50A478C-F08E-8041-8B23-6E9E18DEDDC6}"/>
              </a:ext>
            </a:extLst>
          </p:cNvPr>
          <p:cNvSpPr/>
          <p:nvPr userDrawn="1"/>
        </p:nvSpPr>
        <p:spPr>
          <a:xfrm>
            <a:off x="523319" y="1757568"/>
            <a:ext cx="3771956"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400">
              <a:solidFill>
                <a:schemeClr val="tx1"/>
              </a:solidFill>
            </a:endParaRPr>
          </a:p>
        </p:txBody>
      </p:sp>
      <p:sp>
        <p:nvSpPr>
          <p:cNvPr id="22" name="Afgeronde rechthoek 21">
            <a:extLst>
              <a:ext uri="{FF2B5EF4-FFF2-40B4-BE49-F238E27FC236}">
                <a16:creationId xmlns:a16="http://schemas.microsoft.com/office/drawing/2014/main" id="{FDCBF01B-2B39-EC47-AAB7-FC0E5E61E353}"/>
              </a:ext>
            </a:extLst>
          </p:cNvPr>
          <p:cNvSpPr/>
          <p:nvPr userDrawn="1"/>
        </p:nvSpPr>
        <p:spPr>
          <a:xfrm>
            <a:off x="4514823" y="1757568"/>
            <a:ext cx="3771956"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400">
              <a:solidFill>
                <a:schemeClr val="tx1"/>
              </a:solidFill>
            </a:endParaRPr>
          </a:p>
        </p:txBody>
      </p:sp>
      <p:sp>
        <p:nvSpPr>
          <p:cNvPr id="16" name="Titel 5">
            <a:extLst>
              <a:ext uri="{FF2B5EF4-FFF2-40B4-BE49-F238E27FC236}">
                <a16:creationId xmlns:a16="http://schemas.microsoft.com/office/drawing/2014/main" id="{4D1E3E50-637F-2D48-A30A-C25C293D58B5}"/>
              </a:ext>
            </a:extLst>
          </p:cNvPr>
          <p:cNvSpPr>
            <a:spLocks noGrp="1"/>
          </p:cNvSpPr>
          <p:nvPr>
            <p:ph type="title"/>
          </p:nvPr>
        </p:nvSpPr>
        <p:spPr>
          <a:xfrm>
            <a:off x="523319" y="520329"/>
            <a:ext cx="11041380" cy="1102941"/>
          </a:xfrm>
          <a:prstGeom prst="rect">
            <a:avLst/>
          </a:prstGeom>
        </p:spPr>
        <p:txBody>
          <a:bodyPr anchor="ctr"/>
          <a:lstStyle>
            <a:lvl1pPr>
              <a:defRPr b="1"/>
            </a:lvl1pPr>
          </a:lstStyle>
          <a:p>
            <a:r>
              <a:rPr lang="nl-NL"/>
              <a:t>Klik om stijl te bewerken</a:t>
            </a:r>
          </a:p>
        </p:txBody>
      </p:sp>
      <p:sp>
        <p:nvSpPr>
          <p:cNvPr id="17" name="Tijdelijke aanduiding voor tekst 12">
            <a:extLst>
              <a:ext uri="{FF2B5EF4-FFF2-40B4-BE49-F238E27FC236}">
                <a16:creationId xmlns:a16="http://schemas.microsoft.com/office/drawing/2014/main" id="{4D3D2A08-404A-A343-8E20-01D44D19C0E7}"/>
              </a:ext>
            </a:extLst>
          </p:cNvPr>
          <p:cNvSpPr>
            <a:spLocks noGrp="1"/>
          </p:cNvSpPr>
          <p:nvPr>
            <p:ph type="body" sz="quarter" idx="10" hasCustomPrompt="1"/>
          </p:nvPr>
        </p:nvSpPr>
        <p:spPr>
          <a:xfrm>
            <a:off x="649222" y="2398101"/>
            <a:ext cx="3520151" cy="746591"/>
          </a:xfrm>
          <a:prstGeom prst="rect">
            <a:avLst/>
          </a:prstGeom>
        </p:spPr>
        <p:txBody>
          <a:bodyPr anchor="ctr"/>
          <a:lstStyle>
            <a:lvl1pPr marL="0" indent="0" algn="ctr">
              <a:buFontTx/>
              <a:buNone/>
              <a:defRPr b="1"/>
            </a:lvl1pPr>
          </a:lstStyle>
          <a:p>
            <a:pPr lvl="0"/>
            <a:r>
              <a:rPr lang="nl-NL"/>
              <a:t>Titel 1</a:t>
            </a:r>
          </a:p>
        </p:txBody>
      </p:sp>
      <p:sp>
        <p:nvSpPr>
          <p:cNvPr id="18" name="Tijdelijke aanduiding voor tekst 12">
            <a:extLst>
              <a:ext uri="{FF2B5EF4-FFF2-40B4-BE49-F238E27FC236}">
                <a16:creationId xmlns:a16="http://schemas.microsoft.com/office/drawing/2014/main" id="{5BB18949-E80F-354A-BCF2-C5033FFA48AF}"/>
              </a:ext>
            </a:extLst>
          </p:cNvPr>
          <p:cNvSpPr>
            <a:spLocks noGrp="1"/>
          </p:cNvSpPr>
          <p:nvPr>
            <p:ph type="body" sz="quarter" idx="11" hasCustomPrompt="1"/>
          </p:nvPr>
        </p:nvSpPr>
        <p:spPr>
          <a:xfrm>
            <a:off x="4640726" y="2398101"/>
            <a:ext cx="3520151" cy="746591"/>
          </a:xfrm>
          <a:prstGeom prst="rect">
            <a:avLst/>
          </a:prstGeom>
        </p:spPr>
        <p:txBody>
          <a:bodyPr anchor="ctr"/>
          <a:lstStyle>
            <a:lvl1pPr marL="0" indent="0" algn="ctr">
              <a:buFontTx/>
              <a:buNone/>
              <a:defRPr b="1"/>
            </a:lvl1pPr>
          </a:lstStyle>
          <a:p>
            <a:pPr lvl="0"/>
            <a:r>
              <a:rPr lang="nl-NL"/>
              <a:t>Titel 2</a:t>
            </a:r>
          </a:p>
        </p:txBody>
      </p:sp>
      <p:sp>
        <p:nvSpPr>
          <p:cNvPr id="19" name="Tijdelijke aanduiding voor tekst 12">
            <a:extLst>
              <a:ext uri="{FF2B5EF4-FFF2-40B4-BE49-F238E27FC236}">
                <a16:creationId xmlns:a16="http://schemas.microsoft.com/office/drawing/2014/main" id="{B15F3EE8-87EE-C540-A632-F8CE8C54528D}"/>
              </a:ext>
            </a:extLst>
          </p:cNvPr>
          <p:cNvSpPr>
            <a:spLocks noGrp="1"/>
          </p:cNvSpPr>
          <p:nvPr>
            <p:ph type="body" sz="quarter" idx="12" hasCustomPrompt="1"/>
          </p:nvPr>
        </p:nvSpPr>
        <p:spPr>
          <a:xfrm>
            <a:off x="8632230" y="2398098"/>
            <a:ext cx="3520151" cy="746591"/>
          </a:xfrm>
          <a:prstGeom prst="rect">
            <a:avLst/>
          </a:prstGeom>
        </p:spPr>
        <p:txBody>
          <a:bodyPr anchor="ctr"/>
          <a:lstStyle>
            <a:lvl1pPr marL="0" indent="0" algn="ctr">
              <a:buFontTx/>
              <a:buNone/>
              <a:defRPr b="1"/>
            </a:lvl1pPr>
          </a:lstStyle>
          <a:p>
            <a:pPr lvl="0"/>
            <a:r>
              <a:rPr lang="nl-NL"/>
              <a:t>Titel 3</a:t>
            </a:r>
          </a:p>
        </p:txBody>
      </p:sp>
      <p:sp>
        <p:nvSpPr>
          <p:cNvPr id="14" name="Tijdelijke aanduiding voor tekst 12">
            <a:extLst>
              <a:ext uri="{FF2B5EF4-FFF2-40B4-BE49-F238E27FC236}">
                <a16:creationId xmlns:a16="http://schemas.microsoft.com/office/drawing/2014/main" id="{4478B9D7-ECE5-774D-94A8-073912A1C609}"/>
              </a:ext>
            </a:extLst>
          </p:cNvPr>
          <p:cNvSpPr>
            <a:spLocks noGrp="1"/>
          </p:cNvSpPr>
          <p:nvPr>
            <p:ph type="body" sz="quarter" idx="13" hasCustomPrompt="1"/>
          </p:nvPr>
        </p:nvSpPr>
        <p:spPr>
          <a:xfrm>
            <a:off x="649222" y="3413110"/>
            <a:ext cx="3520151" cy="4430528"/>
          </a:xfrm>
          <a:prstGeom prst="rect">
            <a:avLst/>
          </a:prstGeom>
        </p:spPr>
        <p:txBody>
          <a:bodyPr anchor="ctr"/>
          <a:lstStyle>
            <a:lvl1pPr marL="0" indent="0" algn="ctr">
              <a:buFontTx/>
              <a:buNone/>
              <a:defRPr sz="1500" b="0"/>
            </a:lvl1pPr>
          </a:lstStyle>
          <a:p>
            <a:pPr lvl="0"/>
            <a:r>
              <a:rPr lang="nl-NL"/>
              <a:t>Tekst 1</a:t>
            </a:r>
          </a:p>
          <a:p>
            <a:pPr lvl="0"/>
            <a:r>
              <a:rPr lang="nl-NL"/>
              <a:t>Tekst 2</a:t>
            </a:r>
          </a:p>
          <a:p>
            <a:pPr lvl="0"/>
            <a:r>
              <a:rPr lang="nl-NL"/>
              <a:t>Tekst 3</a:t>
            </a:r>
          </a:p>
          <a:p>
            <a:pPr lvl="0"/>
            <a:endParaRPr lang="nl-NL"/>
          </a:p>
          <a:p>
            <a:pPr lvl="0"/>
            <a:r>
              <a:rPr lang="nl-NL" b="1"/>
              <a:t>Tekst 3</a:t>
            </a:r>
          </a:p>
          <a:p>
            <a:pPr lvl="0"/>
            <a:r>
              <a:rPr lang="nl-NL" b="0"/>
              <a:t>Tekst 4</a:t>
            </a:r>
          </a:p>
          <a:p>
            <a:pPr lvl="0"/>
            <a:endParaRPr lang="nl-NL"/>
          </a:p>
          <a:p>
            <a:pPr lvl="0"/>
            <a:r>
              <a:rPr lang="nl-NL"/>
              <a:t>Tekst 5</a:t>
            </a:r>
          </a:p>
        </p:txBody>
      </p:sp>
      <p:sp>
        <p:nvSpPr>
          <p:cNvPr id="15" name="Tijdelijke aanduiding voor tekst 12">
            <a:extLst>
              <a:ext uri="{FF2B5EF4-FFF2-40B4-BE49-F238E27FC236}">
                <a16:creationId xmlns:a16="http://schemas.microsoft.com/office/drawing/2014/main" id="{90BEC184-FA95-0E42-B763-3180D9696B99}"/>
              </a:ext>
            </a:extLst>
          </p:cNvPr>
          <p:cNvSpPr>
            <a:spLocks noGrp="1"/>
          </p:cNvSpPr>
          <p:nvPr>
            <p:ph type="body" sz="quarter" idx="14" hasCustomPrompt="1"/>
          </p:nvPr>
        </p:nvSpPr>
        <p:spPr>
          <a:xfrm>
            <a:off x="4640726" y="3413110"/>
            <a:ext cx="3520151" cy="4430528"/>
          </a:xfrm>
          <a:prstGeom prst="rect">
            <a:avLst/>
          </a:prstGeom>
        </p:spPr>
        <p:txBody>
          <a:bodyPr anchor="ctr"/>
          <a:lstStyle>
            <a:lvl1pPr marL="0" indent="0" algn="ctr">
              <a:buFontTx/>
              <a:buNone/>
              <a:defRPr sz="1500" b="0"/>
            </a:lvl1pPr>
          </a:lstStyle>
          <a:p>
            <a:pPr lvl="0"/>
            <a:r>
              <a:rPr lang="nl-NL"/>
              <a:t>Tekst 2</a:t>
            </a:r>
          </a:p>
        </p:txBody>
      </p:sp>
      <p:sp>
        <p:nvSpPr>
          <p:cNvPr id="23" name="Tijdelijke aanduiding voor tekst 12">
            <a:extLst>
              <a:ext uri="{FF2B5EF4-FFF2-40B4-BE49-F238E27FC236}">
                <a16:creationId xmlns:a16="http://schemas.microsoft.com/office/drawing/2014/main" id="{87A23795-5E11-FF49-A48D-8280284C5F8E}"/>
              </a:ext>
            </a:extLst>
          </p:cNvPr>
          <p:cNvSpPr>
            <a:spLocks noGrp="1"/>
          </p:cNvSpPr>
          <p:nvPr>
            <p:ph type="body" sz="quarter" idx="15" hasCustomPrompt="1"/>
          </p:nvPr>
        </p:nvSpPr>
        <p:spPr>
          <a:xfrm>
            <a:off x="8632230" y="3413110"/>
            <a:ext cx="3520151" cy="4430528"/>
          </a:xfrm>
          <a:prstGeom prst="rect">
            <a:avLst/>
          </a:prstGeom>
        </p:spPr>
        <p:txBody>
          <a:bodyPr anchor="ctr"/>
          <a:lstStyle>
            <a:lvl1pPr marL="0" indent="0" algn="ctr">
              <a:buFontTx/>
              <a:buNone/>
              <a:defRPr sz="1500" b="0"/>
            </a:lvl1pPr>
          </a:lstStyle>
          <a:p>
            <a:pPr lvl="0"/>
            <a:r>
              <a:rPr lang="nl-NL"/>
              <a:t>Tekst 3</a:t>
            </a:r>
          </a:p>
        </p:txBody>
      </p:sp>
    </p:spTree>
    <p:extLst>
      <p:ext uri="{BB962C8B-B14F-4D97-AF65-F5344CB8AC3E}">
        <p14:creationId xmlns:p14="http://schemas.microsoft.com/office/powerpoint/2010/main" val="30662385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el + Icon + opsommin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5E5249D-F2D6-D746-BCE8-07A006E68210}"/>
              </a:ext>
            </a:extLst>
          </p:cNvPr>
          <p:cNvSpPr>
            <a:spLocks noGrp="1"/>
          </p:cNvSpPr>
          <p:nvPr>
            <p:ph idx="1" hasCustomPrompt="1"/>
          </p:nvPr>
        </p:nvSpPr>
        <p:spPr>
          <a:xfrm>
            <a:off x="5068176" y="2287189"/>
            <a:ext cx="6496525" cy="6091875"/>
          </a:xfrm>
          <a:prstGeom prst="rect">
            <a:avLst/>
          </a:prstGeom>
        </p:spPr>
        <p:txBody>
          <a:bodyPr/>
          <a:lstStyle>
            <a:lvl1pPr marL="457189" indent="-457189">
              <a:buFont typeface="Arial" panose="020B0604020202020204" pitchFamily="34" charset="0"/>
              <a:buChar char="•"/>
              <a:defRPr sz="1800" b="1"/>
            </a:lvl1pPr>
          </a:lstStyle>
          <a:p>
            <a:pPr lvl="0"/>
            <a:r>
              <a:rPr lang="nl-NL"/>
              <a:t>Opsomming tekst 1</a:t>
            </a:r>
          </a:p>
          <a:p>
            <a:pPr lvl="0"/>
            <a:r>
              <a:rPr lang="nl-NL"/>
              <a:t>Opsomming tekst 2</a:t>
            </a:r>
          </a:p>
          <a:p>
            <a:pPr lvl="0"/>
            <a:r>
              <a:rPr lang="nl-NL"/>
              <a:t>Opsomming tekst 3</a:t>
            </a:r>
          </a:p>
          <a:p>
            <a:pPr lvl="0"/>
            <a:r>
              <a:rPr lang="nl-NL"/>
              <a:t>Opsomming tekst 4</a:t>
            </a:r>
          </a:p>
          <a:p>
            <a:pPr lvl="0"/>
            <a:r>
              <a:rPr lang="nl-NL"/>
              <a:t>Opsomming tekst 5</a:t>
            </a:r>
          </a:p>
          <a:p>
            <a:pPr lvl="0"/>
            <a:endParaRPr lang="nl-NL"/>
          </a:p>
        </p:txBody>
      </p:sp>
      <p:sp>
        <p:nvSpPr>
          <p:cNvPr id="7" name="Titel 5">
            <a:extLst>
              <a:ext uri="{FF2B5EF4-FFF2-40B4-BE49-F238E27FC236}">
                <a16:creationId xmlns:a16="http://schemas.microsoft.com/office/drawing/2014/main" id="{0FDEEF02-DC42-1E43-BFE0-239AEA9B4C2B}"/>
              </a:ext>
            </a:extLst>
          </p:cNvPr>
          <p:cNvSpPr>
            <a:spLocks noGrp="1"/>
          </p:cNvSpPr>
          <p:nvPr>
            <p:ph type="title"/>
          </p:nvPr>
        </p:nvSpPr>
        <p:spPr>
          <a:xfrm>
            <a:off x="523319" y="520329"/>
            <a:ext cx="11041380" cy="1102941"/>
          </a:xfrm>
          <a:prstGeom prst="rect">
            <a:avLst/>
          </a:prstGeom>
        </p:spPr>
        <p:txBody>
          <a:bodyPr anchor="ctr"/>
          <a:lstStyle>
            <a:lvl1pPr>
              <a:defRPr b="1"/>
            </a:lvl1pPr>
          </a:lstStyle>
          <a:p>
            <a:r>
              <a:rPr lang="nl-NL"/>
              <a:t>Klik om stijl te bewerken</a:t>
            </a:r>
          </a:p>
        </p:txBody>
      </p:sp>
      <p:sp>
        <p:nvSpPr>
          <p:cNvPr id="8" name="Tijdelijke aanduiding voor afbeelding 3">
            <a:extLst>
              <a:ext uri="{FF2B5EF4-FFF2-40B4-BE49-F238E27FC236}">
                <a16:creationId xmlns:a16="http://schemas.microsoft.com/office/drawing/2014/main" id="{D54C7741-9B13-3E42-B351-8D47FBF1F93C}"/>
              </a:ext>
            </a:extLst>
          </p:cNvPr>
          <p:cNvSpPr>
            <a:spLocks noGrp="1"/>
          </p:cNvSpPr>
          <p:nvPr>
            <p:ph type="pic" sz="quarter" idx="10" hasCustomPrompt="1"/>
          </p:nvPr>
        </p:nvSpPr>
        <p:spPr>
          <a:xfrm>
            <a:off x="1074810" y="2287191"/>
            <a:ext cx="3318748" cy="3636011"/>
          </a:xfrm>
          <a:prstGeom prst="rect">
            <a:avLst/>
          </a:prstGeom>
        </p:spPr>
        <p:txBody>
          <a:bodyPr/>
          <a:lstStyle/>
          <a:p>
            <a:r>
              <a:rPr lang="nl-NL"/>
              <a:t>Avance ICON</a:t>
            </a:r>
          </a:p>
        </p:txBody>
      </p:sp>
    </p:spTree>
    <p:extLst>
      <p:ext uri="{BB962C8B-B14F-4D97-AF65-F5344CB8AC3E}">
        <p14:creationId xmlns:p14="http://schemas.microsoft.com/office/powerpoint/2010/main" val="2610603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roducten dia">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671179FF-C4BD-5D45-9CDA-AD863559B38F}"/>
              </a:ext>
            </a:extLst>
          </p:cNvPr>
          <p:cNvSpPr/>
          <p:nvPr userDrawn="1"/>
        </p:nvSpPr>
        <p:spPr>
          <a:xfrm>
            <a:off x="9733686" y="7777318"/>
            <a:ext cx="1037241" cy="433619"/>
          </a:xfrm>
          <a:prstGeom prst="rect">
            <a:avLst/>
          </a:prstGeom>
          <a:solidFill>
            <a:srgbClr val="EBEBEB"/>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solidFill>
                <a:schemeClr val="tx1"/>
              </a:solidFill>
            </a:endParaRPr>
          </a:p>
        </p:txBody>
      </p:sp>
      <p:sp>
        <p:nvSpPr>
          <p:cNvPr id="12" name="Freeform 104">
            <a:hlinkClick r:id="rId2"/>
            <a:extLst>
              <a:ext uri="{FF2B5EF4-FFF2-40B4-BE49-F238E27FC236}">
                <a16:creationId xmlns:a16="http://schemas.microsoft.com/office/drawing/2014/main" id="{193D612C-DBB1-5541-838D-309A90C85388}"/>
              </a:ext>
            </a:extLst>
          </p:cNvPr>
          <p:cNvSpPr>
            <a:spLocks/>
          </p:cNvSpPr>
          <p:nvPr userDrawn="1"/>
        </p:nvSpPr>
        <p:spPr bwMode="auto">
          <a:xfrm>
            <a:off x="6009086" y="3279053"/>
            <a:ext cx="783431" cy="1617980"/>
          </a:xfrm>
          <a:custGeom>
            <a:avLst/>
            <a:gdLst>
              <a:gd name="T0" fmla="*/ 2147483647 w 470"/>
              <a:gd name="T1" fmla="*/ 2147483647 h 728"/>
              <a:gd name="T2" fmla="*/ 2147483647 w 470"/>
              <a:gd name="T3" fmla="*/ 2147483647 h 728"/>
              <a:gd name="T4" fmla="*/ 2147483647 w 470"/>
              <a:gd name="T5" fmla="*/ 2147483647 h 728"/>
              <a:gd name="T6" fmla="*/ 0 w 470"/>
              <a:gd name="T7" fmla="*/ 2147483647 h 728"/>
              <a:gd name="T8" fmla="*/ 0 w 470"/>
              <a:gd name="T9" fmla="*/ 0 h 728"/>
              <a:gd name="T10" fmla="*/ 2147483647 w 470"/>
              <a:gd name="T11" fmla="*/ 0 h 728"/>
              <a:gd name="T12" fmla="*/ 2147483647 w 470"/>
              <a:gd name="T13" fmla="*/ 0 h 728"/>
              <a:gd name="T14" fmla="*/ 2147483647 w 470"/>
              <a:gd name="T15" fmla="*/ 2147483647 h 728"/>
              <a:gd name="T16" fmla="*/ 2147483647 w 470"/>
              <a:gd name="T17" fmla="*/ 2147483647 h 7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0"/>
              <a:gd name="T28" fmla="*/ 0 h 728"/>
              <a:gd name="T29" fmla="*/ 470 w 470"/>
              <a:gd name="T30" fmla="*/ 728 h 7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0" h="728">
                <a:moveTo>
                  <a:pt x="324" y="9"/>
                </a:moveTo>
                <a:lnTo>
                  <a:pt x="470" y="156"/>
                </a:lnTo>
                <a:lnTo>
                  <a:pt x="470" y="728"/>
                </a:lnTo>
                <a:lnTo>
                  <a:pt x="0" y="728"/>
                </a:lnTo>
                <a:lnTo>
                  <a:pt x="0" y="0"/>
                </a:lnTo>
                <a:lnTo>
                  <a:pt x="239" y="0"/>
                </a:lnTo>
                <a:lnTo>
                  <a:pt x="255" y="0"/>
                </a:lnTo>
                <a:lnTo>
                  <a:pt x="255" y="179"/>
                </a:lnTo>
                <a:lnTo>
                  <a:pt x="383" y="179"/>
                </a:lnTo>
              </a:path>
            </a:pathLst>
          </a:custGeom>
          <a:noFill/>
          <a:ln w="60325" cap="sq">
            <a:solidFill>
              <a:schemeClr val="tx1"/>
            </a:solidFill>
            <a:prstDash val="solid"/>
            <a:round/>
            <a:headEnd/>
            <a:tailEnd/>
          </a:ln>
          <a:extLst>
            <a:ext uri="{909E8E84-426E-40dd-AFC4-6F175D3DCCD1}">
              <a14:hiddenFill xmlns:a14="http://schemas.microsoft.com/office/drawing/2010/main" xmlns:mv="urn:schemas-microsoft-com:mac:vml" xmlns:mc="http://schemas.openxmlformats.org/markup-compatibility/2006" xmlns="">
                <a:solidFill>
                  <a:srgbClr val="FFFFFF"/>
                </a:solidFill>
              </a14:hiddenFill>
            </a:ext>
          </a:extLst>
        </p:spPr>
        <p:txBody>
          <a:bodyPr lIns="91439" tIns="45719" rIns="91439" bIns="45719"/>
          <a:lstStyle/>
          <a:p>
            <a:endParaRPr lang="nl-NL" sz="2400">
              <a:solidFill>
                <a:schemeClr val="tx1"/>
              </a:solidFill>
            </a:endParaRPr>
          </a:p>
        </p:txBody>
      </p:sp>
      <p:sp>
        <p:nvSpPr>
          <p:cNvPr id="13" name="Freeform 78">
            <a:extLst>
              <a:ext uri="{FF2B5EF4-FFF2-40B4-BE49-F238E27FC236}">
                <a16:creationId xmlns:a16="http://schemas.microsoft.com/office/drawing/2014/main" id="{4D635D47-579B-A641-AE91-2E0C44D2D5C6}"/>
              </a:ext>
            </a:extLst>
          </p:cNvPr>
          <p:cNvSpPr>
            <a:spLocks/>
          </p:cNvSpPr>
          <p:nvPr userDrawn="1"/>
        </p:nvSpPr>
        <p:spPr bwMode="auto">
          <a:xfrm>
            <a:off x="7768469" y="6499233"/>
            <a:ext cx="1288496" cy="1978025"/>
          </a:xfrm>
          <a:custGeom>
            <a:avLst/>
            <a:gdLst>
              <a:gd name="T0" fmla="*/ 2147483647 w 327"/>
              <a:gd name="T1" fmla="*/ 2147483647 h 376"/>
              <a:gd name="T2" fmla="*/ 2147483647 w 327"/>
              <a:gd name="T3" fmla="*/ 2147483647 h 376"/>
              <a:gd name="T4" fmla="*/ 2147483647 w 327"/>
              <a:gd name="T5" fmla="*/ 2147483647 h 376"/>
              <a:gd name="T6" fmla="*/ 2147483647 w 327"/>
              <a:gd name="T7" fmla="*/ 2147483647 h 376"/>
              <a:gd name="T8" fmla="*/ 2147483647 w 327"/>
              <a:gd name="T9" fmla="*/ 2147483647 h 376"/>
              <a:gd name="T10" fmla="*/ 2147483647 w 327"/>
              <a:gd name="T11" fmla="*/ 2147483647 h 376"/>
              <a:gd name="T12" fmla="*/ 2147483647 w 327"/>
              <a:gd name="T13" fmla="*/ 2147483647 h 376"/>
              <a:gd name="T14" fmla="*/ 2147483647 w 327"/>
              <a:gd name="T15" fmla="*/ 2147483647 h 376"/>
              <a:gd name="T16" fmla="*/ 2147483647 w 327"/>
              <a:gd name="T17" fmla="*/ 2147483647 h 376"/>
              <a:gd name="T18" fmla="*/ 2147483647 w 327"/>
              <a:gd name="T19" fmla="*/ 2147483647 h 376"/>
              <a:gd name="T20" fmla="*/ 2147483647 w 327"/>
              <a:gd name="T21" fmla="*/ 2147483647 h 376"/>
              <a:gd name="T22" fmla="*/ 2147483647 w 327"/>
              <a:gd name="T23" fmla="*/ 2147483647 h 376"/>
              <a:gd name="T24" fmla="*/ 2147483647 w 327"/>
              <a:gd name="T25" fmla="*/ 2147483647 h 376"/>
              <a:gd name="T26" fmla="*/ 2147483647 w 327"/>
              <a:gd name="T27" fmla="*/ 2147483647 h 376"/>
              <a:gd name="T28" fmla="*/ 2147483647 w 327"/>
              <a:gd name="T29" fmla="*/ 2147483647 h 3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7"/>
              <a:gd name="T46" fmla="*/ 0 h 376"/>
              <a:gd name="T47" fmla="*/ 327 w 327"/>
              <a:gd name="T48" fmla="*/ 376 h 3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7" h="376">
                <a:moveTo>
                  <a:pt x="56" y="359"/>
                </a:moveTo>
                <a:cubicBezTo>
                  <a:pt x="151" y="235"/>
                  <a:pt x="151" y="235"/>
                  <a:pt x="151" y="235"/>
                </a:cubicBezTo>
                <a:cubicBezTo>
                  <a:pt x="152" y="233"/>
                  <a:pt x="151" y="231"/>
                  <a:pt x="148" y="228"/>
                </a:cubicBezTo>
                <a:cubicBezTo>
                  <a:pt x="146" y="223"/>
                  <a:pt x="145" y="219"/>
                  <a:pt x="147" y="216"/>
                </a:cubicBezTo>
                <a:cubicBezTo>
                  <a:pt x="149" y="214"/>
                  <a:pt x="152" y="213"/>
                  <a:pt x="156" y="214"/>
                </a:cubicBezTo>
                <a:cubicBezTo>
                  <a:pt x="201" y="241"/>
                  <a:pt x="258" y="229"/>
                  <a:pt x="291" y="185"/>
                </a:cubicBezTo>
                <a:cubicBezTo>
                  <a:pt x="327" y="139"/>
                  <a:pt x="319" y="72"/>
                  <a:pt x="272" y="36"/>
                </a:cubicBezTo>
                <a:cubicBezTo>
                  <a:pt x="225" y="0"/>
                  <a:pt x="158" y="8"/>
                  <a:pt x="122" y="55"/>
                </a:cubicBezTo>
                <a:cubicBezTo>
                  <a:pt x="89" y="98"/>
                  <a:pt x="91" y="158"/>
                  <a:pt x="130" y="195"/>
                </a:cubicBezTo>
                <a:cubicBezTo>
                  <a:pt x="131" y="198"/>
                  <a:pt x="131" y="202"/>
                  <a:pt x="130" y="204"/>
                </a:cubicBezTo>
                <a:cubicBezTo>
                  <a:pt x="127" y="207"/>
                  <a:pt x="123" y="207"/>
                  <a:pt x="119" y="206"/>
                </a:cubicBezTo>
                <a:cubicBezTo>
                  <a:pt x="115" y="205"/>
                  <a:pt x="112" y="204"/>
                  <a:pt x="112" y="205"/>
                </a:cubicBezTo>
                <a:cubicBezTo>
                  <a:pt x="6" y="341"/>
                  <a:pt x="6" y="341"/>
                  <a:pt x="6" y="341"/>
                </a:cubicBezTo>
                <a:cubicBezTo>
                  <a:pt x="2" y="345"/>
                  <a:pt x="2" y="345"/>
                  <a:pt x="2" y="345"/>
                </a:cubicBezTo>
                <a:cubicBezTo>
                  <a:pt x="0" y="348"/>
                  <a:pt x="17" y="371"/>
                  <a:pt x="36" y="376"/>
                </a:cubicBezTo>
              </a:path>
            </a:pathLst>
          </a:custGeom>
          <a:noFill/>
          <a:ln w="60325" cap="sq">
            <a:solidFill>
              <a:schemeClr val="tx1"/>
            </a:solidFill>
            <a:prstDash val="solid"/>
            <a:round/>
            <a:headEnd/>
            <a:tailEnd/>
          </a:ln>
          <a:extLst>
            <a:ext uri="{909E8E84-426E-40dd-AFC4-6F175D3DCCD1}">
              <a14:hiddenFill xmlns:a14="http://schemas.microsoft.com/office/drawing/2010/main" xmlns:mv="urn:schemas-microsoft-com:mac:vml" xmlns:mc="http://schemas.openxmlformats.org/markup-compatibility/2006" xmlns="">
                <a:solidFill>
                  <a:srgbClr val="FFFFFF"/>
                </a:solidFill>
              </a14:hiddenFill>
            </a:ext>
          </a:extLst>
        </p:spPr>
        <p:txBody>
          <a:bodyPr lIns="91439" tIns="45719" rIns="91439" bIns="45719"/>
          <a:lstStyle/>
          <a:p>
            <a:endParaRPr lang="nl-NL" sz="2400">
              <a:solidFill>
                <a:schemeClr val="tx1"/>
              </a:solidFill>
            </a:endParaRPr>
          </a:p>
        </p:txBody>
      </p:sp>
      <p:sp>
        <p:nvSpPr>
          <p:cNvPr id="14" name="Freeform 99">
            <a:extLst>
              <a:ext uri="{FF2B5EF4-FFF2-40B4-BE49-F238E27FC236}">
                <a16:creationId xmlns:a16="http://schemas.microsoft.com/office/drawing/2014/main" id="{987055DF-BE95-6148-ACC0-6733F9EC153C}"/>
              </a:ext>
            </a:extLst>
          </p:cNvPr>
          <p:cNvSpPr>
            <a:spLocks/>
          </p:cNvSpPr>
          <p:nvPr userDrawn="1"/>
        </p:nvSpPr>
        <p:spPr bwMode="auto">
          <a:xfrm>
            <a:off x="3017651" y="6643696"/>
            <a:ext cx="1261826" cy="1689100"/>
          </a:xfrm>
          <a:custGeom>
            <a:avLst/>
            <a:gdLst>
              <a:gd name="T0" fmla="*/ 2147483647 w 320"/>
              <a:gd name="T1" fmla="*/ 2147483647 h 321"/>
              <a:gd name="T2" fmla="*/ 2147483647 w 320"/>
              <a:gd name="T3" fmla="*/ 2147483647 h 321"/>
              <a:gd name="T4" fmla="*/ 2147483647 w 320"/>
              <a:gd name="T5" fmla="*/ 2147483647 h 321"/>
              <a:gd name="T6" fmla="*/ 2147483647 w 320"/>
              <a:gd name="T7" fmla="*/ 2147483647 h 321"/>
              <a:gd name="T8" fmla="*/ 2147483647 w 320"/>
              <a:gd name="T9" fmla="*/ 2147483647 h 321"/>
              <a:gd name="T10" fmla="*/ 2147483647 w 320"/>
              <a:gd name="T11" fmla="*/ 2147483647 h 321"/>
              <a:gd name="T12" fmla="*/ 2147483647 w 320"/>
              <a:gd name="T13" fmla="*/ 2147483647 h 321"/>
              <a:gd name="T14" fmla="*/ 2147483647 w 320"/>
              <a:gd name="T15" fmla="*/ 2147483647 h 321"/>
              <a:gd name="T16" fmla="*/ 2147483647 w 320"/>
              <a:gd name="T17" fmla="*/ 2147483647 h 321"/>
              <a:gd name="T18" fmla="*/ 2147483647 w 320"/>
              <a:gd name="T19" fmla="*/ 2147483647 h 321"/>
              <a:gd name="T20" fmla="*/ 2147483647 w 320"/>
              <a:gd name="T21" fmla="*/ 0 h 321"/>
              <a:gd name="T22" fmla="*/ 2147483647 w 320"/>
              <a:gd name="T23" fmla="*/ 2147483647 h 321"/>
              <a:gd name="T24" fmla="*/ 2147483647 w 320"/>
              <a:gd name="T25" fmla="*/ 2147483647 h 321"/>
              <a:gd name="T26" fmla="*/ 2147483647 w 320"/>
              <a:gd name="T27" fmla="*/ 2147483647 h 321"/>
              <a:gd name="T28" fmla="*/ 2147483647 w 320"/>
              <a:gd name="T29" fmla="*/ 2147483647 h 321"/>
              <a:gd name="T30" fmla="*/ 0 w 320"/>
              <a:gd name="T31" fmla="*/ 2147483647 h 321"/>
              <a:gd name="T32" fmla="*/ 2147483647 w 320"/>
              <a:gd name="T33" fmla="*/ 2147483647 h 321"/>
              <a:gd name="T34" fmla="*/ 2147483647 w 320"/>
              <a:gd name="T35" fmla="*/ 2147483647 h 321"/>
              <a:gd name="T36" fmla="*/ 2147483647 w 320"/>
              <a:gd name="T37" fmla="*/ 2147483647 h 321"/>
              <a:gd name="T38" fmla="*/ 2147483647 w 320"/>
              <a:gd name="T39" fmla="*/ 2147483647 h 321"/>
              <a:gd name="T40" fmla="*/ 2147483647 w 320"/>
              <a:gd name="T41" fmla="*/ 2147483647 h 321"/>
              <a:gd name="T42" fmla="*/ 2147483647 w 320"/>
              <a:gd name="T43" fmla="*/ 2147483647 h 321"/>
              <a:gd name="T44" fmla="*/ 2147483647 w 320"/>
              <a:gd name="T45" fmla="*/ 2147483647 h 321"/>
              <a:gd name="T46" fmla="*/ 2147483647 w 320"/>
              <a:gd name="T47" fmla="*/ 2147483647 h 321"/>
              <a:gd name="T48" fmla="*/ 2147483647 w 320"/>
              <a:gd name="T49" fmla="*/ 2147483647 h 321"/>
              <a:gd name="T50" fmla="*/ 2147483647 w 320"/>
              <a:gd name="T51" fmla="*/ 2147483647 h 3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0"/>
              <a:gd name="T79" fmla="*/ 0 h 321"/>
              <a:gd name="T80" fmla="*/ 320 w 320"/>
              <a:gd name="T81" fmla="*/ 321 h 3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0" h="321">
                <a:moveTo>
                  <a:pt x="171" y="172"/>
                </a:moveTo>
                <a:cubicBezTo>
                  <a:pt x="251" y="92"/>
                  <a:pt x="251" y="92"/>
                  <a:pt x="251" y="92"/>
                </a:cubicBezTo>
                <a:cubicBezTo>
                  <a:pt x="258" y="95"/>
                  <a:pt x="265" y="97"/>
                  <a:pt x="272" y="97"/>
                </a:cubicBezTo>
                <a:cubicBezTo>
                  <a:pt x="298" y="97"/>
                  <a:pt x="320" y="75"/>
                  <a:pt x="320" y="48"/>
                </a:cubicBezTo>
                <a:cubicBezTo>
                  <a:pt x="320" y="41"/>
                  <a:pt x="318" y="34"/>
                  <a:pt x="315" y="28"/>
                </a:cubicBezTo>
                <a:cubicBezTo>
                  <a:pt x="315" y="28"/>
                  <a:pt x="315" y="28"/>
                  <a:pt x="315" y="28"/>
                </a:cubicBezTo>
                <a:cubicBezTo>
                  <a:pt x="287" y="56"/>
                  <a:pt x="287" y="56"/>
                  <a:pt x="287" y="56"/>
                </a:cubicBezTo>
                <a:cubicBezTo>
                  <a:pt x="265" y="33"/>
                  <a:pt x="265" y="33"/>
                  <a:pt x="265" y="33"/>
                </a:cubicBezTo>
                <a:cubicBezTo>
                  <a:pt x="292" y="5"/>
                  <a:pt x="292" y="5"/>
                  <a:pt x="292" y="5"/>
                </a:cubicBezTo>
                <a:cubicBezTo>
                  <a:pt x="292" y="5"/>
                  <a:pt x="292" y="5"/>
                  <a:pt x="293" y="5"/>
                </a:cubicBezTo>
                <a:cubicBezTo>
                  <a:pt x="286" y="2"/>
                  <a:pt x="279" y="0"/>
                  <a:pt x="272" y="0"/>
                </a:cubicBezTo>
                <a:cubicBezTo>
                  <a:pt x="245" y="0"/>
                  <a:pt x="224" y="22"/>
                  <a:pt x="224" y="48"/>
                </a:cubicBezTo>
                <a:cubicBezTo>
                  <a:pt x="224" y="56"/>
                  <a:pt x="226" y="63"/>
                  <a:pt x="229" y="69"/>
                </a:cubicBezTo>
                <a:cubicBezTo>
                  <a:pt x="68" y="229"/>
                  <a:pt x="68" y="229"/>
                  <a:pt x="68" y="229"/>
                </a:cubicBezTo>
                <a:cubicBezTo>
                  <a:pt x="62" y="226"/>
                  <a:pt x="55" y="225"/>
                  <a:pt x="48" y="225"/>
                </a:cubicBezTo>
                <a:cubicBezTo>
                  <a:pt x="21" y="225"/>
                  <a:pt x="0" y="246"/>
                  <a:pt x="0" y="273"/>
                </a:cubicBezTo>
                <a:cubicBezTo>
                  <a:pt x="0" y="280"/>
                  <a:pt x="1" y="287"/>
                  <a:pt x="4" y="293"/>
                </a:cubicBezTo>
                <a:cubicBezTo>
                  <a:pt x="4" y="293"/>
                  <a:pt x="4" y="293"/>
                  <a:pt x="4" y="293"/>
                </a:cubicBezTo>
                <a:cubicBezTo>
                  <a:pt x="28" y="270"/>
                  <a:pt x="28" y="270"/>
                  <a:pt x="28" y="270"/>
                </a:cubicBezTo>
                <a:cubicBezTo>
                  <a:pt x="51" y="292"/>
                  <a:pt x="51" y="292"/>
                  <a:pt x="51" y="292"/>
                </a:cubicBezTo>
                <a:cubicBezTo>
                  <a:pt x="27" y="316"/>
                  <a:pt x="27" y="316"/>
                  <a:pt x="27" y="316"/>
                </a:cubicBezTo>
                <a:cubicBezTo>
                  <a:pt x="27" y="316"/>
                  <a:pt x="27" y="316"/>
                  <a:pt x="27" y="316"/>
                </a:cubicBezTo>
                <a:cubicBezTo>
                  <a:pt x="33" y="319"/>
                  <a:pt x="40" y="321"/>
                  <a:pt x="48" y="321"/>
                </a:cubicBezTo>
                <a:cubicBezTo>
                  <a:pt x="74" y="321"/>
                  <a:pt x="96" y="299"/>
                  <a:pt x="96" y="273"/>
                </a:cubicBezTo>
                <a:cubicBezTo>
                  <a:pt x="96" y="265"/>
                  <a:pt x="94" y="258"/>
                  <a:pt x="91" y="252"/>
                </a:cubicBezTo>
                <a:cubicBezTo>
                  <a:pt x="144" y="199"/>
                  <a:pt x="144" y="199"/>
                  <a:pt x="144" y="199"/>
                </a:cubicBezTo>
              </a:path>
            </a:pathLst>
          </a:custGeom>
          <a:noFill/>
          <a:ln w="60325" cap="sq">
            <a:solidFill>
              <a:schemeClr val="tx1"/>
            </a:solidFill>
            <a:prstDash val="solid"/>
            <a:round/>
            <a:headEnd/>
            <a:tailEnd/>
          </a:ln>
          <a:extLst>
            <a:ext uri="{909E8E84-426E-40dd-AFC4-6F175D3DCCD1}">
              <a14:hiddenFill xmlns:a14="http://schemas.microsoft.com/office/drawing/2010/main" xmlns:mv="urn:schemas-microsoft-com:mac:vml" xmlns:mc="http://schemas.openxmlformats.org/markup-compatibility/2006" xmlns="">
                <a:solidFill>
                  <a:srgbClr val="FFFFFF"/>
                </a:solidFill>
              </a14:hiddenFill>
            </a:ext>
          </a:extLst>
        </p:spPr>
        <p:txBody>
          <a:bodyPr lIns="91439" tIns="45719" rIns="91439" bIns="45719"/>
          <a:lstStyle/>
          <a:p>
            <a:endParaRPr lang="nl-NL" sz="2400">
              <a:solidFill>
                <a:schemeClr val="tx1"/>
              </a:solidFill>
            </a:endParaRPr>
          </a:p>
        </p:txBody>
      </p:sp>
      <p:sp>
        <p:nvSpPr>
          <p:cNvPr id="16" name="Freeform 80">
            <a:extLst>
              <a:ext uri="{FF2B5EF4-FFF2-40B4-BE49-F238E27FC236}">
                <a16:creationId xmlns:a16="http://schemas.microsoft.com/office/drawing/2014/main" id="{ECC10437-5873-7945-AA61-73E4DDC138E7}"/>
              </a:ext>
            </a:extLst>
          </p:cNvPr>
          <p:cNvSpPr>
            <a:spLocks/>
          </p:cNvSpPr>
          <p:nvPr userDrawn="1"/>
        </p:nvSpPr>
        <p:spPr bwMode="auto">
          <a:xfrm>
            <a:off x="9918964" y="3152731"/>
            <a:ext cx="1386840" cy="1898015"/>
          </a:xfrm>
          <a:custGeom>
            <a:avLst/>
            <a:gdLst>
              <a:gd name="T0" fmla="*/ 2147483647 w 352"/>
              <a:gd name="T1" fmla="*/ 2147483647 h 361"/>
              <a:gd name="T2" fmla="*/ 2147483647 w 352"/>
              <a:gd name="T3" fmla="*/ 2147483647 h 361"/>
              <a:gd name="T4" fmla="*/ 2147483647 w 352"/>
              <a:gd name="T5" fmla="*/ 2147483647 h 361"/>
              <a:gd name="T6" fmla="*/ 2147483647 w 352"/>
              <a:gd name="T7" fmla="*/ 2147483647 h 361"/>
              <a:gd name="T8" fmla="*/ 2147483647 w 352"/>
              <a:gd name="T9" fmla="*/ 2147483647 h 361"/>
              <a:gd name="T10" fmla="*/ 2147483647 w 352"/>
              <a:gd name="T11" fmla="*/ 2147483647 h 361"/>
              <a:gd name="T12" fmla="*/ 2147483647 w 352"/>
              <a:gd name="T13" fmla="*/ 2147483647 h 361"/>
              <a:gd name="T14" fmla="*/ 2147483647 w 352"/>
              <a:gd name="T15" fmla="*/ 2147483647 h 361"/>
              <a:gd name="T16" fmla="*/ 2147483647 w 352"/>
              <a:gd name="T17" fmla="*/ 0 h 361"/>
              <a:gd name="T18" fmla="*/ 2147483647 w 352"/>
              <a:gd name="T19" fmla="*/ 2147483647 h 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361"/>
              <a:gd name="T32" fmla="*/ 352 w 352"/>
              <a:gd name="T33" fmla="*/ 361 h 3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361">
                <a:moveTo>
                  <a:pt x="199" y="31"/>
                </a:moveTo>
                <a:cubicBezTo>
                  <a:pt x="253" y="40"/>
                  <a:pt x="301" y="76"/>
                  <a:pt x="322" y="130"/>
                </a:cubicBezTo>
                <a:cubicBezTo>
                  <a:pt x="352" y="211"/>
                  <a:pt x="311" y="301"/>
                  <a:pt x="231" y="331"/>
                </a:cubicBezTo>
                <a:cubicBezTo>
                  <a:pt x="150" y="361"/>
                  <a:pt x="60" y="321"/>
                  <a:pt x="30" y="240"/>
                </a:cubicBezTo>
                <a:cubicBezTo>
                  <a:pt x="0" y="160"/>
                  <a:pt x="40" y="71"/>
                  <a:pt x="120" y="40"/>
                </a:cubicBezTo>
                <a:cubicBezTo>
                  <a:pt x="120" y="40"/>
                  <a:pt x="120" y="40"/>
                  <a:pt x="120" y="40"/>
                </a:cubicBezTo>
                <a:cubicBezTo>
                  <a:pt x="132" y="71"/>
                  <a:pt x="132" y="71"/>
                  <a:pt x="132" y="71"/>
                </a:cubicBezTo>
                <a:cubicBezTo>
                  <a:pt x="167" y="18"/>
                  <a:pt x="167" y="18"/>
                  <a:pt x="167" y="18"/>
                </a:cubicBezTo>
                <a:cubicBezTo>
                  <a:pt x="106" y="0"/>
                  <a:pt x="106" y="0"/>
                  <a:pt x="106" y="0"/>
                </a:cubicBezTo>
                <a:cubicBezTo>
                  <a:pt x="112" y="17"/>
                  <a:pt x="112" y="17"/>
                  <a:pt x="112" y="17"/>
                </a:cubicBezTo>
              </a:path>
            </a:pathLst>
          </a:custGeom>
          <a:noFill/>
          <a:ln w="60325" cap="sq">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lIns="91439" tIns="45719" rIns="91439" bIns="45719"/>
          <a:lstStyle/>
          <a:p>
            <a:endParaRPr lang="nl-NL" sz="2400">
              <a:solidFill>
                <a:schemeClr val="tx1"/>
              </a:solidFill>
            </a:endParaRPr>
          </a:p>
        </p:txBody>
      </p:sp>
      <p:grpSp>
        <p:nvGrpSpPr>
          <p:cNvPr id="18" name="Group 1">
            <a:extLst>
              <a:ext uri="{FF2B5EF4-FFF2-40B4-BE49-F238E27FC236}">
                <a16:creationId xmlns:a16="http://schemas.microsoft.com/office/drawing/2014/main" id="{60252228-6570-CB45-9B4B-9618587C05D0}"/>
              </a:ext>
            </a:extLst>
          </p:cNvPr>
          <p:cNvGrpSpPr>
            <a:grpSpLocks/>
          </p:cNvGrpSpPr>
          <p:nvPr userDrawn="1"/>
        </p:nvGrpSpPr>
        <p:grpSpPr bwMode="auto">
          <a:xfrm>
            <a:off x="1684153" y="3286082"/>
            <a:ext cx="1198483" cy="1646872"/>
            <a:chOff x="8085138" y="247650"/>
            <a:chExt cx="1141413" cy="1176338"/>
          </a:xfrm>
        </p:grpSpPr>
        <p:sp>
          <p:nvSpPr>
            <p:cNvPr id="19" name="Freeform 100">
              <a:extLst>
                <a:ext uri="{FF2B5EF4-FFF2-40B4-BE49-F238E27FC236}">
                  <a16:creationId xmlns:a16="http://schemas.microsoft.com/office/drawing/2014/main" id="{21316B4B-EE9D-8B46-ADF0-2563CFF4665D}"/>
                </a:ext>
              </a:extLst>
            </p:cNvPr>
            <p:cNvSpPr>
              <a:spLocks/>
            </p:cNvSpPr>
            <p:nvPr/>
          </p:nvSpPr>
          <p:spPr bwMode="auto">
            <a:xfrm>
              <a:off x="8085138" y="247650"/>
              <a:ext cx="1141413" cy="1176338"/>
            </a:xfrm>
            <a:custGeom>
              <a:avLst/>
              <a:gdLst>
                <a:gd name="T0" fmla="*/ 2147483647 w 304"/>
                <a:gd name="T1" fmla="*/ 2147483647 h 313"/>
                <a:gd name="T2" fmla="*/ 2147483647 w 304"/>
                <a:gd name="T3" fmla="*/ 2147483647 h 313"/>
                <a:gd name="T4" fmla="*/ 2147483647 w 304"/>
                <a:gd name="T5" fmla="*/ 2147483647 h 313"/>
                <a:gd name="T6" fmla="*/ 2147483647 w 304"/>
                <a:gd name="T7" fmla="*/ 2147483647 h 313"/>
                <a:gd name="T8" fmla="*/ 2147483647 w 304"/>
                <a:gd name="T9" fmla="*/ 2147483647 h 313"/>
                <a:gd name="T10" fmla="*/ 2147483647 w 304"/>
                <a:gd name="T11" fmla="*/ 2147483647 h 313"/>
                <a:gd name="T12" fmla="*/ 2147483647 w 304"/>
                <a:gd name="T13" fmla="*/ 2147483647 h 313"/>
                <a:gd name="T14" fmla="*/ 2147483647 w 304"/>
                <a:gd name="T15" fmla="*/ 2147483647 h 313"/>
                <a:gd name="T16" fmla="*/ 2147483647 w 304"/>
                <a:gd name="T17" fmla="*/ 2147483647 h 313"/>
                <a:gd name="T18" fmla="*/ 2147483647 w 304"/>
                <a:gd name="T19" fmla="*/ 2147483647 h 313"/>
                <a:gd name="T20" fmla="*/ 2147483647 w 304"/>
                <a:gd name="T21" fmla="*/ 2147483647 h 313"/>
                <a:gd name="T22" fmla="*/ 0 w 304"/>
                <a:gd name="T23" fmla="*/ 2147483647 h 313"/>
                <a:gd name="T24" fmla="*/ 2147483647 w 304"/>
                <a:gd name="T25" fmla="*/ 0 h 3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4"/>
                <a:gd name="T40" fmla="*/ 0 h 313"/>
                <a:gd name="T41" fmla="*/ 304 w 304"/>
                <a:gd name="T42" fmla="*/ 313 h 3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4" h="313">
                  <a:moveTo>
                    <a:pt x="161" y="106"/>
                  </a:moveTo>
                  <a:cubicBezTo>
                    <a:pt x="199" y="104"/>
                    <a:pt x="230" y="132"/>
                    <a:pt x="230" y="169"/>
                  </a:cubicBezTo>
                  <a:cubicBezTo>
                    <a:pt x="230" y="205"/>
                    <a:pt x="199" y="236"/>
                    <a:pt x="161" y="238"/>
                  </a:cubicBezTo>
                  <a:cubicBezTo>
                    <a:pt x="113" y="240"/>
                    <a:pt x="74" y="205"/>
                    <a:pt x="74" y="158"/>
                  </a:cubicBezTo>
                  <a:cubicBezTo>
                    <a:pt x="74" y="112"/>
                    <a:pt x="113" y="73"/>
                    <a:pt x="161" y="71"/>
                  </a:cubicBezTo>
                  <a:cubicBezTo>
                    <a:pt x="220" y="68"/>
                    <a:pt x="267" y="111"/>
                    <a:pt x="267" y="167"/>
                  </a:cubicBezTo>
                  <a:cubicBezTo>
                    <a:pt x="267" y="223"/>
                    <a:pt x="220" y="271"/>
                    <a:pt x="161" y="273"/>
                  </a:cubicBezTo>
                  <a:cubicBezTo>
                    <a:pt x="92" y="276"/>
                    <a:pt x="37" y="226"/>
                    <a:pt x="37" y="160"/>
                  </a:cubicBezTo>
                  <a:cubicBezTo>
                    <a:pt x="37" y="94"/>
                    <a:pt x="92" y="39"/>
                    <a:pt x="161" y="35"/>
                  </a:cubicBezTo>
                  <a:cubicBezTo>
                    <a:pt x="240" y="32"/>
                    <a:pt x="304" y="90"/>
                    <a:pt x="304" y="166"/>
                  </a:cubicBezTo>
                  <a:cubicBezTo>
                    <a:pt x="304" y="241"/>
                    <a:pt x="240" y="305"/>
                    <a:pt x="161" y="309"/>
                  </a:cubicBezTo>
                  <a:cubicBezTo>
                    <a:pt x="72" y="313"/>
                    <a:pt x="0" y="247"/>
                    <a:pt x="0" y="162"/>
                  </a:cubicBezTo>
                  <a:cubicBezTo>
                    <a:pt x="0" y="77"/>
                    <a:pt x="72" y="4"/>
                    <a:pt x="161" y="0"/>
                  </a:cubicBezTo>
                </a:path>
              </a:pathLst>
            </a:custGeom>
            <a:noFill/>
            <a:ln w="60325" cap="sq">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sz="2400">
                <a:solidFill>
                  <a:schemeClr val="tx1"/>
                </a:solidFill>
              </a:endParaRPr>
            </a:p>
          </p:txBody>
        </p:sp>
        <p:sp>
          <p:nvSpPr>
            <p:cNvPr id="20" name="Freeform 101">
              <a:extLst>
                <a:ext uri="{FF2B5EF4-FFF2-40B4-BE49-F238E27FC236}">
                  <a16:creationId xmlns:a16="http://schemas.microsoft.com/office/drawing/2014/main" id="{A5EB25C9-C714-434A-8F7E-06B55E22EF25}"/>
                </a:ext>
              </a:extLst>
            </p:cNvPr>
            <p:cNvSpPr>
              <a:spLocks/>
            </p:cNvSpPr>
            <p:nvPr/>
          </p:nvSpPr>
          <p:spPr bwMode="auto">
            <a:xfrm>
              <a:off x="8497888" y="646113"/>
              <a:ext cx="311150" cy="368300"/>
            </a:xfrm>
            <a:custGeom>
              <a:avLst/>
              <a:gdLst>
                <a:gd name="T0" fmla="*/ 2147483647 w 83"/>
                <a:gd name="T1" fmla="*/ 2147483647 h 98"/>
                <a:gd name="T2" fmla="*/ 2147483647 w 83"/>
                <a:gd name="T3" fmla="*/ 2147483647 h 98"/>
                <a:gd name="T4" fmla="*/ 2147483647 w 83"/>
                <a:gd name="T5" fmla="*/ 2147483647 h 98"/>
                <a:gd name="T6" fmla="*/ 0 w 83"/>
                <a:gd name="T7" fmla="*/ 2147483647 h 98"/>
                <a:gd name="T8" fmla="*/ 2147483647 w 83"/>
                <a:gd name="T9" fmla="*/ 0 h 98"/>
                <a:gd name="T10" fmla="*/ 0 60000 65536"/>
                <a:gd name="T11" fmla="*/ 0 60000 65536"/>
                <a:gd name="T12" fmla="*/ 0 60000 65536"/>
                <a:gd name="T13" fmla="*/ 0 60000 65536"/>
                <a:gd name="T14" fmla="*/ 0 60000 65536"/>
                <a:gd name="T15" fmla="*/ 0 w 83"/>
                <a:gd name="T16" fmla="*/ 0 h 98"/>
                <a:gd name="T17" fmla="*/ 83 w 83"/>
                <a:gd name="T18" fmla="*/ 98 h 98"/>
              </a:gdLst>
              <a:ahLst/>
              <a:cxnLst>
                <a:cxn ang="T10">
                  <a:pos x="T0" y="T1"/>
                </a:cxn>
                <a:cxn ang="T11">
                  <a:pos x="T2" y="T3"/>
                </a:cxn>
                <a:cxn ang="T12">
                  <a:pos x="T4" y="T5"/>
                </a:cxn>
                <a:cxn ang="T13">
                  <a:pos x="T6" y="T7"/>
                </a:cxn>
                <a:cxn ang="T14">
                  <a:pos x="T8" y="T9"/>
                </a:cxn>
              </a:cxnLst>
              <a:rect l="T15" t="T16" r="T17" b="T18"/>
              <a:pathLst>
                <a:path w="83" h="98">
                  <a:moveTo>
                    <a:pt x="51" y="35"/>
                  </a:moveTo>
                  <a:cubicBezTo>
                    <a:pt x="69" y="34"/>
                    <a:pt x="83" y="48"/>
                    <a:pt x="83" y="65"/>
                  </a:cubicBezTo>
                  <a:cubicBezTo>
                    <a:pt x="83" y="82"/>
                    <a:pt x="65" y="96"/>
                    <a:pt x="47" y="97"/>
                  </a:cubicBezTo>
                  <a:cubicBezTo>
                    <a:pt x="19" y="98"/>
                    <a:pt x="0" y="77"/>
                    <a:pt x="0" y="51"/>
                  </a:cubicBezTo>
                  <a:cubicBezTo>
                    <a:pt x="0" y="24"/>
                    <a:pt x="23" y="1"/>
                    <a:pt x="51" y="0"/>
                  </a:cubicBezTo>
                </a:path>
              </a:pathLst>
            </a:custGeom>
            <a:noFill/>
            <a:ln w="60325" cap="sq">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sz="2400">
                <a:solidFill>
                  <a:schemeClr val="tx1"/>
                </a:solidFill>
              </a:endParaRPr>
            </a:p>
          </p:txBody>
        </p:sp>
      </p:grpSp>
      <p:sp>
        <p:nvSpPr>
          <p:cNvPr id="21" name="Titel 5">
            <a:extLst>
              <a:ext uri="{FF2B5EF4-FFF2-40B4-BE49-F238E27FC236}">
                <a16:creationId xmlns:a16="http://schemas.microsoft.com/office/drawing/2014/main" id="{5739157F-051C-574F-B060-E74F30453FC4}"/>
              </a:ext>
            </a:extLst>
          </p:cNvPr>
          <p:cNvSpPr>
            <a:spLocks noGrp="1"/>
          </p:cNvSpPr>
          <p:nvPr>
            <p:ph type="title" hasCustomPrompt="1"/>
          </p:nvPr>
        </p:nvSpPr>
        <p:spPr>
          <a:xfrm>
            <a:off x="523319" y="520329"/>
            <a:ext cx="11041380" cy="1102941"/>
          </a:xfrm>
          <a:prstGeom prst="rect">
            <a:avLst/>
          </a:prstGeom>
        </p:spPr>
        <p:txBody>
          <a:bodyPr anchor="ctr"/>
          <a:lstStyle>
            <a:lvl1pPr>
              <a:defRPr b="1"/>
            </a:lvl1pPr>
          </a:lstStyle>
          <a:p>
            <a:r>
              <a:rPr lang="nl-NL"/>
              <a:t>Producten</a:t>
            </a:r>
          </a:p>
        </p:txBody>
      </p:sp>
      <p:sp>
        <p:nvSpPr>
          <p:cNvPr id="3" name="Tijdelijke aanduiding voor tekst 2">
            <a:extLst>
              <a:ext uri="{FF2B5EF4-FFF2-40B4-BE49-F238E27FC236}">
                <a16:creationId xmlns:a16="http://schemas.microsoft.com/office/drawing/2014/main" id="{D12155A2-5B22-8145-B6CE-039686A6C1DD}"/>
              </a:ext>
            </a:extLst>
          </p:cNvPr>
          <p:cNvSpPr>
            <a:spLocks noGrp="1"/>
          </p:cNvSpPr>
          <p:nvPr>
            <p:ph type="body" sz="quarter" idx="10" hasCustomPrompt="1"/>
          </p:nvPr>
        </p:nvSpPr>
        <p:spPr>
          <a:xfrm>
            <a:off x="913226" y="2498638"/>
            <a:ext cx="2735341" cy="651192"/>
          </a:xfrm>
          <a:prstGeom prst="rect">
            <a:avLst/>
          </a:prstGeom>
        </p:spPr>
        <p:txBody>
          <a:bodyPr anchor="ctr"/>
          <a:lstStyle>
            <a:lvl1pPr marL="0" indent="0" algn="ctr">
              <a:buFontTx/>
              <a:buNone/>
              <a:defRPr sz="1800"/>
            </a:lvl1pPr>
            <a:lvl2pPr marL="457189" indent="0">
              <a:buFontTx/>
              <a:buNone/>
              <a:defRPr/>
            </a:lvl2pPr>
          </a:lstStyle>
          <a:p>
            <a:pPr lvl="0"/>
            <a:r>
              <a:rPr lang="nl-NL" err="1"/>
              <a:t>Theory</a:t>
            </a:r>
            <a:r>
              <a:rPr lang="nl-NL"/>
              <a:t> of Change</a:t>
            </a:r>
          </a:p>
        </p:txBody>
      </p:sp>
      <p:sp>
        <p:nvSpPr>
          <p:cNvPr id="23" name="Tijdelijke aanduiding voor tekst 2">
            <a:extLst>
              <a:ext uri="{FF2B5EF4-FFF2-40B4-BE49-F238E27FC236}">
                <a16:creationId xmlns:a16="http://schemas.microsoft.com/office/drawing/2014/main" id="{FADA11EB-5D8E-464F-8CEA-62B32DF34316}"/>
              </a:ext>
            </a:extLst>
          </p:cNvPr>
          <p:cNvSpPr>
            <a:spLocks noGrp="1"/>
          </p:cNvSpPr>
          <p:nvPr>
            <p:ph type="body" sz="quarter" idx="11" hasCustomPrompt="1"/>
          </p:nvPr>
        </p:nvSpPr>
        <p:spPr>
          <a:xfrm>
            <a:off x="5033131" y="2498638"/>
            <a:ext cx="2735341" cy="651192"/>
          </a:xfrm>
          <a:prstGeom prst="rect">
            <a:avLst/>
          </a:prstGeom>
        </p:spPr>
        <p:txBody>
          <a:bodyPr anchor="ctr"/>
          <a:lstStyle>
            <a:lvl1pPr marL="0" indent="0" algn="ctr">
              <a:buFontTx/>
              <a:buNone/>
              <a:defRPr sz="1800"/>
            </a:lvl1pPr>
            <a:lvl2pPr marL="457189" indent="0">
              <a:buFontTx/>
              <a:buNone/>
              <a:defRPr/>
            </a:lvl2pPr>
          </a:lstStyle>
          <a:p>
            <a:pPr lvl="0"/>
            <a:r>
              <a:rPr lang="nl-NL"/>
              <a:t>Impact rapportage</a:t>
            </a:r>
          </a:p>
        </p:txBody>
      </p:sp>
      <p:sp>
        <p:nvSpPr>
          <p:cNvPr id="24" name="Tijdelijke aanduiding voor tekst 2">
            <a:extLst>
              <a:ext uri="{FF2B5EF4-FFF2-40B4-BE49-F238E27FC236}">
                <a16:creationId xmlns:a16="http://schemas.microsoft.com/office/drawing/2014/main" id="{C68639C9-D635-B84C-AC0B-C03BB606DE38}"/>
              </a:ext>
            </a:extLst>
          </p:cNvPr>
          <p:cNvSpPr>
            <a:spLocks noGrp="1"/>
          </p:cNvSpPr>
          <p:nvPr>
            <p:ph type="body" sz="quarter" idx="12" hasCustomPrompt="1"/>
          </p:nvPr>
        </p:nvSpPr>
        <p:spPr>
          <a:xfrm>
            <a:off x="9153034" y="2498638"/>
            <a:ext cx="2735341" cy="651192"/>
          </a:xfrm>
          <a:prstGeom prst="rect">
            <a:avLst/>
          </a:prstGeom>
        </p:spPr>
        <p:txBody>
          <a:bodyPr anchor="ctr"/>
          <a:lstStyle>
            <a:lvl1pPr marL="0" indent="0" algn="ctr">
              <a:buFontTx/>
              <a:buNone/>
              <a:defRPr sz="1800"/>
            </a:lvl1pPr>
            <a:lvl2pPr marL="457189" indent="0">
              <a:buFontTx/>
              <a:buNone/>
              <a:defRPr/>
            </a:lvl2pPr>
          </a:lstStyle>
          <a:p>
            <a:r>
              <a:rPr lang="nl-NL" sz="1800">
                <a:solidFill>
                  <a:schemeClr val="tx1"/>
                </a:solidFill>
                <a:latin typeface="Century Gothic" charset="0"/>
                <a:ea typeface="Century Gothic" charset="0"/>
                <a:cs typeface="Century Gothic" charset="0"/>
              </a:rPr>
              <a:t>Aanpassing M&amp;E processen</a:t>
            </a:r>
          </a:p>
        </p:txBody>
      </p:sp>
      <p:sp>
        <p:nvSpPr>
          <p:cNvPr id="25" name="Tijdelijke aanduiding voor tekst 2">
            <a:extLst>
              <a:ext uri="{FF2B5EF4-FFF2-40B4-BE49-F238E27FC236}">
                <a16:creationId xmlns:a16="http://schemas.microsoft.com/office/drawing/2014/main" id="{5688AB67-49D4-4548-AB4D-83B4821389F5}"/>
              </a:ext>
            </a:extLst>
          </p:cNvPr>
          <p:cNvSpPr>
            <a:spLocks noGrp="1"/>
          </p:cNvSpPr>
          <p:nvPr>
            <p:ph type="body" sz="quarter" idx="13" hasCustomPrompt="1"/>
          </p:nvPr>
        </p:nvSpPr>
        <p:spPr>
          <a:xfrm>
            <a:off x="2444251" y="5851784"/>
            <a:ext cx="2735341" cy="651192"/>
          </a:xfrm>
          <a:prstGeom prst="rect">
            <a:avLst/>
          </a:prstGeom>
        </p:spPr>
        <p:txBody>
          <a:bodyPr anchor="ctr"/>
          <a:lstStyle>
            <a:lvl1pPr marL="0" indent="0" algn="ctr">
              <a:buFontTx/>
              <a:buNone/>
              <a:defRPr sz="1800"/>
            </a:lvl1pPr>
            <a:lvl2pPr marL="457189" indent="0">
              <a:buFontTx/>
              <a:buNone/>
              <a:defRPr/>
            </a:lvl2pPr>
          </a:lstStyle>
          <a:p>
            <a:r>
              <a:rPr lang="nl-NL" sz="1800">
                <a:solidFill>
                  <a:schemeClr val="tx1"/>
                </a:solidFill>
                <a:latin typeface="Century Gothic" charset="0"/>
                <a:ea typeface="Century Gothic" charset="0"/>
                <a:cs typeface="Century Gothic" charset="0"/>
              </a:rPr>
              <a:t>Impact monitoring dashboard</a:t>
            </a:r>
          </a:p>
        </p:txBody>
      </p:sp>
      <p:sp>
        <p:nvSpPr>
          <p:cNvPr id="26" name="Tijdelijke aanduiding voor tekst 2">
            <a:extLst>
              <a:ext uri="{FF2B5EF4-FFF2-40B4-BE49-F238E27FC236}">
                <a16:creationId xmlns:a16="http://schemas.microsoft.com/office/drawing/2014/main" id="{52D8DA29-A8AF-6748-B5AD-A5F3AB43F919}"/>
              </a:ext>
            </a:extLst>
          </p:cNvPr>
          <p:cNvSpPr>
            <a:spLocks noGrp="1"/>
          </p:cNvSpPr>
          <p:nvPr>
            <p:ph type="body" sz="quarter" idx="14" hasCustomPrompt="1"/>
          </p:nvPr>
        </p:nvSpPr>
        <p:spPr>
          <a:xfrm>
            <a:off x="7238858" y="5848043"/>
            <a:ext cx="2735341" cy="651192"/>
          </a:xfrm>
          <a:prstGeom prst="rect">
            <a:avLst/>
          </a:prstGeom>
        </p:spPr>
        <p:txBody>
          <a:bodyPr anchor="ctr"/>
          <a:lstStyle>
            <a:lvl1pPr marL="0" indent="0" algn="ctr">
              <a:buFontTx/>
              <a:buNone/>
              <a:defRPr sz="1800"/>
            </a:lvl1pPr>
            <a:lvl2pPr marL="457189" indent="0">
              <a:buFontTx/>
              <a:buNone/>
              <a:defRPr/>
            </a:lvl2pPr>
          </a:lstStyle>
          <a:p>
            <a:r>
              <a:rPr lang="nl-NL" sz="1800">
                <a:solidFill>
                  <a:schemeClr val="tx1"/>
                </a:solidFill>
                <a:latin typeface="Century Gothic" charset="0"/>
                <a:ea typeface="Century Gothic" charset="0"/>
                <a:cs typeface="Century Gothic" charset="0"/>
              </a:rPr>
              <a:t>Impact screeningstool</a:t>
            </a:r>
          </a:p>
        </p:txBody>
      </p:sp>
    </p:spTree>
    <p:extLst>
      <p:ext uri="{BB962C8B-B14F-4D97-AF65-F5344CB8AC3E}">
        <p14:creationId xmlns:p14="http://schemas.microsoft.com/office/powerpoint/2010/main" val="197680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Icon dia">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671179FF-C4BD-5D45-9CDA-AD863559B38F}"/>
              </a:ext>
            </a:extLst>
          </p:cNvPr>
          <p:cNvSpPr/>
          <p:nvPr userDrawn="1"/>
        </p:nvSpPr>
        <p:spPr>
          <a:xfrm>
            <a:off x="9733686" y="7777318"/>
            <a:ext cx="1037241" cy="433619"/>
          </a:xfrm>
          <a:prstGeom prst="rect">
            <a:avLst/>
          </a:prstGeom>
          <a:solidFill>
            <a:srgbClr val="EBEBEB"/>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solidFill>
                <a:schemeClr val="tx1"/>
              </a:solidFill>
            </a:endParaRPr>
          </a:p>
        </p:txBody>
      </p:sp>
      <p:sp>
        <p:nvSpPr>
          <p:cNvPr id="21" name="Titel 5">
            <a:extLst>
              <a:ext uri="{FF2B5EF4-FFF2-40B4-BE49-F238E27FC236}">
                <a16:creationId xmlns:a16="http://schemas.microsoft.com/office/drawing/2014/main" id="{5739157F-051C-574F-B060-E74F30453FC4}"/>
              </a:ext>
            </a:extLst>
          </p:cNvPr>
          <p:cNvSpPr>
            <a:spLocks noGrp="1"/>
          </p:cNvSpPr>
          <p:nvPr>
            <p:ph type="title" hasCustomPrompt="1"/>
          </p:nvPr>
        </p:nvSpPr>
        <p:spPr>
          <a:xfrm>
            <a:off x="523319" y="520329"/>
            <a:ext cx="11041380" cy="1102941"/>
          </a:xfrm>
          <a:prstGeom prst="rect">
            <a:avLst/>
          </a:prstGeom>
        </p:spPr>
        <p:txBody>
          <a:bodyPr anchor="ctr"/>
          <a:lstStyle>
            <a:lvl1pPr>
              <a:defRPr b="1"/>
            </a:lvl1pPr>
          </a:lstStyle>
          <a:p>
            <a:r>
              <a:rPr lang="nl-NL"/>
              <a:t>Voorbeeld sheet</a:t>
            </a:r>
          </a:p>
        </p:txBody>
      </p:sp>
      <p:sp>
        <p:nvSpPr>
          <p:cNvPr id="3" name="Tijdelijke aanduiding voor tekst 2">
            <a:extLst>
              <a:ext uri="{FF2B5EF4-FFF2-40B4-BE49-F238E27FC236}">
                <a16:creationId xmlns:a16="http://schemas.microsoft.com/office/drawing/2014/main" id="{D12155A2-5B22-8145-B6CE-039686A6C1DD}"/>
              </a:ext>
            </a:extLst>
          </p:cNvPr>
          <p:cNvSpPr>
            <a:spLocks noGrp="1"/>
          </p:cNvSpPr>
          <p:nvPr>
            <p:ph type="body" sz="quarter" idx="10" hasCustomPrompt="1"/>
          </p:nvPr>
        </p:nvSpPr>
        <p:spPr>
          <a:xfrm>
            <a:off x="913226" y="2498638"/>
            <a:ext cx="2735341" cy="651192"/>
          </a:xfrm>
          <a:prstGeom prst="rect">
            <a:avLst/>
          </a:prstGeom>
        </p:spPr>
        <p:txBody>
          <a:bodyPr anchor="ctr"/>
          <a:lstStyle>
            <a:lvl1pPr marL="0" indent="0" algn="ctr">
              <a:buFontTx/>
              <a:buNone/>
              <a:defRPr sz="1800"/>
            </a:lvl1pPr>
            <a:lvl2pPr marL="457189" indent="0">
              <a:buFontTx/>
              <a:buNone/>
              <a:defRPr/>
            </a:lvl2pPr>
          </a:lstStyle>
          <a:p>
            <a:pPr lvl="0"/>
            <a:r>
              <a:rPr lang="nl-NL" err="1"/>
              <a:t>Theory</a:t>
            </a:r>
            <a:r>
              <a:rPr lang="nl-NL"/>
              <a:t> of Change</a:t>
            </a:r>
          </a:p>
        </p:txBody>
      </p:sp>
      <p:sp>
        <p:nvSpPr>
          <p:cNvPr id="23" name="Tijdelijke aanduiding voor tekst 2">
            <a:extLst>
              <a:ext uri="{FF2B5EF4-FFF2-40B4-BE49-F238E27FC236}">
                <a16:creationId xmlns:a16="http://schemas.microsoft.com/office/drawing/2014/main" id="{FADA11EB-5D8E-464F-8CEA-62B32DF34316}"/>
              </a:ext>
            </a:extLst>
          </p:cNvPr>
          <p:cNvSpPr>
            <a:spLocks noGrp="1"/>
          </p:cNvSpPr>
          <p:nvPr>
            <p:ph type="body" sz="quarter" idx="11" hasCustomPrompt="1"/>
          </p:nvPr>
        </p:nvSpPr>
        <p:spPr>
          <a:xfrm>
            <a:off x="5033131" y="2498638"/>
            <a:ext cx="2735341" cy="651192"/>
          </a:xfrm>
          <a:prstGeom prst="rect">
            <a:avLst/>
          </a:prstGeom>
        </p:spPr>
        <p:txBody>
          <a:bodyPr anchor="ctr"/>
          <a:lstStyle>
            <a:lvl1pPr marL="0" indent="0" algn="ctr">
              <a:buFontTx/>
              <a:buNone/>
              <a:defRPr sz="1800"/>
            </a:lvl1pPr>
            <a:lvl2pPr marL="457189" indent="0">
              <a:buFontTx/>
              <a:buNone/>
              <a:defRPr/>
            </a:lvl2pPr>
          </a:lstStyle>
          <a:p>
            <a:pPr lvl="0"/>
            <a:r>
              <a:rPr lang="nl-NL"/>
              <a:t>Impact rapportage</a:t>
            </a:r>
          </a:p>
        </p:txBody>
      </p:sp>
      <p:sp>
        <p:nvSpPr>
          <p:cNvPr id="24" name="Tijdelijke aanduiding voor tekst 2">
            <a:extLst>
              <a:ext uri="{FF2B5EF4-FFF2-40B4-BE49-F238E27FC236}">
                <a16:creationId xmlns:a16="http://schemas.microsoft.com/office/drawing/2014/main" id="{C68639C9-D635-B84C-AC0B-C03BB606DE38}"/>
              </a:ext>
            </a:extLst>
          </p:cNvPr>
          <p:cNvSpPr>
            <a:spLocks noGrp="1"/>
          </p:cNvSpPr>
          <p:nvPr>
            <p:ph type="body" sz="quarter" idx="12" hasCustomPrompt="1"/>
          </p:nvPr>
        </p:nvSpPr>
        <p:spPr>
          <a:xfrm>
            <a:off x="9153034" y="2498638"/>
            <a:ext cx="2735341" cy="651192"/>
          </a:xfrm>
          <a:prstGeom prst="rect">
            <a:avLst/>
          </a:prstGeom>
        </p:spPr>
        <p:txBody>
          <a:bodyPr anchor="ctr"/>
          <a:lstStyle>
            <a:lvl1pPr marL="0" indent="0" algn="ctr">
              <a:buFontTx/>
              <a:buNone/>
              <a:defRPr sz="1800"/>
            </a:lvl1pPr>
            <a:lvl2pPr marL="457189" indent="0">
              <a:buFontTx/>
              <a:buNone/>
              <a:defRPr/>
            </a:lvl2pPr>
          </a:lstStyle>
          <a:p>
            <a:r>
              <a:rPr lang="nl-NL" sz="1800">
                <a:solidFill>
                  <a:schemeClr val="tx1"/>
                </a:solidFill>
                <a:latin typeface="Century Gothic" charset="0"/>
                <a:ea typeface="Century Gothic" charset="0"/>
                <a:cs typeface="Century Gothic" charset="0"/>
              </a:rPr>
              <a:t>Aanpassing M&amp;E processen</a:t>
            </a:r>
          </a:p>
        </p:txBody>
      </p:sp>
      <p:sp>
        <p:nvSpPr>
          <p:cNvPr id="25" name="Tijdelijke aanduiding voor tekst 2">
            <a:extLst>
              <a:ext uri="{FF2B5EF4-FFF2-40B4-BE49-F238E27FC236}">
                <a16:creationId xmlns:a16="http://schemas.microsoft.com/office/drawing/2014/main" id="{5688AB67-49D4-4548-AB4D-83B4821389F5}"/>
              </a:ext>
            </a:extLst>
          </p:cNvPr>
          <p:cNvSpPr>
            <a:spLocks noGrp="1"/>
          </p:cNvSpPr>
          <p:nvPr>
            <p:ph type="body" sz="quarter" idx="13" hasCustomPrompt="1"/>
          </p:nvPr>
        </p:nvSpPr>
        <p:spPr>
          <a:xfrm>
            <a:off x="2444251" y="5851784"/>
            <a:ext cx="2735341" cy="651192"/>
          </a:xfrm>
          <a:prstGeom prst="rect">
            <a:avLst/>
          </a:prstGeom>
        </p:spPr>
        <p:txBody>
          <a:bodyPr anchor="ctr"/>
          <a:lstStyle>
            <a:lvl1pPr marL="0" indent="0" algn="ctr">
              <a:buFontTx/>
              <a:buNone/>
              <a:defRPr sz="1800"/>
            </a:lvl1pPr>
            <a:lvl2pPr marL="457189" indent="0">
              <a:buFontTx/>
              <a:buNone/>
              <a:defRPr/>
            </a:lvl2pPr>
          </a:lstStyle>
          <a:p>
            <a:r>
              <a:rPr lang="nl-NL" sz="1800">
                <a:solidFill>
                  <a:schemeClr val="tx1"/>
                </a:solidFill>
                <a:latin typeface="Century Gothic" charset="0"/>
                <a:ea typeface="Century Gothic" charset="0"/>
                <a:cs typeface="Century Gothic" charset="0"/>
              </a:rPr>
              <a:t>Impact monitoring dashboard</a:t>
            </a:r>
          </a:p>
        </p:txBody>
      </p:sp>
      <p:sp>
        <p:nvSpPr>
          <p:cNvPr id="26" name="Tijdelijke aanduiding voor tekst 2">
            <a:extLst>
              <a:ext uri="{FF2B5EF4-FFF2-40B4-BE49-F238E27FC236}">
                <a16:creationId xmlns:a16="http://schemas.microsoft.com/office/drawing/2014/main" id="{52D8DA29-A8AF-6748-B5AD-A5F3AB43F919}"/>
              </a:ext>
            </a:extLst>
          </p:cNvPr>
          <p:cNvSpPr>
            <a:spLocks noGrp="1"/>
          </p:cNvSpPr>
          <p:nvPr>
            <p:ph type="body" sz="quarter" idx="14" hasCustomPrompt="1"/>
          </p:nvPr>
        </p:nvSpPr>
        <p:spPr>
          <a:xfrm>
            <a:off x="7238858" y="5848043"/>
            <a:ext cx="2735341" cy="651192"/>
          </a:xfrm>
          <a:prstGeom prst="rect">
            <a:avLst/>
          </a:prstGeom>
        </p:spPr>
        <p:txBody>
          <a:bodyPr anchor="ctr"/>
          <a:lstStyle>
            <a:lvl1pPr marL="0" indent="0" algn="ctr">
              <a:buFontTx/>
              <a:buNone/>
              <a:defRPr sz="1800"/>
            </a:lvl1pPr>
            <a:lvl2pPr marL="457189" indent="0">
              <a:buFontTx/>
              <a:buNone/>
              <a:defRPr/>
            </a:lvl2pPr>
          </a:lstStyle>
          <a:p>
            <a:r>
              <a:rPr lang="nl-NL" sz="1800">
                <a:solidFill>
                  <a:schemeClr val="tx1"/>
                </a:solidFill>
                <a:latin typeface="Century Gothic" charset="0"/>
                <a:ea typeface="Century Gothic" charset="0"/>
                <a:cs typeface="Century Gothic" charset="0"/>
              </a:rPr>
              <a:t>Impact screeningstool</a:t>
            </a:r>
          </a:p>
        </p:txBody>
      </p:sp>
      <p:sp>
        <p:nvSpPr>
          <p:cNvPr id="4" name="Tijdelijke aanduiding voor afbeelding 3">
            <a:extLst>
              <a:ext uri="{FF2B5EF4-FFF2-40B4-BE49-F238E27FC236}">
                <a16:creationId xmlns:a16="http://schemas.microsoft.com/office/drawing/2014/main" id="{05D44E3E-B26B-9048-94F3-483444CBF2C4}"/>
              </a:ext>
            </a:extLst>
          </p:cNvPr>
          <p:cNvSpPr>
            <a:spLocks noGrp="1"/>
          </p:cNvSpPr>
          <p:nvPr>
            <p:ph type="pic" sz="quarter" idx="15" hasCustomPrompt="1"/>
          </p:nvPr>
        </p:nvSpPr>
        <p:spPr>
          <a:xfrm>
            <a:off x="1379553" y="3158518"/>
            <a:ext cx="1811894" cy="2029142"/>
          </a:xfrm>
          <a:prstGeom prst="rect">
            <a:avLst/>
          </a:prstGeom>
        </p:spPr>
        <p:txBody>
          <a:bodyPr/>
          <a:lstStyle/>
          <a:p>
            <a:r>
              <a:rPr lang="nl-NL"/>
              <a:t>Icon</a:t>
            </a:r>
          </a:p>
        </p:txBody>
      </p:sp>
      <p:sp>
        <p:nvSpPr>
          <p:cNvPr id="22" name="Tijdelijke aanduiding voor afbeelding 3">
            <a:extLst>
              <a:ext uri="{FF2B5EF4-FFF2-40B4-BE49-F238E27FC236}">
                <a16:creationId xmlns:a16="http://schemas.microsoft.com/office/drawing/2014/main" id="{395DEC42-DA75-D44A-B29F-BFE105D1D687}"/>
              </a:ext>
            </a:extLst>
          </p:cNvPr>
          <p:cNvSpPr>
            <a:spLocks noGrp="1"/>
          </p:cNvSpPr>
          <p:nvPr>
            <p:ph type="pic" sz="quarter" idx="16" hasCustomPrompt="1"/>
          </p:nvPr>
        </p:nvSpPr>
        <p:spPr>
          <a:xfrm>
            <a:off x="5586533" y="3158518"/>
            <a:ext cx="1811894" cy="2029142"/>
          </a:xfrm>
          <a:prstGeom prst="rect">
            <a:avLst/>
          </a:prstGeom>
        </p:spPr>
        <p:txBody>
          <a:bodyPr/>
          <a:lstStyle/>
          <a:p>
            <a:r>
              <a:rPr lang="nl-NL"/>
              <a:t>Icon</a:t>
            </a:r>
          </a:p>
        </p:txBody>
      </p:sp>
      <p:sp>
        <p:nvSpPr>
          <p:cNvPr id="29" name="Tijdelijke aanduiding voor afbeelding 3">
            <a:extLst>
              <a:ext uri="{FF2B5EF4-FFF2-40B4-BE49-F238E27FC236}">
                <a16:creationId xmlns:a16="http://schemas.microsoft.com/office/drawing/2014/main" id="{C7FAB796-D1F3-8D4E-98DE-55A2EC9207B6}"/>
              </a:ext>
            </a:extLst>
          </p:cNvPr>
          <p:cNvSpPr>
            <a:spLocks noGrp="1"/>
          </p:cNvSpPr>
          <p:nvPr>
            <p:ph type="pic" sz="quarter" idx="19" hasCustomPrompt="1"/>
          </p:nvPr>
        </p:nvSpPr>
        <p:spPr>
          <a:xfrm>
            <a:off x="7807043" y="6536836"/>
            <a:ext cx="1811894" cy="2029142"/>
          </a:xfrm>
          <a:prstGeom prst="rect">
            <a:avLst/>
          </a:prstGeom>
        </p:spPr>
        <p:txBody>
          <a:bodyPr/>
          <a:lstStyle/>
          <a:p>
            <a:r>
              <a:rPr lang="nl-NL"/>
              <a:t>Icon</a:t>
            </a:r>
          </a:p>
        </p:txBody>
      </p:sp>
      <p:sp>
        <p:nvSpPr>
          <p:cNvPr id="30" name="Tijdelijke aanduiding voor afbeelding 3">
            <a:extLst>
              <a:ext uri="{FF2B5EF4-FFF2-40B4-BE49-F238E27FC236}">
                <a16:creationId xmlns:a16="http://schemas.microsoft.com/office/drawing/2014/main" id="{B8C8A73B-4A15-4C49-8E9E-67440BD72F52}"/>
              </a:ext>
            </a:extLst>
          </p:cNvPr>
          <p:cNvSpPr>
            <a:spLocks noGrp="1"/>
          </p:cNvSpPr>
          <p:nvPr>
            <p:ph type="pic" sz="quarter" idx="20" hasCustomPrompt="1"/>
          </p:nvPr>
        </p:nvSpPr>
        <p:spPr>
          <a:xfrm>
            <a:off x="9752807" y="3179858"/>
            <a:ext cx="1811894" cy="2029142"/>
          </a:xfrm>
          <a:prstGeom prst="rect">
            <a:avLst/>
          </a:prstGeom>
        </p:spPr>
        <p:txBody>
          <a:bodyPr/>
          <a:lstStyle/>
          <a:p>
            <a:r>
              <a:rPr lang="nl-NL"/>
              <a:t>Icon</a:t>
            </a:r>
          </a:p>
        </p:txBody>
      </p:sp>
      <p:sp>
        <p:nvSpPr>
          <p:cNvPr id="31" name="Tijdelijke aanduiding voor afbeelding 3">
            <a:extLst>
              <a:ext uri="{FF2B5EF4-FFF2-40B4-BE49-F238E27FC236}">
                <a16:creationId xmlns:a16="http://schemas.microsoft.com/office/drawing/2014/main" id="{99BD8FE6-E52A-834B-A70E-FFEE9300BCD8}"/>
              </a:ext>
            </a:extLst>
          </p:cNvPr>
          <p:cNvSpPr>
            <a:spLocks noGrp="1"/>
          </p:cNvSpPr>
          <p:nvPr>
            <p:ph type="pic" sz="quarter" idx="21" hasCustomPrompt="1"/>
          </p:nvPr>
        </p:nvSpPr>
        <p:spPr>
          <a:xfrm>
            <a:off x="2905972" y="6536836"/>
            <a:ext cx="1811894" cy="2029142"/>
          </a:xfrm>
          <a:prstGeom prst="rect">
            <a:avLst/>
          </a:prstGeom>
        </p:spPr>
        <p:txBody>
          <a:bodyPr/>
          <a:lstStyle/>
          <a:p>
            <a:r>
              <a:rPr lang="nl-NL"/>
              <a:t>Icon</a:t>
            </a:r>
          </a:p>
        </p:txBody>
      </p:sp>
    </p:spTree>
    <p:extLst>
      <p:ext uri="{BB962C8B-B14F-4D97-AF65-F5344CB8AC3E}">
        <p14:creationId xmlns:p14="http://schemas.microsoft.com/office/powerpoint/2010/main" val="212823434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Portfolio dia">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E6395B48-6FD5-B741-BDA2-DD3D8C1EC953}"/>
              </a:ext>
            </a:extLst>
          </p:cNvPr>
          <p:cNvSpPr>
            <a:spLocks noGrp="1"/>
          </p:cNvSpPr>
          <p:nvPr>
            <p:ph type="title" hasCustomPrompt="1"/>
          </p:nvPr>
        </p:nvSpPr>
        <p:spPr>
          <a:xfrm>
            <a:off x="523319" y="511177"/>
            <a:ext cx="11399837" cy="1102941"/>
          </a:xfrm>
          <a:prstGeom prst="rect">
            <a:avLst/>
          </a:prstGeom>
        </p:spPr>
        <p:txBody>
          <a:bodyPr anchor="ctr"/>
          <a:lstStyle>
            <a:lvl1pPr>
              <a:defRPr b="1"/>
            </a:lvl1pPr>
          </a:lstStyle>
          <a:p>
            <a:r>
              <a:rPr lang="nl-NL"/>
              <a:t>Wij helpen impact te vergroten</a:t>
            </a:r>
          </a:p>
        </p:txBody>
      </p:sp>
      <p:pic>
        <p:nvPicPr>
          <p:cNvPr id="9" name="Afbeelding 8" descr="Afbeelding met schermafbeelding&#10;&#10;Automatisch gegenereerde beschrijving">
            <a:extLst>
              <a:ext uri="{FF2B5EF4-FFF2-40B4-BE49-F238E27FC236}">
                <a16:creationId xmlns:a16="http://schemas.microsoft.com/office/drawing/2014/main" id="{7594BA85-A92C-9B49-BCF6-125763B96D31}"/>
              </a:ext>
            </a:extLst>
          </p:cNvPr>
          <p:cNvPicPr>
            <a:picLocks noChangeAspect="1"/>
          </p:cNvPicPr>
          <p:nvPr userDrawn="1"/>
        </p:nvPicPr>
        <p:blipFill>
          <a:blip r:embed="rId2"/>
          <a:stretch>
            <a:fillRect/>
          </a:stretch>
        </p:blipFill>
        <p:spPr>
          <a:xfrm>
            <a:off x="3107042" y="1614115"/>
            <a:ext cx="6587519" cy="7149799"/>
          </a:xfrm>
          <a:prstGeom prst="rect">
            <a:avLst/>
          </a:prstGeom>
        </p:spPr>
      </p:pic>
    </p:spTree>
    <p:extLst>
      <p:ext uri="{BB962C8B-B14F-4D97-AF65-F5344CB8AC3E}">
        <p14:creationId xmlns:p14="http://schemas.microsoft.com/office/powerpoint/2010/main" val="107326056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Wrap up">
    <p:spTree>
      <p:nvGrpSpPr>
        <p:cNvPr id="1" name=""/>
        <p:cNvGrpSpPr/>
        <p:nvPr/>
      </p:nvGrpSpPr>
      <p:grpSpPr>
        <a:xfrm>
          <a:off x="0" y="0"/>
          <a:ext cx="0" cy="0"/>
          <a:chOff x="0" y="0"/>
          <a:chExt cx="0" cy="0"/>
        </a:xfrm>
      </p:grpSpPr>
      <p:sp>
        <p:nvSpPr>
          <p:cNvPr id="3" name="Freeform 80">
            <a:extLst>
              <a:ext uri="{FF2B5EF4-FFF2-40B4-BE49-F238E27FC236}">
                <a16:creationId xmlns:a16="http://schemas.microsoft.com/office/drawing/2014/main" id="{6466B820-5E5D-1242-B856-890644D54F6E}"/>
              </a:ext>
            </a:extLst>
          </p:cNvPr>
          <p:cNvSpPr>
            <a:spLocks/>
          </p:cNvSpPr>
          <p:nvPr userDrawn="1"/>
        </p:nvSpPr>
        <p:spPr bwMode="auto">
          <a:xfrm>
            <a:off x="5455194" y="2556352"/>
            <a:ext cx="1891217" cy="2588299"/>
          </a:xfrm>
          <a:custGeom>
            <a:avLst/>
            <a:gdLst>
              <a:gd name="T0" fmla="*/ 2147483647 w 352"/>
              <a:gd name="T1" fmla="*/ 2147483647 h 361"/>
              <a:gd name="T2" fmla="*/ 2147483647 w 352"/>
              <a:gd name="T3" fmla="*/ 2147483647 h 361"/>
              <a:gd name="T4" fmla="*/ 2147483647 w 352"/>
              <a:gd name="T5" fmla="*/ 2147483647 h 361"/>
              <a:gd name="T6" fmla="*/ 2147483647 w 352"/>
              <a:gd name="T7" fmla="*/ 2147483647 h 361"/>
              <a:gd name="T8" fmla="*/ 2147483647 w 352"/>
              <a:gd name="T9" fmla="*/ 2147483647 h 361"/>
              <a:gd name="T10" fmla="*/ 2147483647 w 352"/>
              <a:gd name="T11" fmla="*/ 2147483647 h 361"/>
              <a:gd name="T12" fmla="*/ 2147483647 w 352"/>
              <a:gd name="T13" fmla="*/ 2147483647 h 361"/>
              <a:gd name="T14" fmla="*/ 2147483647 w 352"/>
              <a:gd name="T15" fmla="*/ 2147483647 h 361"/>
              <a:gd name="T16" fmla="*/ 2147483647 w 352"/>
              <a:gd name="T17" fmla="*/ 0 h 361"/>
              <a:gd name="T18" fmla="*/ 2147483647 w 352"/>
              <a:gd name="T19" fmla="*/ 2147483647 h 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361"/>
              <a:gd name="T32" fmla="*/ 352 w 352"/>
              <a:gd name="T33" fmla="*/ 361 h 3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361">
                <a:moveTo>
                  <a:pt x="199" y="31"/>
                </a:moveTo>
                <a:cubicBezTo>
                  <a:pt x="253" y="40"/>
                  <a:pt x="301" y="76"/>
                  <a:pt x="322" y="130"/>
                </a:cubicBezTo>
                <a:cubicBezTo>
                  <a:pt x="352" y="211"/>
                  <a:pt x="311" y="301"/>
                  <a:pt x="231" y="331"/>
                </a:cubicBezTo>
                <a:cubicBezTo>
                  <a:pt x="150" y="361"/>
                  <a:pt x="60" y="321"/>
                  <a:pt x="30" y="240"/>
                </a:cubicBezTo>
                <a:cubicBezTo>
                  <a:pt x="0" y="160"/>
                  <a:pt x="40" y="71"/>
                  <a:pt x="120" y="40"/>
                </a:cubicBezTo>
                <a:cubicBezTo>
                  <a:pt x="120" y="40"/>
                  <a:pt x="120" y="40"/>
                  <a:pt x="120" y="40"/>
                </a:cubicBezTo>
                <a:cubicBezTo>
                  <a:pt x="132" y="71"/>
                  <a:pt x="132" y="71"/>
                  <a:pt x="132" y="71"/>
                </a:cubicBezTo>
                <a:cubicBezTo>
                  <a:pt x="167" y="18"/>
                  <a:pt x="167" y="18"/>
                  <a:pt x="167" y="18"/>
                </a:cubicBezTo>
                <a:cubicBezTo>
                  <a:pt x="106" y="0"/>
                  <a:pt x="106" y="0"/>
                  <a:pt x="106" y="0"/>
                </a:cubicBezTo>
                <a:cubicBezTo>
                  <a:pt x="112" y="17"/>
                  <a:pt x="112" y="17"/>
                  <a:pt x="112" y="17"/>
                </a:cubicBezTo>
              </a:path>
            </a:pathLst>
          </a:custGeom>
          <a:noFill/>
          <a:ln w="60325" cap="sq">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sz="2400"/>
          </a:p>
        </p:txBody>
      </p:sp>
      <p:sp>
        <p:nvSpPr>
          <p:cNvPr id="5" name="Tijdelijke aanduiding voor inhoud 4">
            <a:extLst>
              <a:ext uri="{FF2B5EF4-FFF2-40B4-BE49-F238E27FC236}">
                <a16:creationId xmlns:a16="http://schemas.microsoft.com/office/drawing/2014/main" id="{60501FE9-68EC-174C-B1E9-92D89E883E41}"/>
              </a:ext>
            </a:extLst>
          </p:cNvPr>
          <p:cNvSpPr>
            <a:spLocks noGrp="1"/>
          </p:cNvSpPr>
          <p:nvPr>
            <p:ph sz="quarter" idx="10" hasCustomPrompt="1"/>
          </p:nvPr>
        </p:nvSpPr>
        <p:spPr>
          <a:xfrm>
            <a:off x="5455194" y="5729005"/>
            <a:ext cx="1891217" cy="1105752"/>
          </a:xfrm>
          <a:prstGeom prst="rect">
            <a:avLst/>
          </a:prstGeom>
        </p:spPr>
        <p:txBody>
          <a:bodyPr anchor="ctr"/>
          <a:lstStyle>
            <a:lvl1pPr marL="0" indent="0" algn="ctr">
              <a:buFontTx/>
              <a:buNone/>
              <a:defRPr b="1"/>
            </a:lvl1pPr>
          </a:lstStyle>
          <a:p>
            <a:pPr lvl="0"/>
            <a:r>
              <a:rPr lang="nl-NL" err="1"/>
              <a:t>Wrap</a:t>
            </a:r>
            <a:r>
              <a:rPr lang="nl-NL"/>
              <a:t>-up</a:t>
            </a:r>
          </a:p>
        </p:txBody>
      </p:sp>
    </p:spTree>
    <p:extLst>
      <p:ext uri="{BB962C8B-B14F-4D97-AF65-F5344CB8AC3E}">
        <p14:creationId xmlns:p14="http://schemas.microsoft.com/office/powerpoint/2010/main" val="12970610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Mosquito">
    <p:spTree>
      <p:nvGrpSpPr>
        <p:cNvPr id="1" name=""/>
        <p:cNvGrpSpPr/>
        <p:nvPr/>
      </p:nvGrpSpPr>
      <p:grpSpPr>
        <a:xfrm>
          <a:off x="0" y="0"/>
          <a:ext cx="0" cy="0"/>
          <a:chOff x="0" y="0"/>
          <a:chExt cx="0" cy="0"/>
        </a:xfrm>
      </p:grpSpPr>
      <p:pic>
        <p:nvPicPr>
          <p:cNvPr id="4" name="Afbeelding 3" descr="Afbeelding met dier, insect&#10;&#10;Automatisch gegenereerde beschrijving">
            <a:extLst>
              <a:ext uri="{FF2B5EF4-FFF2-40B4-BE49-F238E27FC236}">
                <a16:creationId xmlns:a16="http://schemas.microsoft.com/office/drawing/2014/main" id="{1CC9582F-95AF-AB41-925F-DC72A02B2876}"/>
              </a:ext>
            </a:extLst>
          </p:cNvPr>
          <p:cNvPicPr>
            <a:picLocks noChangeAspect="1"/>
          </p:cNvPicPr>
          <p:nvPr userDrawn="1"/>
        </p:nvPicPr>
        <p:blipFill>
          <a:blip r:embed="rId2"/>
          <a:stretch>
            <a:fillRect/>
          </a:stretch>
        </p:blipFill>
        <p:spPr>
          <a:xfrm>
            <a:off x="2325072" y="1026271"/>
            <a:ext cx="8151460" cy="5765089"/>
          </a:xfrm>
          <a:prstGeom prst="rect">
            <a:avLst/>
          </a:prstGeom>
        </p:spPr>
      </p:pic>
      <p:sp>
        <p:nvSpPr>
          <p:cNvPr id="6" name="Tijdelijke aanduiding voor inhoud 5">
            <a:extLst>
              <a:ext uri="{FF2B5EF4-FFF2-40B4-BE49-F238E27FC236}">
                <a16:creationId xmlns:a16="http://schemas.microsoft.com/office/drawing/2014/main" id="{0A0BF52A-A18E-4346-A7E3-B4C657FB5139}"/>
              </a:ext>
            </a:extLst>
          </p:cNvPr>
          <p:cNvSpPr>
            <a:spLocks noGrp="1"/>
          </p:cNvSpPr>
          <p:nvPr>
            <p:ph sz="quarter" idx="10" hasCustomPrompt="1"/>
          </p:nvPr>
        </p:nvSpPr>
        <p:spPr>
          <a:xfrm>
            <a:off x="2325072" y="6791360"/>
            <a:ext cx="8151460" cy="1063182"/>
          </a:xfrm>
          <a:prstGeom prst="rect">
            <a:avLst/>
          </a:prstGeom>
        </p:spPr>
        <p:txBody>
          <a:bodyPr anchor="ctr"/>
          <a:lstStyle>
            <a:lvl1pPr marL="0" indent="0" algn="ctr">
              <a:buFontTx/>
              <a:buNone/>
              <a:defRPr sz="1500" b="1">
                <a:solidFill>
                  <a:schemeClr val="tx1"/>
                </a:solidFill>
              </a:defRPr>
            </a:lvl1pPr>
          </a:lstStyle>
          <a:p>
            <a:pPr lvl="0"/>
            <a:r>
              <a:rPr lang="nl-NL"/>
              <a:t>”</a:t>
            </a:r>
            <a:r>
              <a:rPr lang="nl-NL" err="1"/>
              <a:t>If</a:t>
            </a:r>
            <a:r>
              <a:rPr lang="nl-NL"/>
              <a:t> </a:t>
            </a:r>
            <a:r>
              <a:rPr lang="nl-NL" err="1"/>
              <a:t>you</a:t>
            </a:r>
            <a:r>
              <a:rPr lang="nl-NL"/>
              <a:t> </a:t>
            </a:r>
            <a:r>
              <a:rPr lang="nl-NL" err="1"/>
              <a:t>think</a:t>
            </a:r>
            <a:r>
              <a:rPr lang="nl-NL"/>
              <a:t> </a:t>
            </a:r>
            <a:r>
              <a:rPr lang="nl-NL" err="1"/>
              <a:t>you’re</a:t>
            </a:r>
            <a:r>
              <a:rPr lang="nl-NL"/>
              <a:t> </a:t>
            </a:r>
            <a:r>
              <a:rPr lang="nl-NL" err="1"/>
              <a:t>too</a:t>
            </a:r>
            <a:r>
              <a:rPr lang="nl-NL"/>
              <a:t> small </a:t>
            </a:r>
            <a:r>
              <a:rPr lang="nl-NL" err="1"/>
              <a:t>to</a:t>
            </a:r>
            <a:r>
              <a:rPr lang="nl-NL"/>
              <a:t> make a </a:t>
            </a:r>
            <a:r>
              <a:rPr lang="nl-NL" err="1"/>
              <a:t>difference</a:t>
            </a:r>
            <a:r>
              <a:rPr lang="nl-NL"/>
              <a:t>,</a:t>
            </a:r>
          </a:p>
          <a:p>
            <a:pPr lvl="0"/>
            <a:r>
              <a:rPr lang="nl-NL" err="1"/>
              <a:t>try</a:t>
            </a:r>
            <a:r>
              <a:rPr lang="nl-NL"/>
              <a:t> sleeping </a:t>
            </a:r>
            <a:r>
              <a:rPr lang="nl-NL" err="1"/>
              <a:t>with</a:t>
            </a:r>
            <a:r>
              <a:rPr lang="nl-NL"/>
              <a:t> a </a:t>
            </a:r>
            <a:r>
              <a:rPr lang="nl-NL" err="1"/>
              <a:t>mosquito</a:t>
            </a:r>
            <a:r>
              <a:rPr lang="nl-NL"/>
              <a:t>.”</a:t>
            </a:r>
          </a:p>
        </p:txBody>
      </p:sp>
      <p:sp>
        <p:nvSpPr>
          <p:cNvPr id="7" name="Tijdelijke aanduiding voor inhoud 5">
            <a:extLst>
              <a:ext uri="{FF2B5EF4-FFF2-40B4-BE49-F238E27FC236}">
                <a16:creationId xmlns:a16="http://schemas.microsoft.com/office/drawing/2014/main" id="{32BBBE65-E4F1-BF43-8882-245ED8939A46}"/>
              </a:ext>
            </a:extLst>
          </p:cNvPr>
          <p:cNvSpPr>
            <a:spLocks noGrp="1"/>
          </p:cNvSpPr>
          <p:nvPr>
            <p:ph sz="quarter" idx="11" hasCustomPrompt="1"/>
          </p:nvPr>
        </p:nvSpPr>
        <p:spPr>
          <a:xfrm>
            <a:off x="2325072" y="7854543"/>
            <a:ext cx="8151460" cy="720391"/>
          </a:xfrm>
          <a:prstGeom prst="rect">
            <a:avLst/>
          </a:prstGeom>
        </p:spPr>
        <p:txBody>
          <a:bodyPr anchor="ctr"/>
          <a:lstStyle>
            <a:lvl1pPr marL="0" indent="0" algn="ctr">
              <a:buFontTx/>
              <a:buNone/>
              <a:defRPr sz="1500" b="0">
                <a:solidFill>
                  <a:schemeClr val="tx1"/>
                </a:solidFill>
              </a:defRPr>
            </a:lvl1pPr>
          </a:lstStyle>
          <a:p>
            <a:pPr lvl="0"/>
            <a:r>
              <a:rPr lang="nl-NL" b="0"/>
              <a:t>Dalai Lama XIV</a:t>
            </a:r>
            <a:endParaRPr lang="nl-NL"/>
          </a:p>
        </p:txBody>
      </p:sp>
    </p:spTree>
    <p:extLst>
      <p:ext uri="{BB962C8B-B14F-4D97-AF65-F5344CB8AC3E}">
        <p14:creationId xmlns:p14="http://schemas.microsoft.com/office/powerpoint/2010/main" val="1247640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ekstslide beige">
    <p:bg>
      <p:bgPr>
        <a:solidFill>
          <a:srgbClr val="EEEDE6"/>
        </a:solidFill>
        <a:effectLst/>
      </p:bgPr>
    </p:bg>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1112B9C4-DC61-4583-A280-16B579C7BB8C}"/>
              </a:ext>
            </a:extLst>
          </p:cNvPr>
          <p:cNvSpPr/>
          <p:nvPr userDrawn="1"/>
        </p:nvSpPr>
        <p:spPr>
          <a:xfrm>
            <a:off x="169433" y="225255"/>
            <a:ext cx="12632166" cy="9150691"/>
          </a:xfrm>
          <a:custGeom>
            <a:avLst/>
            <a:gdLst>
              <a:gd name="connsiteX0" fmla="*/ 1 w 12070976"/>
              <a:gd name="connsiteY0" fmla="*/ 1 h 6549655"/>
              <a:gd name="connsiteX1" fmla="*/ 1 w 12070976"/>
              <a:gd name="connsiteY1" fmla="*/ 176331 h 6549655"/>
              <a:gd name="connsiteX2" fmla="*/ 175774 w 12070976"/>
              <a:gd name="connsiteY2" fmla="*/ 1 h 6549655"/>
              <a:gd name="connsiteX3" fmla="*/ 0 w 12070976"/>
              <a:gd name="connsiteY3" fmla="*/ 0 h 6549655"/>
              <a:gd name="connsiteX4" fmla="*/ 12070976 w 12070976"/>
              <a:gd name="connsiteY4" fmla="*/ 0 h 6549655"/>
              <a:gd name="connsiteX5" fmla="*/ 12070976 w 12070976"/>
              <a:gd name="connsiteY5" fmla="*/ 6549655 h 6549655"/>
              <a:gd name="connsiteX6" fmla="*/ 0 w 12070976"/>
              <a:gd name="connsiteY6" fmla="*/ 6549655 h 65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0976" h="6549655">
                <a:moveTo>
                  <a:pt x="1" y="1"/>
                </a:moveTo>
                <a:lnTo>
                  <a:pt x="1" y="176331"/>
                </a:lnTo>
                <a:lnTo>
                  <a:pt x="175774" y="1"/>
                </a:lnTo>
                <a:close/>
                <a:moveTo>
                  <a:pt x="0" y="0"/>
                </a:moveTo>
                <a:lnTo>
                  <a:pt x="12070976" y="0"/>
                </a:lnTo>
                <a:lnTo>
                  <a:pt x="12070976" y="6549655"/>
                </a:lnTo>
                <a:lnTo>
                  <a:pt x="0" y="65496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23"/>
          </a:p>
        </p:txBody>
      </p:sp>
      <p:sp>
        <p:nvSpPr>
          <p:cNvPr id="5" name="Titel 5">
            <a:extLst>
              <a:ext uri="{FF2B5EF4-FFF2-40B4-BE49-F238E27FC236}">
                <a16:creationId xmlns:a16="http://schemas.microsoft.com/office/drawing/2014/main" id="{503687D4-E75C-41FE-95D8-290B01C1D056}"/>
              </a:ext>
            </a:extLst>
          </p:cNvPr>
          <p:cNvSpPr>
            <a:spLocks noGrp="1"/>
          </p:cNvSpPr>
          <p:nvPr>
            <p:ph type="title" hasCustomPrompt="1"/>
          </p:nvPr>
        </p:nvSpPr>
        <p:spPr>
          <a:xfrm>
            <a:off x="1339605" y="1415706"/>
            <a:ext cx="9790207" cy="925639"/>
          </a:xfrm>
          <a:prstGeom prst="rect">
            <a:avLst/>
          </a:prstGeom>
        </p:spPr>
        <p:txBody>
          <a:bodyPr lIns="0" tIns="0" rIns="0" bIns="0"/>
          <a:lstStyle>
            <a:lvl1pPr>
              <a:lnSpc>
                <a:spcPct val="80000"/>
              </a:lnSpc>
              <a:defRPr sz="4200" b="1">
                <a:solidFill>
                  <a:srgbClr val="008ACE"/>
                </a:solidFill>
                <a:latin typeface="+mn-lt"/>
              </a:defRPr>
            </a:lvl1pPr>
          </a:lstStyle>
          <a:p>
            <a:r>
              <a:rPr lang="nl-NL"/>
              <a:t>Klik om een titel toe te voegen</a:t>
            </a:r>
          </a:p>
        </p:txBody>
      </p:sp>
      <p:sp>
        <p:nvSpPr>
          <p:cNvPr id="10" name="Slide Number Placeholder 5">
            <a:extLst>
              <a:ext uri="{FF2B5EF4-FFF2-40B4-BE49-F238E27FC236}">
                <a16:creationId xmlns:a16="http://schemas.microsoft.com/office/drawing/2014/main" id="{79C79716-D6C7-4F5E-963C-973EE65C6422}"/>
              </a:ext>
            </a:extLst>
          </p:cNvPr>
          <p:cNvSpPr>
            <a:spLocks noGrp="1"/>
          </p:cNvSpPr>
          <p:nvPr>
            <p:ph type="sldNum" sz="quarter" idx="12"/>
          </p:nvPr>
        </p:nvSpPr>
        <p:spPr>
          <a:xfrm>
            <a:off x="12259763" y="8675316"/>
            <a:ext cx="384048" cy="512064"/>
          </a:xfrm>
          <a:prstGeom prst="ellipse">
            <a:avLst/>
          </a:prstGeom>
          <a:noFill/>
        </p:spPr>
        <p:txBody>
          <a:bodyPr wrap="none" lIns="0" tIns="0" rIns="0" bIns="0" anchor="ctr"/>
          <a:lstStyle>
            <a:lvl1pPr algn="ctr">
              <a:defRPr sz="1260">
                <a:solidFill>
                  <a:srgbClr val="008ACE"/>
                </a:solidFill>
              </a:defRPr>
            </a:lvl1pPr>
          </a:lstStyle>
          <a:p>
            <a:fld id="{8A7A6979-0714-4377-B894-6BE4C2D6E202}" type="slidenum">
              <a:rPr lang="en-US" smtClean="0"/>
              <a:pPr/>
              <a:t>‹nr.›</a:t>
            </a:fld>
            <a:endParaRPr lang="en-US"/>
          </a:p>
        </p:txBody>
      </p:sp>
      <p:sp>
        <p:nvSpPr>
          <p:cNvPr id="8" name="Tijdelijke aanduiding voor afbeelding 19">
            <a:extLst>
              <a:ext uri="{FF2B5EF4-FFF2-40B4-BE49-F238E27FC236}">
                <a16:creationId xmlns:a16="http://schemas.microsoft.com/office/drawing/2014/main" id="{C94F9523-4D71-48FD-843F-205897C39B5D}"/>
              </a:ext>
            </a:extLst>
          </p:cNvPr>
          <p:cNvSpPr>
            <a:spLocks noGrp="1"/>
          </p:cNvSpPr>
          <p:nvPr>
            <p:ph type="pic" sz="quarter" idx="11"/>
          </p:nvPr>
        </p:nvSpPr>
        <p:spPr>
          <a:xfrm>
            <a:off x="6400800" y="2889177"/>
            <a:ext cx="4729012" cy="5296316"/>
          </a:xfrm>
          <a:prstGeom prst="rect">
            <a:avLst/>
          </a:prstGeom>
        </p:spPr>
        <p:txBody>
          <a:bodyPr anchor="ctr"/>
          <a:lstStyle>
            <a:lvl1pPr marL="0" indent="0" algn="ctr">
              <a:buNone/>
              <a:defRPr i="1">
                <a:solidFill>
                  <a:schemeClr val="tx1"/>
                </a:solidFill>
              </a:defRPr>
            </a:lvl1pPr>
          </a:lstStyle>
          <a:p>
            <a:r>
              <a:rPr lang="nl-NL"/>
              <a:t>Klik op het pictogram als u een afbeelding wilt toevoegen</a:t>
            </a:r>
          </a:p>
        </p:txBody>
      </p:sp>
      <p:sp>
        <p:nvSpPr>
          <p:cNvPr id="13" name="Tijdelijke aanduiding voor tekst 2">
            <a:extLst>
              <a:ext uri="{FF2B5EF4-FFF2-40B4-BE49-F238E27FC236}">
                <a16:creationId xmlns:a16="http://schemas.microsoft.com/office/drawing/2014/main" id="{97EC66E4-75B6-45ED-B7F4-21846D5A6D1F}"/>
              </a:ext>
            </a:extLst>
          </p:cNvPr>
          <p:cNvSpPr>
            <a:spLocks noGrp="1"/>
          </p:cNvSpPr>
          <p:nvPr>
            <p:ph type="body" sz="quarter" idx="13"/>
          </p:nvPr>
        </p:nvSpPr>
        <p:spPr>
          <a:xfrm>
            <a:off x="1339605" y="2895235"/>
            <a:ext cx="4762212" cy="5284199"/>
          </a:xfrm>
          <a:prstGeom prst="rect">
            <a:avLst/>
          </a:prstGeom>
        </p:spPr>
        <p:txBody>
          <a:bodyPr lIns="0" tIns="0" rIns="0" bIns="0"/>
          <a:lstStyle>
            <a:lvl1pPr marL="240030" indent="-240030">
              <a:buFont typeface="Wingdings" panose="05000000000000000000" pitchFamily="2" charset="2"/>
              <a:buChar char="§"/>
              <a:defRPr sz="2940">
                <a:latin typeface="+mj-lt"/>
              </a:defRPr>
            </a:lvl1pPr>
            <a:lvl2pPr marL="720090" indent="-240030">
              <a:buFont typeface="Calibri Light" panose="020F0302020204030204" pitchFamily="34" charset="0"/>
              <a:buChar char="-"/>
              <a:defRPr sz="2940">
                <a:latin typeface="+mj-lt"/>
              </a:defRPr>
            </a:lvl2pPr>
            <a:lvl3pPr>
              <a:defRPr sz="2940">
                <a:latin typeface="+mj-lt"/>
              </a:defRPr>
            </a:lvl3pPr>
          </a:lstStyle>
          <a:p>
            <a:pPr lvl="0"/>
            <a:r>
              <a:rPr lang="nl-NL"/>
              <a:t>Klikken om de tekststijl van het model te bewerken</a:t>
            </a:r>
          </a:p>
          <a:p>
            <a:pPr lvl="1"/>
            <a:r>
              <a:rPr lang="nl-NL"/>
              <a:t>Tweede niveau</a:t>
            </a:r>
          </a:p>
          <a:p>
            <a:pPr lvl="2"/>
            <a:r>
              <a:rPr lang="nl-NL"/>
              <a:t>Derde niveau</a:t>
            </a:r>
          </a:p>
        </p:txBody>
      </p:sp>
      <p:pic>
        <p:nvPicPr>
          <p:cNvPr id="11" name="Afbeelding 10">
            <a:extLst>
              <a:ext uri="{FF2B5EF4-FFF2-40B4-BE49-F238E27FC236}">
                <a16:creationId xmlns:a16="http://schemas.microsoft.com/office/drawing/2014/main" id="{294D8611-DFE6-48AA-A0D2-569D5B349842}"/>
              </a:ext>
            </a:extLst>
          </p:cNvPr>
          <p:cNvPicPr>
            <a:picLocks noChangeAspect="1"/>
          </p:cNvPicPr>
          <p:nvPr userDrawn="1"/>
        </p:nvPicPr>
        <p:blipFill>
          <a:blip r:embed="rId2"/>
          <a:stretch>
            <a:fillRect/>
          </a:stretch>
        </p:blipFill>
        <p:spPr>
          <a:xfrm>
            <a:off x="11868770" y="-3358"/>
            <a:ext cx="932830" cy="932830"/>
          </a:xfrm>
          <a:prstGeom prst="rect">
            <a:avLst/>
          </a:prstGeom>
        </p:spPr>
      </p:pic>
    </p:spTree>
    <p:extLst>
      <p:ext uri="{BB962C8B-B14F-4D97-AF65-F5344CB8AC3E}">
        <p14:creationId xmlns:p14="http://schemas.microsoft.com/office/powerpoint/2010/main" val="851446965"/>
      </p:ext>
    </p:extLst>
  </p:cSld>
  <p:clrMapOvr>
    <a:masterClrMapping/>
  </p:clrMapOvr>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Mosquito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1A985A5-8394-E449-9D9C-BC5C838EA3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850" y="-21694"/>
            <a:ext cx="14736560" cy="9824373"/>
          </a:xfrm>
          <a:prstGeom prst="rect">
            <a:avLst/>
          </a:prstGeom>
        </p:spPr>
      </p:pic>
      <p:sp>
        <p:nvSpPr>
          <p:cNvPr id="6" name="Tijdelijke aanduiding voor inhoud 5">
            <a:extLst>
              <a:ext uri="{FF2B5EF4-FFF2-40B4-BE49-F238E27FC236}">
                <a16:creationId xmlns:a16="http://schemas.microsoft.com/office/drawing/2014/main" id="{D2CF134E-7B61-4343-AAAF-A568211D4430}"/>
              </a:ext>
            </a:extLst>
          </p:cNvPr>
          <p:cNvSpPr>
            <a:spLocks noGrp="1"/>
          </p:cNvSpPr>
          <p:nvPr>
            <p:ph sz="quarter" idx="10" hasCustomPrompt="1"/>
          </p:nvPr>
        </p:nvSpPr>
        <p:spPr>
          <a:xfrm>
            <a:off x="895791" y="2945927"/>
            <a:ext cx="4132636" cy="3709352"/>
          </a:xfrm>
          <a:prstGeom prst="rect">
            <a:avLst/>
          </a:prstGeom>
        </p:spPr>
        <p:txBody>
          <a:bodyPr/>
          <a:lstStyle>
            <a:lvl1pPr marL="0" indent="0">
              <a:buFontTx/>
              <a:buNone/>
              <a:defRPr/>
            </a:lvl1pPr>
          </a:lstStyle>
          <a:p>
            <a:pPr lvl="0"/>
            <a:r>
              <a:rPr lang="nl-NL"/>
              <a:t>”</a:t>
            </a:r>
            <a:r>
              <a:rPr lang="nl-NL" err="1"/>
              <a:t>If</a:t>
            </a:r>
            <a:r>
              <a:rPr lang="nl-NL"/>
              <a:t> </a:t>
            </a:r>
            <a:r>
              <a:rPr lang="nl-NL" err="1"/>
              <a:t>you</a:t>
            </a:r>
            <a:r>
              <a:rPr lang="nl-NL"/>
              <a:t> </a:t>
            </a:r>
            <a:r>
              <a:rPr lang="nl-NL" err="1"/>
              <a:t>think</a:t>
            </a:r>
            <a:r>
              <a:rPr lang="nl-NL"/>
              <a:t> </a:t>
            </a:r>
            <a:r>
              <a:rPr lang="nl-NL" err="1"/>
              <a:t>you’re</a:t>
            </a:r>
            <a:r>
              <a:rPr lang="nl-NL"/>
              <a:t> </a:t>
            </a:r>
            <a:r>
              <a:rPr lang="nl-NL" err="1"/>
              <a:t>too</a:t>
            </a:r>
            <a:r>
              <a:rPr lang="nl-NL"/>
              <a:t> small </a:t>
            </a:r>
            <a:r>
              <a:rPr lang="nl-NL" err="1"/>
              <a:t>to</a:t>
            </a:r>
            <a:r>
              <a:rPr lang="nl-NL"/>
              <a:t> make a </a:t>
            </a:r>
            <a:r>
              <a:rPr lang="nl-NL" err="1"/>
              <a:t>difference</a:t>
            </a:r>
            <a:r>
              <a:rPr lang="nl-NL"/>
              <a:t>, </a:t>
            </a:r>
            <a:r>
              <a:rPr lang="nl-NL" err="1"/>
              <a:t>try</a:t>
            </a:r>
            <a:r>
              <a:rPr lang="nl-NL"/>
              <a:t> sleeping </a:t>
            </a:r>
            <a:r>
              <a:rPr lang="nl-NL" err="1"/>
              <a:t>with</a:t>
            </a:r>
            <a:r>
              <a:rPr lang="nl-NL"/>
              <a:t> a </a:t>
            </a:r>
            <a:r>
              <a:rPr lang="nl-NL" err="1"/>
              <a:t>mosquito</a:t>
            </a:r>
            <a:r>
              <a:rPr lang="nl-NL"/>
              <a:t>.”</a:t>
            </a:r>
          </a:p>
          <a:p>
            <a:pPr lvl="0"/>
            <a:endParaRPr lang="nl-NL"/>
          </a:p>
          <a:p>
            <a:pPr lvl="0"/>
            <a:r>
              <a:rPr lang="nl-NL"/>
              <a:t>Dalai Lama XIV</a:t>
            </a:r>
          </a:p>
        </p:txBody>
      </p:sp>
    </p:spTree>
    <p:extLst>
      <p:ext uri="{BB962C8B-B14F-4D97-AF65-F5344CB8AC3E}">
        <p14:creationId xmlns:p14="http://schemas.microsoft.com/office/powerpoint/2010/main" val="227789861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Mosquito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1A985A5-8394-E449-9D9C-BC5C838EA3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850" y="-21694"/>
            <a:ext cx="14736560" cy="9824373"/>
          </a:xfrm>
          <a:prstGeom prst="rect">
            <a:avLst/>
          </a:prstGeom>
        </p:spPr>
      </p:pic>
      <p:sp>
        <p:nvSpPr>
          <p:cNvPr id="7" name="Tekstvak 6">
            <a:extLst>
              <a:ext uri="{FF2B5EF4-FFF2-40B4-BE49-F238E27FC236}">
                <a16:creationId xmlns:a16="http://schemas.microsoft.com/office/drawing/2014/main" id="{44353FE5-CB86-FF45-A449-200693ADB71F}"/>
              </a:ext>
            </a:extLst>
          </p:cNvPr>
          <p:cNvSpPr txBox="1"/>
          <p:nvPr userDrawn="1"/>
        </p:nvSpPr>
        <p:spPr>
          <a:xfrm>
            <a:off x="881245" y="2868338"/>
            <a:ext cx="4242873" cy="2215991"/>
          </a:xfrm>
          <a:prstGeom prst="rect">
            <a:avLst/>
          </a:prstGeom>
          <a:noFill/>
        </p:spPr>
        <p:txBody>
          <a:bodyPr wrap="square" rtlCol="0">
            <a:spAutoFit/>
          </a:bodyPr>
          <a:lstStyle/>
          <a:p>
            <a:pPr lvl="0"/>
            <a:r>
              <a:rPr lang="nl-NL" sz="2300"/>
              <a:t>”</a:t>
            </a:r>
            <a:r>
              <a:rPr lang="nl-NL" sz="2300" err="1"/>
              <a:t>If</a:t>
            </a:r>
            <a:r>
              <a:rPr lang="nl-NL" sz="2300"/>
              <a:t> </a:t>
            </a:r>
            <a:r>
              <a:rPr lang="nl-NL" sz="2300" err="1"/>
              <a:t>you</a:t>
            </a:r>
            <a:r>
              <a:rPr lang="nl-NL" sz="2300"/>
              <a:t> </a:t>
            </a:r>
            <a:r>
              <a:rPr lang="nl-NL" sz="2300" err="1"/>
              <a:t>think</a:t>
            </a:r>
            <a:r>
              <a:rPr lang="nl-NL" sz="2300"/>
              <a:t> </a:t>
            </a:r>
            <a:r>
              <a:rPr lang="nl-NL" sz="2300" err="1"/>
              <a:t>you’re</a:t>
            </a:r>
            <a:r>
              <a:rPr lang="nl-NL" sz="2300"/>
              <a:t> </a:t>
            </a:r>
            <a:r>
              <a:rPr lang="nl-NL" sz="2300" err="1"/>
              <a:t>too</a:t>
            </a:r>
            <a:r>
              <a:rPr lang="nl-NL" sz="2300"/>
              <a:t> small </a:t>
            </a:r>
            <a:r>
              <a:rPr lang="nl-NL" sz="2300" err="1"/>
              <a:t>to</a:t>
            </a:r>
            <a:r>
              <a:rPr lang="nl-NL" sz="2300"/>
              <a:t> make a </a:t>
            </a:r>
            <a:r>
              <a:rPr lang="nl-NL" sz="2300" err="1"/>
              <a:t>difference</a:t>
            </a:r>
            <a:r>
              <a:rPr lang="nl-NL" sz="2300"/>
              <a:t>, </a:t>
            </a:r>
            <a:r>
              <a:rPr lang="nl-NL" sz="2300" err="1"/>
              <a:t>try</a:t>
            </a:r>
            <a:r>
              <a:rPr lang="nl-NL" sz="2300"/>
              <a:t> sleeping </a:t>
            </a:r>
            <a:r>
              <a:rPr lang="nl-NL" sz="2300" err="1"/>
              <a:t>with</a:t>
            </a:r>
            <a:r>
              <a:rPr lang="nl-NL" sz="2300"/>
              <a:t> a </a:t>
            </a:r>
            <a:r>
              <a:rPr lang="nl-NL" sz="2300" err="1"/>
              <a:t>mosquito</a:t>
            </a:r>
            <a:r>
              <a:rPr lang="nl-NL" sz="2300"/>
              <a:t>.”</a:t>
            </a:r>
          </a:p>
          <a:p>
            <a:pPr lvl="0"/>
            <a:endParaRPr lang="nl-NL" sz="2300"/>
          </a:p>
          <a:p>
            <a:pPr lvl="0"/>
            <a:r>
              <a:rPr lang="nl-NL" sz="2300"/>
              <a:t>Dalai Lama XIV</a:t>
            </a:r>
          </a:p>
          <a:p>
            <a:endParaRPr lang="nl-NL" sz="2300"/>
          </a:p>
        </p:txBody>
      </p:sp>
    </p:spTree>
    <p:extLst>
      <p:ext uri="{BB962C8B-B14F-4D97-AF65-F5344CB8AC3E}">
        <p14:creationId xmlns:p14="http://schemas.microsoft.com/office/powerpoint/2010/main" val="45433477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at is impact?">
    <p:spTree>
      <p:nvGrpSpPr>
        <p:cNvPr id="1" name=""/>
        <p:cNvGrpSpPr/>
        <p:nvPr/>
      </p:nvGrpSpPr>
      <p:grpSpPr>
        <a:xfrm>
          <a:off x="0" y="0"/>
          <a:ext cx="0" cy="0"/>
          <a:chOff x="0" y="0"/>
          <a:chExt cx="0" cy="0"/>
        </a:xfrm>
      </p:grpSpPr>
      <p:pic>
        <p:nvPicPr>
          <p:cNvPr id="5" name="Picture 2" descr="http://dabrownstein.files.wordpress.com/2013/07/terra-incognita-de-jode.jpg">
            <a:extLst>
              <a:ext uri="{FF2B5EF4-FFF2-40B4-BE49-F238E27FC236}">
                <a16:creationId xmlns:a16="http://schemas.microsoft.com/office/drawing/2014/main" id="{AE50DC8E-A9DB-F046-8409-18237BD8283D}"/>
              </a:ext>
            </a:extLst>
          </p:cNvPr>
          <p:cNvPicPr>
            <a:picLocks noChangeAspect="1" noChangeArrowheads="1"/>
          </p:cNvPicPr>
          <p:nvPr userDrawn="1"/>
        </p:nvPicPr>
        <p:blipFill>
          <a:blip r:embed="rId2" cstate="screen"/>
          <a:srcRect/>
          <a:stretch>
            <a:fillRect/>
          </a:stretch>
        </p:blipFill>
        <p:spPr bwMode="auto">
          <a:xfrm>
            <a:off x="-315959" y="0"/>
            <a:ext cx="13433518" cy="9601200"/>
          </a:xfrm>
          <a:prstGeom prst="rect">
            <a:avLst/>
          </a:prstGeom>
          <a:noFill/>
        </p:spPr>
      </p:pic>
      <p:sp>
        <p:nvSpPr>
          <p:cNvPr id="6" name="Tijdelijke aanduiding voor inhoud 5">
            <a:extLst>
              <a:ext uri="{FF2B5EF4-FFF2-40B4-BE49-F238E27FC236}">
                <a16:creationId xmlns:a16="http://schemas.microsoft.com/office/drawing/2014/main" id="{479ACD5A-D822-C34F-B8CA-00266F9254E0}"/>
              </a:ext>
            </a:extLst>
          </p:cNvPr>
          <p:cNvSpPr>
            <a:spLocks noGrp="1"/>
          </p:cNvSpPr>
          <p:nvPr>
            <p:ph sz="quarter" idx="10" hasCustomPrompt="1"/>
          </p:nvPr>
        </p:nvSpPr>
        <p:spPr>
          <a:xfrm>
            <a:off x="406719" y="2278065"/>
            <a:ext cx="10366296" cy="7323137"/>
          </a:xfrm>
          <a:prstGeom prst="rect">
            <a:avLst/>
          </a:prstGeom>
        </p:spPr>
        <p:txBody>
          <a:bodyPr anchor="ctr"/>
          <a:lstStyle>
            <a:lvl1pPr marL="0" indent="0">
              <a:buFontTx/>
              <a:buNone/>
              <a:defRPr sz="12000" b="1">
                <a:solidFill>
                  <a:schemeClr val="bg1"/>
                </a:solidFill>
              </a:defRPr>
            </a:lvl1pPr>
          </a:lstStyle>
          <a:p>
            <a:pPr lvl="0"/>
            <a:r>
              <a:rPr lang="nl-NL"/>
              <a:t>Wat is impact?</a:t>
            </a:r>
          </a:p>
        </p:txBody>
      </p:sp>
    </p:spTree>
    <p:extLst>
      <p:ext uri="{BB962C8B-B14F-4D97-AF65-F5344CB8AC3E}">
        <p14:creationId xmlns:p14="http://schemas.microsoft.com/office/powerpoint/2010/main" val="320730244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Landschap">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0523931-37CF-1641-8623-F4566E32B069}"/>
              </a:ext>
            </a:extLst>
          </p:cNvPr>
          <p:cNvPicPr>
            <a:picLocks noChangeAspect="1"/>
          </p:cNvPicPr>
          <p:nvPr userDrawn="1"/>
        </p:nvPicPr>
        <p:blipFill>
          <a:blip r:embed="rId2"/>
          <a:stretch>
            <a:fillRect/>
          </a:stretch>
        </p:blipFill>
        <p:spPr>
          <a:xfrm>
            <a:off x="0" y="0"/>
            <a:ext cx="12801600" cy="9601200"/>
          </a:xfrm>
          <a:prstGeom prst="rect">
            <a:avLst/>
          </a:prstGeom>
        </p:spPr>
      </p:pic>
    </p:spTree>
    <p:extLst>
      <p:ext uri="{BB962C8B-B14F-4D97-AF65-F5344CB8AC3E}">
        <p14:creationId xmlns:p14="http://schemas.microsoft.com/office/powerpoint/2010/main" val="118901139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Avance standaard dia">
    <p:spTree>
      <p:nvGrpSpPr>
        <p:cNvPr id="1" name=""/>
        <p:cNvGrpSpPr/>
        <p:nvPr/>
      </p:nvGrpSpPr>
      <p:grpSpPr>
        <a:xfrm>
          <a:off x="0" y="0"/>
          <a:ext cx="0" cy="0"/>
          <a:chOff x="0" y="0"/>
          <a:chExt cx="0" cy="0"/>
        </a:xfrm>
      </p:grpSpPr>
      <p:sp>
        <p:nvSpPr>
          <p:cNvPr id="4" name="Tijdelijke aanduiding voor titel 1">
            <a:extLst>
              <a:ext uri="{FF2B5EF4-FFF2-40B4-BE49-F238E27FC236}">
                <a16:creationId xmlns:a16="http://schemas.microsoft.com/office/drawing/2014/main" id="{1310FAF9-CED8-434B-AD82-9E294B9F5F17}"/>
              </a:ext>
            </a:extLst>
          </p:cNvPr>
          <p:cNvSpPr>
            <a:spLocks noGrp="1"/>
          </p:cNvSpPr>
          <p:nvPr>
            <p:ph type="title"/>
          </p:nvPr>
        </p:nvSpPr>
        <p:spPr>
          <a:xfrm>
            <a:off x="523322" y="557976"/>
            <a:ext cx="10925671" cy="982303"/>
          </a:xfrm>
          <a:prstGeom prst="rect">
            <a:avLst/>
          </a:prstGeom>
        </p:spPr>
        <p:txBody>
          <a:bodyPr vert="horz" lIns="91440" tIns="45720" rIns="91440" bIns="45720" rtlCol="0" anchor="ctr">
            <a:normAutofit/>
          </a:bodyPr>
          <a:lstStyle/>
          <a:p>
            <a:r>
              <a:rPr lang="nl-NL"/>
              <a:t>Klik om stijl te bewerken</a:t>
            </a:r>
          </a:p>
        </p:txBody>
      </p:sp>
      <p:sp>
        <p:nvSpPr>
          <p:cNvPr id="5" name="Tijdelijke aanduiding voor tekst 2">
            <a:extLst>
              <a:ext uri="{FF2B5EF4-FFF2-40B4-BE49-F238E27FC236}">
                <a16:creationId xmlns:a16="http://schemas.microsoft.com/office/drawing/2014/main" id="{F803F1DA-311F-4E4C-9792-7D8DEA5E9E15}"/>
              </a:ext>
            </a:extLst>
          </p:cNvPr>
          <p:cNvSpPr>
            <a:spLocks noGrp="1"/>
          </p:cNvSpPr>
          <p:nvPr>
            <p:ph idx="1"/>
          </p:nvPr>
        </p:nvSpPr>
        <p:spPr>
          <a:xfrm>
            <a:off x="540949" y="1873860"/>
            <a:ext cx="10908042" cy="6844531"/>
          </a:xfrm>
          <a:prstGeom prst="rect">
            <a:avLst/>
          </a:prstGeom>
        </p:spPr>
        <p:txBody>
          <a:bodyPr vert="horz" lIns="91440" tIns="45720" rIns="91440" bIns="45720" rtlCol="0">
            <a:normAutofit/>
          </a:bodyPr>
          <a:lstStyle>
            <a:lvl1pPr marL="0" indent="0">
              <a:buNone/>
              <a:defRPr/>
            </a:lvl1pPr>
          </a:lstStyle>
          <a:p>
            <a:pPr lvl="0"/>
            <a:r>
              <a:rPr lang="nl-NL"/>
              <a:t>Klikken om de tekststijl van het model te bewerken</a:t>
            </a:r>
          </a:p>
          <a:p>
            <a:pPr lvl="1"/>
            <a:r>
              <a:rPr lang="nl-NL"/>
              <a:t>Tweede niveau</a:t>
            </a:r>
          </a:p>
        </p:txBody>
      </p:sp>
    </p:spTree>
    <p:extLst>
      <p:ext uri="{BB962C8B-B14F-4D97-AF65-F5344CB8AC3E}">
        <p14:creationId xmlns:p14="http://schemas.microsoft.com/office/powerpoint/2010/main" val="3364119023"/>
      </p:ext>
    </p:extLst>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p:cSld name="Header and text">
    <p:spTree>
      <p:nvGrpSpPr>
        <p:cNvPr id="1" name=""/>
        <p:cNvGrpSpPr/>
        <p:nvPr/>
      </p:nvGrpSpPr>
      <p:grpSpPr>
        <a:xfrm>
          <a:off x="0" y="0"/>
          <a:ext cx="0" cy="0"/>
          <a:chOff x="0" y="0"/>
          <a:chExt cx="0" cy="0"/>
        </a:xfrm>
      </p:grpSpPr>
      <p:sp>
        <p:nvSpPr>
          <p:cNvPr id="7" name="Title 6"/>
          <p:cNvSpPr>
            <a:spLocks noGrp="1"/>
          </p:cNvSpPr>
          <p:nvPr>
            <p:ph type="title"/>
          </p:nvPr>
        </p:nvSpPr>
        <p:spPr>
          <a:xfrm>
            <a:off x="378000" y="504000"/>
            <a:ext cx="11718000" cy="1512000"/>
          </a:xfrm>
          <a:prstGeom prst="rect">
            <a:avLst/>
          </a:prstGeom>
        </p:spPr>
        <p:txBody>
          <a:bodyPr/>
          <a:lstStyle>
            <a:lvl1pPr>
              <a:defRPr lang="nl-NL" sz="3067" b="1" kern="1200">
                <a:solidFill>
                  <a:schemeClr val="tx1"/>
                </a:solidFill>
                <a:latin typeface="+mj-lt"/>
                <a:ea typeface="+mj-ea"/>
                <a:cs typeface="+mj-cs"/>
              </a:defRPr>
            </a:lvl1pPr>
          </a:lstStyle>
          <a:p>
            <a:r>
              <a:rPr lang="en-US"/>
              <a:t>Click to edit Master title style</a:t>
            </a:r>
            <a:endParaRPr lang="nl-NL"/>
          </a:p>
        </p:txBody>
      </p:sp>
      <p:sp>
        <p:nvSpPr>
          <p:cNvPr id="11" name="Content Placeholder 8"/>
          <p:cNvSpPr>
            <a:spLocks noGrp="1"/>
          </p:cNvSpPr>
          <p:nvPr>
            <p:ph sz="quarter" idx="11"/>
          </p:nvPr>
        </p:nvSpPr>
        <p:spPr>
          <a:xfrm>
            <a:off x="378001" y="2267999"/>
            <a:ext cx="11718131" cy="6300000"/>
          </a:xfrm>
          <a:prstGeom prst="rect">
            <a:avLst/>
          </a:prstGeom>
        </p:spPr>
        <p:txBody>
          <a:bodyPr>
            <a:noAutofit/>
          </a:bodyPr>
          <a:lstStyle>
            <a:lvl1pPr marL="0" indent="0">
              <a:lnSpc>
                <a:spcPct val="100000"/>
              </a:lnSpc>
              <a:spcBef>
                <a:spcPts val="1867"/>
              </a:spcBef>
              <a:buNone/>
              <a:defRPr lang="en-US" sz="2400" kern="1200" smtClean="0">
                <a:solidFill>
                  <a:schemeClr val="tx1"/>
                </a:solidFill>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2832962642"/>
      </p:ext>
    </p:extLst>
  </p:cSld>
  <p:clrMapOvr>
    <a:masterClrMapping/>
  </p:clrMapOvr>
  <p:transition spd="slow">
    <p:push dir="u"/>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cSld name="2_Titeldia">
    <p:spTree>
      <p:nvGrpSpPr>
        <p:cNvPr id="1" name=""/>
        <p:cNvGrpSpPr/>
        <p:nvPr/>
      </p:nvGrpSpPr>
      <p:grpSpPr>
        <a:xfrm>
          <a:off x="0" y="0"/>
          <a:ext cx="0" cy="0"/>
          <a:chOff x="0" y="0"/>
          <a:chExt cx="0" cy="0"/>
        </a:xfrm>
      </p:grpSpPr>
      <p:sp>
        <p:nvSpPr>
          <p:cNvPr id="13" name="Dianummer"/>
          <p:cNvSpPr txBox="1">
            <a:spLocks noGrp="1"/>
          </p:cNvSpPr>
          <p:nvPr>
            <p:ph type="sldNum" sz="quarter" idx="2"/>
          </p:nvPr>
        </p:nvSpPr>
        <p:spPr>
          <a:prstGeom prst="rect">
            <a:avLst/>
          </a:prstGeom>
        </p:spPr>
        <p:txBody>
          <a:bodyPr/>
          <a:lstStyle/>
          <a:p>
            <a:fld id="{86CB4B4D-7CA3-9044-876B-883B54F8677D}" type="slidenum">
              <a:rPr lang="nl-NL" smtClean="0"/>
              <a:t>‹nr.›</a:t>
            </a:fld>
            <a:endParaRPr lang="nl-NL"/>
          </a:p>
        </p:txBody>
      </p:sp>
    </p:spTree>
    <p:extLst>
      <p:ext uri="{BB962C8B-B14F-4D97-AF65-F5344CB8AC3E}">
        <p14:creationId xmlns:p14="http://schemas.microsoft.com/office/powerpoint/2010/main" val="3984064148"/>
      </p:ext>
    </p:extLst>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3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3B8006-B0DB-7744-A7F3-6D3272FA9A3F}"/>
              </a:ext>
            </a:extLst>
          </p:cNvPr>
          <p:cNvSpPr>
            <a:spLocks noGrp="1"/>
          </p:cNvSpPr>
          <p:nvPr>
            <p:ph type="ctrTitle" hasCustomPrompt="1"/>
          </p:nvPr>
        </p:nvSpPr>
        <p:spPr>
          <a:xfrm>
            <a:off x="527385" y="4800600"/>
            <a:ext cx="11730893" cy="1373557"/>
          </a:xfrm>
          <a:prstGeom prst="rect">
            <a:avLst/>
          </a:prstGeom>
        </p:spPr>
        <p:txBody>
          <a:bodyPr vert="horz" anchor="t"/>
          <a:lstStyle>
            <a:lvl1pPr marL="514326" indent="-514326" algn="l">
              <a:lnSpc>
                <a:spcPct val="100000"/>
              </a:lnSpc>
              <a:buFont typeface="+mj-lt"/>
              <a:buAutoNum type="arabicPeriod"/>
              <a:defRPr sz="3000" b="1"/>
            </a:lvl1pPr>
          </a:lstStyle>
          <a:p>
            <a:r>
              <a:rPr lang="nl-NL"/>
              <a:t>Onderwerp 1 Titel – 36 </a:t>
            </a:r>
            <a:r>
              <a:rPr lang="nl-NL" err="1"/>
              <a:t>pt</a:t>
            </a:r>
            <a:r>
              <a:rPr lang="nl-NL"/>
              <a:t> vetgedrukt. </a:t>
            </a:r>
            <a:r>
              <a:rPr lang="nl-NL" err="1"/>
              <a:t>Bijv</a:t>
            </a:r>
            <a:r>
              <a:rPr lang="nl-NL"/>
              <a:t>: impactmeten</a:t>
            </a:r>
            <a:br>
              <a:rPr lang="nl-NL"/>
            </a:br>
            <a:r>
              <a:rPr lang="nl-NL" b="0"/>
              <a:t>Ondertitel - 36pt standaard. </a:t>
            </a:r>
            <a:r>
              <a:rPr lang="nl-NL" b="0" err="1"/>
              <a:t>Bijv</a:t>
            </a:r>
            <a:r>
              <a:rPr lang="nl-NL" b="0"/>
              <a:t>: module 1</a:t>
            </a:r>
            <a:endParaRPr lang="nl-NL"/>
          </a:p>
        </p:txBody>
      </p:sp>
      <p:sp>
        <p:nvSpPr>
          <p:cNvPr id="3" name="Ondertitel 2">
            <a:extLst>
              <a:ext uri="{FF2B5EF4-FFF2-40B4-BE49-F238E27FC236}">
                <a16:creationId xmlns:a16="http://schemas.microsoft.com/office/drawing/2014/main" id="{A8093C6A-EC15-3A4B-8835-FFD0A125368F}"/>
              </a:ext>
            </a:extLst>
          </p:cNvPr>
          <p:cNvSpPr>
            <a:spLocks noGrp="1"/>
          </p:cNvSpPr>
          <p:nvPr>
            <p:ph type="subTitle" idx="1" hasCustomPrompt="1"/>
          </p:nvPr>
        </p:nvSpPr>
        <p:spPr>
          <a:xfrm>
            <a:off x="527385" y="7118672"/>
            <a:ext cx="11730893" cy="651606"/>
          </a:xfrm>
          <a:prstGeom prst="rect">
            <a:avLst/>
          </a:prstGeom>
        </p:spPr>
        <p:txBody>
          <a:bodyPr/>
          <a:lstStyle>
            <a:lvl1pPr marL="0" indent="0" algn="l">
              <a:buNone/>
              <a:defRPr sz="2400" b="0" i="0">
                <a:latin typeface="Century Gothic" panose="020B0502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nl-NL"/>
              <a:t>Evt. extra ondertitel - 22pt standaard. </a:t>
            </a:r>
            <a:r>
              <a:rPr lang="nl-NL" err="1"/>
              <a:t>Bijv</a:t>
            </a:r>
            <a:r>
              <a:rPr lang="nl-NL"/>
              <a:t>: je naam / opleiding impact..</a:t>
            </a:r>
          </a:p>
        </p:txBody>
      </p:sp>
      <p:sp>
        <p:nvSpPr>
          <p:cNvPr id="5" name="Tijdelijke aanduiding voor tekst 6">
            <a:extLst>
              <a:ext uri="{FF2B5EF4-FFF2-40B4-BE49-F238E27FC236}">
                <a16:creationId xmlns:a16="http://schemas.microsoft.com/office/drawing/2014/main" id="{26D64352-3D53-7E44-A467-7B871EC13FEC}"/>
              </a:ext>
            </a:extLst>
          </p:cNvPr>
          <p:cNvSpPr>
            <a:spLocks noGrp="1"/>
          </p:cNvSpPr>
          <p:nvPr>
            <p:ph type="body" sz="quarter" idx="10" hasCustomPrompt="1"/>
          </p:nvPr>
        </p:nvSpPr>
        <p:spPr>
          <a:xfrm>
            <a:off x="526813" y="7845648"/>
            <a:ext cx="11731466" cy="548958"/>
          </a:xfrm>
          <a:prstGeom prst="rect">
            <a:avLst/>
          </a:prstGeom>
        </p:spPr>
        <p:txBody>
          <a:bodyPr/>
          <a:lstStyle>
            <a:lvl1pPr marL="0" indent="0">
              <a:buFontTx/>
              <a:buNone/>
              <a:defRPr sz="1500"/>
            </a:lvl1pPr>
          </a:lstStyle>
          <a:p>
            <a:pPr lvl="0"/>
            <a:r>
              <a:rPr lang="nl-NL"/>
              <a:t>Evt. datum – 15pt standaard – </a:t>
            </a:r>
            <a:r>
              <a:rPr lang="nl-NL" err="1"/>
              <a:t>Bijv</a:t>
            </a:r>
            <a:r>
              <a:rPr lang="nl-NL"/>
              <a:t>: 28 mei 2019</a:t>
            </a:r>
          </a:p>
        </p:txBody>
      </p:sp>
    </p:spTree>
    <p:extLst>
      <p:ext uri="{BB962C8B-B14F-4D97-AF65-F5344CB8AC3E}">
        <p14:creationId xmlns:p14="http://schemas.microsoft.com/office/powerpoint/2010/main" val="414219308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244406"/>
      </p:ext>
    </p:extLst>
  </p:cSld>
  <p:clrMapOvr>
    <a:masterClrMapping/>
  </p:clrMapOvr>
  <p:transition spd="slow">
    <p:push dir="u"/>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Yellow background">
    <p:bg>
      <p:bgPr>
        <a:solidFill>
          <a:srgbClr val="FBB635"/>
        </a:solidFill>
        <a:effectLst/>
      </p:bgPr>
    </p:bg>
    <p:spTree>
      <p:nvGrpSpPr>
        <p:cNvPr id="1" name=""/>
        <p:cNvGrpSpPr/>
        <p:nvPr/>
      </p:nvGrpSpPr>
      <p:grpSpPr>
        <a:xfrm>
          <a:off x="0" y="0"/>
          <a:ext cx="0" cy="0"/>
          <a:chOff x="0" y="0"/>
          <a:chExt cx="0" cy="0"/>
        </a:xfrm>
      </p:grpSpPr>
      <p:sp>
        <p:nvSpPr>
          <p:cNvPr id="2" name="Title 6"/>
          <p:cNvSpPr>
            <a:spLocks noGrp="1"/>
          </p:cNvSpPr>
          <p:nvPr>
            <p:ph type="title"/>
          </p:nvPr>
        </p:nvSpPr>
        <p:spPr>
          <a:xfrm>
            <a:off x="378000" y="2"/>
            <a:ext cx="11718000" cy="8855497"/>
          </a:xfrm>
          <a:prstGeom prst="rect">
            <a:avLst/>
          </a:prstGeom>
        </p:spPr>
        <p:txBody>
          <a:bodyPr anchor="ctr"/>
          <a:lstStyle>
            <a:lvl1pPr>
              <a:defRPr lang="nl-NL" sz="3067" b="1" kern="1200">
                <a:solidFill>
                  <a:schemeClr val="bg1"/>
                </a:solidFill>
                <a:latin typeface="+mj-lt"/>
                <a:ea typeface="+mj-ea"/>
                <a:cs typeface="+mj-cs"/>
              </a:defRPr>
            </a:lvl1pPr>
          </a:lstStyle>
          <a:p>
            <a:r>
              <a:rPr lang="en-US"/>
              <a:t>Click to edit Master title style</a:t>
            </a:r>
            <a:endParaRPr lang="nl-NL"/>
          </a:p>
        </p:txBody>
      </p:sp>
    </p:spTree>
    <p:extLst>
      <p:ext uri="{BB962C8B-B14F-4D97-AF65-F5344CB8AC3E}">
        <p14:creationId xmlns:p14="http://schemas.microsoft.com/office/powerpoint/2010/main" val="140210220"/>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eindslide bruin">
    <p:spTree>
      <p:nvGrpSpPr>
        <p:cNvPr id="1" name=""/>
        <p:cNvGrpSpPr/>
        <p:nvPr/>
      </p:nvGrpSpPr>
      <p:grpSpPr>
        <a:xfrm>
          <a:off x="0" y="0"/>
          <a:ext cx="0" cy="0"/>
          <a:chOff x="0" y="0"/>
          <a:chExt cx="0" cy="0"/>
        </a:xfrm>
      </p:grpSpPr>
      <p:sp>
        <p:nvSpPr>
          <p:cNvPr id="31" name="Vrije vorm: vorm 30">
            <a:extLst>
              <a:ext uri="{FF2B5EF4-FFF2-40B4-BE49-F238E27FC236}">
                <a16:creationId xmlns:a16="http://schemas.microsoft.com/office/drawing/2014/main" id="{DC6E2CCF-FCB7-49EF-9591-FE80CFA398A8}"/>
              </a:ext>
            </a:extLst>
          </p:cNvPr>
          <p:cNvSpPr/>
          <p:nvPr userDrawn="1"/>
        </p:nvSpPr>
        <p:spPr>
          <a:xfrm>
            <a:off x="459783" y="565503"/>
            <a:ext cx="12341817" cy="8466835"/>
          </a:xfrm>
          <a:custGeom>
            <a:avLst/>
            <a:gdLst>
              <a:gd name="connsiteX0" fmla="*/ 405142 w 11626516"/>
              <a:gd name="connsiteY0" fmla="*/ 0 h 6047739"/>
              <a:gd name="connsiteX1" fmla="*/ 11626516 w 11626516"/>
              <a:gd name="connsiteY1" fmla="*/ 0 h 6047739"/>
              <a:gd name="connsiteX2" fmla="*/ 11626516 w 11626516"/>
              <a:gd name="connsiteY2" fmla="*/ 6047739 h 6047739"/>
              <a:gd name="connsiteX3" fmla="*/ 0 w 11626516"/>
              <a:gd name="connsiteY3" fmla="*/ 6047739 h 6047739"/>
              <a:gd name="connsiteX4" fmla="*/ 0 w 11626516"/>
              <a:gd name="connsiteY4" fmla="*/ 412376 h 604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6516" h="6047739">
                <a:moveTo>
                  <a:pt x="405142" y="0"/>
                </a:moveTo>
                <a:lnTo>
                  <a:pt x="11626516" y="0"/>
                </a:lnTo>
                <a:lnTo>
                  <a:pt x="11626516" y="6047739"/>
                </a:lnTo>
                <a:lnTo>
                  <a:pt x="0" y="6047739"/>
                </a:lnTo>
                <a:lnTo>
                  <a:pt x="0" y="412376"/>
                </a:lnTo>
                <a:close/>
              </a:path>
            </a:pathLst>
          </a:custGeom>
          <a:solidFill>
            <a:srgbClr val="AE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23"/>
          </a:p>
        </p:txBody>
      </p:sp>
      <p:sp>
        <p:nvSpPr>
          <p:cNvPr id="4" name="Tijdelijke aanduiding voor afbeelding 3">
            <a:extLst>
              <a:ext uri="{FF2B5EF4-FFF2-40B4-BE49-F238E27FC236}">
                <a16:creationId xmlns:a16="http://schemas.microsoft.com/office/drawing/2014/main" id="{71D8557B-000D-4B55-93AF-2FCEB307AF45}"/>
              </a:ext>
            </a:extLst>
          </p:cNvPr>
          <p:cNvSpPr>
            <a:spLocks noGrp="1" noChangeAspect="1"/>
          </p:cNvSpPr>
          <p:nvPr>
            <p:ph type="pic" sz="quarter" idx="11" hasCustomPrompt="1"/>
          </p:nvPr>
        </p:nvSpPr>
        <p:spPr>
          <a:xfrm>
            <a:off x="7211595" y="3871377"/>
            <a:ext cx="1935360" cy="2580480"/>
          </a:xfrm>
          <a:prstGeom prst="rect">
            <a:avLst/>
          </a:prstGeom>
        </p:spPr>
        <p:txBody>
          <a:bodyPr anchor="ctr"/>
          <a:lstStyle>
            <a:lvl1pPr marL="0" indent="0" algn="ctr">
              <a:buNone/>
              <a:defRPr sz="1680" i="1"/>
            </a:lvl1pPr>
          </a:lstStyle>
          <a:p>
            <a:r>
              <a:rPr lang="nl-NL"/>
              <a:t>Klik om een (pas)foto toe te voegen of verwijder dit blokje als je geen foto wil toevoegen</a:t>
            </a:r>
          </a:p>
        </p:txBody>
      </p:sp>
      <p:sp>
        <p:nvSpPr>
          <p:cNvPr id="15" name="Tijdelijke aanduiding voor tekst 16">
            <a:extLst>
              <a:ext uri="{FF2B5EF4-FFF2-40B4-BE49-F238E27FC236}">
                <a16:creationId xmlns:a16="http://schemas.microsoft.com/office/drawing/2014/main" id="{AEE1D31E-C74A-4AF0-BDAE-0113603B1D62}"/>
              </a:ext>
            </a:extLst>
          </p:cNvPr>
          <p:cNvSpPr>
            <a:spLocks noGrp="1" noChangeAspect="1"/>
          </p:cNvSpPr>
          <p:nvPr>
            <p:ph type="body" sz="quarter" idx="15" hasCustomPrompt="1"/>
          </p:nvPr>
        </p:nvSpPr>
        <p:spPr>
          <a:xfrm>
            <a:off x="7211595" y="6451857"/>
            <a:ext cx="3870721" cy="2580480"/>
          </a:xfrm>
          <a:prstGeom prst="rect">
            <a:avLst/>
          </a:prstGeom>
          <a:solidFill>
            <a:schemeClr val="bg1"/>
          </a:solidFill>
        </p:spPr>
        <p:txBody>
          <a:bodyPr lIns="180000" tIns="180000" rIns="180000" bIns="180000" anchor="t"/>
          <a:lstStyle>
            <a:lvl1pPr marL="0" indent="0" algn="l">
              <a:buNone/>
              <a:defRPr sz="1680">
                <a:solidFill>
                  <a:srgbClr val="008ACE"/>
                </a:solidFill>
                <a:latin typeface="+mj-lt"/>
              </a:defRPr>
            </a:lvl1pPr>
          </a:lstStyle>
          <a:p>
            <a:pPr lvl="0"/>
            <a:r>
              <a:rPr lang="nl-NL"/>
              <a:t>Klik om contactgegevens toe te voegen</a:t>
            </a:r>
          </a:p>
        </p:txBody>
      </p:sp>
      <p:sp>
        <p:nvSpPr>
          <p:cNvPr id="16" name="Titel 1">
            <a:extLst>
              <a:ext uri="{FF2B5EF4-FFF2-40B4-BE49-F238E27FC236}">
                <a16:creationId xmlns:a16="http://schemas.microsoft.com/office/drawing/2014/main" id="{4EF0351C-30A7-4275-9B24-D4AE55852363}"/>
              </a:ext>
            </a:extLst>
          </p:cNvPr>
          <p:cNvSpPr>
            <a:spLocks noGrp="1"/>
          </p:cNvSpPr>
          <p:nvPr>
            <p:ph type="ctrTitle" hasCustomPrompt="1"/>
          </p:nvPr>
        </p:nvSpPr>
        <p:spPr>
          <a:xfrm>
            <a:off x="1339605" y="1415706"/>
            <a:ext cx="8708162" cy="2071047"/>
          </a:xfrm>
          <a:prstGeom prst="rect">
            <a:avLst/>
          </a:prstGeom>
        </p:spPr>
        <p:txBody>
          <a:bodyPr lIns="0" tIns="0" rIns="0" bIns="0" anchor="t"/>
          <a:lstStyle>
            <a:lvl1pPr algn="l">
              <a:lnSpc>
                <a:spcPct val="80000"/>
              </a:lnSpc>
              <a:defRPr sz="5040" b="1">
                <a:solidFill>
                  <a:schemeClr val="bg1"/>
                </a:solidFill>
                <a:latin typeface="+mn-lt"/>
              </a:defRPr>
            </a:lvl1pPr>
          </a:lstStyle>
          <a:p>
            <a:r>
              <a:rPr lang="nl-NL"/>
              <a:t>Klik om een afsluiting toe te voegen</a:t>
            </a:r>
          </a:p>
        </p:txBody>
      </p:sp>
      <p:sp>
        <p:nvSpPr>
          <p:cNvPr id="18" name="Rechthoek 17">
            <a:extLst>
              <a:ext uri="{FF2B5EF4-FFF2-40B4-BE49-F238E27FC236}">
                <a16:creationId xmlns:a16="http://schemas.microsoft.com/office/drawing/2014/main" id="{B4454235-3DA0-41C7-8C27-9B306C97D7DF}"/>
              </a:ext>
            </a:extLst>
          </p:cNvPr>
          <p:cNvSpPr/>
          <p:nvPr userDrawn="1"/>
        </p:nvSpPr>
        <p:spPr>
          <a:xfrm>
            <a:off x="5276235" y="6451857"/>
            <a:ext cx="1935360" cy="25804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223">
              <a:solidFill>
                <a:schemeClr val="bg1"/>
              </a:solidFill>
            </a:endParaRPr>
          </a:p>
        </p:txBody>
      </p:sp>
      <p:sp>
        <p:nvSpPr>
          <p:cNvPr id="20" name="Rechthoek 19">
            <a:extLst>
              <a:ext uri="{FF2B5EF4-FFF2-40B4-BE49-F238E27FC236}">
                <a16:creationId xmlns:a16="http://schemas.microsoft.com/office/drawing/2014/main" id="{531A17D9-F0AE-419F-8754-7431CCC05E3F}"/>
              </a:ext>
            </a:extLst>
          </p:cNvPr>
          <p:cNvSpPr/>
          <p:nvPr userDrawn="1"/>
        </p:nvSpPr>
        <p:spPr>
          <a:xfrm>
            <a:off x="11083491" y="8185495"/>
            <a:ext cx="1718110" cy="1415705"/>
          </a:xfrm>
          <a:prstGeom prst="rect">
            <a:avLst/>
          </a:prstGeom>
          <a:solidFill>
            <a:srgbClr val="008ACE">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223">
              <a:solidFill>
                <a:schemeClr val="bg1"/>
              </a:solidFill>
            </a:endParaRPr>
          </a:p>
        </p:txBody>
      </p:sp>
      <p:pic>
        <p:nvPicPr>
          <p:cNvPr id="9" name="Afbeelding 8">
            <a:extLst>
              <a:ext uri="{FF2B5EF4-FFF2-40B4-BE49-F238E27FC236}">
                <a16:creationId xmlns:a16="http://schemas.microsoft.com/office/drawing/2014/main" id="{A7B13EF2-2ACF-40CF-8630-9D69F71E1F2C}"/>
              </a:ext>
            </a:extLst>
          </p:cNvPr>
          <p:cNvPicPr>
            <a:picLocks noChangeAspect="1"/>
          </p:cNvPicPr>
          <p:nvPr userDrawn="1"/>
        </p:nvPicPr>
        <p:blipFill>
          <a:blip r:embed="rId2"/>
          <a:stretch>
            <a:fillRect/>
          </a:stretch>
        </p:blipFill>
        <p:spPr>
          <a:xfrm>
            <a:off x="10280899" y="-3359"/>
            <a:ext cx="2520701" cy="2520701"/>
          </a:xfrm>
          <a:prstGeom prst="rect">
            <a:avLst/>
          </a:prstGeom>
        </p:spPr>
      </p:pic>
    </p:spTree>
    <p:extLst>
      <p:ext uri="{BB962C8B-B14F-4D97-AF65-F5344CB8AC3E}">
        <p14:creationId xmlns:p14="http://schemas.microsoft.com/office/powerpoint/2010/main" val="3395527477"/>
      </p:ext>
    </p:extLst>
  </p:cSld>
  <p:clrMapOvr>
    <a:masterClrMapping/>
  </p:clrMapOvr>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Avance standaard dia">
    <p:spTree>
      <p:nvGrpSpPr>
        <p:cNvPr id="1" name=""/>
        <p:cNvGrpSpPr/>
        <p:nvPr/>
      </p:nvGrpSpPr>
      <p:grpSpPr>
        <a:xfrm>
          <a:off x="0" y="0"/>
          <a:ext cx="0" cy="0"/>
          <a:chOff x="0" y="0"/>
          <a:chExt cx="0" cy="0"/>
        </a:xfrm>
      </p:grpSpPr>
      <p:sp>
        <p:nvSpPr>
          <p:cNvPr id="4" name="Tijdelijke aanduiding voor titel 1">
            <a:extLst>
              <a:ext uri="{FF2B5EF4-FFF2-40B4-BE49-F238E27FC236}">
                <a16:creationId xmlns:a16="http://schemas.microsoft.com/office/drawing/2014/main" id="{1310FAF9-CED8-434B-AD82-9E294B9F5F17}"/>
              </a:ext>
            </a:extLst>
          </p:cNvPr>
          <p:cNvSpPr>
            <a:spLocks noGrp="1"/>
          </p:cNvSpPr>
          <p:nvPr>
            <p:ph type="title"/>
          </p:nvPr>
        </p:nvSpPr>
        <p:spPr>
          <a:xfrm>
            <a:off x="523320" y="557975"/>
            <a:ext cx="10925671" cy="982303"/>
          </a:xfrm>
          <a:prstGeom prst="rect">
            <a:avLst/>
          </a:prstGeom>
        </p:spPr>
        <p:txBody>
          <a:bodyPr vert="horz" lIns="91440" tIns="45720" rIns="91440" bIns="45720" rtlCol="0" anchor="ctr">
            <a:normAutofit/>
          </a:bodyPr>
          <a:lstStyle/>
          <a:p>
            <a:r>
              <a:rPr lang="nl-NL"/>
              <a:t>Klik om stijl te bewerken</a:t>
            </a:r>
          </a:p>
        </p:txBody>
      </p:sp>
      <p:sp>
        <p:nvSpPr>
          <p:cNvPr id="5" name="Tijdelijke aanduiding voor tekst 2">
            <a:extLst>
              <a:ext uri="{FF2B5EF4-FFF2-40B4-BE49-F238E27FC236}">
                <a16:creationId xmlns:a16="http://schemas.microsoft.com/office/drawing/2014/main" id="{F803F1DA-311F-4E4C-9792-7D8DEA5E9E15}"/>
              </a:ext>
            </a:extLst>
          </p:cNvPr>
          <p:cNvSpPr>
            <a:spLocks noGrp="1"/>
          </p:cNvSpPr>
          <p:nvPr>
            <p:ph idx="1"/>
          </p:nvPr>
        </p:nvSpPr>
        <p:spPr>
          <a:xfrm>
            <a:off x="540949" y="1873859"/>
            <a:ext cx="10908042" cy="684453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61463728"/>
      </p:ext>
    </p:extLst>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Avance standaard 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234727"/>
      </p:ext>
    </p:extLst>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Titel en inhoud">
    <p:spTree>
      <p:nvGrpSpPr>
        <p:cNvPr id="1" name=""/>
        <p:cNvGrpSpPr/>
        <p:nvPr/>
      </p:nvGrpSpPr>
      <p:grpSpPr>
        <a:xfrm>
          <a:off x="0" y="0"/>
          <a:ext cx="0" cy="0"/>
          <a:chOff x="0" y="0"/>
          <a:chExt cx="0" cy="0"/>
        </a:xfrm>
      </p:grpSpPr>
      <p:sp>
        <p:nvSpPr>
          <p:cNvPr id="6" name="Tijdelijke aanduiding voor inhoud 2">
            <a:extLst>
              <a:ext uri="{FF2B5EF4-FFF2-40B4-BE49-F238E27FC236}">
                <a16:creationId xmlns:a16="http://schemas.microsoft.com/office/drawing/2014/main" id="{F77490A3-89F4-1E4C-A347-4A9BAB82F14A}"/>
              </a:ext>
            </a:extLst>
          </p:cNvPr>
          <p:cNvSpPr>
            <a:spLocks noGrp="1"/>
          </p:cNvSpPr>
          <p:nvPr>
            <p:ph idx="1"/>
          </p:nvPr>
        </p:nvSpPr>
        <p:spPr>
          <a:xfrm>
            <a:off x="523320" y="1873859"/>
            <a:ext cx="11399838" cy="6942600"/>
          </a:xfrm>
          <a:prstGeom prst="rect">
            <a:avLst/>
          </a:prstGeom>
        </p:spPr>
        <p:txBody>
          <a:bodyPr/>
          <a:lstStyle>
            <a:lvl1pPr>
              <a:defRPr sz="2415"/>
            </a:lvl1pPr>
            <a:lvl2pPr>
              <a:defRPr sz="1890"/>
            </a:lvl2pPr>
            <a:lvl3pPr>
              <a:defRPr sz="1575"/>
            </a:lvl3pPr>
            <a:lvl4pPr>
              <a:defRPr sz="1260"/>
            </a:lvl4pPr>
            <a:lvl5pPr>
              <a:defRPr sz="2100"/>
            </a:lvl5pPr>
            <a:lvl6pPr>
              <a:defRPr sz="2100"/>
            </a:lvl6pPr>
            <a:lvl7pPr>
              <a:defRPr sz="2100"/>
            </a:lvl7pPr>
            <a:lvl8pPr>
              <a:defRPr sz="2100"/>
            </a:lvl8pPr>
            <a:lvl9pPr>
              <a:defRPr sz="2100"/>
            </a:lvl9p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
        <p:nvSpPr>
          <p:cNvPr id="2" name="Titel 1">
            <a:extLst>
              <a:ext uri="{FF2B5EF4-FFF2-40B4-BE49-F238E27FC236}">
                <a16:creationId xmlns:a16="http://schemas.microsoft.com/office/drawing/2014/main" id="{7A208072-C0FA-5E4E-86C4-DB4E2AC575EE}"/>
              </a:ext>
            </a:extLst>
          </p:cNvPr>
          <p:cNvSpPr>
            <a:spLocks noGrp="1"/>
          </p:cNvSpPr>
          <p:nvPr>
            <p:ph type="title"/>
          </p:nvPr>
        </p:nvSpPr>
        <p:spPr>
          <a:xfrm>
            <a:off x="523319" y="511175"/>
            <a:ext cx="11399837" cy="1102940"/>
          </a:xfrm>
          <a:prstGeom prst="rect">
            <a:avLst/>
          </a:prstGeom>
        </p:spPr>
        <p:txBody>
          <a:bodyPr anchor="ctr"/>
          <a:lstStyle>
            <a:lvl1pPr>
              <a:defRPr b="1"/>
            </a:lvl1pPr>
          </a:lstStyle>
          <a:p>
            <a:r>
              <a:rPr lang="nl-NL"/>
              <a:t>Klik om stijl te bewerken</a:t>
            </a:r>
          </a:p>
        </p:txBody>
      </p:sp>
    </p:spTree>
    <p:extLst>
      <p:ext uri="{BB962C8B-B14F-4D97-AF65-F5344CB8AC3E}">
        <p14:creationId xmlns:p14="http://schemas.microsoft.com/office/powerpoint/2010/main" val="313851180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698FF24-39ED-5F40-8ACA-24A94D156DF4}"/>
              </a:ext>
            </a:extLst>
          </p:cNvPr>
          <p:cNvPicPr>
            <a:picLocks noChangeAspect="1"/>
          </p:cNvPicPr>
          <p:nvPr userDrawn="1"/>
        </p:nvPicPr>
        <p:blipFill>
          <a:blip r:embed="rId2"/>
          <a:stretch>
            <a:fillRect/>
          </a:stretch>
        </p:blipFill>
        <p:spPr>
          <a:xfrm>
            <a:off x="2731412" y="1698417"/>
            <a:ext cx="7963969" cy="5309312"/>
          </a:xfrm>
          <a:prstGeom prst="rect">
            <a:avLst/>
          </a:prstGeom>
        </p:spPr>
      </p:pic>
      <p:sp>
        <p:nvSpPr>
          <p:cNvPr id="5" name="Tijdelijke aanduiding voor inhoud 4">
            <a:extLst>
              <a:ext uri="{FF2B5EF4-FFF2-40B4-BE49-F238E27FC236}">
                <a16:creationId xmlns:a16="http://schemas.microsoft.com/office/drawing/2014/main" id="{173AB2FD-2428-4F4E-A98B-F4895B7D633B}"/>
              </a:ext>
            </a:extLst>
          </p:cNvPr>
          <p:cNvSpPr>
            <a:spLocks noGrp="1"/>
          </p:cNvSpPr>
          <p:nvPr>
            <p:ph sz="quarter" idx="10" hasCustomPrompt="1"/>
          </p:nvPr>
        </p:nvSpPr>
        <p:spPr>
          <a:xfrm>
            <a:off x="3501270" y="5273566"/>
            <a:ext cx="5799060" cy="1029017"/>
          </a:xfrm>
          <a:prstGeom prst="rect">
            <a:avLst/>
          </a:prstGeom>
        </p:spPr>
        <p:txBody>
          <a:bodyPr anchor="ctr"/>
          <a:lstStyle>
            <a:lvl1pPr marL="0" indent="0" algn="l">
              <a:buFontTx/>
              <a:buNone/>
              <a:defRPr sz="2100"/>
            </a:lvl1pPr>
          </a:lstStyle>
          <a:p>
            <a:pPr lvl="0"/>
            <a:r>
              <a:rPr lang="nl-NL"/>
              <a:t>Van goede intenties naar sturen op impact</a:t>
            </a:r>
          </a:p>
        </p:txBody>
      </p:sp>
    </p:spTree>
    <p:extLst>
      <p:ext uri="{BB962C8B-B14F-4D97-AF65-F5344CB8AC3E}">
        <p14:creationId xmlns:p14="http://schemas.microsoft.com/office/powerpoint/2010/main" val="113660995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698FF24-39ED-5F40-8ACA-24A94D156DF4}"/>
              </a:ext>
            </a:extLst>
          </p:cNvPr>
          <p:cNvPicPr>
            <a:picLocks noChangeAspect="1"/>
          </p:cNvPicPr>
          <p:nvPr userDrawn="1"/>
        </p:nvPicPr>
        <p:blipFill>
          <a:blip r:embed="rId2"/>
          <a:stretch>
            <a:fillRect/>
          </a:stretch>
        </p:blipFill>
        <p:spPr>
          <a:xfrm>
            <a:off x="2731412" y="1698417"/>
            <a:ext cx="7963969" cy="5309312"/>
          </a:xfrm>
          <a:prstGeom prst="rect">
            <a:avLst/>
          </a:prstGeom>
        </p:spPr>
      </p:pic>
      <p:sp>
        <p:nvSpPr>
          <p:cNvPr id="4" name="Tekstvak 3">
            <a:extLst>
              <a:ext uri="{FF2B5EF4-FFF2-40B4-BE49-F238E27FC236}">
                <a16:creationId xmlns:a16="http://schemas.microsoft.com/office/drawing/2014/main" id="{EDD709D9-FCB9-3F40-9F00-975C4AAD334C}"/>
              </a:ext>
            </a:extLst>
          </p:cNvPr>
          <p:cNvSpPr txBox="1"/>
          <p:nvPr userDrawn="1"/>
        </p:nvSpPr>
        <p:spPr>
          <a:xfrm>
            <a:off x="3161227" y="5721114"/>
            <a:ext cx="7132346" cy="867930"/>
          </a:xfrm>
          <a:prstGeom prst="rect">
            <a:avLst/>
          </a:prstGeom>
          <a:noFill/>
        </p:spPr>
        <p:txBody>
          <a:bodyPr wrap="square" rtlCol="0" anchor="ctr">
            <a:spAutoFit/>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lang="nl-NL" sz="2520" b="1">
                <a:solidFill>
                  <a:schemeClr val="tx1"/>
                </a:solidFill>
                <a:latin typeface="Century Gothic" panose="020B0502020202020204" pitchFamily="34" charset="0"/>
              </a:rPr>
              <a:t>van goede intenties naar sturen op impact</a:t>
            </a:r>
          </a:p>
          <a:p>
            <a:endParaRPr lang="nl-NL" sz="2520" b="1">
              <a:solidFill>
                <a:schemeClr val="tx1"/>
              </a:solidFill>
              <a:latin typeface="Century Gothic" panose="020B0502020202020204" pitchFamily="34" charset="0"/>
            </a:endParaRPr>
          </a:p>
        </p:txBody>
      </p:sp>
    </p:spTree>
    <p:extLst>
      <p:ext uri="{BB962C8B-B14F-4D97-AF65-F5344CB8AC3E}">
        <p14:creationId xmlns:p14="http://schemas.microsoft.com/office/powerpoint/2010/main" val="167658808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lokken dia">
    <p:spTree>
      <p:nvGrpSpPr>
        <p:cNvPr id="1" name=""/>
        <p:cNvGrpSpPr/>
        <p:nvPr/>
      </p:nvGrpSpPr>
      <p:grpSpPr>
        <a:xfrm>
          <a:off x="0" y="0"/>
          <a:ext cx="0" cy="0"/>
          <a:chOff x="0" y="0"/>
          <a:chExt cx="0" cy="0"/>
        </a:xfrm>
      </p:grpSpPr>
      <p:sp>
        <p:nvSpPr>
          <p:cNvPr id="2" name="Afgeronde rechthoek 1">
            <a:extLst>
              <a:ext uri="{FF2B5EF4-FFF2-40B4-BE49-F238E27FC236}">
                <a16:creationId xmlns:a16="http://schemas.microsoft.com/office/drawing/2014/main" id="{20153195-9C35-0648-AF41-F37023D3CAF8}"/>
              </a:ext>
            </a:extLst>
          </p:cNvPr>
          <p:cNvSpPr/>
          <p:nvPr userDrawn="1"/>
        </p:nvSpPr>
        <p:spPr>
          <a:xfrm>
            <a:off x="1337871" y="1107024"/>
            <a:ext cx="4485808" cy="7387152"/>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223"/>
          </a:p>
        </p:txBody>
      </p:sp>
      <p:sp>
        <p:nvSpPr>
          <p:cNvPr id="5" name="Afgeronde rechthoek 4">
            <a:extLst>
              <a:ext uri="{FF2B5EF4-FFF2-40B4-BE49-F238E27FC236}">
                <a16:creationId xmlns:a16="http://schemas.microsoft.com/office/drawing/2014/main" id="{4EDB562C-52BA-3543-B4A6-D730A7FD9665}"/>
              </a:ext>
            </a:extLst>
          </p:cNvPr>
          <p:cNvSpPr/>
          <p:nvPr userDrawn="1"/>
        </p:nvSpPr>
        <p:spPr>
          <a:xfrm>
            <a:off x="6977921" y="1107024"/>
            <a:ext cx="4485808" cy="7387152"/>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223"/>
          </a:p>
        </p:txBody>
      </p:sp>
      <p:sp>
        <p:nvSpPr>
          <p:cNvPr id="19" name="Titel 2">
            <a:extLst>
              <a:ext uri="{FF2B5EF4-FFF2-40B4-BE49-F238E27FC236}">
                <a16:creationId xmlns:a16="http://schemas.microsoft.com/office/drawing/2014/main" id="{E8118AF6-A703-2342-B527-E0DB7A2B4492}"/>
              </a:ext>
            </a:extLst>
          </p:cNvPr>
          <p:cNvSpPr>
            <a:spLocks noGrp="1"/>
          </p:cNvSpPr>
          <p:nvPr>
            <p:ph type="title" hasCustomPrompt="1"/>
          </p:nvPr>
        </p:nvSpPr>
        <p:spPr>
          <a:xfrm>
            <a:off x="1888104" y="1812324"/>
            <a:ext cx="3385342" cy="815934"/>
          </a:xfrm>
          <a:prstGeom prst="rect">
            <a:avLst/>
          </a:prstGeom>
          <a:ln>
            <a:noFill/>
          </a:ln>
        </p:spPr>
        <p:txBody>
          <a:bodyPr/>
          <a:lstStyle>
            <a:lvl1pPr algn="ctr">
              <a:defRPr sz="2310" b="1" i="0">
                <a:solidFill>
                  <a:schemeClr val="bg1"/>
                </a:solidFill>
              </a:defRPr>
            </a:lvl1pPr>
          </a:lstStyle>
          <a:p>
            <a:r>
              <a:rPr lang="nl-NL"/>
              <a:t>Programma dag 1</a:t>
            </a:r>
          </a:p>
        </p:txBody>
      </p:sp>
      <p:sp>
        <p:nvSpPr>
          <p:cNvPr id="7" name="Tijdelijke aanduiding voor tekst 6">
            <a:extLst>
              <a:ext uri="{FF2B5EF4-FFF2-40B4-BE49-F238E27FC236}">
                <a16:creationId xmlns:a16="http://schemas.microsoft.com/office/drawing/2014/main" id="{4C755B3D-7526-EF44-8F9A-1169728C7ECE}"/>
              </a:ext>
            </a:extLst>
          </p:cNvPr>
          <p:cNvSpPr>
            <a:spLocks noGrp="1"/>
          </p:cNvSpPr>
          <p:nvPr>
            <p:ph type="body" sz="quarter" idx="11" hasCustomPrompt="1"/>
          </p:nvPr>
        </p:nvSpPr>
        <p:spPr>
          <a:xfrm>
            <a:off x="7524777" y="5190209"/>
            <a:ext cx="3385424" cy="2768223"/>
          </a:xfrm>
          <a:prstGeom prst="rect">
            <a:avLst/>
          </a:prstGeom>
        </p:spPr>
        <p:txBody>
          <a:bodyPr/>
          <a:lstStyle>
            <a:lvl1pPr marL="360045" indent="-360045" algn="l">
              <a:lnSpc>
                <a:spcPct val="120000"/>
              </a:lnSpc>
              <a:spcBef>
                <a:spcPts val="0"/>
              </a:spcBef>
              <a:buClrTx/>
              <a:buSzPct val="100000"/>
              <a:buFont typeface="+mj-lt"/>
              <a:buAutoNum type="arabicPeriod"/>
              <a:defRPr sz="1575">
                <a:solidFill>
                  <a:schemeClr val="bg1"/>
                </a:solidFill>
                <a:latin typeface="+mn-lt"/>
              </a:defRPr>
            </a:lvl1pPr>
            <a:lvl2pPr>
              <a:defRPr sz="1575">
                <a:solidFill>
                  <a:schemeClr val="bg1"/>
                </a:solidFill>
              </a:defRPr>
            </a:lvl2pPr>
            <a:lvl3pPr>
              <a:defRPr sz="1575">
                <a:solidFill>
                  <a:schemeClr val="bg1"/>
                </a:solidFill>
              </a:defRPr>
            </a:lvl3pPr>
            <a:lvl4pPr>
              <a:defRPr sz="1575">
                <a:solidFill>
                  <a:schemeClr val="bg1"/>
                </a:solidFill>
              </a:defRPr>
            </a:lvl4pPr>
            <a:lvl5pPr>
              <a:defRPr sz="1575">
                <a:solidFill>
                  <a:schemeClr val="bg1"/>
                </a:solidFill>
              </a:defRPr>
            </a:lvl5pPr>
          </a:lstStyle>
          <a:p>
            <a:pPr marL="342900" indent="-342900" algn="l">
              <a:lnSpc>
                <a:spcPct val="120000"/>
              </a:lnSpc>
              <a:buSzPct val="100000"/>
              <a:buFont typeface="+mj-lt"/>
              <a:buAutoNum type="arabicPeriod"/>
            </a:pPr>
            <a:r>
              <a:rPr lang="nl-NL" sz="1575"/>
              <a:t>Titel 1</a:t>
            </a:r>
          </a:p>
          <a:p>
            <a:pPr marL="342900" indent="-342900" algn="l">
              <a:lnSpc>
                <a:spcPct val="120000"/>
              </a:lnSpc>
              <a:buSzPct val="100000"/>
              <a:buFont typeface="+mj-lt"/>
              <a:buAutoNum type="arabicPeriod"/>
            </a:pPr>
            <a:r>
              <a:rPr lang="nl-NL" sz="1575"/>
              <a:t>Titel 2</a:t>
            </a:r>
          </a:p>
          <a:p>
            <a:pPr marL="342900" indent="-342900" algn="l">
              <a:lnSpc>
                <a:spcPct val="120000"/>
              </a:lnSpc>
              <a:buSzPct val="100000"/>
              <a:buFont typeface="+mj-lt"/>
              <a:buAutoNum type="arabicPeriod"/>
            </a:pPr>
            <a:r>
              <a:rPr lang="nl-NL" sz="1575"/>
              <a:t>Titel 3</a:t>
            </a:r>
          </a:p>
          <a:p>
            <a:pPr marL="342900" indent="-342900" algn="l">
              <a:lnSpc>
                <a:spcPct val="120000"/>
              </a:lnSpc>
              <a:buSzPct val="100000"/>
              <a:buFont typeface="+mj-lt"/>
              <a:buAutoNum type="arabicPeriod"/>
            </a:pPr>
            <a:r>
              <a:rPr lang="nl-NL" sz="1575"/>
              <a:t>Titel 4</a:t>
            </a:r>
          </a:p>
          <a:p>
            <a:pPr marL="342900" indent="-342900" algn="l">
              <a:lnSpc>
                <a:spcPct val="120000"/>
              </a:lnSpc>
              <a:buSzPct val="100000"/>
              <a:buFont typeface="+mj-lt"/>
              <a:buAutoNum type="arabicPeriod"/>
            </a:pPr>
            <a:r>
              <a:rPr lang="nl-NL" sz="1575"/>
              <a:t>Titel 5</a:t>
            </a:r>
          </a:p>
          <a:p>
            <a:pPr marL="342900" indent="-342900" algn="l">
              <a:lnSpc>
                <a:spcPct val="120000"/>
              </a:lnSpc>
              <a:buSzPct val="100000"/>
              <a:buFont typeface="+mj-lt"/>
              <a:buAutoNum type="arabicPeriod"/>
            </a:pPr>
            <a:r>
              <a:rPr lang="nl-NL" sz="1575"/>
              <a:t>Titel 6</a:t>
            </a:r>
          </a:p>
          <a:p>
            <a:pPr marL="342900" indent="-342900" algn="l">
              <a:lnSpc>
                <a:spcPct val="120000"/>
              </a:lnSpc>
              <a:buSzPct val="100000"/>
              <a:buFont typeface="+mj-lt"/>
              <a:buAutoNum type="arabicPeriod"/>
            </a:pPr>
            <a:endParaRPr lang="nl-NL" sz="1575"/>
          </a:p>
          <a:p>
            <a:pPr marL="342900" indent="-342900" algn="l">
              <a:lnSpc>
                <a:spcPct val="120000"/>
              </a:lnSpc>
              <a:buSzPct val="100000"/>
              <a:buFont typeface="+mj-lt"/>
              <a:buAutoNum type="arabicPeriod"/>
            </a:pPr>
            <a:endParaRPr lang="nl-NL"/>
          </a:p>
        </p:txBody>
      </p:sp>
      <p:sp>
        <p:nvSpPr>
          <p:cNvPr id="20" name="Tijdelijke aanduiding voor tekst 6">
            <a:extLst>
              <a:ext uri="{FF2B5EF4-FFF2-40B4-BE49-F238E27FC236}">
                <a16:creationId xmlns:a16="http://schemas.microsoft.com/office/drawing/2014/main" id="{F02E2D55-8F3F-534B-A576-9B017E463C51}"/>
              </a:ext>
            </a:extLst>
          </p:cNvPr>
          <p:cNvSpPr>
            <a:spLocks noGrp="1"/>
          </p:cNvSpPr>
          <p:nvPr>
            <p:ph type="body" sz="quarter" idx="12" hasCustomPrompt="1"/>
          </p:nvPr>
        </p:nvSpPr>
        <p:spPr>
          <a:xfrm>
            <a:off x="1888104" y="5190207"/>
            <a:ext cx="3385424" cy="2743082"/>
          </a:xfrm>
          <a:prstGeom prst="rect">
            <a:avLst/>
          </a:prstGeom>
        </p:spPr>
        <p:txBody>
          <a:bodyPr/>
          <a:lstStyle>
            <a:lvl1pPr marL="360045" indent="-360045" algn="l">
              <a:lnSpc>
                <a:spcPct val="120000"/>
              </a:lnSpc>
              <a:spcBef>
                <a:spcPts val="0"/>
              </a:spcBef>
              <a:buClrTx/>
              <a:buSzPct val="100000"/>
              <a:buFont typeface="+mj-lt"/>
              <a:buAutoNum type="arabicPeriod"/>
              <a:defRPr sz="1575">
                <a:solidFill>
                  <a:schemeClr val="bg1"/>
                </a:solidFill>
                <a:latin typeface="+mn-lt"/>
              </a:defRPr>
            </a:lvl1pPr>
            <a:lvl2pPr>
              <a:defRPr sz="1575">
                <a:solidFill>
                  <a:schemeClr val="bg1"/>
                </a:solidFill>
              </a:defRPr>
            </a:lvl2pPr>
            <a:lvl3pPr>
              <a:defRPr sz="1575">
                <a:solidFill>
                  <a:schemeClr val="bg1"/>
                </a:solidFill>
              </a:defRPr>
            </a:lvl3pPr>
            <a:lvl4pPr>
              <a:defRPr sz="1575">
                <a:solidFill>
                  <a:schemeClr val="bg1"/>
                </a:solidFill>
              </a:defRPr>
            </a:lvl4pPr>
            <a:lvl5pPr>
              <a:defRPr sz="1575">
                <a:solidFill>
                  <a:schemeClr val="bg1"/>
                </a:solidFill>
              </a:defRPr>
            </a:lvl5pPr>
          </a:lstStyle>
          <a:p>
            <a:pPr marL="342900" indent="-342900" algn="l">
              <a:lnSpc>
                <a:spcPct val="120000"/>
              </a:lnSpc>
              <a:buSzPct val="100000"/>
              <a:buFont typeface="+mj-lt"/>
              <a:buAutoNum type="arabicPeriod"/>
            </a:pPr>
            <a:r>
              <a:rPr lang="nl-NL" sz="1575"/>
              <a:t>Titel 1</a:t>
            </a:r>
          </a:p>
          <a:p>
            <a:pPr marL="342900" indent="-342900" algn="l">
              <a:lnSpc>
                <a:spcPct val="120000"/>
              </a:lnSpc>
              <a:buSzPct val="100000"/>
              <a:buFont typeface="+mj-lt"/>
              <a:buAutoNum type="arabicPeriod"/>
            </a:pPr>
            <a:r>
              <a:rPr lang="nl-NL" sz="1575"/>
              <a:t>Titel 2</a:t>
            </a:r>
          </a:p>
          <a:p>
            <a:pPr marL="342900" indent="-342900" algn="l">
              <a:lnSpc>
                <a:spcPct val="120000"/>
              </a:lnSpc>
              <a:buSzPct val="100000"/>
              <a:buFont typeface="+mj-lt"/>
              <a:buAutoNum type="arabicPeriod"/>
            </a:pPr>
            <a:r>
              <a:rPr lang="nl-NL" sz="1575"/>
              <a:t>Titel 3</a:t>
            </a:r>
          </a:p>
          <a:p>
            <a:pPr marL="342900" indent="-342900" algn="l">
              <a:lnSpc>
                <a:spcPct val="120000"/>
              </a:lnSpc>
              <a:buSzPct val="100000"/>
              <a:buFont typeface="+mj-lt"/>
              <a:buAutoNum type="arabicPeriod"/>
            </a:pPr>
            <a:r>
              <a:rPr lang="nl-NL" sz="1575"/>
              <a:t>Titel 4</a:t>
            </a:r>
          </a:p>
          <a:p>
            <a:pPr marL="342900" indent="-342900" algn="l">
              <a:lnSpc>
                <a:spcPct val="120000"/>
              </a:lnSpc>
              <a:buSzPct val="100000"/>
              <a:buFont typeface="+mj-lt"/>
              <a:buAutoNum type="arabicPeriod"/>
            </a:pPr>
            <a:r>
              <a:rPr lang="nl-NL" sz="1575"/>
              <a:t>Titel 5</a:t>
            </a:r>
          </a:p>
          <a:p>
            <a:pPr marL="342900" indent="-342900" algn="l">
              <a:lnSpc>
                <a:spcPct val="120000"/>
              </a:lnSpc>
              <a:buSzPct val="100000"/>
              <a:buFont typeface="+mj-lt"/>
              <a:buAutoNum type="arabicPeriod"/>
            </a:pPr>
            <a:r>
              <a:rPr lang="nl-NL" sz="1575"/>
              <a:t>Titel 6</a:t>
            </a:r>
          </a:p>
          <a:p>
            <a:pPr marL="342900" indent="-342900" algn="l">
              <a:lnSpc>
                <a:spcPct val="120000"/>
              </a:lnSpc>
              <a:buSzPct val="100000"/>
              <a:buFont typeface="+mj-lt"/>
              <a:buAutoNum type="arabicPeriod"/>
            </a:pPr>
            <a:endParaRPr lang="nl-NL" sz="1575"/>
          </a:p>
          <a:p>
            <a:pPr marL="342900" indent="-342900" algn="l">
              <a:lnSpc>
                <a:spcPct val="120000"/>
              </a:lnSpc>
              <a:buSzPct val="100000"/>
              <a:buFont typeface="+mj-lt"/>
              <a:buAutoNum type="arabicPeriod"/>
            </a:pPr>
            <a:endParaRPr lang="nl-NL"/>
          </a:p>
        </p:txBody>
      </p:sp>
      <p:sp>
        <p:nvSpPr>
          <p:cNvPr id="24" name="Tijdelijke aanduiding voor tekst 7">
            <a:extLst>
              <a:ext uri="{FF2B5EF4-FFF2-40B4-BE49-F238E27FC236}">
                <a16:creationId xmlns:a16="http://schemas.microsoft.com/office/drawing/2014/main" id="{400EAB80-C371-D548-B83A-5925C6805438}"/>
              </a:ext>
            </a:extLst>
          </p:cNvPr>
          <p:cNvSpPr>
            <a:spLocks noGrp="1"/>
          </p:cNvSpPr>
          <p:nvPr>
            <p:ph type="body" sz="quarter" idx="16" hasCustomPrompt="1"/>
          </p:nvPr>
        </p:nvSpPr>
        <p:spPr>
          <a:xfrm>
            <a:off x="7518107" y="1811339"/>
            <a:ext cx="3388257" cy="837882"/>
          </a:xfrm>
          <a:prstGeom prst="rect">
            <a:avLst/>
          </a:prstGeom>
        </p:spPr>
        <p:txBody>
          <a:bodyPr/>
          <a:lstStyle>
            <a:lvl1pPr marL="0" indent="0" algn="ctr">
              <a:buNone/>
              <a:defRPr b="1">
                <a:solidFill>
                  <a:schemeClr val="bg1"/>
                </a:solidFill>
              </a:defRPr>
            </a:lvl1pPr>
          </a:lstStyle>
          <a:p>
            <a:pPr lvl="0"/>
            <a:r>
              <a:rPr lang="nl-NL"/>
              <a:t>Programma dag 2</a:t>
            </a:r>
          </a:p>
        </p:txBody>
      </p:sp>
      <p:sp>
        <p:nvSpPr>
          <p:cNvPr id="25" name="Freeform 99">
            <a:extLst>
              <a:ext uri="{FF2B5EF4-FFF2-40B4-BE49-F238E27FC236}">
                <a16:creationId xmlns:a16="http://schemas.microsoft.com/office/drawing/2014/main" id="{84602A83-703D-154B-A769-6B5B26EA8D9A}"/>
              </a:ext>
            </a:extLst>
          </p:cNvPr>
          <p:cNvSpPr>
            <a:spLocks/>
          </p:cNvSpPr>
          <p:nvPr userDrawn="1"/>
        </p:nvSpPr>
        <p:spPr bwMode="auto">
          <a:xfrm>
            <a:off x="2949862" y="3005080"/>
            <a:ext cx="1261825" cy="1689100"/>
          </a:xfrm>
          <a:custGeom>
            <a:avLst/>
            <a:gdLst>
              <a:gd name="T0" fmla="*/ 2147483647 w 320"/>
              <a:gd name="T1" fmla="*/ 2147483647 h 321"/>
              <a:gd name="T2" fmla="*/ 2147483647 w 320"/>
              <a:gd name="T3" fmla="*/ 2147483647 h 321"/>
              <a:gd name="T4" fmla="*/ 2147483647 w 320"/>
              <a:gd name="T5" fmla="*/ 2147483647 h 321"/>
              <a:gd name="T6" fmla="*/ 2147483647 w 320"/>
              <a:gd name="T7" fmla="*/ 2147483647 h 321"/>
              <a:gd name="T8" fmla="*/ 2147483647 w 320"/>
              <a:gd name="T9" fmla="*/ 2147483647 h 321"/>
              <a:gd name="T10" fmla="*/ 2147483647 w 320"/>
              <a:gd name="T11" fmla="*/ 2147483647 h 321"/>
              <a:gd name="T12" fmla="*/ 2147483647 w 320"/>
              <a:gd name="T13" fmla="*/ 2147483647 h 321"/>
              <a:gd name="T14" fmla="*/ 2147483647 w 320"/>
              <a:gd name="T15" fmla="*/ 2147483647 h 321"/>
              <a:gd name="T16" fmla="*/ 2147483647 w 320"/>
              <a:gd name="T17" fmla="*/ 2147483647 h 321"/>
              <a:gd name="T18" fmla="*/ 2147483647 w 320"/>
              <a:gd name="T19" fmla="*/ 2147483647 h 321"/>
              <a:gd name="T20" fmla="*/ 2147483647 w 320"/>
              <a:gd name="T21" fmla="*/ 0 h 321"/>
              <a:gd name="T22" fmla="*/ 2147483647 w 320"/>
              <a:gd name="T23" fmla="*/ 2147483647 h 321"/>
              <a:gd name="T24" fmla="*/ 2147483647 w 320"/>
              <a:gd name="T25" fmla="*/ 2147483647 h 321"/>
              <a:gd name="T26" fmla="*/ 2147483647 w 320"/>
              <a:gd name="T27" fmla="*/ 2147483647 h 321"/>
              <a:gd name="T28" fmla="*/ 2147483647 w 320"/>
              <a:gd name="T29" fmla="*/ 2147483647 h 321"/>
              <a:gd name="T30" fmla="*/ 0 w 320"/>
              <a:gd name="T31" fmla="*/ 2147483647 h 321"/>
              <a:gd name="T32" fmla="*/ 2147483647 w 320"/>
              <a:gd name="T33" fmla="*/ 2147483647 h 321"/>
              <a:gd name="T34" fmla="*/ 2147483647 w 320"/>
              <a:gd name="T35" fmla="*/ 2147483647 h 321"/>
              <a:gd name="T36" fmla="*/ 2147483647 w 320"/>
              <a:gd name="T37" fmla="*/ 2147483647 h 321"/>
              <a:gd name="T38" fmla="*/ 2147483647 w 320"/>
              <a:gd name="T39" fmla="*/ 2147483647 h 321"/>
              <a:gd name="T40" fmla="*/ 2147483647 w 320"/>
              <a:gd name="T41" fmla="*/ 2147483647 h 321"/>
              <a:gd name="T42" fmla="*/ 2147483647 w 320"/>
              <a:gd name="T43" fmla="*/ 2147483647 h 321"/>
              <a:gd name="T44" fmla="*/ 2147483647 w 320"/>
              <a:gd name="T45" fmla="*/ 2147483647 h 321"/>
              <a:gd name="T46" fmla="*/ 2147483647 w 320"/>
              <a:gd name="T47" fmla="*/ 2147483647 h 321"/>
              <a:gd name="T48" fmla="*/ 2147483647 w 320"/>
              <a:gd name="T49" fmla="*/ 2147483647 h 321"/>
              <a:gd name="T50" fmla="*/ 2147483647 w 320"/>
              <a:gd name="T51" fmla="*/ 2147483647 h 3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0"/>
              <a:gd name="T79" fmla="*/ 0 h 321"/>
              <a:gd name="T80" fmla="*/ 320 w 320"/>
              <a:gd name="T81" fmla="*/ 321 h 3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0" h="321">
                <a:moveTo>
                  <a:pt x="171" y="172"/>
                </a:moveTo>
                <a:cubicBezTo>
                  <a:pt x="251" y="92"/>
                  <a:pt x="251" y="92"/>
                  <a:pt x="251" y="92"/>
                </a:cubicBezTo>
                <a:cubicBezTo>
                  <a:pt x="258" y="95"/>
                  <a:pt x="265" y="97"/>
                  <a:pt x="272" y="97"/>
                </a:cubicBezTo>
                <a:cubicBezTo>
                  <a:pt x="298" y="97"/>
                  <a:pt x="320" y="75"/>
                  <a:pt x="320" y="48"/>
                </a:cubicBezTo>
                <a:cubicBezTo>
                  <a:pt x="320" y="41"/>
                  <a:pt x="318" y="34"/>
                  <a:pt x="315" y="28"/>
                </a:cubicBezTo>
                <a:cubicBezTo>
                  <a:pt x="315" y="28"/>
                  <a:pt x="315" y="28"/>
                  <a:pt x="315" y="28"/>
                </a:cubicBezTo>
                <a:cubicBezTo>
                  <a:pt x="287" y="56"/>
                  <a:pt x="287" y="56"/>
                  <a:pt x="287" y="56"/>
                </a:cubicBezTo>
                <a:cubicBezTo>
                  <a:pt x="265" y="33"/>
                  <a:pt x="265" y="33"/>
                  <a:pt x="265" y="33"/>
                </a:cubicBezTo>
                <a:cubicBezTo>
                  <a:pt x="292" y="5"/>
                  <a:pt x="292" y="5"/>
                  <a:pt x="292" y="5"/>
                </a:cubicBezTo>
                <a:cubicBezTo>
                  <a:pt x="292" y="5"/>
                  <a:pt x="292" y="5"/>
                  <a:pt x="293" y="5"/>
                </a:cubicBezTo>
                <a:cubicBezTo>
                  <a:pt x="286" y="2"/>
                  <a:pt x="279" y="0"/>
                  <a:pt x="272" y="0"/>
                </a:cubicBezTo>
                <a:cubicBezTo>
                  <a:pt x="245" y="0"/>
                  <a:pt x="224" y="22"/>
                  <a:pt x="224" y="48"/>
                </a:cubicBezTo>
                <a:cubicBezTo>
                  <a:pt x="224" y="56"/>
                  <a:pt x="226" y="63"/>
                  <a:pt x="229" y="69"/>
                </a:cubicBezTo>
                <a:cubicBezTo>
                  <a:pt x="68" y="229"/>
                  <a:pt x="68" y="229"/>
                  <a:pt x="68" y="229"/>
                </a:cubicBezTo>
                <a:cubicBezTo>
                  <a:pt x="62" y="226"/>
                  <a:pt x="55" y="225"/>
                  <a:pt x="48" y="225"/>
                </a:cubicBezTo>
                <a:cubicBezTo>
                  <a:pt x="21" y="225"/>
                  <a:pt x="0" y="246"/>
                  <a:pt x="0" y="273"/>
                </a:cubicBezTo>
                <a:cubicBezTo>
                  <a:pt x="0" y="280"/>
                  <a:pt x="1" y="287"/>
                  <a:pt x="4" y="293"/>
                </a:cubicBezTo>
                <a:cubicBezTo>
                  <a:pt x="4" y="293"/>
                  <a:pt x="4" y="293"/>
                  <a:pt x="4" y="293"/>
                </a:cubicBezTo>
                <a:cubicBezTo>
                  <a:pt x="28" y="270"/>
                  <a:pt x="28" y="270"/>
                  <a:pt x="28" y="270"/>
                </a:cubicBezTo>
                <a:cubicBezTo>
                  <a:pt x="51" y="292"/>
                  <a:pt x="51" y="292"/>
                  <a:pt x="51" y="292"/>
                </a:cubicBezTo>
                <a:cubicBezTo>
                  <a:pt x="27" y="316"/>
                  <a:pt x="27" y="316"/>
                  <a:pt x="27" y="316"/>
                </a:cubicBezTo>
                <a:cubicBezTo>
                  <a:pt x="27" y="316"/>
                  <a:pt x="27" y="316"/>
                  <a:pt x="27" y="316"/>
                </a:cubicBezTo>
                <a:cubicBezTo>
                  <a:pt x="33" y="319"/>
                  <a:pt x="40" y="321"/>
                  <a:pt x="48" y="321"/>
                </a:cubicBezTo>
                <a:cubicBezTo>
                  <a:pt x="74" y="321"/>
                  <a:pt x="96" y="299"/>
                  <a:pt x="96" y="273"/>
                </a:cubicBezTo>
                <a:cubicBezTo>
                  <a:pt x="96" y="265"/>
                  <a:pt x="94" y="258"/>
                  <a:pt x="91" y="252"/>
                </a:cubicBezTo>
                <a:cubicBezTo>
                  <a:pt x="144" y="199"/>
                  <a:pt x="144" y="199"/>
                  <a:pt x="144" y="199"/>
                </a:cubicBezTo>
              </a:path>
            </a:pathLst>
          </a:custGeom>
          <a:noFill/>
          <a:ln w="60325" cap="sq">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sz="2223"/>
          </a:p>
        </p:txBody>
      </p:sp>
      <p:grpSp>
        <p:nvGrpSpPr>
          <p:cNvPr id="26" name="Group 1">
            <a:extLst>
              <a:ext uri="{FF2B5EF4-FFF2-40B4-BE49-F238E27FC236}">
                <a16:creationId xmlns:a16="http://schemas.microsoft.com/office/drawing/2014/main" id="{73FCE525-357C-A242-8890-0884FEB505AE}"/>
              </a:ext>
            </a:extLst>
          </p:cNvPr>
          <p:cNvGrpSpPr>
            <a:grpSpLocks/>
          </p:cNvGrpSpPr>
          <p:nvPr userDrawn="1"/>
        </p:nvGrpSpPr>
        <p:grpSpPr bwMode="auto">
          <a:xfrm>
            <a:off x="8621583" y="3026194"/>
            <a:ext cx="1198483" cy="1646872"/>
            <a:chOff x="8085138" y="247650"/>
            <a:chExt cx="1141413" cy="1176338"/>
          </a:xfrm>
        </p:grpSpPr>
        <p:sp>
          <p:nvSpPr>
            <p:cNvPr id="27" name="Freeform 100">
              <a:extLst>
                <a:ext uri="{FF2B5EF4-FFF2-40B4-BE49-F238E27FC236}">
                  <a16:creationId xmlns:a16="http://schemas.microsoft.com/office/drawing/2014/main" id="{93A4A2BF-3205-BD42-A3E9-D6994A10D49D}"/>
                </a:ext>
              </a:extLst>
            </p:cNvPr>
            <p:cNvSpPr>
              <a:spLocks/>
            </p:cNvSpPr>
            <p:nvPr/>
          </p:nvSpPr>
          <p:spPr bwMode="auto">
            <a:xfrm>
              <a:off x="8085138" y="247650"/>
              <a:ext cx="1141413" cy="1176338"/>
            </a:xfrm>
            <a:custGeom>
              <a:avLst/>
              <a:gdLst>
                <a:gd name="T0" fmla="*/ 2147483647 w 304"/>
                <a:gd name="T1" fmla="*/ 2147483647 h 313"/>
                <a:gd name="T2" fmla="*/ 2147483647 w 304"/>
                <a:gd name="T3" fmla="*/ 2147483647 h 313"/>
                <a:gd name="T4" fmla="*/ 2147483647 w 304"/>
                <a:gd name="T5" fmla="*/ 2147483647 h 313"/>
                <a:gd name="T6" fmla="*/ 2147483647 w 304"/>
                <a:gd name="T7" fmla="*/ 2147483647 h 313"/>
                <a:gd name="T8" fmla="*/ 2147483647 w 304"/>
                <a:gd name="T9" fmla="*/ 2147483647 h 313"/>
                <a:gd name="T10" fmla="*/ 2147483647 w 304"/>
                <a:gd name="T11" fmla="*/ 2147483647 h 313"/>
                <a:gd name="T12" fmla="*/ 2147483647 w 304"/>
                <a:gd name="T13" fmla="*/ 2147483647 h 313"/>
                <a:gd name="T14" fmla="*/ 2147483647 w 304"/>
                <a:gd name="T15" fmla="*/ 2147483647 h 313"/>
                <a:gd name="T16" fmla="*/ 2147483647 w 304"/>
                <a:gd name="T17" fmla="*/ 2147483647 h 313"/>
                <a:gd name="T18" fmla="*/ 2147483647 w 304"/>
                <a:gd name="T19" fmla="*/ 2147483647 h 313"/>
                <a:gd name="T20" fmla="*/ 2147483647 w 304"/>
                <a:gd name="T21" fmla="*/ 2147483647 h 313"/>
                <a:gd name="T22" fmla="*/ 0 w 304"/>
                <a:gd name="T23" fmla="*/ 2147483647 h 313"/>
                <a:gd name="T24" fmla="*/ 2147483647 w 304"/>
                <a:gd name="T25" fmla="*/ 0 h 3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4"/>
                <a:gd name="T40" fmla="*/ 0 h 313"/>
                <a:gd name="T41" fmla="*/ 304 w 304"/>
                <a:gd name="T42" fmla="*/ 313 h 3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4" h="313">
                  <a:moveTo>
                    <a:pt x="161" y="106"/>
                  </a:moveTo>
                  <a:cubicBezTo>
                    <a:pt x="199" y="104"/>
                    <a:pt x="230" y="132"/>
                    <a:pt x="230" y="169"/>
                  </a:cubicBezTo>
                  <a:cubicBezTo>
                    <a:pt x="230" y="205"/>
                    <a:pt x="199" y="236"/>
                    <a:pt x="161" y="238"/>
                  </a:cubicBezTo>
                  <a:cubicBezTo>
                    <a:pt x="113" y="240"/>
                    <a:pt x="74" y="205"/>
                    <a:pt x="74" y="158"/>
                  </a:cubicBezTo>
                  <a:cubicBezTo>
                    <a:pt x="74" y="112"/>
                    <a:pt x="113" y="73"/>
                    <a:pt x="161" y="71"/>
                  </a:cubicBezTo>
                  <a:cubicBezTo>
                    <a:pt x="220" y="68"/>
                    <a:pt x="267" y="111"/>
                    <a:pt x="267" y="167"/>
                  </a:cubicBezTo>
                  <a:cubicBezTo>
                    <a:pt x="267" y="223"/>
                    <a:pt x="220" y="271"/>
                    <a:pt x="161" y="273"/>
                  </a:cubicBezTo>
                  <a:cubicBezTo>
                    <a:pt x="92" y="276"/>
                    <a:pt x="37" y="226"/>
                    <a:pt x="37" y="160"/>
                  </a:cubicBezTo>
                  <a:cubicBezTo>
                    <a:pt x="37" y="94"/>
                    <a:pt x="92" y="39"/>
                    <a:pt x="161" y="35"/>
                  </a:cubicBezTo>
                  <a:cubicBezTo>
                    <a:pt x="240" y="32"/>
                    <a:pt x="304" y="90"/>
                    <a:pt x="304" y="166"/>
                  </a:cubicBezTo>
                  <a:cubicBezTo>
                    <a:pt x="304" y="241"/>
                    <a:pt x="240" y="305"/>
                    <a:pt x="161" y="309"/>
                  </a:cubicBezTo>
                  <a:cubicBezTo>
                    <a:pt x="72" y="313"/>
                    <a:pt x="0" y="247"/>
                    <a:pt x="0" y="162"/>
                  </a:cubicBezTo>
                  <a:cubicBezTo>
                    <a:pt x="0" y="77"/>
                    <a:pt x="72" y="4"/>
                    <a:pt x="161" y="0"/>
                  </a:cubicBezTo>
                </a:path>
              </a:pathLst>
            </a:custGeom>
            <a:noFill/>
            <a:ln w="60325" cap="sq">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sz="2223"/>
            </a:p>
          </p:txBody>
        </p:sp>
        <p:sp>
          <p:nvSpPr>
            <p:cNvPr id="28" name="Freeform 101">
              <a:extLst>
                <a:ext uri="{FF2B5EF4-FFF2-40B4-BE49-F238E27FC236}">
                  <a16:creationId xmlns:a16="http://schemas.microsoft.com/office/drawing/2014/main" id="{AC019048-9340-A240-BD67-025DBE5BD928}"/>
                </a:ext>
              </a:extLst>
            </p:cNvPr>
            <p:cNvSpPr>
              <a:spLocks/>
            </p:cNvSpPr>
            <p:nvPr/>
          </p:nvSpPr>
          <p:spPr bwMode="auto">
            <a:xfrm>
              <a:off x="8497888" y="646113"/>
              <a:ext cx="311150" cy="368300"/>
            </a:xfrm>
            <a:custGeom>
              <a:avLst/>
              <a:gdLst>
                <a:gd name="T0" fmla="*/ 2147483647 w 83"/>
                <a:gd name="T1" fmla="*/ 2147483647 h 98"/>
                <a:gd name="T2" fmla="*/ 2147483647 w 83"/>
                <a:gd name="T3" fmla="*/ 2147483647 h 98"/>
                <a:gd name="T4" fmla="*/ 2147483647 w 83"/>
                <a:gd name="T5" fmla="*/ 2147483647 h 98"/>
                <a:gd name="T6" fmla="*/ 0 w 83"/>
                <a:gd name="T7" fmla="*/ 2147483647 h 98"/>
                <a:gd name="T8" fmla="*/ 2147483647 w 83"/>
                <a:gd name="T9" fmla="*/ 0 h 98"/>
                <a:gd name="T10" fmla="*/ 0 60000 65536"/>
                <a:gd name="T11" fmla="*/ 0 60000 65536"/>
                <a:gd name="T12" fmla="*/ 0 60000 65536"/>
                <a:gd name="T13" fmla="*/ 0 60000 65536"/>
                <a:gd name="T14" fmla="*/ 0 60000 65536"/>
                <a:gd name="T15" fmla="*/ 0 w 83"/>
                <a:gd name="T16" fmla="*/ 0 h 98"/>
                <a:gd name="T17" fmla="*/ 83 w 83"/>
                <a:gd name="T18" fmla="*/ 98 h 98"/>
              </a:gdLst>
              <a:ahLst/>
              <a:cxnLst>
                <a:cxn ang="T10">
                  <a:pos x="T0" y="T1"/>
                </a:cxn>
                <a:cxn ang="T11">
                  <a:pos x="T2" y="T3"/>
                </a:cxn>
                <a:cxn ang="T12">
                  <a:pos x="T4" y="T5"/>
                </a:cxn>
                <a:cxn ang="T13">
                  <a:pos x="T6" y="T7"/>
                </a:cxn>
                <a:cxn ang="T14">
                  <a:pos x="T8" y="T9"/>
                </a:cxn>
              </a:cxnLst>
              <a:rect l="T15" t="T16" r="T17" b="T18"/>
              <a:pathLst>
                <a:path w="83" h="98">
                  <a:moveTo>
                    <a:pt x="51" y="35"/>
                  </a:moveTo>
                  <a:cubicBezTo>
                    <a:pt x="69" y="34"/>
                    <a:pt x="83" y="48"/>
                    <a:pt x="83" y="65"/>
                  </a:cubicBezTo>
                  <a:cubicBezTo>
                    <a:pt x="83" y="82"/>
                    <a:pt x="65" y="96"/>
                    <a:pt x="47" y="97"/>
                  </a:cubicBezTo>
                  <a:cubicBezTo>
                    <a:pt x="19" y="98"/>
                    <a:pt x="0" y="77"/>
                    <a:pt x="0" y="51"/>
                  </a:cubicBezTo>
                  <a:cubicBezTo>
                    <a:pt x="0" y="24"/>
                    <a:pt x="23" y="1"/>
                    <a:pt x="51" y="0"/>
                  </a:cubicBezTo>
                </a:path>
              </a:pathLst>
            </a:custGeom>
            <a:noFill/>
            <a:ln w="60325" cap="sq">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sz="2223"/>
            </a:p>
          </p:txBody>
        </p:sp>
      </p:grpSp>
    </p:spTree>
    <p:extLst>
      <p:ext uri="{BB962C8B-B14F-4D97-AF65-F5344CB8AC3E}">
        <p14:creationId xmlns:p14="http://schemas.microsoft.com/office/powerpoint/2010/main" val="58212134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Blokken dia 2">
    <p:spTree>
      <p:nvGrpSpPr>
        <p:cNvPr id="1" name=""/>
        <p:cNvGrpSpPr/>
        <p:nvPr/>
      </p:nvGrpSpPr>
      <p:grpSpPr>
        <a:xfrm>
          <a:off x="0" y="0"/>
          <a:ext cx="0" cy="0"/>
          <a:chOff x="0" y="0"/>
          <a:chExt cx="0" cy="0"/>
        </a:xfrm>
      </p:grpSpPr>
      <p:sp>
        <p:nvSpPr>
          <p:cNvPr id="13" name="Tijdelijke aanduiding voor inhoud 5">
            <a:extLst>
              <a:ext uri="{FF2B5EF4-FFF2-40B4-BE49-F238E27FC236}">
                <a16:creationId xmlns:a16="http://schemas.microsoft.com/office/drawing/2014/main" id="{11B4DB2D-62BE-B449-9CF6-D6376F612571}"/>
              </a:ext>
            </a:extLst>
          </p:cNvPr>
          <p:cNvSpPr>
            <a:spLocks noGrp="1"/>
          </p:cNvSpPr>
          <p:nvPr>
            <p:ph sz="quarter" idx="14"/>
          </p:nvPr>
        </p:nvSpPr>
        <p:spPr>
          <a:xfrm>
            <a:off x="7521442" y="2649890"/>
            <a:ext cx="3385423" cy="2540318"/>
          </a:xfrm>
          <a:prstGeom prst="rect">
            <a:avLst/>
          </a:prstGeom>
        </p:spPr>
        <p:txBody>
          <a:bodyPr/>
          <a:lstStyle/>
          <a:p>
            <a:pPr lvl="0"/>
            <a:r>
              <a:rPr lang="nl-NL"/>
              <a:t>Klikken om de tekststijl van het model te bewerken</a:t>
            </a:r>
          </a:p>
        </p:txBody>
      </p:sp>
      <p:sp>
        <p:nvSpPr>
          <p:cNvPr id="2" name="Afgeronde rechthoek 1">
            <a:extLst>
              <a:ext uri="{FF2B5EF4-FFF2-40B4-BE49-F238E27FC236}">
                <a16:creationId xmlns:a16="http://schemas.microsoft.com/office/drawing/2014/main" id="{20153195-9C35-0648-AF41-F37023D3CAF8}"/>
              </a:ext>
            </a:extLst>
          </p:cNvPr>
          <p:cNvSpPr/>
          <p:nvPr userDrawn="1"/>
        </p:nvSpPr>
        <p:spPr>
          <a:xfrm>
            <a:off x="1337871" y="1107024"/>
            <a:ext cx="4485808" cy="7387152"/>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223"/>
          </a:p>
        </p:txBody>
      </p:sp>
      <p:sp>
        <p:nvSpPr>
          <p:cNvPr id="5" name="Afgeronde rechthoek 4">
            <a:extLst>
              <a:ext uri="{FF2B5EF4-FFF2-40B4-BE49-F238E27FC236}">
                <a16:creationId xmlns:a16="http://schemas.microsoft.com/office/drawing/2014/main" id="{4EDB562C-52BA-3543-B4A6-D730A7FD9665}"/>
              </a:ext>
            </a:extLst>
          </p:cNvPr>
          <p:cNvSpPr/>
          <p:nvPr userDrawn="1"/>
        </p:nvSpPr>
        <p:spPr>
          <a:xfrm>
            <a:off x="6977921" y="1107024"/>
            <a:ext cx="4485808" cy="7387152"/>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223"/>
          </a:p>
        </p:txBody>
      </p:sp>
      <p:sp>
        <p:nvSpPr>
          <p:cNvPr id="19" name="Titel 2">
            <a:extLst>
              <a:ext uri="{FF2B5EF4-FFF2-40B4-BE49-F238E27FC236}">
                <a16:creationId xmlns:a16="http://schemas.microsoft.com/office/drawing/2014/main" id="{E8118AF6-A703-2342-B527-E0DB7A2B4492}"/>
              </a:ext>
            </a:extLst>
          </p:cNvPr>
          <p:cNvSpPr>
            <a:spLocks noGrp="1"/>
          </p:cNvSpPr>
          <p:nvPr>
            <p:ph type="title" hasCustomPrompt="1"/>
          </p:nvPr>
        </p:nvSpPr>
        <p:spPr>
          <a:xfrm>
            <a:off x="1888104" y="1812324"/>
            <a:ext cx="3385342" cy="815934"/>
          </a:xfrm>
          <a:prstGeom prst="rect">
            <a:avLst/>
          </a:prstGeom>
          <a:ln>
            <a:noFill/>
          </a:ln>
        </p:spPr>
        <p:txBody>
          <a:bodyPr/>
          <a:lstStyle>
            <a:lvl1pPr algn="ctr">
              <a:defRPr sz="2310" b="1" i="0">
                <a:solidFill>
                  <a:schemeClr val="bg1"/>
                </a:solidFill>
              </a:defRPr>
            </a:lvl1pPr>
          </a:lstStyle>
          <a:p>
            <a:r>
              <a:rPr lang="nl-NL"/>
              <a:t>Programma dag 1</a:t>
            </a:r>
          </a:p>
        </p:txBody>
      </p:sp>
      <p:sp>
        <p:nvSpPr>
          <p:cNvPr id="7" name="Tijdelijke aanduiding voor tekst 6">
            <a:extLst>
              <a:ext uri="{FF2B5EF4-FFF2-40B4-BE49-F238E27FC236}">
                <a16:creationId xmlns:a16="http://schemas.microsoft.com/office/drawing/2014/main" id="{4C755B3D-7526-EF44-8F9A-1169728C7ECE}"/>
              </a:ext>
            </a:extLst>
          </p:cNvPr>
          <p:cNvSpPr>
            <a:spLocks noGrp="1"/>
          </p:cNvSpPr>
          <p:nvPr>
            <p:ph type="body" sz="quarter" idx="11" hasCustomPrompt="1"/>
          </p:nvPr>
        </p:nvSpPr>
        <p:spPr>
          <a:xfrm>
            <a:off x="7524777" y="5190209"/>
            <a:ext cx="3385424" cy="2768223"/>
          </a:xfrm>
          <a:prstGeom prst="rect">
            <a:avLst/>
          </a:prstGeom>
        </p:spPr>
        <p:txBody>
          <a:bodyPr/>
          <a:lstStyle>
            <a:lvl1pPr marL="360045" indent="-360045" algn="l">
              <a:lnSpc>
                <a:spcPct val="120000"/>
              </a:lnSpc>
              <a:spcBef>
                <a:spcPts val="0"/>
              </a:spcBef>
              <a:buClrTx/>
              <a:buSzPct val="100000"/>
              <a:buFont typeface="+mj-lt"/>
              <a:buAutoNum type="arabicPeriod"/>
              <a:defRPr sz="1575">
                <a:solidFill>
                  <a:schemeClr val="bg1"/>
                </a:solidFill>
                <a:latin typeface="+mn-lt"/>
              </a:defRPr>
            </a:lvl1pPr>
            <a:lvl2pPr>
              <a:defRPr sz="1575">
                <a:solidFill>
                  <a:schemeClr val="bg1"/>
                </a:solidFill>
              </a:defRPr>
            </a:lvl2pPr>
            <a:lvl3pPr>
              <a:defRPr sz="1575">
                <a:solidFill>
                  <a:schemeClr val="bg1"/>
                </a:solidFill>
              </a:defRPr>
            </a:lvl3pPr>
            <a:lvl4pPr>
              <a:defRPr sz="1575">
                <a:solidFill>
                  <a:schemeClr val="bg1"/>
                </a:solidFill>
              </a:defRPr>
            </a:lvl4pPr>
            <a:lvl5pPr>
              <a:defRPr sz="1575">
                <a:solidFill>
                  <a:schemeClr val="bg1"/>
                </a:solidFill>
              </a:defRPr>
            </a:lvl5pPr>
          </a:lstStyle>
          <a:p>
            <a:pPr marL="342900" indent="-342900" algn="l">
              <a:lnSpc>
                <a:spcPct val="120000"/>
              </a:lnSpc>
              <a:buSzPct val="100000"/>
              <a:buFont typeface="+mj-lt"/>
              <a:buAutoNum type="arabicPeriod"/>
            </a:pPr>
            <a:r>
              <a:rPr lang="nl-NL" sz="1575"/>
              <a:t>Titel 1</a:t>
            </a:r>
          </a:p>
          <a:p>
            <a:pPr marL="342900" indent="-342900" algn="l">
              <a:lnSpc>
                <a:spcPct val="120000"/>
              </a:lnSpc>
              <a:buSzPct val="100000"/>
              <a:buFont typeface="+mj-lt"/>
              <a:buAutoNum type="arabicPeriod"/>
            </a:pPr>
            <a:r>
              <a:rPr lang="nl-NL" sz="1575"/>
              <a:t>Titel 2</a:t>
            </a:r>
          </a:p>
          <a:p>
            <a:pPr marL="342900" indent="-342900" algn="l">
              <a:lnSpc>
                <a:spcPct val="120000"/>
              </a:lnSpc>
              <a:buSzPct val="100000"/>
              <a:buFont typeface="+mj-lt"/>
              <a:buAutoNum type="arabicPeriod"/>
            </a:pPr>
            <a:r>
              <a:rPr lang="nl-NL" sz="1575"/>
              <a:t>Titel 3</a:t>
            </a:r>
          </a:p>
          <a:p>
            <a:pPr marL="342900" indent="-342900" algn="l">
              <a:lnSpc>
                <a:spcPct val="120000"/>
              </a:lnSpc>
              <a:buSzPct val="100000"/>
              <a:buFont typeface="+mj-lt"/>
              <a:buAutoNum type="arabicPeriod"/>
            </a:pPr>
            <a:r>
              <a:rPr lang="nl-NL" sz="1575"/>
              <a:t>Titel 4</a:t>
            </a:r>
          </a:p>
          <a:p>
            <a:pPr marL="342900" indent="-342900" algn="l">
              <a:lnSpc>
                <a:spcPct val="120000"/>
              </a:lnSpc>
              <a:buSzPct val="100000"/>
              <a:buFont typeface="+mj-lt"/>
              <a:buAutoNum type="arabicPeriod"/>
            </a:pPr>
            <a:r>
              <a:rPr lang="nl-NL" sz="1575"/>
              <a:t>Titel 5</a:t>
            </a:r>
          </a:p>
          <a:p>
            <a:pPr marL="342900" indent="-342900" algn="l">
              <a:lnSpc>
                <a:spcPct val="120000"/>
              </a:lnSpc>
              <a:buSzPct val="100000"/>
              <a:buFont typeface="+mj-lt"/>
              <a:buAutoNum type="arabicPeriod"/>
            </a:pPr>
            <a:r>
              <a:rPr lang="nl-NL" sz="1575"/>
              <a:t>Titel 6</a:t>
            </a:r>
          </a:p>
          <a:p>
            <a:pPr marL="342900" indent="-342900" algn="l">
              <a:lnSpc>
                <a:spcPct val="120000"/>
              </a:lnSpc>
              <a:buSzPct val="100000"/>
              <a:buFont typeface="+mj-lt"/>
              <a:buAutoNum type="arabicPeriod"/>
            </a:pPr>
            <a:endParaRPr lang="nl-NL" sz="1575"/>
          </a:p>
          <a:p>
            <a:pPr marL="342900" indent="-342900" algn="l">
              <a:lnSpc>
                <a:spcPct val="120000"/>
              </a:lnSpc>
              <a:buSzPct val="100000"/>
              <a:buFont typeface="+mj-lt"/>
              <a:buAutoNum type="arabicPeriod"/>
            </a:pPr>
            <a:endParaRPr lang="nl-NL"/>
          </a:p>
        </p:txBody>
      </p:sp>
      <p:sp>
        <p:nvSpPr>
          <p:cNvPr id="6" name="Tijdelijke aanduiding voor inhoud 5">
            <a:extLst>
              <a:ext uri="{FF2B5EF4-FFF2-40B4-BE49-F238E27FC236}">
                <a16:creationId xmlns:a16="http://schemas.microsoft.com/office/drawing/2014/main" id="{E59E455D-76D5-7145-B28A-C8615D67CC23}"/>
              </a:ext>
            </a:extLst>
          </p:cNvPr>
          <p:cNvSpPr>
            <a:spLocks noGrp="1"/>
          </p:cNvSpPr>
          <p:nvPr>
            <p:ph sz="quarter" idx="13"/>
          </p:nvPr>
        </p:nvSpPr>
        <p:spPr>
          <a:xfrm>
            <a:off x="1888570" y="2629219"/>
            <a:ext cx="3385423" cy="254031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0" name="Tijdelijke aanduiding voor tekst 6">
            <a:extLst>
              <a:ext uri="{FF2B5EF4-FFF2-40B4-BE49-F238E27FC236}">
                <a16:creationId xmlns:a16="http://schemas.microsoft.com/office/drawing/2014/main" id="{F02E2D55-8F3F-534B-A576-9B017E463C51}"/>
              </a:ext>
            </a:extLst>
          </p:cNvPr>
          <p:cNvSpPr>
            <a:spLocks noGrp="1"/>
          </p:cNvSpPr>
          <p:nvPr>
            <p:ph type="body" sz="quarter" idx="12" hasCustomPrompt="1"/>
          </p:nvPr>
        </p:nvSpPr>
        <p:spPr>
          <a:xfrm>
            <a:off x="1888104" y="5190207"/>
            <a:ext cx="3385424" cy="2743082"/>
          </a:xfrm>
          <a:prstGeom prst="rect">
            <a:avLst/>
          </a:prstGeom>
        </p:spPr>
        <p:txBody>
          <a:bodyPr/>
          <a:lstStyle>
            <a:lvl1pPr marL="360045" indent="-360045" algn="l">
              <a:lnSpc>
                <a:spcPct val="120000"/>
              </a:lnSpc>
              <a:spcBef>
                <a:spcPts val="0"/>
              </a:spcBef>
              <a:buClrTx/>
              <a:buSzPct val="100000"/>
              <a:buFont typeface="+mj-lt"/>
              <a:buAutoNum type="arabicPeriod"/>
              <a:defRPr sz="1575">
                <a:solidFill>
                  <a:schemeClr val="bg1"/>
                </a:solidFill>
                <a:latin typeface="+mn-lt"/>
              </a:defRPr>
            </a:lvl1pPr>
            <a:lvl2pPr>
              <a:defRPr sz="1575">
                <a:solidFill>
                  <a:schemeClr val="bg1"/>
                </a:solidFill>
              </a:defRPr>
            </a:lvl2pPr>
            <a:lvl3pPr>
              <a:defRPr sz="1575">
                <a:solidFill>
                  <a:schemeClr val="bg1"/>
                </a:solidFill>
              </a:defRPr>
            </a:lvl3pPr>
            <a:lvl4pPr>
              <a:defRPr sz="1575">
                <a:solidFill>
                  <a:schemeClr val="bg1"/>
                </a:solidFill>
              </a:defRPr>
            </a:lvl4pPr>
            <a:lvl5pPr>
              <a:defRPr sz="1575">
                <a:solidFill>
                  <a:schemeClr val="bg1"/>
                </a:solidFill>
              </a:defRPr>
            </a:lvl5pPr>
          </a:lstStyle>
          <a:p>
            <a:pPr marL="342900" indent="-342900" algn="l">
              <a:lnSpc>
                <a:spcPct val="120000"/>
              </a:lnSpc>
              <a:buSzPct val="100000"/>
              <a:buFont typeface="+mj-lt"/>
              <a:buAutoNum type="arabicPeriod"/>
            </a:pPr>
            <a:r>
              <a:rPr lang="nl-NL" sz="1575"/>
              <a:t>Titel 1</a:t>
            </a:r>
          </a:p>
          <a:p>
            <a:pPr marL="342900" indent="-342900" algn="l">
              <a:lnSpc>
                <a:spcPct val="120000"/>
              </a:lnSpc>
              <a:buSzPct val="100000"/>
              <a:buFont typeface="+mj-lt"/>
              <a:buAutoNum type="arabicPeriod"/>
            </a:pPr>
            <a:r>
              <a:rPr lang="nl-NL" sz="1575"/>
              <a:t>Titel 2</a:t>
            </a:r>
          </a:p>
          <a:p>
            <a:pPr marL="342900" indent="-342900" algn="l">
              <a:lnSpc>
                <a:spcPct val="120000"/>
              </a:lnSpc>
              <a:buSzPct val="100000"/>
              <a:buFont typeface="+mj-lt"/>
              <a:buAutoNum type="arabicPeriod"/>
            </a:pPr>
            <a:r>
              <a:rPr lang="nl-NL" sz="1575"/>
              <a:t>Titel 3</a:t>
            </a:r>
          </a:p>
          <a:p>
            <a:pPr marL="342900" indent="-342900" algn="l">
              <a:lnSpc>
                <a:spcPct val="120000"/>
              </a:lnSpc>
              <a:buSzPct val="100000"/>
              <a:buFont typeface="+mj-lt"/>
              <a:buAutoNum type="arabicPeriod"/>
            </a:pPr>
            <a:r>
              <a:rPr lang="nl-NL" sz="1575"/>
              <a:t>Titel 4</a:t>
            </a:r>
          </a:p>
          <a:p>
            <a:pPr marL="342900" indent="-342900" algn="l">
              <a:lnSpc>
                <a:spcPct val="120000"/>
              </a:lnSpc>
              <a:buSzPct val="100000"/>
              <a:buFont typeface="+mj-lt"/>
              <a:buAutoNum type="arabicPeriod"/>
            </a:pPr>
            <a:r>
              <a:rPr lang="nl-NL" sz="1575"/>
              <a:t>Titel 5</a:t>
            </a:r>
          </a:p>
          <a:p>
            <a:pPr marL="342900" indent="-342900" algn="l">
              <a:lnSpc>
                <a:spcPct val="120000"/>
              </a:lnSpc>
              <a:buSzPct val="100000"/>
              <a:buFont typeface="+mj-lt"/>
              <a:buAutoNum type="arabicPeriod"/>
            </a:pPr>
            <a:r>
              <a:rPr lang="nl-NL" sz="1575"/>
              <a:t>Titel 6</a:t>
            </a:r>
          </a:p>
          <a:p>
            <a:pPr marL="342900" indent="-342900" algn="l">
              <a:lnSpc>
                <a:spcPct val="120000"/>
              </a:lnSpc>
              <a:buSzPct val="100000"/>
              <a:buFont typeface="+mj-lt"/>
              <a:buAutoNum type="arabicPeriod"/>
            </a:pPr>
            <a:endParaRPr lang="nl-NL" sz="1575"/>
          </a:p>
          <a:p>
            <a:pPr marL="342900" indent="-342900" algn="l">
              <a:lnSpc>
                <a:spcPct val="120000"/>
              </a:lnSpc>
              <a:buSzPct val="100000"/>
              <a:buFont typeface="+mj-lt"/>
              <a:buAutoNum type="arabicPeriod"/>
            </a:pPr>
            <a:endParaRPr lang="nl-NL"/>
          </a:p>
        </p:txBody>
      </p:sp>
      <p:sp>
        <p:nvSpPr>
          <p:cNvPr id="14" name="Tijdelijke aanduiding voor inhoud 5">
            <a:extLst>
              <a:ext uri="{FF2B5EF4-FFF2-40B4-BE49-F238E27FC236}">
                <a16:creationId xmlns:a16="http://schemas.microsoft.com/office/drawing/2014/main" id="{56665884-DC9C-B74A-8494-E3D0526B1A39}"/>
              </a:ext>
            </a:extLst>
          </p:cNvPr>
          <p:cNvSpPr>
            <a:spLocks noGrp="1"/>
          </p:cNvSpPr>
          <p:nvPr>
            <p:ph sz="quarter" idx="15"/>
          </p:nvPr>
        </p:nvSpPr>
        <p:spPr>
          <a:xfrm>
            <a:off x="7524777" y="2649890"/>
            <a:ext cx="3385423" cy="254031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tekst 7">
            <a:extLst>
              <a:ext uri="{FF2B5EF4-FFF2-40B4-BE49-F238E27FC236}">
                <a16:creationId xmlns:a16="http://schemas.microsoft.com/office/drawing/2014/main" id="{D12A5604-AD36-7B45-A0F6-42FCFCCC0A24}"/>
              </a:ext>
            </a:extLst>
          </p:cNvPr>
          <p:cNvSpPr>
            <a:spLocks noGrp="1"/>
          </p:cNvSpPr>
          <p:nvPr>
            <p:ph type="body" sz="quarter" idx="16" hasCustomPrompt="1"/>
          </p:nvPr>
        </p:nvSpPr>
        <p:spPr>
          <a:xfrm>
            <a:off x="7518107" y="1811339"/>
            <a:ext cx="3388257" cy="837882"/>
          </a:xfrm>
          <a:prstGeom prst="rect">
            <a:avLst/>
          </a:prstGeom>
        </p:spPr>
        <p:txBody>
          <a:bodyPr/>
          <a:lstStyle>
            <a:lvl1pPr marL="0" indent="0" algn="ctr">
              <a:buNone/>
              <a:defRPr b="1">
                <a:solidFill>
                  <a:schemeClr val="bg1"/>
                </a:solidFill>
              </a:defRPr>
            </a:lvl1pPr>
          </a:lstStyle>
          <a:p>
            <a:pPr lvl="0"/>
            <a:r>
              <a:rPr lang="nl-NL"/>
              <a:t>Programma dag 2</a:t>
            </a:r>
          </a:p>
        </p:txBody>
      </p:sp>
    </p:spTree>
    <p:extLst>
      <p:ext uri="{BB962C8B-B14F-4D97-AF65-F5344CB8AC3E}">
        <p14:creationId xmlns:p14="http://schemas.microsoft.com/office/powerpoint/2010/main" val="168962094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Blokken dia 3">
    <p:spTree>
      <p:nvGrpSpPr>
        <p:cNvPr id="1" name=""/>
        <p:cNvGrpSpPr/>
        <p:nvPr/>
      </p:nvGrpSpPr>
      <p:grpSpPr>
        <a:xfrm>
          <a:off x="0" y="0"/>
          <a:ext cx="0" cy="0"/>
          <a:chOff x="0" y="0"/>
          <a:chExt cx="0" cy="0"/>
        </a:xfrm>
      </p:grpSpPr>
      <p:sp>
        <p:nvSpPr>
          <p:cNvPr id="19" name="Afgeronde rechthoek 18">
            <a:extLst>
              <a:ext uri="{FF2B5EF4-FFF2-40B4-BE49-F238E27FC236}">
                <a16:creationId xmlns:a16="http://schemas.microsoft.com/office/drawing/2014/main" id="{CC22DE69-CE4F-3549-B74F-01E231F6DBE6}"/>
              </a:ext>
            </a:extLst>
          </p:cNvPr>
          <p:cNvSpPr/>
          <p:nvPr userDrawn="1"/>
        </p:nvSpPr>
        <p:spPr>
          <a:xfrm>
            <a:off x="697792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223"/>
          </a:p>
        </p:txBody>
      </p:sp>
      <p:sp>
        <p:nvSpPr>
          <p:cNvPr id="2" name="Afgeronde rechthoek 1">
            <a:extLst>
              <a:ext uri="{FF2B5EF4-FFF2-40B4-BE49-F238E27FC236}">
                <a16:creationId xmlns:a16="http://schemas.microsoft.com/office/drawing/2014/main" id="{20153195-9C35-0648-AF41-F37023D3CAF8}"/>
              </a:ext>
            </a:extLst>
          </p:cNvPr>
          <p:cNvSpPr/>
          <p:nvPr userDrawn="1"/>
        </p:nvSpPr>
        <p:spPr>
          <a:xfrm>
            <a:off x="133787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223">
              <a:solidFill>
                <a:schemeClr val="tx1"/>
              </a:solidFill>
            </a:endParaRPr>
          </a:p>
        </p:txBody>
      </p:sp>
      <p:sp>
        <p:nvSpPr>
          <p:cNvPr id="16" name="Titel 5">
            <a:extLst>
              <a:ext uri="{FF2B5EF4-FFF2-40B4-BE49-F238E27FC236}">
                <a16:creationId xmlns:a16="http://schemas.microsoft.com/office/drawing/2014/main" id="{774DB537-A3CA-1549-9988-24200A8F11D9}"/>
              </a:ext>
            </a:extLst>
          </p:cNvPr>
          <p:cNvSpPr>
            <a:spLocks noGrp="1"/>
          </p:cNvSpPr>
          <p:nvPr>
            <p:ph type="title"/>
          </p:nvPr>
        </p:nvSpPr>
        <p:spPr>
          <a:xfrm>
            <a:off x="523319" y="520328"/>
            <a:ext cx="11041380" cy="1102940"/>
          </a:xfrm>
          <a:prstGeom prst="rect">
            <a:avLst/>
          </a:prstGeom>
        </p:spPr>
        <p:txBody>
          <a:bodyPr anchor="ctr"/>
          <a:lstStyle>
            <a:lvl1pPr>
              <a:defRPr b="1"/>
            </a:lvl1pPr>
          </a:lstStyle>
          <a:p>
            <a:r>
              <a:rPr lang="nl-NL"/>
              <a:t>Klik om stijl te bewerken</a:t>
            </a:r>
          </a:p>
        </p:txBody>
      </p:sp>
      <p:sp>
        <p:nvSpPr>
          <p:cNvPr id="13" name="Tijdelijke aanduiding voor tekst 12">
            <a:extLst>
              <a:ext uri="{FF2B5EF4-FFF2-40B4-BE49-F238E27FC236}">
                <a16:creationId xmlns:a16="http://schemas.microsoft.com/office/drawing/2014/main" id="{B28FF7A3-058A-5049-962E-DBB9EAD243DF}"/>
              </a:ext>
            </a:extLst>
          </p:cNvPr>
          <p:cNvSpPr>
            <a:spLocks noGrp="1"/>
          </p:cNvSpPr>
          <p:nvPr>
            <p:ph type="body" sz="quarter" idx="10" hasCustomPrompt="1"/>
          </p:nvPr>
        </p:nvSpPr>
        <p:spPr>
          <a:xfrm>
            <a:off x="1672388" y="2482141"/>
            <a:ext cx="3816774" cy="1217930"/>
          </a:xfrm>
          <a:prstGeom prst="rect">
            <a:avLst/>
          </a:prstGeom>
        </p:spPr>
        <p:txBody>
          <a:bodyPr anchor="ctr"/>
          <a:lstStyle>
            <a:lvl1pPr marL="0" indent="0" algn="ctr">
              <a:buFontTx/>
              <a:buNone/>
              <a:defRPr b="1"/>
            </a:lvl1pPr>
          </a:lstStyle>
          <a:p>
            <a:pPr lvl="0"/>
            <a:r>
              <a:rPr lang="nl-NL"/>
              <a:t>Titel 1</a:t>
            </a:r>
          </a:p>
        </p:txBody>
      </p:sp>
      <p:sp>
        <p:nvSpPr>
          <p:cNvPr id="22" name="Tijdelijke aanduiding voor tekst 12">
            <a:extLst>
              <a:ext uri="{FF2B5EF4-FFF2-40B4-BE49-F238E27FC236}">
                <a16:creationId xmlns:a16="http://schemas.microsoft.com/office/drawing/2014/main" id="{A0738E15-1A41-454B-BF0F-8B54BD66B873}"/>
              </a:ext>
            </a:extLst>
          </p:cNvPr>
          <p:cNvSpPr>
            <a:spLocks noGrp="1"/>
          </p:cNvSpPr>
          <p:nvPr>
            <p:ph type="body" sz="quarter" idx="11" hasCustomPrompt="1"/>
          </p:nvPr>
        </p:nvSpPr>
        <p:spPr>
          <a:xfrm>
            <a:off x="7326020" y="2482984"/>
            <a:ext cx="3816774" cy="1217930"/>
          </a:xfrm>
          <a:prstGeom prst="rect">
            <a:avLst/>
          </a:prstGeom>
        </p:spPr>
        <p:txBody>
          <a:bodyPr anchor="ctr"/>
          <a:lstStyle>
            <a:lvl1pPr marL="0" indent="0" algn="ctr">
              <a:buFontTx/>
              <a:buNone/>
              <a:defRPr b="1"/>
            </a:lvl1pPr>
          </a:lstStyle>
          <a:p>
            <a:pPr lvl="0"/>
            <a:r>
              <a:rPr lang="nl-NL"/>
              <a:t>Titel 2</a:t>
            </a:r>
          </a:p>
        </p:txBody>
      </p:sp>
      <p:sp>
        <p:nvSpPr>
          <p:cNvPr id="18" name="Tijdelijke aanduiding voor tekst 17">
            <a:extLst>
              <a:ext uri="{FF2B5EF4-FFF2-40B4-BE49-F238E27FC236}">
                <a16:creationId xmlns:a16="http://schemas.microsoft.com/office/drawing/2014/main" id="{204B60F8-95F8-DE43-A0E3-14B47EC18E17}"/>
              </a:ext>
            </a:extLst>
          </p:cNvPr>
          <p:cNvSpPr>
            <a:spLocks noGrp="1"/>
          </p:cNvSpPr>
          <p:nvPr>
            <p:ph type="body" sz="quarter" idx="12" hasCustomPrompt="1"/>
          </p:nvPr>
        </p:nvSpPr>
        <p:spPr>
          <a:xfrm>
            <a:off x="1671877" y="4114921"/>
            <a:ext cx="3817144" cy="3674944"/>
          </a:xfrm>
          <a:prstGeom prst="rect">
            <a:avLst/>
          </a:prstGeom>
        </p:spPr>
        <p:txBody>
          <a:bodyPr anchor="ctr"/>
          <a:lstStyle>
            <a:lvl1pPr marL="359100" indent="-359100">
              <a:lnSpc>
                <a:spcPct val="120000"/>
              </a:lnSpc>
              <a:spcBef>
                <a:spcPts val="0"/>
              </a:spcBef>
              <a:defRPr sz="1575"/>
            </a:lvl1pPr>
          </a:lstStyle>
          <a:p>
            <a:pPr lvl="0"/>
            <a:r>
              <a:rPr lang="nl-NL"/>
              <a:t>Tekst</a:t>
            </a:r>
          </a:p>
          <a:p>
            <a:pPr lvl="0"/>
            <a:r>
              <a:rPr lang="nl-NL"/>
              <a:t>Tekst</a:t>
            </a:r>
          </a:p>
          <a:p>
            <a:pPr lvl="0"/>
            <a:r>
              <a:rPr lang="nl-NL"/>
              <a:t>-</a:t>
            </a:r>
          </a:p>
          <a:p>
            <a:pPr lvl="0"/>
            <a:r>
              <a:rPr lang="nl-NL"/>
              <a:t>-</a:t>
            </a:r>
          </a:p>
          <a:p>
            <a:pPr lvl="0"/>
            <a:r>
              <a:rPr lang="nl-NL"/>
              <a:t>-</a:t>
            </a:r>
          </a:p>
          <a:p>
            <a:pPr lvl="0"/>
            <a:r>
              <a:rPr lang="nl-NL"/>
              <a:t>-</a:t>
            </a:r>
          </a:p>
        </p:txBody>
      </p:sp>
      <p:sp>
        <p:nvSpPr>
          <p:cNvPr id="24" name="Tijdelijke aanduiding voor tekst 17">
            <a:extLst>
              <a:ext uri="{FF2B5EF4-FFF2-40B4-BE49-F238E27FC236}">
                <a16:creationId xmlns:a16="http://schemas.microsoft.com/office/drawing/2014/main" id="{06CEF577-FB2E-D047-B0EB-6483DB093F18}"/>
              </a:ext>
            </a:extLst>
          </p:cNvPr>
          <p:cNvSpPr>
            <a:spLocks noGrp="1"/>
          </p:cNvSpPr>
          <p:nvPr>
            <p:ph type="body" sz="quarter" idx="13" hasCustomPrompt="1"/>
          </p:nvPr>
        </p:nvSpPr>
        <p:spPr>
          <a:xfrm>
            <a:off x="7326019" y="4114920"/>
            <a:ext cx="3817144" cy="3673960"/>
          </a:xfrm>
          <a:prstGeom prst="rect">
            <a:avLst/>
          </a:prstGeom>
        </p:spPr>
        <p:txBody>
          <a:bodyPr anchor="ctr"/>
          <a:lstStyle>
            <a:lvl1pPr marL="359100" indent="-359100">
              <a:lnSpc>
                <a:spcPct val="120000"/>
              </a:lnSpc>
              <a:spcBef>
                <a:spcPts val="0"/>
              </a:spcBef>
              <a:defRPr sz="1575"/>
            </a:lvl1pPr>
          </a:lstStyle>
          <a:p>
            <a:pPr lvl="0"/>
            <a:r>
              <a:rPr lang="nl-NL"/>
              <a:t>Tekst</a:t>
            </a:r>
          </a:p>
          <a:p>
            <a:pPr lvl="0"/>
            <a:r>
              <a:rPr lang="nl-NL"/>
              <a:t>Tekst</a:t>
            </a:r>
          </a:p>
          <a:p>
            <a:pPr lvl="0"/>
            <a:r>
              <a:rPr lang="nl-NL"/>
              <a:t>-</a:t>
            </a:r>
          </a:p>
          <a:p>
            <a:pPr lvl="0"/>
            <a:r>
              <a:rPr lang="nl-NL"/>
              <a:t>-</a:t>
            </a:r>
          </a:p>
          <a:p>
            <a:pPr lvl="0"/>
            <a:r>
              <a:rPr lang="nl-NL"/>
              <a:t>-</a:t>
            </a:r>
          </a:p>
          <a:p>
            <a:pPr lvl="0"/>
            <a:r>
              <a:rPr lang="nl-NL"/>
              <a:t>-</a:t>
            </a:r>
          </a:p>
        </p:txBody>
      </p:sp>
    </p:spTree>
    <p:extLst>
      <p:ext uri="{BB962C8B-B14F-4D97-AF65-F5344CB8AC3E}">
        <p14:creationId xmlns:p14="http://schemas.microsoft.com/office/powerpoint/2010/main" val="245716794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Blokken dia 4">
    <p:spTree>
      <p:nvGrpSpPr>
        <p:cNvPr id="1" name=""/>
        <p:cNvGrpSpPr/>
        <p:nvPr/>
      </p:nvGrpSpPr>
      <p:grpSpPr>
        <a:xfrm>
          <a:off x="0" y="0"/>
          <a:ext cx="0" cy="0"/>
          <a:chOff x="0" y="0"/>
          <a:chExt cx="0" cy="0"/>
        </a:xfrm>
      </p:grpSpPr>
      <p:sp>
        <p:nvSpPr>
          <p:cNvPr id="20" name="Afgeronde rechthoek 19">
            <a:extLst>
              <a:ext uri="{FF2B5EF4-FFF2-40B4-BE49-F238E27FC236}">
                <a16:creationId xmlns:a16="http://schemas.microsoft.com/office/drawing/2014/main" id="{B11C9B09-3B83-EE4A-BC6A-FB182B7BDDEC}"/>
              </a:ext>
            </a:extLst>
          </p:cNvPr>
          <p:cNvSpPr/>
          <p:nvPr userDrawn="1"/>
        </p:nvSpPr>
        <p:spPr>
          <a:xfrm>
            <a:off x="8506328" y="1757565"/>
            <a:ext cx="3771954"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223"/>
          </a:p>
        </p:txBody>
      </p:sp>
      <p:sp>
        <p:nvSpPr>
          <p:cNvPr id="21" name="Afgeronde rechthoek 20">
            <a:extLst>
              <a:ext uri="{FF2B5EF4-FFF2-40B4-BE49-F238E27FC236}">
                <a16:creationId xmlns:a16="http://schemas.microsoft.com/office/drawing/2014/main" id="{A50A478C-F08E-8041-8B23-6E9E18DEDDC6}"/>
              </a:ext>
            </a:extLst>
          </p:cNvPr>
          <p:cNvSpPr/>
          <p:nvPr userDrawn="1"/>
        </p:nvSpPr>
        <p:spPr>
          <a:xfrm>
            <a:off x="523319" y="1757565"/>
            <a:ext cx="3771955"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223">
              <a:solidFill>
                <a:schemeClr val="tx1"/>
              </a:solidFill>
            </a:endParaRPr>
          </a:p>
        </p:txBody>
      </p:sp>
      <p:sp>
        <p:nvSpPr>
          <p:cNvPr id="22" name="Afgeronde rechthoek 21">
            <a:extLst>
              <a:ext uri="{FF2B5EF4-FFF2-40B4-BE49-F238E27FC236}">
                <a16:creationId xmlns:a16="http://schemas.microsoft.com/office/drawing/2014/main" id="{FDCBF01B-2B39-EC47-AAB7-FC0E5E61E353}"/>
              </a:ext>
            </a:extLst>
          </p:cNvPr>
          <p:cNvSpPr/>
          <p:nvPr userDrawn="1"/>
        </p:nvSpPr>
        <p:spPr>
          <a:xfrm>
            <a:off x="4514823" y="1757565"/>
            <a:ext cx="3771955"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223">
              <a:solidFill>
                <a:schemeClr val="tx1"/>
              </a:solidFill>
            </a:endParaRPr>
          </a:p>
        </p:txBody>
      </p:sp>
      <p:sp>
        <p:nvSpPr>
          <p:cNvPr id="16" name="Titel 5">
            <a:extLst>
              <a:ext uri="{FF2B5EF4-FFF2-40B4-BE49-F238E27FC236}">
                <a16:creationId xmlns:a16="http://schemas.microsoft.com/office/drawing/2014/main" id="{4D1E3E50-637F-2D48-A30A-C25C293D58B5}"/>
              </a:ext>
            </a:extLst>
          </p:cNvPr>
          <p:cNvSpPr>
            <a:spLocks noGrp="1"/>
          </p:cNvSpPr>
          <p:nvPr>
            <p:ph type="title"/>
          </p:nvPr>
        </p:nvSpPr>
        <p:spPr>
          <a:xfrm>
            <a:off x="523319" y="520328"/>
            <a:ext cx="11041380" cy="1102940"/>
          </a:xfrm>
          <a:prstGeom prst="rect">
            <a:avLst/>
          </a:prstGeom>
        </p:spPr>
        <p:txBody>
          <a:bodyPr anchor="ctr"/>
          <a:lstStyle>
            <a:lvl1pPr>
              <a:defRPr b="1"/>
            </a:lvl1pPr>
          </a:lstStyle>
          <a:p>
            <a:r>
              <a:rPr lang="nl-NL"/>
              <a:t>Klik om stijl te bewerken</a:t>
            </a:r>
          </a:p>
        </p:txBody>
      </p:sp>
      <p:sp>
        <p:nvSpPr>
          <p:cNvPr id="17" name="Tijdelijke aanduiding voor tekst 12">
            <a:extLst>
              <a:ext uri="{FF2B5EF4-FFF2-40B4-BE49-F238E27FC236}">
                <a16:creationId xmlns:a16="http://schemas.microsoft.com/office/drawing/2014/main" id="{4D3D2A08-404A-A343-8E20-01D44D19C0E7}"/>
              </a:ext>
            </a:extLst>
          </p:cNvPr>
          <p:cNvSpPr>
            <a:spLocks noGrp="1"/>
          </p:cNvSpPr>
          <p:nvPr>
            <p:ph type="body" sz="quarter" idx="10" hasCustomPrompt="1"/>
          </p:nvPr>
        </p:nvSpPr>
        <p:spPr>
          <a:xfrm>
            <a:off x="649221" y="2398098"/>
            <a:ext cx="3520151" cy="746591"/>
          </a:xfrm>
          <a:prstGeom prst="rect">
            <a:avLst/>
          </a:prstGeom>
        </p:spPr>
        <p:txBody>
          <a:bodyPr anchor="ctr"/>
          <a:lstStyle>
            <a:lvl1pPr marL="0" indent="0" algn="ctr">
              <a:buFontTx/>
              <a:buNone/>
              <a:defRPr b="1"/>
            </a:lvl1pPr>
          </a:lstStyle>
          <a:p>
            <a:pPr lvl="0"/>
            <a:r>
              <a:rPr lang="nl-NL"/>
              <a:t>Titel 1</a:t>
            </a:r>
          </a:p>
        </p:txBody>
      </p:sp>
      <p:sp>
        <p:nvSpPr>
          <p:cNvPr id="18" name="Tijdelijke aanduiding voor tekst 12">
            <a:extLst>
              <a:ext uri="{FF2B5EF4-FFF2-40B4-BE49-F238E27FC236}">
                <a16:creationId xmlns:a16="http://schemas.microsoft.com/office/drawing/2014/main" id="{5BB18949-E80F-354A-BCF2-C5033FFA48AF}"/>
              </a:ext>
            </a:extLst>
          </p:cNvPr>
          <p:cNvSpPr>
            <a:spLocks noGrp="1"/>
          </p:cNvSpPr>
          <p:nvPr>
            <p:ph type="body" sz="quarter" idx="11" hasCustomPrompt="1"/>
          </p:nvPr>
        </p:nvSpPr>
        <p:spPr>
          <a:xfrm>
            <a:off x="4640725" y="2398098"/>
            <a:ext cx="3520151" cy="746591"/>
          </a:xfrm>
          <a:prstGeom prst="rect">
            <a:avLst/>
          </a:prstGeom>
        </p:spPr>
        <p:txBody>
          <a:bodyPr anchor="ctr"/>
          <a:lstStyle>
            <a:lvl1pPr marL="0" indent="0" algn="ctr">
              <a:buFontTx/>
              <a:buNone/>
              <a:defRPr b="1"/>
            </a:lvl1pPr>
          </a:lstStyle>
          <a:p>
            <a:pPr lvl="0"/>
            <a:r>
              <a:rPr lang="nl-NL"/>
              <a:t>Titel 2</a:t>
            </a:r>
          </a:p>
        </p:txBody>
      </p:sp>
      <p:sp>
        <p:nvSpPr>
          <p:cNvPr id="19" name="Tijdelijke aanduiding voor tekst 12">
            <a:extLst>
              <a:ext uri="{FF2B5EF4-FFF2-40B4-BE49-F238E27FC236}">
                <a16:creationId xmlns:a16="http://schemas.microsoft.com/office/drawing/2014/main" id="{B15F3EE8-87EE-C540-A632-F8CE8C54528D}"/>
              </a:ext>
            </a:extLst>
          </p:cNvPr>
          <p:cNvSpPr>
            <a:spLocks noGrp="1"/>
          </p:cNvSpPr>
          <p:nvPr>
            <p:ph type="body" sz="quarter" idx="12" hasCustomPrompt="1"/>
          </p:nvPr>
        </p:nvSpPr>
        <p:spPr>
          <a:xfrm>
            <a:off x="8632229" y="2398097"/>
            <a:ext cx="3520151" cy="746591"/>
          </a:xfrm>
          <a:prstGeom prst="rect">
            <a:avLst/>
          </a:prstGeom>
        </p:spPr>
        <p:txBody>
          <a:bodyPr anchor="ctr"/>
          <a:lstStyle>
            <a:lvl1pPr marL="0" indent="0" algn="ctr">
              <a:buFontTx/>
              <a:buNone/>
              <a:defRPr b="1"/>
            </a:lvl1pPr>
          </a:lstStyle>
          <a:p>
            <a:pPr lvl="0"/>
            <a:r>
              <a:rPr lang="nl-NL"/>
              <a:t>Titel 3</a:t>
            </a:r>
          </a:p>
        </p:txBody>
      </p:sp>
      <p:sp>
        <p:nvSpPr>
          <p:cNvPr id="14" name="Tijdelijke aanduiding voor tekst 12">
            <a:extLst>
              <a:ext uri="{FF2B5EF4-FFF2-40B4-BE49-F238E27FC236}">
                <a16:creationId xmlns:a16="http://schemas.microsoft.com/office/drawing/2014/main" id="{4478B9D7-ECE5-774D-94A8-073912A1C609}"/>
              </a:ext>
            </a:extLst>
          </p:cNvPr>
          <p:cNvSpPr>
            <a:spLocks noGrp="1"/>
          </p:cNvSpPr>
          <p:nvPr>
            <p:ph type="body" sz="quarter" idx="13" hasCustomPrompt="1"/>
          </p:nvPr>
        </p:nvSpPr>
        <p:spPr>
          <a:xfrm>
            <a:off x="649221" y="3413109"/>
            <a:ext cx="3520151" cy="4430527"/>
          </a:xfrm>
          <a:prstGeom prst="rect">
            <a:avLst/>
          </a:prstGeom>
        </p:spPr>
        <p:txBody>
          <a:bodyPr anchor="ctr"/>
          <a:lstStyle>
            <a:lvl1pPr marL="0" indent="0" algn="ctr">
              <a:buFontTx/>
              <a:buNone/>
              <a:defRPr sz="1575" b="0"/>
            </a:lvl1pPr>
          </a:lstStyle>
          <a:p>
            <a:pPr lvl="0"/>
            <a:r>
              <a:rPr lang="nl-NL"/>
              <a:t>Tekst 1</a:t>
            </a:r>
          </a:p>
          <a:p>
            <a:pPr lvl="0"/>
            <a:r>
              <a:rPr lang="nl-NL"/>
              <a:t>Tekst 2</a:t>
            </a:r>
          </a:p>
          <a:p>
            <a:pPr lvl="0"/>
            <a:r>
              <a:rPr lang="nl-NL"/>
              <a:t>Tekst 3</a:t>
            </a:r>
          </a:p>
          <a:p>
            <a:pPr lvl="0"/>
            <a:endParaRPr lang="nl-NL"/>
          </a:p>
          <a:p>
            <a:pPr lvl="0"/>
            <a:r>
              <a:rPr lang="nl-NL" b="1"/>
              <a:t>Tekst 3</a:t>
            </a:r>
          </a:p>
          <a:p>
            <a:pPr lvl="0"/>
            <a:r>
              <a:rPr lang="nl-NL" b="0"/>
              <a:t>Tekst 4</a:t>
            </a:r>
          </a:p>
          <a:p>
            <a:pPr lvl="0"/>
            <a:endParaRPr lang="nl-NL"/>
          </a:p>
          <a:p>
            <a:pPr lvl="0"/>
            <a:r>
              <a:rPr lang="nl-NL"/>
              <a:t>Tekst 5</a:t>
            </a:r>
          </a:p>
        </p:txBody>
      </p:sp>
      <p:sp>
        <p:nvSpPr>
          <p:cNvPr id="15" name="Tijdelijke aanduiding voor tekst 12">
            <a:extLst>
              <a:ext uri="{FF2B5EF4-FFF2-40B4-BE49-F238E27FC236}">
                <a16:creationId xmlns:a16="http://schemas.microsoft.com/office/drawing/2014/main" id="{90BEC184-FA95-0E42-B763-3180D9696B99}"/>
              </a:ext>
            </a:extLst>
          </p:cNvPr>
          <p:cNvSpPr>
            <a:spLocks noGrp="1"/>
          </p:cNvSpPr>
          <p:nvPr>
            <p:ph type="body" sz="quarter" idx="14" hasCustomPrompt="1"/>
          </p:nvPr>
        </p:nvSpPr>
        <p:spPr>
          <a:xfrm>
            <a:off x="4640725" y="3413109"/>
            <a:ext cx="3520151" cy="4430527"/>
          </a:xfrm>
          <a:prstGeom prst="rect">
            <a:avLst/>
          </a:prstGeom>
        </p:spPr>
        <p:txBody>
          <a:bodyPr anchor="ctr"/>
          <a:lstStyle>
            <a:lvl1pPr marL="0" indent="0" algn="ctr">
              <a:buFontTx/>
              <a:buNone/>
              <a:defRPr sz="1575" b="0"/>
            </a:lvl1pPr>
          </a:lstStyle>
          <a:p>
            <a:pPr lvl="0"/>
            <a:r>
              <a:rPr lang="nl-NL"/>
              <a:t>Tekst 2</a:t>
            </a:r>
          </a:p>
        </p:txBody>
      </p:sp>
      <p:sp>
        <p:nvSpPr>
          <p:cNvPr id="23" name="Tijdelijke aanduiding voor tekst 12">
            <a:extLst>
              <a:ext uri="{FF2B5EF4-FFF2-40B4-BE49-F238E27FC236}">
                <a16:creationId xmlns:a16="http://schemas.microsoft.com/office/drawing/2014/main" id="{87A23795-5E11-FF49-A48D-8280284C5F8E}"/>
              </a:ext>
            </a:extLst>
          </p:cNvPr>
          <p:cNvSpPr>
            <a:spLocks noGrp="1"/>
          </p:cNvSpPr>
          <p:nvPr>
            <p:ph type="body" sz="quarter" idx="15" hasCustomPrompt="1"/>
          </p:nvPr>
        </p:nvSpPr>
        <p:spPr>
          <a:xfrm>
            <a:off x="8632229" y="3413109"/>
            <a:ext cx="3520151" cy="4430527"/>
          </a:xfrm>
          <a:prstGeom prst="rect">
            <a:avLst/>
          </a:prstGeom>
        </p:spPr>
        <p:txBody>
          <a:bodyPr anchor="ctr"/>
          <a:lstStyle>
            <a:lvl1pPr marL="0" indent="0" algn="ctr">
              <a:buFontTx/>
              <a:buNone/>
              <a:defRPr sz="1575" b="0"/>
            </a:lvl1pPr>
          </a:lstStyle>
          <a:p>
            <a:pPr lvl="0"/>
            <a:r>
              <a:rPr lang="nl-NL"/>
              <a:t>Tekst 3</a:t>
            </a:r>
          </a:p>
        </p:txBody>
      </p:sp>
    </p:spTree>
    <p:extLst>
      <p:ext uri="{BB962C8B-B14F-4D97-AF65-F5344CB8AC3E}">
        <p14:creationId xmlns:p14="http://schemas.microsoft.com/office/powerpoint/2010/main" val="97880804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el + Icon + opsommin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5E5249D-F2D6-D746-BCE8-07A006E68210}"/>
              </a:ext>
            </a:extLst>
          </p:cNvPr>
          <p:cNvSpPr>
            <a:spLocks noGrp="1"/>
          </p:cNvSpPr>
          <p:nvPr>
            <p:ph idx="1" hasCustomPrompt="1"/>
          </p:nvPr>
        </p:nvSpPr>
        <p:spPr>
          <a:xfrm>
            <a:off x="5068175" y="2287190"/>
            <a:ext cx="6496524" cy="6091873"/>
          </a:xfrm>
          <a:prstGeom prst="rect">
            <a:avLst/>
          </a:prstGeom>
        </p:spPr>
        <p:txBody>
          <a:bodyPr/>
          <a:lstStyle>
            <a:lvl1pPr marL="480060" indent="-480060">
              <a:buFont typeface="Arial" panose="020B0604020202020204" pitchFamily="34" charset="0"/>
              <a:buChar char="•"/>
              <a:defRPr sz="1890" b="1"/>
            </a:lvl1pPr>
          </a:lstStyle>
          <a:p>
            <a:pPr lvl="0"/>
            <a:r>
              <a:rPr lang="nl-NL"/>
              <a:t>Opsomming tekst 1</a:t>
            </a:r>
          </a:p>
          <a:p>
            <a:pPr lvl="0"/>
            <a:r>
              <a:rPr lang="nl-NL"/>
              <a:t>Opsomming tekst 2</a:t>
            </a:r>
          </a:p>
          <a:p>
            <a:pPr lvl="0"/>
            <a:r>
              <a:rPr lang="nl-NL"/>
              <a:t>Opsomming tekst 3</a:t>
            </a:r>
          </a:p>
          <a:p>
            <a:pPr lvl="0"/>
            <a:r>
              <a:rPr lang="nl-NL"/>
              <a:t>Opsomming tekst 4</a:t>
            </a:r>
          </a:p>
          <a:p>
            <a:pPr lvl="0"/>
            <a:r>
              <a:rPr lang="nl-NL"/>
              <a:t>Opsomming tekst 5</a:t>
            </a:r>
          </a:p>
          <a:p>
            <a:pPr lvl="0"/>
            <a:endParaRPr lang="nl-NL"/>
          </a:p>
        </p:txBody>
      </p:sp>
      <p:sp>
        <p:nvSpPr>
          <p:cNvPr id="7" name="Titel 5">
            <a:extLst>
              <a:ext uri="{FF2B5EF4-FFF2-40B4-BE49-F238E27FC236}">
                <a16:creationId xmlns:a16="http://schemas.microsoft.com/office/drawing/2014/main" id="{0FDEEF02-DC42-1E43-BFE0-239AEA9B4C2B}"/>
              </a:ext>
            </a:extLst>
          </p:cNvPr>
          <p:cNvSpPr>
            <a:spLocks noGrp="1"/>
          </p:cNvSpPr>
          <p:nvPr>
            <p:ph type="title"/>
          </p:nvPr>
        </p:nvSpPr>
        <p:spPr>
          <a:xfrm>
            <a:off x="523319" y="520328"/>
            <a:ext cx="11041380" cy="1102940"/>
          </a:xfrm>
          <a:prstGeom prst="rect">
            <a:avLst/>
          </a:prstGeom>
        </p:spPr>
        <p:txBody>
          <a:bodyPr anchor="ctr"/>
          <a:lstStyle>
            <a:lvl1pPr>
              <a:defRPr b="1"/>
            </a:lvl1pPr>
          </a:lstStyle>
          <a:p>
            <a:r>
              <a:rPr lang="nl-NL"/>
              <a:t>Klik om stijl te bewerken</a:t>
            </a:r>
          </a:p>
        </p:txBody>
      </p:sp>
      <p:sp>
        <p:nvSpPr>
          <p:cNvPr id="8" name="Tijdelijke aanduiding voor afbeelding 3">
            <a:extLst>
              <a:ext uri="{FF2B5EF4-FFF2-40B4-BE49-F238E27FC236}">
                <a16:creationId xmlns:a16="http://schemas.microsoft.com/office/drawing/2014/main" id="{D54C7741-9B13-3E42-B351-8D47FBF1F93C}"/>
              </a:ext>
            </a:extLst>
          </p:cNvPr>
          <p:cNvSpPr>
            <a:spLocks noGrp="1"/>
          </p:cNvSpPr>
          <p:nvPr>
            <p:ph type="pic" sz="quarter" idx="10" hasCustomPrompt="1"/>
          </p:nvPr>
        </p:nvSpPr>
        <p:spPr>
          <a:xfrm>
            <a:off x="1074810" y="2287190"/>
            <a:ext cx="3318748" cy="3636010"/>
          </a:xfrm>
          <a:prstGeom prst="rect">
            <a:avLst/>
          </a:prstGeom>
        </p:spPr>
        <p:txBody>
          <a:bodyPr/>
          <a:lstStyle/>
          <a:p>
            <a:r>
              <a:rPr lang="nl-NL"/>
              <a:t>Avance ICON</a:t>
            </a:r>
          </a:p>
        </p:txBody>
      </p:sp>
    </p:spTree>
    <p:extLst>
      <p:ext uri="{BB962C8B-B14F-4D97-AF65-F5344CB8AC3E}">
        <p14:creationId xmlns:p14="http://schemas.microsoft.com/office/powerpoint/2010/main" val="1207662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eindslide blauw">
    <p:spTree>
      <p:nvGrpSpPr>
        <p:cNvPr id="1" name=""/>
        <p:cNvGrpSpPr/>
        <p:nvPr/>
      </p:nvGrpSpPr>
      <p:grpSpPr>
        <a:xfrm>
          <a:off x="0" y="0"/>
          <a:ext cx="0" cy="0"/>
          <a:chOff x="0" y="0"/>
          <a:chExt cx="0" cy="0"/>
        </a:xfrm>
      </p:grpSpPr>
      <p:sp>
        <p:nvSpPr>
          <p:cNvPr id="31" name="Vrije vorm: vorm 30">
            <a:extLst>
              <a:ext uri="{FF2B5EF4-FFF2-40B4-BE49-F238E27FC236}">
                <a16:creationId xmlns:a16="http://schemas.microsoft.com/office/drawing/2014/main" id="{DC6E2CCF-FCB7-49EF-9591-FE80CFA398A8}"/>
              </a:ext>
            </a:extLst>
          </p:cNvPr>
          <p:cNvSpPr/>
          <p:nvPr userDrawn="1"/>
        </p:nvSpPr>
        <p:spPr>
          <a:xfrm>
            <a:off x="459783" y="565503"/>
            <a:ext cx="12341817" cy="8466835"/>
          </a:xfrm>
          <a:custGeom>
            <a:avLst/>
            <a:gdLst>
              <a:gd name="connsiteX0" fmla="*/ 405142 w 11626516"/>
              <a:gd name="connsiteY0" fmla="*/ 0 h 6047739"/>
              <a:gd name="connsiteX1" fmla="*/ 11626516 w 11626516"/>
              <a:gd name="connsiteY1" fmla="*/ 0 h 6047739"/>
              <a:gd name="connsiteX2" fmla="*/ 11626516 w 11626516"/>
              <a:gd name="connsiteY2" fmla="*/ 6047739 h 6047739"/>
              <a:gd name="connsiteX3" fmla="*/ 0 w 11626516"/>
              <a:gd name="connsiteY3" fmla="*/ 6047739 h 6047739"/>
              <a:gd name="connsiteX4" fmla="*/ 0 w 11626516"/>
              <a:gd name="connsiteY4" fmla="*/ 412376 h 604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6516" h="6047739">
                <a:moveTo>
                  <a:pt x="405142" y="0"/>
                </a:moveTo>
                <a:lnTo>
                  <a:pt x="11626516" y="0"/>
                </a:lnTo>
                <a:lnTo>
                  <a:pt x="11626516" y="6047739"/>
                </a:lnTo>
                <a:lnTo>
                  <a:pt x="0" y="6047739"/>
                </a:lnTo>
                <a:lnTo>
                  <a:pt x="0" y="412376"/>
                </a:lnTo>
                <a:close/>
              </a:path>
            </a:pathLst>
          </a:custGeom>
          <a:solidFill>
            <a:srgbClr val="88C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23"/>
          </a:p>
        </p:txBody>
      </p:sp>
      <p:sp>
        <p:nvSpPr>
          <p:cNvPr id="15" name="Tijdelijke aanduiding voor tekst 16">
            <a:extLst>
              <a:ext uri="{FF2B5EF4-FFF2-40B4-BE49-F238E27FC236}">
                <a16:creationId xmlns:a16="http://schemas.microsoft.com/office/drawing/2014/main" id="{AEE1D31E-C74A-4AF0-BDAE-0113603B1D62}"/>
              </a:ext>
            </a:extLst>
          </p:cNvPr>
          <p:cNvSpPr>
            <a:spLocks noGrp="1" noChangeAspect="1"/>
          </p:cNvSpPr>
          <p:nvPr>
            <p:ph type="body" sz="quarter" idx="15" hasCustomPrompt="1"/>
          </p:nvPr>
        </p:nvSpPr>
        <p:spPr>
          <a:xfrm>
            <a:off x="7211595" y="6451857"/>
            <a:ext cx="3870721" cy="2580480"/>
          </a:xfrm>
          <a:prstGeom prst="rect">
            <a:avLst/>
          </a:prstGeom>
          <a:solidFill>
            <a:schemeClr val="bg1"/>
          </a:solidFill>
        </p:spPr>
        <p:txBody>
          <a:bodyPr lIns="180000" tIns="180000" rIns="180000" bIns="180000" anchor="t"/>
          <a:lstStyle>
            <a:lvl1pPr marL="0" indent="0" algn="l">
              <a:buNone/>
              <a:defRPr sz="1680">
                <a:solidFill>
                  <a:srgbClr val="008ACE"/>
                </a:solidFill>
                <a:latin typeface="+mj-lt"/>
              </a:defRPr>
            </a:lvl1pPr>
          </a:lstStyle>
          <a:p>
            <a:pPr lvl="0"/>
            <a:r>
              <a:rPr lang="nl-NL"/>
              <a:t>Klik om contactgegevens toe te voegen</a:t>
            </a:r>
          </a:p>
        </p:txBody>
      </p:sp>
      <p:sp>
        <p:nvSpPr>
          <p:cNvPr id="16" name="Titel 1">
            <a:extLst>
              <a:ext uri="{FF2B5EF4-FFF2-40B4-BE49-F238E27FC236}">
                <a16:creationId xmlns:a16="http://schemas.microsoft.com/office/drawing/2014/main" id="{4EF0351C-30A7-4275-9B24-D4AE55852363}"/>
              </a:ext>
            </a:extLst>
          </p:cNvPr>
          <p:cNvSpPr>
            <a:spLocks noGrp="1"/>
          </p:cNvSpPr>
          <p:nvPr>
            <p:ph type="ctrTitle" hasCustomPrompt="1"/>
          </p:nvPr>
        </p:nvSpPr>
        <p:spPr>
          <a:xfrm>
            <a:off x="1339605" y="1415706"/>
            <a:ext cx="8708162" cy="2071047"/>
          </a:xfrm>
          <a:prstGeom prst="rect">
            <a:avLst/>
          </a:prstGeom>
        </p:spPr>
        <p:txBody>
          <a:bodyPr lIns="0" tIns="0" rIns="0" bIns="0" anchor="t"/>
          <a:lstStyle>
            <a:lvl1pPr algn="l">
              <a:lnSpc>
                <a:spcPct val="80000"/>
              </a:lnSpc>
              <a:defRPr sz="5040" b="1">
                <a:solidFill>
                  <a:schemeClr val="bg1"/>
                </a:solidFill>
                <a:latin typeface="+mn-lt"/>
              </a:defRPr>
            </a:lvl1pPr>
          </a:lstStyle>
          <a:p>
            <a:r>
              <a:rPr lang="nl-NL"/>
              <a:t>Klik om een afsluiting toe te voegen</a:t>
            </a:r>
          </a:p>
        </p:txBody>
      </p:sp>
      <p:sp>
        <p:nvSpPr>
          <p:cNvPr id="18" name="Rechthoek 17">
            <a:extLst>
              <a:ext uri="{FF2B5EF4-FFF2-40B4-BE49-F238E27FC236}">
                <a16:creationId xmlns:a16="http://schemas.microsoft.com/office/drawing/2014/main" id="{B4454235-3DA0-41C7-8C27-9B306C97D7DF}"/>
              </a:ext>
            </a:extLst>
          </p:cNvPr>
          <p:cNvSpPr/>
          <p:nvPr userDrawn="1"/>
        </p:nvSpPr>
        <p:spPr>
          <a:xfrm>
            <a:off x="5276235" y="6451857"/>
            <a:ext cx="1935360" cy="25804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223">
              <a:solidFill>
                <a:schemeClr val="bg1"/>
              </a:solidFill>
            </a:endParaRPr>
          </a:p>
        </p:txBody>
      </p:sp>
      <p:sp>
        <p:nvSpPr>
          <p:cNvPr id="8" name="Rechthoek 7">
            <a:extLst>
              <a:ext uri="{FF2B5EF4-FFF2-40B4-BE49-F238E27FC236}">
                <a16:creationId xmlns:a16="http://schemas.microsoft.com/office/drawing/2014/main" id="{24234A86-22FE-4C4D-96A3-AE38FEEE93DD}"/>
              </a:ext>
            </a:extLst>
          </p:cNvPr>
          <p:cNvSpPr/>
          <p:nvPr userDrawn="1"/>
        </p:nvSpPr>
        <p:spPr>
          <a:xfrm>
            <a:off x="11083491" y="8185495"/>
            <a:ext cx="1718110" cy="1415705"/>
          </a:xfrm>
          <a:prstGeom prst="rect">
            <a:avLst/>
          </a:prstGeom>
          <a:solidFill>
            <a:srgbClr val="AFAD94">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nl-NL" sz="2223">
              <a:solidFill>
                <a:schemeClr val="bg1"/>
              </a:solidFill>
            </a:endParaRPr>
          </a:p>
        </p:txBody>
      </p:sp>
      <p:sp>
        <p:nvSpPr>
          <p:cNvPr id="9" name="Tijdelijke aanduiding voor afbeelding 3">
            <a:extLst>
              <a:ext uri="{FF2B5EF4-FFF2-40B4-BE49-F238E27FC236}">
                <a16:creationId xmlns:a16="http://schemas.microsoft.com/office/drawing/2014/main" id="{84C7DFF0-DB05-4F8C-81D6-D7543B3863F9}"/>
              </a:ext>
            </a:extLst>
          </p:cNvPr>
          <p:cNvSpPr>
            <a:spLocks noGrp="1" noChangeAspect="1"/>
          </p:cNvSpPr>
          <p:nvPr>
            <p:ph type="pic" sz="quarter" idx="11" hasCustomPrompt="1"/>
          </p:nvPr>
        </p:nvSpPr>
        <p:spPr>
          <a:xfrm>
            <a:off x="7211595" y="3871377"/>
            <a:ext cx="1935360" cy="2580480"/>
          </a:xfrm>
          <a:prstGeom prst="rect">
            <a:avLst/>
          </a:prstGeom>
        </p:spPr>
        <p:txBody>
          <a:bodyPr anchor="ctr"/>
          <a:lstStyle>
            <a:lvl1pPr marL="0" indent="0" algn="ctr">
              <a:buNone/>
              <a:defRPr sz="1680" i="1"/>
            </a:lvl1pPr>
          </a:lstStyle>
          <a:p>
            <a:r>
              <a:rPr lang="nl-NL"/>
              <a:t>Klik om een (pas)foto toe te voegen of verwijder dit blokje als je geen foto wil toevoegen</a:t>
            </a:r>
          </a:p>
        </p:txBody>
      </p:sp>
      <p:pic>
        <p:nvPicPr>
          <p:cNvPr id="10" name="Afbeelding 9">
            <a:extLst>
              <a:ext uri="{FF2B5EF4-FFF2-40B4-BE49-F238E27FC236}">
                <a16:creationId xmlns:a16="http://schemas.microsoft.com/office/drawing/2014/main" id="{C66984B2-FCAA-40E9-8341-B3D27DBEA46F}"/>
              </a:ext>
            </a:extLst>
          </p:cNvPr>
          <p:cNvPicPr>
            <a:picLocks noChangeAspect="1"/>
          </p:cNvPicPr>
          <p:nvPr userDrawn="1"/>
        </p:nvPicPr>
        <p:blipFill>
          <a:blip r:embed="rId2"/>
          <a:stretch>
            <a:fillRect/>
          </a:stretch>
        </p:blipFill>
        <p:spPr>
          <a:xfrm>
            <a:off x="10280899" y="-3359"/>
            <a:ext cx="2520701" cy="2520701"/>
          </a:xfrm>
          <a:prstGeom prst="rect">
            <a:avLst/>
          </a:prstGeom>
        </p:spPr>
      </p:pic>
    </p:spTree>
    <p:extLst>
      <p:ext uri="{BB962C8B-B14F-4D97-AF65-F5344CB8AC3E}">
        <p14:creationId xmlns:p14="http://schemas.microsoft.com/office/powerpoint/2010/main" val="551908333"/>
      </p:ext>
    </p:extLst>
  </p:cSld>
  <p:clrMapOvr>
    <a:masterClrMapping/>
  </p:clrMapOvr>
  <p:extLst>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Producten dia">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671179FF-C4BD-5D45-9CDA-AD863559B38F}"/>
              </a:ext>
            </a:extLst>
          </p:cNvPr>
          <p:cNvSpPr/>
          <p:nvPr userDrawn="1"/>
        </p:nvSpPr>
        <p:spPr>
          <a:xfrm>
            <a:off x="9733683" y="7777318"/>
            <a:ext cx="1037241" cy="433619"/>
          </a:xfrm>
          <a:prstGeom prst="rect">
            <a:avLst/>
          </a:prstGeom>
          <a:solidFill>
            <a:srgbClr val="EBEBEB"/>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23">
              <a:solidFill>
                <a:schemeClr val="tx1"/>
              </a:solidFill>
            </a:endParaRPr>
          </a:p>
        </p:txBody>
      </p:sp>
      <p:sp>
        <p:nvSpPr>
          <p:cNvPr id="12" name="Freeform 104">
            <a:hlinkClick r:id="rId2"/>
            <a:extLst>
              <a:ext uri="{FF2B5EF4-FFF2-40B4-BE49-F238E27FC236}">
                <a16:creationId xmlns:a16="http://schemas.microsoft.com/office/drawing/2014/main" id="{193D612C-DBB1-5541-838D-309A90C85388}"/>
              </a:ext>
            </a:extLst>
          </p:cNvPr>
          <p:cNvSpPr>
            <a:spLocks/>
          </p:cNvSpPr>
          <p:nvPr userDrawn="1"/>
        </p:nvSpPr>
        <p:spPr bwMode="auto">
          <a:xfrm>
            <a:off x="6009085" y="3279052"/>
            <a:ext cx="783431" cy="1617980"/>
          </a:xfrm>
          <a:custGeom>
            <a:avLst/>
            <a:gdLst>
              <a:gd name="T0" fmla="*/ 2147483647 w 470"/>
              <a:gd name="T1" fmla="*/ 2147483647 h 728"/>
              <a:gd name="T2" fmla="*/ 2147483647 w 470"/>
              <a:gd name="T3" fmla="*/ 2147483647 h 728"/>
              <a:gd name="T4" fmla="*/ 2147483647 w 470"/>
              <a:gd name="T5" fmla="*/ 2147483647 h 728"/>
              <a:gd name="T6" fmla="*/ 0 w 470"/>
              <a:gd name="T7" fmla="*/ 2147483647 h 728"/>
              <a:gd name="T8" fmla="*/ 0 w 470"/>
              <a:gd name="T9" fmla="*/ 0 h 728"/>
              <a:gd name="T10" fmla="*/ 2147483647 w 470"/>
              <a:gd name="T11" fmla="*/ 0 h 728"/>
              <a:gd name="T12" fmla="*/ 2147483647 w 470"/>
              <a:gd name="T13" fmla="*/ 0 h 728"/>
              <a:gd name="T14" fmla="*/ 2147483647 w 470"/>
              <a:gd name="T15" fmla="*/ 2147483647 h 728"/>
              <a:gd name="T16" fmla="*/ 2147483647 w 470"/>
              <a:gd name="T17" fmla="*/ 2147483647 h 7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0"/>
              <a:gd name="T28" fmla="*/ 0 h 728"/>
              <a:gd name="T29" fmla="*/ 470 w 470"/>
              <a:gd name="T30" fmla="*/ 728 h 7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0" h="728">
                <a:moveTo>
                  <a:pt x="324" y="9"/>
                </a:moveTo>
                <a:lnTo>
                  <a:pt x="470" y="156"/>
                </a:lnTo>
                <a:lnTo>
                  <a:pt x="470" y="728"/>
                </a:lnTo>
                <a:lnTo>
                  <a:pt x="0" y="728"/>
                </a:lnTo>
                <a:lnTo>
                  <a:pt x="0" y="0"/>
                </a:lnTo>
                <a:lnTo>
                  <a:pt x="239" y="0"/>
                </a:lnTo>
                <a:lnTo>
                  <a:pt x="255" y="0"/>
                </a:lnTo>
                <a:lnTo>
                  <a:pt x="255" y="179"/>
                </a:lnTo>
                <a:lnTo>
                  <a:pt x="383" y="179"/>
                </a:lnTo>
              </a:path>
            </a:pathLst>
          </a:custGeom>
          <a:noFill/>
          <a:ln w="60325" cap="sq">
            <a:solidFill>
              <a:schemeClr val="tx1"/>
            </a:solidFill>
            <a:prstDash val="solid"/>
            <a:round/>
            <a:headEnd/>
            <a:tailEnd/>
          </a:ln>
          <a:extLst>
            <a:ext uri="{909E8E84-426E-40dd-AFC4-6F175D3DCCD1}">
              <a14:hiddenFill xmlns:a14="http://schemas.microsoft.com/office/drawing/2010/main" xmlns:mv="urn:schemas-microsoft-com:mac:vml" xmlns:mc="http://schemas.openxmlformats.org/markup-compatibility/2006" xmlns="">
                <a:solidFill>
                  <a:srgbClr val="FFFFFF"/>
                </a:solidFill>
              </a14:hiddenFill>
            </a:ext>
          </a:extLst>
        </p:spPr>
        <p:txBody>
          <a:bodyPr lIns="96010" tIns="48005" rIns="96010" bIns="48005"/>
          <a:lstStyle/>
          <a:p>
            <a:endParaRPr lang="nl-NL" sz="2223">
              <a:solidFill>
                <a:schemeClr val="tx1"/>
              </a:solidFill>
            </a:endParaRPr>
          </a:p>
        </p:txBody>
      </p:sp>
      <p:sp>
        <p:nvSpPr>
          <p:cNvPr id="13" name="Freeform 78">
            <a:extLst>
              <a:ext uri="{FF2B5EF4-FFF2-40B4-BE49-F238E27FC236}">
                <a16:creationId xmlns:a16="http://schemas.microsoft.com/office/drawing/2014/main" id="{4D635D47-579B-A641-AE91-2E0C44D2D5C6}"/>
              </a:ext>
            </a:extLst>
          </p:cNvPr>
          <p:cNvSpPr>
            <a:spLocks/>
          </p:cNvSpPr>
          <p:nvPr userDrawn="1"/>
        </p:nvSpPr>
        <p:spPr bwMode="auto">
          <a:xfrm>
            <a:off x="7768469" y="6499233"/>
            <a:ext cx="1288495" cy="1978025"/>
          </a:xfrm>
          <a:custGeom>
            <a:avLst/>
            <a:gdLst>
              <a:gd name="T0" fmla="*/ 2147483647 w 327"/>
              <a:gd name="T1" fmla="*/ 2147483647 h 376"/>
              <a:gd name="T2" fmla="*/ 2147483647 w 327"/>
              <a:gd name="T3" fmla="*/ 2147483647 h 376"/>
              <a:gd name="T4" fmla="*/ 2147483647 w 327"/>
              <a:gd name="T5" fmla="*/ 2147483647 h 376"/>
              <a:gd name="T6" fmla="*/ 2147483647 w 327"/>
              <a:gd name="T7" fmla="*/ 2147483647 h 376"/>
              <a:gd name="T8" fmla="*/ 2147483647 w 327"/>
              <a:gd name="T9" fmla="*/ 2147483647 h 376"/>
              <a:gd name="T10" fmla="*/ 2147483647 w 327"/>
              <a:gd name="T11" fmla="*/ 2147483647 h 376"/>
              <a:gd name="T12" fmla="*/ 2147483647 w 327"/>
              <a:gd name="T13" fmla="*/ 2147483647 h 376"/>
              <a:gd name="T14" fmla="*/ 2147483647 w 327"/>
              <a:gd name="T15" fmla="*/ 2147483647 h 376"/>
              <a:gd name="T16" fmla="*/ 2147483647 w 327"/>
              <a:gd name="T17" fmla="*/ 2147483647 h 376"/>
              <a:gd name="T18" fmla="*/ 2147483647 w 327"/>
              <a:gd name="T19" fmla="*/ 2147483647 h 376"/>
              <a:gd name="T20" fmla="*/ 2147483647 w 327"/>
              <a:gd name="T21" fmla="*/ 2147483647 h 376"/>
              <a:gd name="T22" fmla="*/ 2147483647 w 327"/>
              <a:gd name="T23" fmla="*/ 2147483647 h 376"/>
              <a:gd name="T24" fmla="*/ 2147483647 w 327"/>
              <a:gd name="T25" fmla="*/ 2147483647 h 376"/>
              <a:gd name="T26" fmla="*/ 2147483647 w 327"/>
              <a:gd name="T27" fmla="*/ 2147483647 h 376"/>
              <a:gd name="T28" fmla="*/ 2147483647 w 327"/>
              <a:gd name="T29" fmla="*/ 2147483647 h 3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7"/>
              <a:gd name="T46" fmla="*/ 0 h 376"/>
              <a:gd name="T47" fmla="*/ 327 w 327"/>
              <a:gd name="T48" fmla="*/ 376 h 3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7" h="376">
                <a:moveTo>
                  <a:pt x="56" y="359"/>
                </a:moveTo>
                <a:cubicBezTo>
                  <a:pt x="151" y="235"/>
                  <a:pt x="151" y="235"/>
                  <a:pt x="151" y="235"/>
                </a:cubicBezTo>
                <a:cubicBezTo>
                  <a:pt x="152" y="233"/>
                  <a:pt x="151" y="231"/>
                  <a:pt x="148" y="228"/>
                </a:cubicBezTo>
                <a:cubicBezTo>
                  <a:pt x="146" y="223"/>
                  <a:pt x="145" y="219"/>
                  <a:pt x="147" y="216"/>
                </a:cubicBezTo>
                <a:cubicBezTo>
                  <a:pt x="149" y="214"/>
                  <a:pt x="152" y="213"/>
                  <a:pt x="156" y="214"/>
                </a:cubicBezTo>
                <a:cubicBezTo>
                  <a:pt x="201" y="241"/>
                  <a:pt x="258" y="229"/>
                  <a:pt x="291" y="185"/>
                </a:cubicBezTo>
                <a:cubicBezTo>
                  <a:pt x="327" y="139"/>
                  <a:pt x="319" y="72"/>
                  <a:pt x="272" y="36"/>
                </a:cubicBezTo>
                <a:cubicBezTo>
                  <a:pt x="225" y="0"/>
                  <a:pt x="158" y="8"/>
                  <a:pt x="122" y="55"/>
                </a:cubicBezTo>
                <a:cubicBezTo>
                  <a:pt x="89" y="98"/>
                  <a:pt x="91" y="158"/>
                  <a:pt x="130" y="195"/>
                </a:cubicBezTo>
                <a:cubicBezTo>
                  <a:pt x="131" y="198"/>
                  <a:pt x="131" y="202"/>
                  <a:pt x="130" y="204"/>
                </a:cubicBezTo>
                <a:cubicBezTo>
                  <a:pt x="127" y="207"/>
                  <a:pt x="123" y="207"/>
                  <a:pt x="119" y="206"/>
                </a:cubicBezTo>
                <a:cubicBezTo>
                  <a:pt x="115" y="205"/>
                  <a:pt x="112" y="204"/>
                  <a:pt x="112" y="205"/>
                </a:cubicBezTo>
                <a:cubicBezTo>
                  <a:pt x="6" y="341"/>
                  <a:pt x="6" y="341"/>
                  <a:pt x="6" y="341"/>
                </a:cubicBezTo>
                <a:cubicBezTo>
                  <a:pt x="2" y="345"/>
                  <a:pt x="2" y="345"/>
                  <a:pt x="2" y="345"/>
                </a:cubicBezTo>
                <a:cubicBezTo>
                  <a:pt x="0" y="348"/>
                  <a:pt x="17" y="371"/>
                  <a:pt x="36" y="376"/>
                </a:cubicBezTo>
              </a:path>
            </a:pathLst>
          </a:custGeom>
          <a:noFill/>
          <a:ln w="60325" cap="sq">
            <a:solidFill>
              <a:schemeClr val="tx1"/>
            </a:solidFill>
            <a:prstDash val="solid"/>
            <a:round/>
            <a:headEnd/>
            <a:tailEnd/>
          </a:ln>
          <a:extLst>
            <a:ext uri="{909E8E84-426E-40dd-AFC4-6F175D3DCCD1}">
              <a14:hiddenFill xmlns:a14="http://schemas.microsoft.com/office/drawing/2010/main" xmlns:mv="urn:schemas-microsoft-com:mac:vml" xmlns:mc="http://schemas.openxmlformats.org/markup-compatibility/2006" xmlns="">
                <a:solidFill>
                  <a:srgbClr val="FFFFFF"/>
                </a:solidFill>
              </a14:hiddenFill>
            </a:ext>
          </a:extLst>
        </p:spPr>
        <p:txBody>
          <a:bodyPr lIns="96010" tIns="48005" rIns="96010" bIns="48005"/>
          <a:lstStyle/>
          <a:p>
            <a:endParaRPr lang="nl-NL" sz="2223">
              <a:solidFill>
                <a:schemeClr val="tx1"/>
              </a:solidFill>
            </a:endParaRPr>
          </a:p>
        </p:txBody>
      </p:sp>
      <p:sp>
        <p:nvSpPr>
          <p:cNvPr id="14" name="Freeform 99">
            <a:extLst>
              <a:ext uri="{FF2B5EF4-FFF2-40B4-BE49-F238E27FC236}">
                <a16:creationId xmlns:a16="http://schemas.microsoft.com/office/drawing/2014/main" id="{987055DF-BE95-6148-ACC0-6733F9EC153C}"/>
              </a:ext>
            </a:extLst>
          </p:cNvPr>
          <p:cNvSpPr>
            <a:spLocks/>
          </p:cNvSpPr>
          <p:nvPr userDrawn="1"/>
        </p:nvSpPr>
        <p:spPr bwMode="auto">
          <a:xfrm>
            <a:off x="3017652" y="6643694"/>
            <a:ext cx="1261825" cy="1689100"/>
          </a:xfrm>
          <a:custGeom>
            <a:avLst/>
            <a:gdLst>
              <a:gd name="T0" fmla="*/ 2147483647 w 320"/>
              <a:gd name="T1" fmla="*/ 2147483647 h 321"/>
              <a:gd name="T2" fmla="*/ 2147483647 w 320"/>
              <a:gd name="T3" fmla="*/ 2147483647 h 321"/>
              <a:gd name="T4" fmla="*/ 2147483647 w 320"/>
              <a:gd name="T5" fmla="*/ 2147483647 h 321"/>
              <a:gd name="T6" fmla="*/ 2147483647 w 320"/>
              <a:gd name="T7" fmla="*/ 2147483647 h 321"/>
              <a:gd name="T8" fmla="*/ 2147483647 w 320"/>
              <a:gd name="T9" fmla="*/ 2147483647 h 321"/>
              <a:gd name="T10" fmla="*/ 2147483647 w 320"/>
              <a:gd name="T11" fmla="*/ 2147483647 h 321"/>
              <a:gd name="T12" fmla="*/ 2147483647 w 320"/>
              <a:gd name="T13" fmla="*/ 2147483647 h 321"/>
              <a:gd name="T14" fmla="*/ 2147483647 w 320"/>
              <a:gd name="T15" fmla="*/ 2147483647 h 321"/>
              <a:gd name="T16" fmla="*/ 2147483647 w 320"/>
              <a:gd name="T17" fmla="*/ 2147483647 h 321"/>
              <a:gd name="T18" fmla="*/ 2147483647 w 320"/>
              <a:gd name="T19" fmla="*/ 2147483647 h 321"/>
              <a:gd name="T20" fmla="*/ 2147483647 w 320"/>
              <a:gd name="T21" fmla="*/ 0 h 321"/>
              <a:gd name="T22" fmla="*/ 2147483647 w 320"/>
              <a:gd name="T23" fmla="*/ 2147483647 h 321"/>
              <a:gd name="T24" fmla="*/ 2147483647 w 320"/>
              <a:gd name="T25" fmla="*/ 2147483647 h 321"/>
              <a:gd name="T26" fmla="*/ 2147483647 w 320"/>
              <a:gd name="T27" fmla="*/ 2147483647 h 321"/>
              <a:gd name="T28" fmla="*/ 2147483647 w 320"/>
              <a:gd name="T29" fmla="*/ 2147483647 h 321"/>
              <a:gd name="T30" fmla="*/ 0 w 320"/>
              <a:gd name="T31" fmla="*/ 2147483647 h 321"/>
              <a:gd name="T32" fmla="*/ 2147483647 w 320"/>
              <a:gd name="T33" fmla="*/ 2147483647 h 321"/>
              <a:gd name="T34" fmla="*/ 2147483647 w 320"/>
              <a:gd name="T35" fmla="*/ 2147483647 h 321"/>
              <a:gd name="T36" fmla="*/ 2147483647 w 320"/>
              <a:gd name="T37" fmla="*/ 2147483647 h 321"/>
              <a:gd name="T38" fmla="*/ 2147483647 w 320"/>
              <a:gd name="T39" fmla="*/ 2147483647 h 321"/>
              <a:gd name="T40" fmla="*/ 2147483647 w 320"/>
              <a:gd name="T41" fmla="*/ 2147483647 h 321"/>
              <a:gd name="T42" fmla="*/ 2147483647 w 320"/>
              <a:gd name="T43" fmla="*/ 2147483647 h 321"/>
              <a:gd name="T44" fmla="*/ 2147483647 w 320"/>
              <a:gd name="T45" fmla="*/ 2147483647 h 321"/>
              <a:gd name="T46" fmla="*/ 2147483647 w 320"/>
              <a:gd name="T47" fmla="*/ 2147483647 h 321"/>
              <a:gd name="T48" fmla="*/ 2147483647 w 320"/>
              <a:gd name="T49" fmla="*/ 2147483647 h 321"/>
              <a:gd name="T50" fmla="*/ 2147483647 w 320"/>
              <a:gd name="T51" fmla="*/ 2147483647 h 3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0"/>
              <a:gd name="T79" fmla="*/ 0 h 321"/>
              <a:gd name="T80" fmla="*/ 320 w 320"/>
              <a:gd name="T81" fmla="*/ 321 h 3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0" h="321">
                <a:moveTo>
                  <a:pt x="171" y="172"/>
                </a:moveTo>
                <a:cubicBezTo>
                  <a:pt x="251" y="92"/>
                  <a:pt x="251" y="92"/>
                  <a:pt x="251" y="92"/>
                </a:cubicBezTo>
                <a:cubicBezTo>
                  <a:pt x="258" y="95"/>
                  <a:pt x="265" y="97"/>
                  <a:pt x="272" y="97"/>
                </a:cubicBezTo>
                <a:cubicBezTo>
                  <a:pt x="298" y="97"/>
                  <a:pt x="320" y="75"/>
                  <a:pt x="320" y="48"/>
                </a:cubicBezTo>
                <a:cubicBezTo>
                  <a:pt x="320" y="41"/>
                  <a:pt x="318" y="34"/>
                  <a:pt x="315" y="28"/>
                </a:cubicBezTo>
                <a:cubicBezTo>
                  <a:pt x="315" y="28"/>
                  <a:pt x="315" y="28"/>
                  <a:pt x="315" y="28"/>
                </a:cubicBezTo>
                <a:cubicBezTo>
                  <a:pt x="287" y="56"/>
                  <a:pt x="287" y="56"/>
                  <a:pt x="287" y="56"/>
                </a:cubicBezTo>
                <a:cubicBezTo>
                  <a:pt x="265" y="33"/>
                  <a:pt x="265" y="33"/>
                  <a:pt x="265" y="33"/>
                </a:cubicBezTo>
                <a:cubicBezTo>
                  <a:pt x="292" y="5"/>
                  <a:pt x="292" y="5"/>
                  <a:pt x="292" y="5"/>
                </a:cubicBezTo>
                <a:cubicBezTo>
                  <a:pt x="292" y="5"/>
                  <a:pt x="292" y="5"/>
                  <a:pt x="293" y="5"/>
                </a:cubicBezTo>
                <a:cubicBezTo>
                  <a:pt x="286" y="2"/>
                  <a:pt x="279" y="0"/>
                  <a:pt x="272" y="0"/>
                </a:cubicBezTo>
                <a:cubicBezTo>
                  <a:pt x="245" y="0"/>
                  <a:pt x="224" y="22"/>
                  <a:pt x="224" y="48"/>
                </a:cubicBezTo>
                <a:cubicBezTo>
                  <a:pt x="224" y="56"/>
                  <a:pt x="226" y="63"/>
                  <a:pt x="229" y="69"/>
                </a:cubicBezTo>
                <a:cubicBezTo>
                  <a:pt x="68" y="229"/>
                  <a:pt x="68" y="229"/>
                  <a:pt x="68" y="229"/>
                </a:cubicBezTo>
                <a:cubicBezTo>
                  <a:pt x="62" y="226"/>
                  <a:pt x="55" y="225"/>
                  <a:pt x="48" y="225"/>
                </a:cubicBezTo>
                <a:cubicBezTo>
                  <a:pt x="21" y="225"/>
                  <a:pt x="0" y="246"/>
                  <a:pt x="0" y="273"/>
                </a:cubicBezTo>
                <a:cubicBezTo>
                  <a:pt x="0" y="280"/>
                  <a:pt x="1" y="287"/>
                  <a:pt x="4" y="293"/>
                </a:cubicBezTo>
                <a:cubicBezTo>
                  <a:pt x="4" y="293"/>
                  <a:pt x="4" y="293"/>
                  <a:pt x="4" y="293"/>
                </a:cubicBezTo>
                <a:cubicBezTo>
                  <a:pt x="28" y="270"/>
                  <a:pt x="28" y="270"/>
                  <a:pt x="28" y="270"/>
                </a:cubicBezTo>
                <a:cubicBezTo>
                  <a:pt x="51" y="292"/>
                  <a:pt x="51" y="292"/>
                  <a:pt x="51" y="292"/>
                </a:cubicBezTo>
                <a:cubicBezTo>
                  <a:pt x="27" y="316"/>
                  <a:pt x="27" y="316"/>
                  <a:pt x="27" y="316"/>
                </a:cubicBezTo>
                <a:cubicBezTo>
                  <a:pt x="27" y="316"/>
                  <a:pt x="27" y="316"/>
                  <a:pt x="27" y="316"/>
                </a:cubicBezTo>
                <a:cubicBezTo>
                  <a:pt x="33" y="319"/>
                  <a:pt x="40" y="321"/>
                  <a:pt x="48" y="321"/>
                </a:cubicBezTo>
                <a:cubicBezTo>
                  <a:pt x="74" y="321"/>
                  <a:pt x="96" y="299"/>
                  <a:pt x="96" y="273"/>
                </a:cubicBezTo>
                <a:cubicBezTo>
                  <a:pt x="96" y="265"/>
                  <a:pt x="94" y="258"/>
                  <a:pt x="91" y="252"/>
                </a:cubicBezTo>
                <a:cubicBezTo>
                  <a:pt x="144" y="199"/>
                  <a:pt x="144" y="199"/>
                  <a:pt x="144" y="199"/>
                </a:cubicBezTo>
              </a:path>
            </a:pathLst>
          </a:custGeom>
          <a:noFill/>
          <a:ln w="60325" cap="sq">
            <a:solidFill>
              <a:schemeClr val="tx1"/>
            </a:solidFill>
            <a:prstDash val="solid"/>
            <a:round/>
            <a:headEnd/>
            <a:tailEnd/>
          </a:ln>
          <a:extLst>
            <a:ext uri="{909E8E84-426E-40dd-AFC4-6F175D3DCCD1}">
              <a14:hiddenFill xmlns:a14="http://schemas.microsoft.com/office/drawing/2010/main" xmlns:mv="urn:schemas-microsoft-com:mac:vml" xmlns:mc="http://schemas.openxmlformats.org/markup-compatibility/2006" xmlns="">
                <a:solidFill>
                  <a:srgbClr val="FFFFFF"/>
                </a:solidFill>
              </a14:hiddenFill>
            </a:ext>
          </a:extLst>
        </p:spPr>
        <p:txBody>
          <a:bodyPr lIns="96010" tIns="48005" rIns="96010" bIns="48005"/>
          <a:lstStyle/>
          <a:p>
            <a:endParaRPr lang="nl-NL" sz="2223">
              <a:solidFill>
                <a:schemeClr val="tx1"/>
              </a:solidFill>
            </a:endParaRPr>
          </a:p>
        </p:txBody>
      </p:sp>
      <p:sp>
        <p:nvSpPr>
          <p:cNvPr id="16" name="Freeform 80">
            <a:extLst>
              <a:ext uri="{FF2B5EF4-FFF2-40B4-BE49-F238E27FC236}">
                <a16:creationId xmlns:a16="http://schemas.microsoft.com/office/drawing/2014/main" id="{ECC10437-5873-7945-AA61-73E4DDC138E7}"/>
              </a:ext>
            </a:extLst>
          </p:cNvPr>
          <p:cNvSpPr>
            <a:spLocks/>
          </p:cNvSpPr>
          <p:nvPr userDrawn="1"/>
        </p:nvSpPr>
        <p:spPr bwMode="auto">
          <a:xfrm>
            <a:off x="9918964" y="3152729"/>
            <a:ext cx="1386840" cy="1898015"/>
          </a:xfrm>
          <a:custGeom>
            <a:avLst/>
            <a:gdLst>
              <a:gd name="T0" fmla="*/ 2147483647 w 352"/>
              <a:gd name="T1" fmla="*/ 2147483647 h 361"/>
              <a:gd name="T2" fmla="*/ 2147483647 w 352"/>
              <a:gd name="T3" fmla="*/ 2147483647 h 361"/>
              <a:gd name="T4" fmla="*/ 2147483647 w 352"/>
              <a:gd name="T5" fmla="*/ 2147483647 h 361"/>
              <a:gd name="T6" fmla="*/ 2147483647 w 352"/>
              <a:gd name="T7" fmla="*/ 2147483647 h 361"/>
              <a:gd name="T8" fmla="*/ 2147483647 w 352"/>
              <a:gd name="T9" fmla="*/ 2147483647 h 361"/>
              <a:gd name="T10" fmla="*/ 2147483647 w 352"/>
              <a:gd name="T11" fmla="*/ 2147483647 h 361"/>
              <a:gd name="T12" fmla="*/ 2147483647 w 352"/>
              <a:gd name="T13" fmla="*/ 2147483647 h 361"/>
              <a:gd name="T14" fmla="*/ 2147483647 w 352"/>
              <a:gd name="T15" fmla="*/ 2147483647 h 361"/>
              <a:gd name="T16" fmla="*/ 2147483647 w 352"/>
              <a:gd name="T17" fmla="*/ 0 h 361"/>
              <a:gd name="T18" fmla="*/ 2147483647 w 352"/>
              <a:gd name="T19" fmla="*/ 2147483647 h 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361"/>
              <a:gd name="T32" fmla="*/ 352 w 352"/>
              <a:gd name="T33" fmla="*/ 361 h 3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361">
                <a:moveTo>
                  <a:pt x="199" y="31"/>
                </a:moveTo>
                <a:cubicBezTo>
                  <a:pt x="253" y="40"/>
                  <a:pt x="301" y="76"/>
                  <a:pt x="322" y="130"/>
                </a:cubicBezTo>
                <a:cubicBezTo>
                  <a:pt x="352" y="211"/>
                  <a:pt x="311" y="301"/>
                  <a:pt x="231" y="331"/>
                </a:cubicBezTo>
                <a:cubicBezTo>
                  <a:pt x="150" y="361"/>
                  <a:pt x="60" y="321"/>
                  <a:pt x="30" y="240"/>
                </a:cubicBezTo>
                <a:cubicBezTo>
                  <a:pt x="0" y="160"/>
                  <a:pt x="40" y="71"/>
                  <a:pt x="120" y="40"/>
                </a:cubicBezTo>
                <a:cubicBezTo>
                  <a:pt x="120" y="40"/>
                  <a:pt x="120" y="40"/>
                  <a:pt x="120" y="40"/>
                </a:cubicBezTo>
                <a:cubicBezTo>
                  <a:pt x="132" y="71"/>
                  <a:pt x="132" y="71"/>
                  <a:pt x="132" y="71"/>
                </a:cubicBezTo>
                <a:cubicBezTo>
                  <a:pt x="167" y="18"/>
                  <a:pt x="167" y="18"/>
                  <a:pt x="167" y="18"/>
                </a:cubicBezTo>
                <a:cubicBezTo>
                  <a:pt x="106" y="0"/>
                  <a:pt x="106" y="0"/>
                  <a:pt x="106" y="0"/>
                </a:cubicBezTo>
                <a:cubicBezTo>
                  <a:pt x="112" y="17"/>
                  <a:pt x="112" y="17"/>
                  <a:pt x="112" y="17"/>
                </a:cubicBezTo>
              </a:path>
            </a:pathLst>
          </a:custGeom>
          <a:noFill/>
          <a:ln w="60325" cap="sq">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lIns="96010" tIns="48005" rIns="96010" bIns="48005"/>
          <a:lstStyle/>
          <a:p>
            <a:endParaRPr lang="nl-NL" sz="2223">
              <a:solidFill>
                <a:schemeClr val="tx1"/>
              </a:solidFill>
            </a:endParaRPr>
          </a:p>
        </p:txBody>
      </p:sp>
      <p:grpSp>
        <p:nvGrpSpPr>
          <p:cNvPr id="18" name="Group 1">
            <a:extLst>
              <a:ext uri="{FF2B5EF4-FFF2-40B4-BE49-F238E27FC236}">
                <a16:creationId xmlns:a16="http://schemas.microsoft.com/office/drawing/2014/main" id="{60252228-6570-CB45-9B4B-9618587C05D0}"/>
              </a:ext>
            </a:extLst>
          </p:cNvPr>
          <p:cNvGrpSpPr>
            <a:grpSpLocks/>
          </p:cNvGrpSpPr>
          <p:nvPr userDrawn="1"/>
        </p:nvGrpSpPr>
        <p:grpSpPr bwMode="auto">
          <a:xfrm>
            <a:off x="1684153" y="3286079"/>
            <a:ext cx="1198483" cy="1646872"/>
            <a:chOff x="8085138" y="247650"/>
            <a:chExt cx="1141413" cy="1176338"/>
          </a:xfrm>
        </p:grpSpPr>
        <p:sp>
          <p:nvSpPr>
            <p:cNvPr id="19" name="Freeform 100">
              <a:extLst>
                <a:ext uri="{FF2B5EF4-FFF2-40B4-BE49-F238E27FC236}">
                  <a16:creationId xmlns:a16="http://schemas.microsoft.com/office/drawing/2014/main" id="{21316B4B-EE9D-8B46-ADF0-2563CFF4665D}"/>
                </a:ext>
              </a:extLst>
            </p:cNvPr>
            <p:cNvSpPr>
              <a:spLocks/>
            </p:cNvSpPr>
            <p:nvPr/>
          </p:nvSpPr>
          <p:spPr bwMode="auto">
            <a:xfrm>
              <a:off x="8085138" y="247650"/>
              <a:ext cx="1141413" cy="1176338"/>
            </a:xfrm>
            <a:custGeom>
              <a:avLst/>
              <a:gdLst>
                <a:gd name="T0" fmla="*/ 2147483647 w 304"/>
                <a:gd name="T1" fmla="*/ 2147483647 h 313"/>
                <a:gd name="T2" fmla="*/ 2147483647 w 304"/>
                <a:gd name="T3" fmla="*/ 2147483647 h 313"/>
                <a:gd name="T4" fmla="*/ 2147483647 w 304"/>
                <a:gd name="T5" fmla="*/ 2147483647 h 313"/>
                <a:gd name="T6" fmla="*/ 2147483647 w 304"/>
                <a:gd name="T7" fmla="*/ 2147483647 h 313"/>
                <a:gd name="T8" fmla="*/ 2147483647 w 304"/>
                <a:gd name="T9" fmla="*/ 2147483647 h 313"/>
                <a:gd name="T10" fmla="*/ 2147483647 w 304"/>
                <a:gd name="T11" fmla="*/ 2147483647 h 313"/>
                <a:gd name="T12" fmla="*/ 2147483647 w 304"/>
                <a:gd name="T13" fmla="*/ 2147483647 h 313"/>
                <a:gd name="T14" fmla="*/ 2147483647 w 304"/>
                <a:gd name="T15" fmla="*/ 2147483647 h 313"/>
                <a:gd name="T16" fmla="*/ 2147483647 w 304"/>
                <a:gd name="T17" fmla="*/ 2147483647 h 313"/>
                <a:gd name="T18" fmla="*/ 2147483647 w 304"/>
                <a:gd name="T19" fmla="*/ 2147483647 h 313"/>
                <a:gd name="T20" fmla="*/ 2147483647 w 304"/>
                <a:gd name="T21" fmla="*/ 2147483647 h 313"/>
                <a:gd name="T22" fmla="*/ 0 w 304"/>
                <a:gd name="T23" fmla="*/ 2147483647 h 313"/>
                <a:gd name="T24" fmla="*/ 2147483647 w 304"/>
                <a:gd name="T25" fmla="*/ 0 h 3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4"/>
                <a:gd name="T40" fmla="*/ 0 h 313"/>
                <a:gd name="T41" fmla="*/ 304 w 304"/>
                <a:gd name="T42" fmla="*/ 313 h 3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4" h="313">
                  <a:moveTo>
                    <a:pt x="161" y="106"/>
                  </a:moveTo>
                  <a:cubicBezTo>
                    <a:pt x="199" y="104"/>
                    <a:pt x="230" y="132"/>
                    <a:pt x="230" y="169"/>
                  </a:cubicBezTo>
                  <a:cubicBezTo>
                    <a:pt x="230" y="205"/>
                    <a:pt x="199" y="236"/>
                    <a:pt x="161" y="238"/>
                  </a:cubicBezTo>
                  <a:cubicBezTo>
                    <a:pt x="113" y="240"/>
                    <a:pt x="74" y="205"/>
                    <a:pt x="74" y="158"/>
                  </a:cubicBezTo>
                  <a:cubicBezTo>
                    <a:pt x="74" y="112"/>
                    <a:pt x="113" y="73"/>
                    <a:pt x="161" y="71"/>
                  </a:cubicBezTo>
                  <a:cubicBezTo>
                    <a:pt x="220" y="68"/>
                    <a:pt x="267" y="111"/>
                    <a:pt x="267" y="167"/>
                  </a:cubicBezTo>
                  <a:cubicBezTo>
                    <a:pt x="267" y="223"/>
                    <a:pt x="220" y="271"/>
                    <a:pt x="161" y="273"/>
                  </a:cubicBezTo>
                  <a:cubicBezTo>
                    <a:pt x="92" y="276"/>
                    <a:pt x="37" y="226"/>
                    <a:pt x="37" y="160"/>
                  </a:cubicBezTo>
                  <a:cubicBezTo>
                    <a:pt x="37" y="94"/>
                    <a:pt x="92" y="39"/>
                    <a:pt x="161" y="35"/>
                  </a:cubicBezTo>
                  <a:cubicBezTo>
                    <a:pt x="240" y="32"/>
                    <a:pt x="304" y="90"/>
                    <a:pt x="304" y="166"/>
                  </a:cubicBezTo>
                  <a:cubicBezTo>
                    <a:pt x="304" y="241"/>
                    <a:pt x="240" y="305"/>
                    <a:pt x="161" y="309"/>
                  </a:cubicBezTo>
                  <a:cubicBezTo>
                    <a:pt x="72" y="313"/>
                    <a:pt x="0" y="247"/>
                    <a:pt x="0" y="162"/>
                  </a:cubicBezTo>
                  <a:cubicBezTo>
                    <a:pt x="0" y="77"/>
                    <a:pt x="72" y="4"/>
                    <a:pt x="161" y="0"/>
                  </a:cubicBezTo>
                </a:path>
              </a:pathLst>
            </a:custGeom>
            <a:noFill/>
            <a:ln w="60325" cap="sq">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sz="2223">
                <a:solidFill>
                  <a:schemeClr val="tx1"/>
                </a:solidFill>
              </a:endParaRPr>
            </a:p>
          </p:txBody>
        </p:sp>
        <p:sp>
          <p:nvSpPr>
            <p:cNvPr id="20" name="Freeform 101">
              <a:extLst>
                <a:ext uri="{FF2B5EF4-FFF2-40B4-BE49-F238E27FC236}">
                  <a16:creationId xmlns:a16="http://schemas.microsoft.com/office/drawing/2014/main" id="{A5EB25C9-C714-434A-8F7E-06B55E22EF25}"/>
                </a:ext>
              </a:extLst>
            </p:cNvPr>
            <p:cNvSpPr>
              <a:spLocks/>
            </p:cNvSpPr>
            <p:nvPr/>
          </p:nvSpPr>
          <p:spPr bwMode="auto">
            <a:xfrm>
              <a:off x="8497888" y="646113"/>
              <a:ext cx="311150" cy="368300"/>
            </a:xfrm>
            <a:custGeom>
              <a:avLst/>
              <a:gdLst>
                <a:gd name="T0" fmla="*/ 2147483647 w 83"/>
                <a:gd name="T1" fmla="*/ 2147483647 h 98"/>
                <a:gd name="T2" fmla="*/ 2147483647 w 83"/>
                <a:gd name="T3" fmla="*/ 2147483647 h 98"/>
                <a:gd name="T4" fmla="*/ 2147483647 w 83"/>
                <a:gd name="T5" fmla="*/ 2147483647 h 98"/>
                <a:gd name="T6" fmla="*/ 0 w 83"/>
                <a:gd name="T7" fmla="*/ 2147483647 h 98"/>
                <a:gd name="T8" fmla="*/ 2147483647 w 83"/>
                <a:gd name="T9" fmla="*/ 0 h 98"/>
                <a:gd name="T10" fmla="*/ 0 60000 65536"/>
                <a:gd name="T11" fmla="*/ 0 60000 65536"/>
                <a:gd name="T12" fmla="*/ 0 60000 65536"/>
                <a:gd name="T13" fmla="*/ 0 60000 65536"/>
                <a:gd name="T14" fmla="*/ 0 60000 65536"/>
                <a:gd name="T15" fmla="*/ 0 w 83"/>
                <a:gd name="T16" fmla="*/ 0 h 98"/>
                <a:gd name="T17" fmla="*/ 83 w 83"/>
                <a:gd name="T18" fmla="*/ 98 h 98"/>
              </a:gdLst>
              <a:ahLst/>
              <a:cxnLst>
                <a:cxn ang="T10">
                  <a:pos x="T0" y="T1"/>
                </a:cxn>
                <a:cxn ang="T11">
                  <a:pos x="T2" y="T3"/>
                </a:cxn>
                <a:cxn ang="T12">
                  <a:pos x="T4" y="T5"/>
                </a:cxn>
                <a:cxn ang="T13">
                  <a:pos x="T6" y="T7"/>
                </a:cxn>
                <a:cxn ang="T14">
                  <a:pos x="T8" y="T9"/>
                </a:cxn>
              </a:cxnLst>
              <a:rect l="T15" t="T16" r="T17" b="T18"/>
              <a:pathLst>
                <a:path w="83" h="98">
                  <a:moveTo>
                    <a:pt x="51" y="35"/>
                  </a:moveTo>
                  <a:cubicBezTo>
                    <a:pt x="69" y="34"/>
                    <a:pt x="83" y="48"/>
                    <a:pt x="83" y="65"/>
                  </a:cubicBezTo>
                  <a:cubicBezTo>
                    <a:pt x="83" y="82"/>
                    <a:pt x="65" y="96"/>
                    <a:pt x="47" y="97"/>
                  </a:cubicBezTo>
                  <a:cubicBezTo>
                    <a:pt x="19" y="98"/>
                    <a:pt x="0" y="77"/>
                    <a:pt x="0" y="51"/>
                  </a:cubicBezTo>
                  <a:cubicBezTo>
                    <a:pt x="0" y="24"/>
                    <a:pt x="23" y="1"/>
                    <a:pt x="51" y="0"/>
                  </a:cubicBezTo>
                </a:path>
              </a:pathLst>
            </a:custGeom>
            <a:noFill/>
            <a:ln w="60325" cap="sq">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sz="2223">
                <a:solidFill>
                  <a:schemeClr val="tx1"/>
                </a:solidFill>
              </a:endParaRPr>
            </a:p>
          </p:txBody>
        </p:sp>
      </p:grpSp>
      <p:sp>
        <p:nvSpPr>
          <p:cNvPr id="21" name="Titel 5">
            <a:extLst>
              <a:ext uri="{FF2B5EF4-FFF2-40B4-BE49-F238E27FC236}">
                <a16:creationId xmlns:a16="http://schemas.microsoft.com/office/drawing/2014/main" id="{5739157F-051C-574F-B060-E74F30453FC4}"/>
              </a:ext>
            </a:extLst>
          </p:cNvPr>
          <p:cNvSpPr>
            <a:spLocks noGrp="1"/>
          </p:cNvSpPr>
          <p:nvPr>
            <p:ph type="title" hasCustomPrompt="1"/>
          </p:nvPr>
        </p:nvSpPr>
        <p:spPr>
          <a:xfrm>
            <a:off x="523319" y="520328"/>
            <a:ext cx="11041380" cy="1102940"/>
          </a:xfrm>
          <a:prstGeom prst="rect">
            <a:avLst/>
          </a:prstGeom>
        </p:spPr>
        <p:txBody>
          <a:bodyPr anchor="ctr"/>
          <a:lstStyle>
            <a:lvl1pPr>
              <a:defRPr b="1"/>
            </a:lvl1pPr>
          </a:lstStyle>
          <a:p>
            <a:r>
              <a:rPr lang="nl-NL"/>
              <a:t>Producten</a:t>
            </a:r>
          </a:p>
        </p:txBody>
      </p:sp>
      <p:sp>
        <p:nvSpPr>
          <p:cNvPr id="3" name="Tijdelijke aanduiding voor tekst 2">
            <a:extLst>
              <a:ext uri="{FF2B5EF4-FFF2-40B4-BE49-F238E27FC236}">
                <a16:creationId xmlns:a16="http://schemas.microsoft.com/office/drawing/2014/main" id="{D12155A2-5B22-8145-B6CE-039686A6C1DD}"/>
              </a:ext>
            </a:extLst>
          </p:cNvPr>
          <p:cNvSpPr>
            <a:spLocks noGrp="1"/>
          </p:cNvSpPr>
          <p:nvPr>
            <p:ph type="body" sz="quarter" idx="10" hasCustomPrompt="1"/>
          </p:nvPr>
        </p:nvSpPr>
        <p:spPr>
          <a:xfrm>
            <a:off x="913224" y="2498637"/>
            <a:ext cx="2735341" cy="651192"/>
          </a:xfrm>
          <a:prstGeom prst="rect">
            <a:avLst/>
          </a:prstGeom>
        </p:spPr>
        <p:txBody>
          <a:bodyPr anchor="ctr"/>
          <a:lstStyle>
            <a:lvl1pPr marL="0" indent="0" algn="ctr">
              <a:buFontTx/>
              <a:buNone/>
              <a:defRPr sz="1890"/>
            </a:lvl1pPr>
            <a:lvl2pPr marL="480060" indent="0">
              <a:buFontTx/>
              <a:buNone/>
              <a:defRPr/>
            </a:lvl2pPr>
          </a:lstStyle>
          <a:p>
            <a:pPr lvl="0"/>
            <a:r>
              <a:rPr lang="nl-NL" err="1"/>
              <a:t>Theory</a:t>
            </a:r>
            <a:r>
              <a:rPr lang="nl-NL"/>
              <a:t> of Change</a:t>
            </a:r>
          </a:p>
        </p:txBody>
      </p:sp>
      <p:sp>
        <p:nvSpPr>
          <p:cNvPr id="23" name="Tijdelijke aanduiding voor tekst 2">
            <a:extLst>
              <a:ext uri="{FF2B5EF4-FFF2-40B4-BE49-F238E27FC236}">
                <a16:creationId xmlns:a16="http://schemas.microsoft.com/office/drawing/2014/main" id="{FADA11EB-5D8E-464F-8CEA-62B32DF34316}"/>
              </a:ext>
            </a:extLst>
          </p:cNvPr>
          <p:cNvSpPr>
            <a:spLocks noGrp="1"/>
          </p:cNvSpPr>
          <p:nvPr>
            <p:ph type="body" sz="quarter" idx="11" hasCustomPrompt="1"/>
          </p:nvPr>
        </p:nvSpPr>
        <p:spPr>
          <a:xfrm>
            <a:off x="5033128" y="2498637"/>
            <a:ext cx="2735341" cy="651192"/>
          </a:xfrm>
          <a:prstGeom prst="rect">
            <a:avLst/>
          </a:prstGeom>
        </p:spPr>
        <p:txBody>
          <a:bodyPr anchor="ctr"/>
          <a:lstStyle>
            <a:lvl1pPr marL="0" indent="0" algn="ctr">
              <a:buFontTx/>
              <a:buNone/>
              <a:defRPr sz="1890"/>
            </a:lvl1pPr>
            <a:lvl2pPr marL="480060" indent="0">
              <a:buFontTx/>
              <a:buNone/>
              <a:defRPr/>
            </a:lvl2pPr>
          </a:lstStyle>
          <a:p>
            <a:pPr lvl="0"/>
            <a:r>
              <a:rPr lang="nl-NL"/>
              <a:t>Impact rapportage</a:t>
            </a:r>
          </a:p>
        </p:txBody>
      </p:sp>
      <p:sp>
        <p:nvSpPr>
          <p:cNvPr id="24" name="Tijdelijke aanduiding voor tekst 2">
            <a:extLst>
              <a:ext uri="{FF2B5EF4-FFF2-40B4-BE49-F238E27FC236}">
                <a16:creationId xmlns:a16="http://schemas.microsoft.com/office/drawing/2014/main" id="{C68639C9-D635-B84C-AC0B-C03BB606DE38}"/>
              </a:ext>
            </a:extLst>
          </p:cNvPr>
          <p:cNvSpPr>
            <a:spLocks noGrp="1"/>
          </p:cNvSpPr>
          <p:nvPr>
            <p:ph type="body" sz="quarter" idx="12" hasCustomPrompt="1"/>
          </p:nvPr>
        </p:nvSpPr>
        <p:spPr>
          <a:xfrm>
            <a:off x="9153033" y="2498637"/>
            <a:ext cx="2735341" cy="651192"/>
          </a:xfrm>
          <a:prstGeom prst="rect">
            <a:avLst/>
          </a:prstGeom>
        </p:spPr>
        <p:txBody>
          <a:bodyPr anchor="ctr"/>
          <a:lstStyle>
            <a:lvl1pPr marL="0" indent="0" algn="ctr">
              <a:buFontTx/>
              <a:buNone/>
              <a:defRPr sz="1890"/>
            </a:lvl1pPr>
            <a:lvl2pPr marL="480060" indent="0">
              <a:buFontTx/>
              <a:buNone/>
              <a:defRPr/>
            </a:lvl2pPr>
          </a:lstStyle>
          <a:p>
            <a:r>
              <a:rPr lang="nl-NL" sz="1890">
                <a:solidFill>
                  <a:schemeClr val="tx1"/>
                </a:solidFill>
                <a:latin typeface="Century Gothic" charset="0"/>
                <a:ea typeface="Century Gothic" charset="0"/>
                <a:cs typeface="Century Gothic" charset="0"/>
              </a:rPr>
              <a:t>Aanpassing M&amp;E processen</a:t>
            </a:r>
          </a:p>
        </p:txBody>
      </p:sp>
      <p:sp>
        <p:nvSpPr>
          <p:cNvPr id="25" name="Tijdelijke aanduiding voor tekst 2">
            <a:extLst>
              <a:ext uri="{FF2B5EF4-FFF2-40B4-BE49-F238E27FC236}">
                <a16:creationId xmlns:a16="http://schemas.microsoft.com/office/drawing/2014/main" id="{5688AB67-49D4-4548-AB4D-83B4821389F5}"/>
              </a:ext>
            </a:extLst>
          </p:cNvPr>
          <p:cNvSpPr>
            <a:spLocks noGrp="1"/>
          </p:cNvSpPr>
          <p:nvPr>
            <p:ph type="body" sz="quarter" idx="13" hasCustomPrompt="1"/>
          </p:nvPr>
        </p:nvSpPr>
        <p:spPr>
          <a:xfrm>
            <a:off x="2444248" y="5851782"/>
            <a:ext cx="2735341" cy="651192"/>
          </a:xfrm>
          <a:prstGeom prst="rect">
            <a:avLst/>
          </a:prstGeom>
        </p:spPr>
        <p:txBody>
          <a:bodyPr anchor="ctr"/>
          <a:lstStyle>
            <a:lvl1pPr marL="0" indent="0" algn="ctr">
              <a:buFontTx/>
              <a:buNone/>
              <a:defRPr sz="1890"/>
            </a:lvl1pPr>
            <a:lvl2pPr marL="480060" indent="0">
              <a:buFontTx/>
              <a:buNone/>
              <a:defRPr/>
            </a:lvl2pPr>
          </a:lstStyle>
          <a:p>
            <a:r>
              <a:rPr lang="nl-NL" sz="1890">
                <a:solidFill>
                  <a:schemeClr val="tx1"/>
                </a:solidFill>
                <a:latin typeface="Century Gothic" charset="0"/>
                <a:ea typeface="Century Gothic" charset="0"/>
                <a:cs typeface="Century Gothic" charset="0"/>
              </a:rPr>
              <a:t>Impact monitoring dashboard</a:t>
            </a:r>
          </a:p>
        </p:txBody>
      </p:sp>
      <p:sp>
        <p:nvSpPr>
          <p:cNvPr id="26" name="Tijdelijke aanduiding voor tekst 2">
            <a:extLst>
              <a:ext uri="{FF2B5EF4-FFF2-40B4-BE49-F238E27FC236}">
                <a16:creationId xmlns:a16="http://schemas.microsoft.com/office/drawing/2014/main" id="{52D8DA29-A8AF-6748-B5AD-A5F3AB43F919}"/>
              </a:ext>
            </a:extLst>
          </p:cNvPr>
          <p:cNvSpPr>
            <a:spLocks noGrp="1"/>
          </p:cNvSpPr>
          <p:nvPr>
            <p:ph type="body" sz="quarter" idx="14" hasCustomPrompt="1"/>
          </p:nvPr>
        </p:nvSpPr>
        <p:spPr>
          <a:xfrm>
            <a:off x="7238856" y="5848041"/>
            <a:ext cx="2735341" cy="651192"/>
          </a:xfrm>
          <a:prstGeom prst="rect">
            <a:avLst/>
          </a:prstGeom>
        </p:spPr>
        <p:txBody>
          <a:bodyPr anchor="ctr"/>
          <a:lstStyle>
            <a:lvl1pPr marL="0" indent="0" algn="ctr">
              <a:buFontTx/>
              <a:buNone/>
              <a:defRPr sz="1890"/>
            </a:lvl1pPr>
            <a:lvl2pPr marL="480060" indent="0">
              <a:buFontTx/>
              <a:buNone/>
              <a:defRPr/>
            </a:lvl2pPr>
          </a:lstStyle>
          <a:p>
            <a:r>
              <a:rPr lang="nl-NL" sz="1890">
                <a:solidFill>
                  <a:schemeClr val="tx1"/>
                </a:solidFill>
                <a:latin typeface="Century Gothic" charset="0"/>
                <a:ea typeface="Century Gothic" charset="0"/>
                <a:cs typeface="Century Gothic" charset="0"/>
              </a:rPr>
              <a:t>Impact screeningstool</a:t>
            </a:r>
          </a:p>
        </p:txBody>
      </p:sp>
    </p:spTree>
    <p:extLst>
      <p:ext uri="{BB962C8B-B14F-4D97-AF65-F5344CB8AC3E}">
        <p14:creationId xmlns:p14="http://schemas.microsoft.com/office/powerpoint/2010/main" val="410774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Icon dia">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671179FF-C4BD-5D45-9CDA-AD863559B38F}"/>
              </a:ext>
            </a:extLst>
          </p:cNvPr>
          <p:cNvSpPr/>
          <p:nvPr userDrawn="1"/>
        </p:nvSpPr>
        <p:spPr>
          <a:xfrm>
            <a:off x="9733683" y="7777318"/>
            <a:ext cx="1037241" cy="433619"/>
          </a:xfrm>
          <a:prstGeom prst="rect">
            <a:avLst/>
          </a:prstGeom>
          <a:solidFill>
            <a:srgbClr val="EBEBEB"/>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23">
              <a:solidFill>
                <a:schemeClr val="tx1"/>
              </a:solidFill>
            </a:endParaRPr>
          </a:p>
        </p:txBody>
      </p:sp>
      <p:sp>
        <p:nvSpPr>
          <p:cNvPr id="21" name="Titel 5">
            <a:extLst>
              <a:ext uri="{FF2B5EF4-FFF2-40B4-BE49-F238E27FC236}">
                <a16:creationId xmlns:a16="http://schemas.microsoft.com/office/drawing/2014/main" id="{5739157F-051C-574F-B060-E74F30453FC4}"/>
              </a:ext>
            </a:extLst>
          </p:cNvPr>
          <p:cNvSpPr>
            <a:spLocks noGrp="1"/>
          </p:cNvSpPr>
          <p:nvPr>
            <p:ph type="title" hasCustomPrompt="1"/>
          </p:nvPr>
        </p:nvSpPr>
        <p:spPr>
          <a:xfrm>
            <a:off x="523319" y="520328"/>
            <a:ext cx="11041380" cy="1102940"/>
          </a:xfrm>
          <a:prstGeom prst="rect">
            <a:avLst/>
          </a:prstGeom>
        </p:spPr>
        <p:txBody>
          <a:bodyPr anchor="ctr"/>
          <a:lstStyle>
            <a:lvl1pPr>
              <a:defRPr b="1"/>
            </a:lvl1pPr>
          </a:lstStyle>
          <a:p>
            <a:r>
              <a:rPr lang="nl-NL"/>
              <a:t>Voorbeeld sheet</a:t>
            </a:r>
          </a:p>
        </p:txBody>
      </p:sp>
      <p:sp>
        <p:nvSpPr>
          <p:cNvPr id="3" name="Tijdelijke aanduiding voor tekst 2">
            <a:extLst>
              <a:ext uri="{FF2B5EF4-FFF2-40B4-BE49-F238E27FC236}">
                <a16:creationId xmlns:a16="http://schemas.microsoft.com/office/drawing/2014/main" id="{D12155A2-5B22-8145-B6CE-039686A6C1DD}"/>
              </a:ext>
            </a:extLst>
          </p:cNvPr>
          <p:cNvSpPr>
            <a:spLocks noGrp="1"/>
          </p:cNvSpPr>
          <p:nvPr>
            <p:ph type="body" sz="quarter" idx="10" hasCustomPrompt="1"/>
          </p:nvPr>
        </p:nvSpPr>
        <p:spPr>
          <a:xfrm>
            <a:off x="913224" y="2498637"/>
            <a:ext cx="2735341" cy="651192"/>
          </a:xfrm>
          <a:prstGeom prst="rect">
            <a:avLst/>
          </a:prstGeom>
        </p:spPr>
        <p:txBody>
          <a:bodyPr anchor="ctr"/>
          <a:lstStyle>
            <a:lvl1pPr marL="0" indent="0" algn="ctr">
              <a:buFontTx/>
              <a:buNone/>
              <a:defRPr sz="1890"/>
            </a:lvl1pPr>
            <a:lvl2pPr marL="480060" indent="0">
              <a:buFontTx/>
              <a:buNone/>
              <a:defRPr/>
            </a:lvl2pPr>
          </a:lstStyle>
          <a:p>
            <a:pPr lvl="0"/>
            <a:r>
              <a:rPr lang="nl-NL" err="1"/>
              <a:t>Theory</a:t>
            </a:r>
            <a:r>
              <a:rPr lang="nl-NL"/>
              <a:t> of Change</a:t>
            </a:r>
          </a:p>
        </p:txBody>
      </p:sp>
      <p:sp>
        <p:nvSpPr>
          <p:cNvPr id="23" name="Tijdelijke aanduiding voor tekst 2">
            <a:extLst>
              <a:ext uri="{FF2B5EF4-FFF2-40B4-BE49-F238E27FC236}">
                <a16:creationId xmlns:a16="http://schemas.microsoft.com/office/drawing/2014/main" id="{FADA11EB-5D8E-464F-8CEA-62B32DF34316}"/>
              </a:ext>
            </a:extLst>
          </p:cNvPr>
          <p:cNvSpPr>
            <a:spLocks noGrp="1"/>
          </p:cNvSpPr>
          <p:nvPr>
            <p:ph type="body" sz="quarter" idx="11" hasCustomPrompt="1"/>
          </p:nvPr>
        </p:nvSpPr>
        <p:spPr>
          <a:xfrm>
            <a:off x="5033128" y="2498637"/>
            <a:ext cx="2735341" cy="651192"/>
          </a:xfrm>
          <a:prstGeom prst="rect">
            <a:avLst/>
          </a:prstGeom>
        </p:spPr>
        <p:txBody>
          <a:bodyPr anchor="ctr"/>
          <a:lstStyle>
            <a:lvl1pPr marL="0" indent="0" algn="ctr">
              <a:buFontTx/>
              <a:buNone/>
              <a:defRPr sz="1890"/>
            </a:lvl1pPr>
            <a:lvl2pPr marL="480060" indent="0">
              <a:buFontTx/>
              <a:buNone/>
              <a:defRPr/>
            </a:lvl2pPr>
          </a:lstStyle>
          <a:p>
            <a:pPr lvl="0"/>
            <a:r>
              <a:rPr lang="nl-NL"/>
              <a:t>Impact rapportage</a:t>
            </a:r>
          </a:p>
        </p:txBody>
      </p:sp>
      <p:sp>
        <p:nvSpPr>
          <p:cNvPr id="24" name="Tijdelijke aanduiding voor tekst 2">
            <a:extLst>
              <a:ext uri="{FF2B5EF4-FFF2-40B4-BE49-F238E27FC236}">
                <a16:creationId xmlns:a16="http://schemas.microsoft.com/office/drawing/2014/main" id="{C68639C9-D635-B84C-AC0B-C03BB606DE38}"/>
              </a:ext>
            </a:extLst>
          </p:cNvPr>
          <p:cNvSpPr>
            <a:spLocks noGrp="1"/>
          </p:cNvSpPr>
          <p:nvPr>
            <p:ph type="body" sz="quarter" idx="12" hasCustomPrompt="1"/>
          </p:nvPr>
        </p:nvSpPr>
        <p:spPr>
          <a:xfrm>
            <a:off x="9153033" y="2498637"/>
            <a:ext cx="2735341" cy="651192"/>
          </a:xfrm>
          <a:prstGeom prst="rect">
            <a:avLst/>
          </a:prstGeom>
        </p:spPr>
        <p:txBody>
          <a:bodyPr anchor="ctr"/>
          <a:lstStyle>
            <a:lvl1pPr marL="0" indent="0" algn="ctr">
              <a:buFontTx/>
              <a:buNone/>
              <a:defRPr sz="1890"/>
            </a:lvl1pPr>
            <a:lvl2pPr marL="480060" indent="0">
              <a:buFontTx/>
              <a:buNone/>
              <a:defRPr/>
            </a:lvl2pPr>
          </a:lstStyle>
          <a:p>
            <a:r>
              <a:rPr lang="nl-NL" sz="1890">
                <a:solidFill>
                  <a:schemeClr val="tx1"/>
                </a:solidFill>
                <a:latin typeface="Century Gothic" charset="0"/>
                <a:ea typeface="Century Gothic" charset="0"/>
                <a:cs typeface="Century Gothic" charset="0"/>
              </a:rPr>
              <a:t>Aanpassing M&amp;E processen</a:t>
            </a:r>
          </a:p>
        </p:txBody>
      </p:sp>
      <p:sp>
        <p:nvSpPr>
          <p:cNvPr id="25" name="Tijdelijke aanduiding voor tekst 2">
            <a:extLst>
              <a:ext uri="{FF2B5EF4-FFF2-40B4-BE49-F238E27FC236}">
                <a16:creationId xmlns:a16="http://schemas.microsoft.com/office/drawing/2014/main" id="{5688AB67-49D4-4548-AB4D-83B4821389F5}"/>
              </a:ext>
            </a:extLst>
          </p:cNvPr>
          <p:cNvSpPr>
            <a:spLocks noGrp="1"/>
          </p:cNvSpPr>
          <p:nvPr>
            <p:ph type="body" sz="quarter" idx="13" hasCustomPrompt="1"/>
          </p:nvPr>
        </p:nvSpPr>
        <p:spPr>
          <a:xfrm>
            <a:off x="2444248" y="5851782"/>
            <a:ext cx="2735341" cy="651192"/>
          </a:xfrm>
          <a:prstGeom prst="rect">
            <a:avLst/>
          </a:prstGeom>
        </p:spPr>
        <p:txBody>
          <a:bodyPr anchor="ctr"/>
          <a:lstStyle>
            <a:lvl1pPr marL="0" indent="0" algn="ctr">
              <a:buFontTx/>
              <a:buNone/>
              <a:defRPr sz="1890"/>
            </a:lvl1pPr>
            <a:lvl2pPr marL="480060" indent="0">
              <a:buFontTx/>
              <a:buNone/>
              <a:defRPr/>
            </a:lvl2pPr>
          </a:lstStyle>
          <a:p>
            <a:r>
              <a:rPr lang="nl-NL" sz="1890">
                <a:solidFill>
                  <a:schemeClr val="tx1"/>
                </a:solidFill>
                <a:latin typeface="Century Gothic" charset="0"/>
                <a:ea typeface="Century Gothic" charset="0"/>
                <a:cs typeface="Century Gothic" charset="0"/>
              </a:rPr>
              <a:t>Impact monitoring dashboard</a:t>
            </a:r>
          </a:p>
        </p:txBody>
      </p:sp>
      <p:sp>
        <p:nvSpPr>
          <p:cNvPr id="26" name="Tijdelijke aanduiding voor tekst 2">
            <a:extLst>
              <a:ext uri="{FF2B5EF4-FFF2-40B4-BE49-F238E27FC236}">
                <a16:creationId xmlns:a16="http://schemas.microsoft.com/office/drawing/2014/main" id="{52D8DA29-A8AF-6748-B5AD-A5F3AB43F919}"/>
              </a:ext>
            </a:extLst>
          </p:cNvPr>
          <p:cNvSpPr>
            <a:spLocks noGrp="1"/>
          </p:cNvSpPr>
          <p:nvPr>
            <p:ph type="body" sz="quarter" idx="14" hasCustomPrompt="1"/>
          </p:nvPr>
        </p:nvSpPr>
        <p:spPr>
          <a:xfrm>
            <a:off x="7238856" y="5848041"/>
            <a:ext cx="2735341" cy="651192"/>
          </a:xfrm>
          <a:prstGeom prst="rect">
            <a:avLst/>
          </a:prstGeom>
        </p:spPr>
        <p:txBody>
          <a:bodyPr anchor="ctr"/>
          <a:lstStyle>
            <a:lvl1pPr marL="0" indent="0" algn="ctr">
              <a:buFontTx/>
              <a:buNone/>
              <a:defRPr sz="1890"/>
            </a:lvl1pPr>
            <a:lvl2pPr marL="480060" indent="0">
              <a:buFontTx/>
              <a:buNone/>
              <a:defRPr/>
            </a:lvl2pPr>
          </a:lstStyle>
          <a:p>
            <a:r>
              <a:rPr lang="nl-NL" sz="1890">
                <a:solidFill>
                  <a:schemeClr val="tx1"/>
                </a:solidFill>
                <a:latin typeface="Century Gothic" charset="0"/>
                <a:ea typeface="Century Gothic" charset="0"/>
                <a:cs typeface="Century Gothic" charset="0"/>
              </a:rPr>
              <a:t>Impact screeningstool</a:t>
            </a:r>
          </a:p>
        </p:txBody>
      </p:sp>
      <p:sp>
        <p:nvSpPr>
          <p:cNvPr id="4" name="Tijdelijke aanduiding voor afbeelding 3">
            <a:extLst>
              <a:ext uri="{FF2B5EF4-FFF2-40B4-BE49-F238E27FC236}">
                <a16:creationId xmlns:a16="http://schemas.microsoft.com/office/drawing/2014/main" id="{05D44E3E-B26B-9048-94F3-483444CBF2C4}"/>
              </a:ext>
            </a:extLst>
          </p:cNvPr>
          <p:cNvSpPr>
            <a:spLocks noGrp="1"/>
          </p:cNvSpPr>
          <p:nvPr>
            <p:ph type="pic" sz="quarter" idx="15" hasCustomPrompt="1"/>
          </p:nvPr>
        </p:nvSpPr>
        <p:spPr>
          <a:xfrm>
            <a:off x="1379552" y="3158517"/>
            <a:ext cx="1811894" cy="2029142"/>
          </a:xfrm>
          <a:prstGeom prst="rect">
            <a:avLst/>
          </a:prstGeom>
        </p:spPr>
        <p:txBody>
          <a:bodyPr/>
          <a:lstStyle/>
          <a:p>
            <a:r>
              <a:rPr lang="nl-NL"/>
              <a:t>Icon</a:t>
            </a:r>
          </a:p>
        </p:txBody>
      </p:sp>
      <p:sp>
        <p:nvSpPr>
          <p:cNvPr id="22" name="Tijdelijke aanduiding voor afbeelding 3">
            <a:extLst>
              <a:ext uri="{FF2B5EF4-FFF2-40B4-BE49-F238E27FC236}">
                <a16:creationId xmlns:a16="http://schemas.microsoft.com/office/drawing/2014/main" id="{395DEC42-DA75-D44A-B29F-BFE105D1D687}"/>
              </a:ext>
            </a:extLst>
          </p:cNvPr>
          <p:cNvSpPr>
            <a:spLocks noGrp="1"/>
          </p:cNvSpPr>
          <p:nvPr>
            <p:ph type="pic" sz="quarter" idx="16" hasCustomPrompt="1"/>
          </p:nvPr>
        </p:nvSpPr>
        <p:spPr>
          <a:xfrm>
            <a:off x="5586532" y="3158517"/>
            <a:ext cx="1811894" cy="2029142"/>
          </a:xfrm>
          <a:prstGeom prst="rect">
            <a:avLst/>
          </a:prstGeom>
        </p:spPr>
        <p:txBody>
          <a:bodyPr/>
          <a:lstStyle/>
          <a:p>
            <a:r>
              <a:rPr lang="nl-NL"/>
              <a:t>Icon</a:t>
            </a:r>
          </a:p>
        </p:txBody>
      </p:sp>
      <p:sp>
        <p:nvSpPr>
          <p:cNvPr id="29" name="Tijdelijke aanduiding voor afbeelding 3">
            <a:extLst>
              <a:ext uri="{FF2B5EF4-FFF2-40B4-BE49-F238E27FC236}">
                <a16:creationId xmlns:a16="http://schemas.microsoft.com/office/drawing/2014/main" id="{C7FAB796-D1F3-8D4E-98DE-55A2EC9207B6}"/>
              </a:ext>
            </a:extLst>
          </p:cNvPr>
          <p:cNvSpPr>
            <a:spLocks noGrp="1"/>
          </p:cNvSpPr>
          <p:nvPr>
            <p:ph type="pic" sz="quarter" idx="19" hasCustomPrompt="1"/>
          </p:nvPr>
        </p:nvSpPr>
        <p:spPr>
          <a:xfrm>
            <a:off x="7807042" y="6536834"/>
            <a:ext cx="1811894" cy="2029142"/>
          </a:xfrm>
          <a:prstGeom prst="rect">
            <a:avLst/>
          </a:prstGeom>
        </p:spPr>
        <p:txBody>
          <a:bodyPr/>
          <a:lstStyle/>
          <a:p>
            <a:r>
              <a:rPr lang="nl-NL"/>
              <a:t>Icon</a:t>
            </a:r>
          </a:p>
        </p:txBody>
      </p:sp>
      <p:sp>
        <p:nvSpPr>
          <p:cNvPr id="30" name="Tijdelijke aanduiding voor afbeelding 3">
            <a:extLst>
              <a:ext uri="{FF2B5EF4-FFF2-40B4-BE49-F238E27FC236}">
                <a16:creationId xmlns:a16="http://schemas.microsoft.com/office/drawing/2014/main" id="{B8C8A73B-4A15-4C49-8E9E-67440BD72F52}"/>
              </a:ext>
            </a:extLst>
          </p:cNvPr>
          <p:cNvSpPr>
            <a:spLocks noGrp="1"/>
          </p:cNvSpPr>
          <p:nvPr>
            <p:ph type="pic" sz="quarter" idx="20" hasCustomPrompt="1"/>
          </p:nvPr>
        </p:nvSpPr>
        <p:spPr>
          <a:xfrm>
            <a:off x="9752806" y="3179857"/>
            <a:ext cx="1811894" cy="2029142"/>
          </a:xfrm>
          <a:prstGeom prst="rect">
            <a:avLst/>
          </a:prstGeom>
        </p:spPr>
        <p:txBody>
          <a:bodyPr/>
          <a:lstStyle/>
          <a:p>
            <a:r>
              <a:rPr lang="nl-NL"/>
              <a:t>Icon</a:t>
            </a:r>
          </a:p>
        </p:txBody>
      </p:sp>
      <p:sp>
        <p:nvSpPr>
          <p:cNvPr id="31" name="Tijdelijke aanduiding voor afbeelding 3">
            <a:extLst>
              <a:ext uri="{FF2B5EF4-FFF2-40B4-BE49-F238E27FC236}">
                <a16:creationId xmlns:a16="http://schemas.microsoft.com/office/drawing/2014/main" id="{99BD8FE6-E52A-834B-A70E-FFEE9300BCD8}"/>
              </a:ext>
            </a:extLst>
          </p:cNvPr>
          <p:cNvSpPr>
            <a:spLocks noGrp="1"/>
          </p:cNvSpPr>
          <p:nvPr>
            <p:ph type="pic" sz="quarter" idx="21" hasCustomPrompt="1"/>
          </p:nvPr>
        </p:nvSpPr>
        <p:spPr>
          <a:xfrm>
            <a:off x="2905971" y="6536834"/>
            <a:ext cx="1811894" cy="2029142"/>
          </a:xfrm>
          <a:prstGeom prst="rect">
            <a:avLst/>
          </a:prstGeom>
        </p:spPr>
        <p:txBody>
          <a:bodyPr/>
          <a:lstStyle/>
          <a:p>
            <a:r>
              <a:rPr lang="nl-NL"/>
              <a:t>Icon</a:t>
            </a:r>
          </a:p>
        </p:txBody>
      </p:sp>
    </p:spTree>
    <p:extLst>
      <p:ext uri="{BB962C8B-B14F-4D97-AF65-F5344CB8AC3E}">
        <p14:creationId xmlns:p14="http://schemas.microsoft.com/office/powerpoint/2010/main" val="306204927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Portfolio dia">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E6395B48-6FD5-B741-BDA2-DD3D8C1EC953}"/>
              </a:ext>
            </a:extLst>
          </p:cNvPr>
          <p:cNvSpPr>
            <a:spLocks noGrp="1"/>
          </p:cNvSpPr>
          <p:nvPr>
            <p:ph type="title" hasCustomPrompt="1"/>
          </p:nvPr>
        </p:nvSpPr>
        <p:spPr>
          <a:xfrm>
            <a:off x="523319" y="511175"/>
            <a:ext cx="11399837" cy="1102940"/>
          </a:xfrm>
          <a:prstGeom prst="rect">
            <a:avLst/>
          </a:prstGeom>
        </p:spPr>
        <p:txBody>
          <a:bodyPr anchor="ctr"/>
          <a:lstStyle>
            <a:lvl1pPr>
              <a:defRPr b="1"/>
            </a:lvl1pPr>
          </a:lstStyle>
          <a:p>
            <a:r>
              <a:rPr lang="nl-NL"/>
              <a:t>Wij helpen impact te vergroten</a:t>
            </a:r>
          </a:p>
        </p:txBody>
      </p:sp>
      <p:pic>
        <p:nvPicPr>
          <p:cNvPr id="9" name="Afbeelding 8" descr="Afbeelding met schermafbeelding&#10;&#10;Automatisch gegenereerde beschrijving">
            <a:extLst>
              <a:ext uri="{FF2B5EF4-FFF2-40B4-BE49-F238E27FC236}">
                <a16:creationId xmlns:a16="http://schemas.microsoft.com/office/drawing/2014/main" id="{7594BA85-A92C-9B49-BCF6-125763B96D31}"/>
              </a:ext>
            </a:extLst>
          </p:cNvPr>
          <p:cNvPicPr>
            <a:picLocks noChangeAspect="1"/>
          </p:cNvPicPr>
          <p:nvPr userDrawn="1"/>
        </p:nvPicPr>
        <p:blipFill>
          <a:blip r:embed="rId2"/>
          <a:stretch>
            <a:fillRect/>
          </a:stretch>
        </p:blipFill>
        <p:spPr>
          <a:xfrm>
            <a:off x="3107041" y="1614115"/>
            <a:ext cx="6587519" cy="7149797"/>
          </a:xfrm>
          <a:prstGeom prst="rect">
            <a:avLst/>
          </a:prstGeom>
        </p:spPr>
      </p:pic>
    </p:spTree>
    <p:extLst>
      <p:ext uri="{BB962C8B-B14F-4D97-AF65-F5344CB8AC3E}">
        <p14:creationId xmlns:p14="http://schemas.microsoft.com/office/powerpoint/2010/main" val="27080252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Wrap up">
    <p:spTree>
      <p:nvGrpSpPr>
        <p:cNvPr id="1" name=""/>
        <p:cNvGrpSpPr/>
        <p:nvPr/>
      </p:nvGrpSpPr>
      <p:grpSpPr>
        <a:xfrm>
          <a:off x="0" y="0"/>
          <a:ext cx="0" cy="0"/>
          <a:chOff x="0" y="0"/>
          <a:chExt cx="0" cy="0"/>
        </a:xfrm>
      </p:grpSpPr>
      <p:sp>
        <p:nvSpPr>
          <p:cNvPr id="3" name="Freeform 80">
            <a:extLst>
              <a:ext uri="{FF2B5EF4-FFF2-40B4-BE49-F238E27FC236}">
                <a16:creationId xmlns:a16="http://schemas.microsoft.com/office/drawing/2014/main" id="{6466B820-5E5D-1242-B856-890644D54F6E}"/>
              </a:ext>
            </a:extLst>
          </p:cNvPr>
          <p:cNvSpPr>
            <a:spLocks/>
          </p:cNvSpPr>
          <p:nvPr userDrawn="1"/>
        </p:nvSpPr>
        <p:spPr bwMode="auto">
          <a:xfrm>
            <a:off x="5455192" y="2556350"/>
            <a:ext cx="1891216" cy="2588299"/>
          </a:xfrm>
          <a:custGeom>
            <a:avLst/>
            <a:gdLst>
              <a:gd name="T0" fmla="*/ 2147483647 w 352"/>
              <a:gd name="T1" fmla="*/ 2147483647 h 361"/>
              <a:gd name="T2" fmla="*/ 2147483647 w 352"/>
              <a:gd name="T3" fmla="*/ 2147483647 h 361"/>
              <a:gd name="T4" fmla="*/ 2147483647 w 352"/>
              <a:gd name="T5" fmla="*/ 2147483647 h 361"/>
              <a:gd name="T6" fmla="*/ 2147483647 w 352"/>
              <a:gd name="T7" fmla="*/ 2147483647 h 361"/>
              <a:gd name="T8" fmla="*/ 2147483647 w 352"/>
              <a:gd name="T9" fmla="*/ 2147483647 h 361"/>
              <a:gd name="T10" fmla="*/ 2147483647 w 352"/>
              <a:gd name="T11" fmla="*/ 2147483647 h 361"/>
              <a:gd name="T12" fmla="*/ 2147483647 w 352"/>
              <a:gd name="T13" fmla="*/ 2147483647 h 361"/>
              <a:gd name="T14" fmla="*/ 2147483647 w 352"/>
              <a:gd name="T15" fmla="*/ 2147483647 h 361"/>
              <a:gd name="T16" fmla="*/ 2147483647 w 352"/>
              <a:gd name="T17" fmla="*/ 0 h 361"/>
              <a:gd name="T18" fmla="*/ 2147483647 w 352"/>
              <a:gd name="T19" fmla="*/ 2147483647 h 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361"/>
              <a:gd name="T32" fmla="*/ 352 w 352"/>
              <a:gd name="T33" fmla="*/ 361 h 3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361">
                <a:moveTo>
                  <a:pt x="199" y="31"/>
                </a:moveTo>
                <a:cubicBezTo>
                  <a:pt x="253" y="40"/>
                  <a:pt x="301" y="76"/>
                  <a:pt x="322" y="130"/>
                </a:cubicBezTo>
                <a:cubicBezTo>
                  <a:pt x="352" y="211"/>
                  <a:pt x="311" y="301"/>
                  <a:pt x="231" y="331"/>
                </a:cubicBezTo>
                <a:cubicBezTo>
                  <a:pt x="150" y="361"/>
                  <a:pt x="60" y="321"/>
                  <a:pt x="30" y="240"/>
                </a:cubicBezTo>
                <a:cubicBezTo>
                  <a:pt x="0" y="160"/>
                  <a:pt x="40" y="71"/>
                  <a:pt x="120" y="40"/>
                </a:cubicBezTo>
                <a:cubicBezTo>
                  <a:pt x="120" y="40"/>
                  <a:pt x="120" y="40"/>
                  <a:pt x="120" y="40"/>
                </a:cubicBezTo>
                <a:cubicBezTo>
                  <a:pt x="132" y="71"/>
                  <a:pt x="132" y="71"/>
                  <a:pt x="132" y="71"/>
                </a:cubicBezTo>
                <a:cubicBezTo>
                  <a:pt x="167" y="18"/>
                  <a:pt x="167" y="18"/>
                  <a:pt x="167" y="18"/>
                </a:cubicBezTo>
                <a:cubicBezTo>
                  <a:pt x="106" y="0"/>
                  <a:pt x="106" y="0"/>
                  <a:pt x="106" y="0"/>
                </a:cubicBezTo>
                <a:cubicBezTo>
                  <a:pt x="112" y="17"/>
                  <a:pt x="112" y="17"/>
                  <a:pt x="112" y="17"/>
                </a:cubicBezTo>
              </a:path>
            </a:pathLst>
          </a:custGeom>
          <a:noFill/>
          <a:ln w="60325" cap="sq">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sz="2223"/>
          </a:p>
        </p:txBody>
      </p:sp>
      <p:sp>
        <p:nvSpPr>
          <p:cNvPr id="5" name="Tijdelijke aanduiding voor inhoud 4">
            <a:extLst>
              <a:ext uri="{FF2B5EF4-FFF2-40B4-BE49-F238E27FC236}">
                <a16:creationId xmlns:a16="http://schemas.microsoft.com/office/drawing/2014/main" id="{60501FE9-68EC-174C-B1E9-92D89E883E41}"/>
              </a:ext>
            </a:extLst>
          </p:cNvPr>
          <p:cNvSpPr>
            <a:spLocks noGrp="1"/>
          </p:cNvSpPr>
          <p:nvPr>
            <p:ph sz="quarter" idx="10" hasCustomPrompt="1"/>
          </p:nvPr>
        </p:nvSpPr>
        <p:spPr>
          <a:xfrm>
            <a:off x="5455192" y="5729003"/>
            <a:ext cx="1891216" cy="1105751"/>
          </a:xfrm>
          <a:prstGeom prst="rect">
            <a:avLst/>
          </a:prstGeom>
        </p:spPr>
        <p:txBody>
          <a:bodyPr anchor="ctr"/>
          <a:lstStyle>
            <a:lvl1pPr marL="0" indent="0" algn="ctr">
              <a:buFontTx/>
              <a:buNone/>
              <a:defRPr b="1"/>
            </a:lvl1pPr>
          </a:lstStyle>
          <a:p>
            <a:pPr lvl="0"/>
            <a:r>
              <a:rPr lang="nl-NL" err="1"/>
              <a:t>Wrap</a:t>
            </a:r>
            <a:r>
              <a:rPr lang="nl-NL"/>
              <a:t>-up</a:t>
            </a:r>
          </a:p>
        </p:txBody>
      </p:sp>
    </p:spTree>
    <p:extLst>
      <p:ext uri="{BB962C8B-B14F-4D97-AF65-F5344CB8AC3E}">
        <p14:creationId xmlns:p14="http://schemas.microsoft.com/office/powerpoint/2010/main" val="306634069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Mosquito">
    <p:spTree>
      <p:nvGrpSpPr>
        <p:cNvPr id="1" name=""/>
        <p:cNvGrpSpPr/>
        <p:nvPr/>
      </p:nvGrpSpPr>
      <p:grpSpPr>
        <a:xfrm>
          <a:off x="0" y="0"/>
          <a:ext cx="0" cy="0"/>
          <a:chOff x="0" y="0"/>
          <a:chExt cx="0" cy="0"/>
        </a:xfrm>
      </p:grpSpPr>
      <p:pic>
        <p:nvPicPr>
          <p:cNvPr id="4" name="Afbeelding 3" descr="Afbeelding met dier, insect&#10;&#10;Automatisch gegenereerde beschrijving">
            <a:extLst>
              <a:ext uri="{FF2B5EF4-FFF2-40B4-BE49-F238E27FC236}">
                <a16:creationId xmlns:a16="http://schemas.microsoft.com/office/drawing/2014/main" id="{1CC9582F-95AF-AB41-925F-DC72A02B2876}"/>
              </a:ext>
            </a:extLst>
          </p:cNvPr>
          <p:cNvPicPr>
            <a:picLocks noChangeAspect="1"/>
          </p:cNvPicPr>
          <p:nvPr userDrawn="1"/>
        </p:nvPicPr>
        <p:blipFill>
          <a:blip r:embed="rId2"/>
          <a:stretch>
            <a:fillRect/>
          </a:stretch>
        </p:blipFill>
        <p:spPr>
          <a:xfrm>
            <a:off x="2325071" y="1026270"/>
            <a:ext cx="8151459" cy="5765089"/>
          </a:xfrm>
          <a:prstGeom prst="rect">
            <a:avLst/>
          </a:prstGeom>
        </p:spPr>
      </p:pic>
      <p:sp>
        <p:nvSpPr>
          <p:cNvPr id="6" name="Tijdelijke aanduiding voor inhoud 5">
            <a:extLst>
              <a:ext uri="{FF2B5EF4-FFF2-40B4-BE49-F238E27FC236}">
                <a16:creationId xmlns:a16="http://schemas.microsoft.com/office/drawing/2014/main" id="{0A0BF52A-A18E-4346-A7E3-B4C657FB5139}"/>
              </a:ext>
            </a:extLst>
          </p:cNvPr>
          <p:cNvSpPr>
            <a:spLocks noGrp="1"/>
          </p:cNvSpPr>
          <p:nvPr>
            <p:ph sz="quarter" idx="10" hasCustomPrompt="1"/>
          </p:nvPr>
        </p:nvSpPr>
        <p:spPr>
          <a:xfrm>
            <a:off x="2325071" y="6791358"/>
            <a:ext cx="8151459" cy="1063182"/>
          </a:xfrm>
          <a:prstGeom prst="rect">
            <a:avLst/>
          </a:prstGeom>
        </p:spPr>
        <p:txBody>
          <a:bodyPr anchor="ctr"/>
          <a:lstStyle>
            <a:lvl1pPr marL="0" indent="0" algn="ctr">
              <a:buFontTx/>
              <a:buNone/>
              <a:defRPr sz="1575" b="1">
                <a:solidFill>
                  <a:schemeClr val="tx1"/>
                </a:solidFill>
              </a:defRPr>
            </a:lvl1pPr>
          </a:lstStyle>
          <a:p>
            <a:pPr lvl="0"/>
            <a:r>
              <a:rPr lang="nl-NL"/>
              <a:t>”</a:t>
            </a:r>
            <a:r>
              <a:rPr lang="nl-NL" err="1"/>
              <a:t>If</a:t>
            </a:r>
            <a:r>
              <a:rPr lang="nl-NL"/>
              <a:t> </a:t>
            </a:r>
            <a:r>
              <a:rPr lang="nl-NL" err="1"/>
              <a:t>you</a:t>
            </a:r>
            <a:r>
              <a:rPr lang="nl-NL"/>
              <a:t> </a:t>
            </a:r>
            <a:r>
              <a:rPr lang="nl-NL" err="1"/>
              <a:t>think</a:t>
            </a:r>
            <a:r>
              <a:rPr lang="nl-NL"/>
              <a:t> </a:t>
            </a:r>
            <a:r>
              <a:rPr lang="nl-NL" err="1"/>
              <a:t>you’re</a:t>
            </a:r>
            <a:r>
              <a:rPr lang="nl-NL"/>
              <a:t> </a:t>
            </a:r>
            <a:r>
              <a:rPr lang="nl-NL" err="1"/>
              <a:t>too</a:t>
            </a:r>
            <a:r>
              <a:rPr lang="nl-NL"/>
              <a:t> small </a:t>
            </a:r>
            <a:r>
              <a:rPr lang="nl-NL" err="1"/>
              <a:t>to</a:t>
            </a:r>
            <a:r>
              <a:rPr lang="nl-NL"/>
              <a:t> make a </a:t>
            </a:r>
            <a:r>
              <a:rPr lang="nl-NL" err="1"/>
              <a:t>difference</a:t>
            </a:r>
            <a:r>
              <a:rPr lang="nl-NL"/>
              <a:t>,</a:t>
            </a:r>
          </a:p>
          <a:p>
            <a:pPr lvl="0"/>
            <a:r>
              <a:rPr lang="nl-NL" err="1"/>
              <a:t>try</a:t>
            </a:r>
            <a:r>
              <a:rPr lang="nl-NL"/>
              <a:t> sleeping </a:t>
            </a:r>
            <a:r>
              <a:rPr lang="nl-NL" err="1"/>
              <a:t>with</a:t>
            </a:r>
            <a:r>
              <a:rPr lang="nl-NL"/>
              <a:t> a </a:t>
            </a:r>
            <a:r>
              <a:rPr lang="nl-NL" err="1"/>
              <a:t>mosquito</a:t>
            </a:r>
            <a:r>
              <a:rPr lang="nl-NL"/>
              <a:t>.”</a:t>
            </a:r>
          </a:p>
        </p:txBody>
      </p:sp>
      <p:sp>
        <p:nvSpPr>
          <p:cNvPr id="7" name="Tijdelijke aanduiding voor inhoud 5">
            <a:extLst>
              <a:ext uri="{FF2B5EF4-FFF2-40B4-BE49-F238E27FC236}">
                <a16:creationId xmlns:a16="http://schemas.microsoft.com/office/drawing/2014/main" id="{32BBBE65-E4F1-BF43-8882-245ED8939A46}"/>
              </a:ext>
            </a:extLst>
          </p:cNvPr>
          <p:cNvSpPr>
            <a:spLocks noGrp="1"/>
          </p:cNvSpPr>
          <p:nvPr>
            <p:ph sz="quarter" idx="11" hasCustomPrompt="1"/>
          </p:nvPr>
        </p:nvSpPr>
        <p:spPr>
          <a:xfrm>
            <a:off x="2325071" y="7854541"/>
            <a:ext cx="8151459" cy="720391"/>
          </a:xfrm>
          <a:prstGeom prst="rect">
            <a:avLst/>
          </a:prstGeom>
        </p:spPr>
        <p:txBody>
          <a:bodyPr anchor="ctr"/>
          <a:lstStyle>
            <a:lvl1pPr marL="0" indent="0" algn="ctr">
              <a:buFontTx/>
              <a:buNone/>
              <a:defRPr sz="1575" b="0">
                <a:solidFill>
                  <a:schemeClr val="tx1"/>
                </a:solidFill>
              </a:defRPr>
            </a:lvl1pPr>
          </a:lstStyle>
          <a:p>
            <a:pPr lvl="0"/>
            <a:r>
              <a:rPr lang="nl-NL" b="0"/>
              <a:t>Dalai Lama XIV</a:t>
            </a:r>
            <a:endParaRPr lang="nl-NL"/>
          </a:p>
        </p:txBody>
      </p:sp>
    </p:spTree>
    <p:extLst>
      <p:ext uri="{BB962C8B-B14F-4D97-AF65-F5344CB8AC3E}">
        <p14:creationId xmlns:p14="http://schemas.microsoft.com/office/powerpoint/2010/main" val="43476968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Mosquito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1A985A5-8394-E449-9D9C-BC5C838EA3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850" y="-21697"/>
            <a:ext cx="14736559" cy="9824373"/>
          </a:xfrm>
          <a:prstGeom prst="rect">
            <a:avLst/>
          </a:prstGeom>
        </p:spPr>
      </p:pic>
      <p:sp>
        <p:nvSpPr>
          <p:cNvPr id="7" name="Tekstvak 6">
            <a:extLst>
              <a:ext uri="{FF2B5EF4-FFF2-40B4-BE49-F238E27FC236}">
                <a16:creationId xmlns:a16="http://schemas.microsoft.com/office/drawing/2014/main" id="{44353FE5-CB86-FF45-A449-200693ADB71F}"/>
              </a:ext>
            </a:extLst>
          </p:cNvPr>
          <p:cNvSpPr txBox="1"/>
          <p:nvPr userDrawn="1"/>
        </p:nvSpPr>
        <p:spPr>
          <a:xfrm>
            <a:off x="881243" y="2868335"/>
            <a:ext cx="4242873" cy="2693814"/>
          </a:xfrm>
          <a:prstGeom prst="rect">
            <a:avLst/>
          </a:prstGeom>
          <a:noFill/>
        </p:spPr>
        <p:txBody>
          <a:bodyPr wrap="square" rtlCol="0">
            <a:spAutoFit/>
          </a:bodyPr>
          <a:lstStyle/>
          <a:p>
            <a:pPr lvl="0"/>
            <a:r>
              <a:rPr lang="nl-NL" sz="2415"/>
              <a:t>”</a:t>
            </a:r>
            <a:r>
              <a:rPr lang="nl-NL" sz="2415" err="1"/>
              <a:t>If</a:t>
            </a:r>
            <a:r>
              <a:rPr lang="nl-NL" sz="2415"/>
              <a:t> </a:t>
            </a:r>
            <a:r>
              <a:rPr lang="nl-NL" sz="2415" err="1"/>
              <a:t>you</a:t>
            </a:r>
            <a:r>
              <a:rPr lang="nl-NL" sz="2415"/>
              <a:t> </a:t>
            </a:r>
            <a:r>
              <a:rPr lang="nl-NL" sz="2415" err="1"/>
              <a:t>think</a:t>
            </a:r>
            <a:r>
              <a:rPr lang="nl-NL" sz="2415"/>
              <a:t> </a:t>
            </a:r>
            <a:r>
              <a:rPr lang="nl-NL" sz="2415" err="1"/>
              <a:t>you’re</a:t>
            </a:r>
            <a:r>
              <a:rPr lang="nl-NL" sz="2415"/>
              <a:t> </a:t>
            </a:r>
            <a:r>
              <a:rPr lang="nl-NL" sz="2415" err="1"/>
              <a:t>too</a:t>
            </a:r>
            <a:r>
              <a:rPr lang="nl-NL" sz="2415"/>
              <a:t> small </a:t>
            </a:r>
            <a:r>
              <a:rPr lang="nl-NL" sz="2415" err="1"/>
              <a:t>to</a:t>
            </a:r>
            <a:r>
              <a:rPr lang="nl-NL" sz="2415"/>
              <a:t> make a </a:t>
            </a:r>
            <a:r>
              <a:rPr lang="nl-NL" sz="2415" err="1"/>
              <a:t>difference</a:t>
            </a:r>
            <a:r>
              <a:rPr lang="nl-NL" sz="2415"/>
              <a:t>, </a:t>
            </a:r>
            <a:r>
              <a:rPr lang="nl-NL" sz="2415" err="1"/>
              <a:t>try</a:t>
            </a:r>
            <a:r>
              <a:rPr lang="nl-NL" sz="2415"/>
              <a:t> sleeping </a:t>
            </a:r>
            <a:r>
              <a:rPr lang="nl-NL" sz="2415" err="1"/>
              <a:t>with</a:t>
            </a:r>
            <a:r>
              <a:rPr lang="nl-NL" sz="2415"/>
              <a:t> a </a:t>
            </a:r>
            <a:r>
              <a:rPr lang="nl-NL" sz="2415" err="1"/>
              <a:t>mosquito</a:t>
            </a:r>
            <a:r>
              <a:rPr lang="nl-NL" sz="2415"/>
              <a:t>.”</a:t>
            </a:r>
          </a:p>
          <a:p>
            <a:pPr lvl="0"/>
            <a:endParaRPr lang="nl-NL" sz="2415"/>
          </a:p>
          <a:p>
            <a:pPr lvl="0"/>
            <a:r>
              <a:rPr lang="nl-NL" sz="2415"/>
              <a:t>Dalai Lama XIV</a:t>
            </a:r>
          </a:p>
          <a:p>
            <a:endParaRPr lang="nl-NL" sz="2415"/>
          </a:p>
        </p:txBody>
      </p:sp>
    </p:spTree>
    <p:extLst>
      <p:ext uri="{BB962C8B-B14F-4D97-AF65-F5344CB8AC3E}">
        <p14:creationId xmlns:p14="http://schemas.microsoft.com/office/powerpoint/2010/main" val="95976043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Mosquito - tekst aanpasbaar">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1A985A5-8394-E449-9D9C-BC5C838EA3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850" y="-21697"/>
            <a:ext cx="14736559" cy="9824373"/>
          </a:xfrm>
          <a:prstGeom prst="rect">
            <a:avLst/>
          </a:prstGeom>
        </p:spPr>
      </p:pic>
      <p:sp>
        <p:nvSpPr>
          <p:cNvPr id="6" name="Tijdelijke aanduiding voor inhoud 5">
            <a:extLst>
              <a:ext uri="{FF2B5EF4-FFF2-40B4-BE49-F238E27FC236}">
                <a16:creationId xmlns:a16="http://schemas.microsoft.com/office/drawing/2014/main" id="{D2CF134E-7B61-4343-AAAF-A568211D4430}"/>
              </a:ext>
            </a:extLst>
          </p:cNvPr>
          <p:cNvSpPr>
            <a:spLocks noGrp="1"/>
          </p:cNvSpPr>
          <p:nvPr>
            <p:ph sz="quarter" idx="10" hasCustomPrompt="1"/>
          </p:nvPr>
        </p:nvSpPr>
        <p:spPr>
          <a:xfrm>
            <a:off x="895790" y="2945924"/>
            <a:ext cx="4132636" cy="3709352"/>
          </a:xfrm>
          <a:prstGeom prst="rect">
            <a:avLst/>
          </a:prstGeom>
        </p:spPr>
        <p:txBody>
          <a:bodyPr/>
          <a:lstStyle>
            <a:lvl1pPr marL="0" indent="0">
              <a:buFontTx/>
              <a:buNone/>
              <a:defRPr/>
            </a:lvl1pPr>
          </a:lstStyle>
          <a:p>
            <a:pPr lvl="0"/>
            <a:r>
              <a:rPr lang="nl-NL"/>
              <a:t>”</a:t>
            </a:r>
            <a:r>
              <a:rPr lang="nl-NL" err="1"/>
              <a:t>If</a:t>
            </a:r>
            <a:r>
              <a:rPr lang="nl-NL"/>
              <a:t> </a:t>
            </a:r>
            <a:r>
              <a:rPr lang="nl-NL" err="1"/>
              <a:t>you</a:t>
            </a:r>
            <a:r>
              <a:rPr lang="nl-NL"/>
              <a:t> </a:t>
            </a:r>
            <a:r>
              <a:rPr lang="nl-NL" err="1"/>
              <a:t>think</a:t>
            </a:r>
            <a:r>
              <a:rPr lang="nl-NL"/>
              <a:t> </a:t>
            </a:r>
            <a:r>
              <a:rPr lang="nl-NL" err="1"/>
              <a:t>you’re</a:t>
            </a:r>
            <a:r>
              <a:rPr lang="nl-NL"/>
              <a:t> </a:t>
            </a:r>
            <a:r>
              <a:rPr lang="nl-NL" err="1"/>
              <a:t>too</a:t>
            </a:r>
            <a:r>
              <a:rPr lang="nl-NL"/>
              <a:t> small </a:t>
            </a:r>
            <a:r>
              <a:rPr lang="nl-NL" err="1"/>
              <a:t>to</a:t>
            </a:r>
            <a:r>
              <a:rPr lang="nl-NL"/>
              <a:t> make a </a:t>
            </a:r>
            <a:r>
              <a:rPr lang="nl-NL" err="1"/>
              <a:t>difference</a:t>
            </a:r>
            <a:r>
              <a:rPr lang="nl-NL"/>
              <a:t>, </a:t>
            </a:r>
            <a:r>
              <a:rPr lang="nl-NL" err="1"/>
              <a:t>try</a:t>
            </a:r>
            <a:r>
              <a:rPr lang="nl-NL"/>
              <a:t> sleeping </a:t>
            </a:r>
            <a:r>
              <a:rPr lang="nl-NL" err="1"/>
              <a:t>with</a:t>
            </a:r>
            <a:r>
              <a:rPr lang="nl-NL"/>
              <a:t> a </a:t>
            </a:r>
            <a:r>
              <a:rPr lang="nl-NL" err="1"/>
              <a:t>mosquito</a:t>
            </a:r>
            <a:r>
              <a:rPr lang="nl-NL"/>
              <a:t>.”</a:t>
            </a:r>
          </a:p>
          <a:p>
            <a:pPr lvl="0"/>
            <a:endParaRPr lang="nl-NL"/>
          </a:p>
          <a:p>
            <a:pPr lvl="0"/>
            <a:r>
              <a:rPr lang="nl-NL"/>
              <a:t>Dalai Lama XIV</a:t>
            </a:r>
          </a:p>
        </p:txBody>
      </p:sp>
    </p:spTree>
    <p:extLst>
      <p:ext uri="{BB962C8B-B14F-4D97-AF65-F5344CB8AC3E}">
        <p14:creationId xmlns:p14="http://schemas.microsoft.com/office/powerpoint/2010/main" val="36924108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Wat is impact?">
    <p:spTree>
      <p:nvGrpSpPr>
        <p:cNvPr id="1" name=""/>
        <p:cNvGrpSpPr/>
        <p:nvPr/>
      </p:nvGrpSpPr>
      <p:grpSpPr>
        <a:xfrm>
          <a:off x="0" y="0"/>
          <a:ext cx="0" cy="0"/>
          <a:chOff x="0" y="0"/>
          <a:chExt cx="0" cy="0"/>
        </a:xfrm>
      </p:grpSpPr>
      <p:pic>
        <p:nvPicPr>
          <p:cNvPr id="5" name="Picture 2" descr="http://dabrownstein.files.wordpress.com/2013/07/terra-incognita-de-jode.jpg">
            <a:extLst>
              <a:ext uri="{FF2B5EF4-FFF2-40B4-BE49-F238E27FC236}">
                <a16:creationId xmlns:a16="http://schemas.microsoft.com/office/drawing/2014/main" id="{AE50DC8E-A9DB-F046-8409-18237BD8283D}"/>
              </a:ext>
            </a:extLst>
          </p:cNvPr>
          <p:cNvPicPr>
            <a:picLocks noChangeAspect="1" noChangeArrowheads="1"/>
          </p:cNvPicPr>
          <p:nvPr userDrawn="1"/>
        </p:nvPicPr>
        <p:blipFill>
          <a:blip r:embed="rId2" cstate="screen"/>
          <a:srcRect/>
          <a:stretch>
            <a:fillRect/>
          </a:stretch>
        </p:blipFill>
        <p:spPr bwMode="auto">
          <a:xfrm>
            <a:off x="-315959" y="0"/>
            <a:ext cx="13433518" cy="9601200"/>
          </a:xfrm>
          <a:prstGeom prst="rect">
            <a:avLst/>
          </a:prstGeom>
          <a:noFill/>
        </p:spPr>
      </p:pic>
      <p:sp>
        <p:nvSpPr>
          <p:cNvPr id="2" name="Tekstvak 1">
            <a:extLst>
              <a:ext uri="{FF2B5EF4-FFF2-40B4-BE49-F238E27FC236}">
                <a16:creationId xmlns:a16="http://schemas.microsoft.com/office/drawing/2014/main" id="{B2E935E3-A1DA-9441-A4E4-C7658A95FF35}"/>
              </a:ext>
            </a:extLst>
          </p:cNvPr>
          <p:cNvSpPr txBox="1"/>
          <p:nvPr userDrawn="1"/>
        </p:nvSpPr>
        <p:spPr>
          <a:xfrm>
            <a:off x="421870" y="3355570"/>
            <a:ext cx="8655628" cy="5909310"/>
          </a:xfrm>
          <a:prstGeom prst="rect">
            <a:avLst/>
          </a:prstGeom>
          <a:noFill/>
        </p:spPr>
        <p:txBody>
          <a:bodyPr wrap="square" rtlCol="0" anchor="t">
            <a:spAutoFit/>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lang="nl-NL" sz="12600" b="1">
                <a:solidFill>
                  <a:schemeClr val="bg1"/>
                </a:solidFill>
              </a:rPr>
              <a:t>Wat is impact?</a:t>
            </a:r>
          </a:p>
          <a:p>
            <a:endParaRPr lang="nl-NL" sz="12600" b="1">
              <a:solidFill>
                <a:schemeClr val="bg1"/>
              </a:solidFill>
            </a:endParaRPr>
          </a:p>
        </p:txBody>
      </p:sp>
    </p:spTree>
    <p:extLst>
      <p:ext uri="{BB962C8B-B14F-4D97-AF65-F5344CB8AC3E}">
        <p14:creationId xmlns:p14="http://schemas.microsoft.com/office/powerpoint/2010/main" val="341314546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Wat is impact? - tekst aanpasbaar">
    <p:spTree>
      <p:nvGrpSpPr>
        <p:cNvPr id="1" name=""/>
        <p:cNvGrpSpPr/>
        <p:nvPr/>
      </p:nvGrpSpPr>
      <p:grpSpPr>
        <a:xfrm>
          <a:off x="0" y="0"/>
          <a:ext cx="0" cy="0"/>
          <a:chOff x="0" y="0"/>
          <a:chExt cx="0" cy="0"/>
        </a:xfrm>
      </p:grpSpPr>
      <p:pic>
        <p:nvPicPr>
          <p:cNvPr id="5" name="Picture 2" descr="http://dabrownstein.files.wordpress.com/2013/07/terra-incognita-de-jode.jpg">
            <a:extLst>
              <a:ext uri="{FF2B5EF4-FFF2-40B4-BE49-F238E27FC236}">
                <a16:creationId xmlns:a16="http://schemas.microsoft.com/office/drawing/2014/main" id="{AE50DC8E-A9DB-F046-8409-18237BD8283D}"/>
              </a:ext>
            </a:extLst>
          </p:cNvPr>
          <p:cNvPicPr>
            <a:picLocks noChangeAspect="1" noChangeArrowheads="1"/>
          </p:cNvPicPr>
          <p:nvPr userDrawn="1"/>
        </p:nvPicPr>
        <p:blipFill>
          <a:blip r:embed="rId2" cstate="screen"/>
          <a:srcRect/>
          <a:stretch>
            <a:fillRect/>
          </a:stretch>
        </p:blipFill>
        <p:spPr bwMode="auto">
          <a:xfrm>
            <a:off x="-315959" y="0"/>
            <a:ext cx="13433518" cy="9601200"/>
          </a:xfrm>
          <a:prstGeom prst="rect">
            <a:avLst/>
          </a:prstGeom>
          <a:noFill/>
        </p:spPr>
      </p:pic>
      <p:sp>
        <p:nvSpPr>
          <p:cNvPr id="6" name="Tijdelijke aanduiding voor inhoud 5">
            <a:extLst>
              <a:ext uri="{FF2B5EF4-FFF2-40B4-BE49-F238E27FC236}">
                <a16:creationId xmlns:a16="http://schemas.microsoft.com/office/drawing/2014/main" id="{479ACD5A-D822-C34F-B8CA-00266F9254E0}"/>
              </a:ext>
            </a:extLst>
          </p:cNvPr>
          <p:cNvSpPr>
            <a:spLocks noGrp="1"/>
          </p:cNvSpPr>
          <p:nvPr>
            <p:ph sz="quarter" idx="10" hasCustomPrompt="1"/>
          </p:nvPr>
        </p:nvSpPr>
        <p:spPr>
          <a:xfrm>
            <a:off x="406718" y="2278063"/>
            <a:ext cx="10366296" cy="7323137"/>
          </a:xfrm>
          <a:prstGeom prst="rect">
            <a:avLst/>
          </a:prstGeom>
        </p:spPr>
        <p:txBody>
          <a:bodyPr anchor="ctr"/>
          <a:lstStyle>
            <a:lvl1pPr marL="0" indent="0">
              <a:buFontTx/>
              <a:buNone/>
              <a:defRPr sz="12600" b="1">
                <a:solidFill>
                  <a:schemeClr val="bg1"/>
                </a:solidFill>
              </a:defRPr>
            </a:lvl1pPr>
          </a:lstStyle>
          <a:p>
            <a:pPr lvl="0"/>
            <a:r>
              <a:rPr lang="nl-NL"/>
              <a:t>Wat is impact?</a:t>
            </a:r>
          </a:p>
        </p:txBody>
      </p:sp>
    </p:spTree>
    <p:extLst>
      <p:ext uri="{BB962C8B-B14F-4D97-AF65-F5344CB8AC3E}">
        <p14:creationId xmlns:p14="http://schemas.microsoft.com/office/powerpoint/2010/main" val="294800496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Landschap">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0523931-37CF-1641-8623-F4566E32B069}"/>
              </a:ext>
            </a:extLst>
          </p:cNvPr>
          <p:cNvPicPr>
            <a:picLocks noChangeAspect="1"/>
          </p:cNvPicPr>
          <p:nvPr userDrawn="1"/>
        </p:nvPicPr>
        <p:blipFill>
          <a:blip r:embed="rId2"/>
          <a:stretch>
            <a:fillRect/>
          </a:stretch>
        </p:blipFill>
        <p:spPr>
          <a:xfrm>
            <a:off x="0" y="0"/>
            <a:ext cx="12801600" cy="9601200"/>
          </a:xfrm>
          <a:prstGeom prst="rect">
            <a:avLst/>
          </a:prstGeom>
        </p:spPr>
      </p:pic>
    </p:spTree>
    <p:extLst>
      <p:ext uri="{BB962C8B-B14F-4D97-AF65-F5344CB8AC3E}">
        <p14:creationId xmlns:p14="http://schemas.microsoft.com/office/powerpoint/2010/main" val="2306109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eindslide beige">
    <p:spTree>
      <p:nvGrpSpPr>
        <p:cNvPr id="1" name=""/>
        <p:cNvGrpSpPr/>
        <p:nvPr/>
      </p:nvGrpSpPr>
      <p:grpSpPr>
        <a:xfrm>
          <a:off x="0" y="0"/>
          <a:ext cx="0" cy="0"/>
          <a:chOff x="0" y="0"/>
          <a:chExt cx="0" cy="0"/>
        </a:xfrm>
      </p:grpSpPr>
      <p:sp>
        <p:nvSpPr>
          <p:cNvPr id="31" name="Vrije vorm: vorm 30">
            <a:extLst>
              <a:ext uri="{FF2B5EF4-FFF2-40B4-BE49-F238E27FC236}">
                <a16:creationId xmlns:a16="http://schemas.microsoft.com/office/drawing/2014/main" id="{DC6E2CCF-FCB7-49EF-9591-FE80CFA398A8}"/>
              </a:ext>
            </a:extLst>
          </p:cNvPr>
          <p:cNvSpPr/>
          <p:nvPr userDrawn="1"/>
        </p:nvSpPr>
        <p:spPr>
          <a:xfrm>
            <a:off x="459783" y="565503"/>
            <a:ext cx="12341817" cy="8466835"/>
          </a:xfrm>
          <a:custGeom>
            <a:avLst/>
            <a:gdLst>
              <a:gd name="connsiteX0" fmla="*/ 405142 w 11626516"/>
              <a:gd name="connsiteY0" fmla="*/ 0 h 6047739"/>
              <a:gd name="connsiteX1" fmla="*/ 11626516 w 11626516"/>
              <a:gd name="connsiteY1" fmla="*/ 0 h 6047739"/>
              <a:gd name="connsiteX2" fmla="*/ 11626516 w 11626516"/>
              <a:gd name="connsiteY2" fmla="*/ 6047739 h 6047739"/>
              <a:gd name="connsiteX3" fmla="*/ 0 w 11626516"/>
              <a:gd name="connsiteY3" fmla="*/ 6047739 h 6047739"/>
              <a:gd name="connsiteX4" fmla="*/ 0 w 11626516"/>
              <a:gd name="connsiteY4" fmla="*/ 412376 h 604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6516" h="6047739">
                <a:moveTo>
                  <a:pt x="405142" y="0"/>
                </a:moveTo>
                <a:lnTo>
                  <a:pt x="11626516" y="0"/>
                </a:lnTo>
                <a:lnTo>
                  <a:pt x="11626516" y="6047739"/>
                </a:lnTo>
                <a:lnTo>
                  <a:pt x="0" y="6047739"/>
                </a:lnTo>
                <a:lnTo>
                  <a:pt x="0" y="412376"/>
                </a:lnTo>
                <a:close/>
              </a:path>
            </a:pathLst>
          </a:custGeom>
          <a:solidFill>
            <a:srgbClr val="EE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23"/>
          </a:p>
        </p:txBody>
      </p:sp>
      <p:sp>
        <p:nvSpPr>
          <p:cNvPr id="15" name="Tijdelijke aanduiding voor tekst 16">
            <a:extLst>
              <a:ext uri="{FF2B5EF4-FFF2-40B4-BE49-F238E27FC236}">
                <a16:creationId xmlns:a16="http://schemas.microsoft.com/office/drawing/2014/main" id="{AEE1D31E-C74A-4AF0-BDAE-0113603B1D62}"/>
              </a:ext>
            </a:extLst>
          </p:cNvPr>
          <p:cNvSpPr>
            <a:spLocks noGrp="1" noChangeAspect="1"/>
          </p:cNvSpPr>
          <p:nvPr>
            <p:ph type="body" sz="quarter" idx="15" hasCustomPrompt="1"/>
          </p:nvPr>
        </p:nvSpPr>
        <p:spPr>
          <a:xfrm>
            <a:off x="7211595" y="6451857"/>
            <a:ext cx="3870721" cy="2580480"/>
          </a:xfrm>
          <a:prstGeom prst="rect">
            <a:avLst/>
          </a:prstGeom>
          <a:solidFill>
            <a:schemeClr val="bg1"/>
          </a:solidFill>
        </p:spPr>
        <p:txBody>
          <a:bodyPr lIns="180000" tIns="180000" rIns="180000" bIns="180000" anchor="t"/>
          <a:lstStyle>
            <a:lvl1pPr marL="0" indent="0" algn="l">
              <a:buNone/>
              <a:defRPr sz="1680">
                <a:solidFill>
                  <a:srgbClr val="008ACE"/>
                </a:solidFill>
                <a:latin typeface="+mj-lt"/>
              </a:defRPr>
            </a:lvl1pPr>
          </a:lstStyle>
          <a:p>
            <a:pPr lvl="0"/>
            <a:r>
              <a:rPr lang="nl-NL"/>
              <a:t>Klik om contactgegevens toe te voegen</a:t>
            </a:r>
          </a:p>
        </p:txBody>
      </p:sp>
      <p:sp>
        <p:nvSpPr>
          <p:cNvPr id="16" name="Titel 1">
            <a:extLst>
              <a:ext uri="{FF2B5EF4-FFF2-40B4-BE49-F238E27FC236}">
                <a16:creationId xmlns:a16="http://schemas.microsoft.com/office/drawing/2014/main" id="{4EF0351C-30A7-4275-9B24-D4AE55852363}"/>
              </a:ext>
            </a:extLst>
          </p:cNvPr>
          <p:cNvSpPr>
            <a:spLocks noGrp="1"/>
          </p:cNvSpPr>
          <p:nvPr>
            <p:ph type="ctrTitle" hasCustomPrompt="1"/>
          </p:nvPr>
        </p:nvSpPr>
        <p:spPr>
          <a:xfrm>
            <a:off x="1339605" y="1415706"/>
            <a:ext cx="8708162" cy="2071047"/>
          </a:xfrm>
          <a:prstGeom prst="rect">
            <a:avLst/>
          </a:prstGeom>
        </p:spPr>
        <p:txBody>
          <a:bodyPr lIns="0" tIns="0" rIns="0" bIns="0" anchor="t"/>
          <a:lstStyle>
            <a:lvl1pPr algn="l">
              <a:lnSpc>
                <a:spcPct val="80000"/>
              </a:lnSpc>
              <a:defRPr sz="5040" b="1">
                <a:solidFill>
                  <a:srgbClr val="008ACE"/>
                </a:solidFill>
                <a:latin typeface="+mn-lt"/>
              </a:defRPr>
            </a:lvl1pPr>
          </a:lstStyle>
          <a:p>
            <a:r>
              <a:rPr lang="nl-NL"/>
              <a:t>Klik om een afsluiting toe te voegen</a:t>
            </a:r>
          </a:p>
        </p:txBody>
      </p:sp>
      <p:sp>
        <p:nvSpPr>
          <p:cNvPr id="18" name="Rechthoek 17">
            <a:extLst>
              <a:ext uri="{FF2B5EF4-FFF2-40B4-BE49-F238E27FC236}">
                <a16:creationId xmlns:a16="http://schemas.microsoft.com/office/drawing/2014/main" id="{B4454235-3DA0-41C7-8C27-9B306C97D7DF}"/>
              </a:ext>
            </a:extLst>
          </p:cNvPr>
          <p:cNvSpPr/>
          <p:nvPr userDrawn="1"/>
        </p:nvSpPr>
        <p:spPr>
          <a:xfrm>
            <a:off x="5276235" y="6451857"/>
            <a:ext cx="1935360" cy="25804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223">
              <a:solidFill>
                <a:schemeClr val="bg1"/>
              </a:solidFill>
            </a:endParaRPr>
          </a:p>
        </p:txBody>
      </p:sp>
      <p:sp>
        <p:nvSpPr>
          <p:cNvPr id="8" name="Rechthoek 7">
            <a:extLst>
              <a:ext uri="{FF2B5EF4-FFF2-40B4-BE49-F238E27FC236}">
                <a16:creationId xmlns:a16="http://schemas.microsoft.com/office/drawing/2014/main" id="{4B595E83-1220-4055-815A-91C479F78C87}"/>
              </a:ext>
            </a:extLst>
          </p:cNvPr>
          <p:cNvSpPr/>
          <p:nvPr userDrawn="1"/>
        </p:nvSpPr>
        <p:spPr>
          <a:xfrm>
            <a:off x="11083491" y="8185495"/>
            <a:ext cx="1718110" cy="1415705"/>
          </a:xfrm>
          <a:prstGeom prst="rect">
            <a:avLst/>
          </a:prstGeom>
          <a:solidFill>
            <a:srgbClr val="AEAB93">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nl-NL" sz="2223">
              <a:solidFill>
                <a:schemeClr val="bg1"/>
              </a:solidFill>
            </a:endParaRPr>
          </a:p>
        </p:txBody>
      </p:sp>
      <p:sp>
        <p:nvSpPr>
          <p:cNvPr id="9" name="Tijdelijke aanduiding voor afbeelding 3">
            <a:extLst>
              <a:ext uri="{FF2B5EF4-FFF2-40B4-BE49-F238E27FC236}">
                <a16:creationId xmlns:a16="http://schemas.microsoft.com/office/drawing/2014/main" id="{B6109FE3-5B1C-40B4-9FAB-474597BF4D80}"/>
              </a:ext>
            </a:extLst>
          </p:cNvPr>
          <p:cNvSpPr>
            <a:spLocks noGrp="1" noChangeAspect="1"/>
          </p:cNvSpPr>
          <p:nvPr>
            <p:ph type="pic" sz="quarter" idx="11" hasCustomPrompt="1"/>
          </p:nvPr>
        </p:nvSpPr>
        <p:spPr>
          <a:xfrm>
            <a:off x="7211595" y="3871377"/>
            <a:ext cx="1935360" cy="2580480"/>
          </a:xfrm>
          <a:prstGeom prst="rect">
            <a:avLst/>
          </a:prstGeom>
        </p:spPr>
        <p:txBody>
          <a:bodyPr anchor="ctr"/>
          <a:lstStyle>
            <a:lvl1pPr marL="0" indent="0" algn="ctr">
              <a:buNone/>
              <a:defRPr sz="1680" i="1"/>
            </a:lvl1pPr>
          </a:lstStyle>
          <a:p>
            <a:r>
              <a:rPr lang="nl-NL"/>
              <a:t>Klik om een (pas)foto toe te voegen of verwijder dit blokje als je geen foto wil toevoegen</a:t>
            </a:r>
          </a:p>
        </p:txBody>
      </p:sp>
      <p:pic>
        <p:nvPicPr>
          <p:cNvPr id="10" name="Afbeelding 9">
            <a:extLst>
              <a:ext uri="{FF2B5EF4-FFF2-40B4-BE49-F238E27FC236}">
                <a16:creationId xmlns:a16="http://schemas.microsoft.com/office/drawing/2014/main" id="{148867B0-88D4-46E5-9461-03C6E6ABDA03}"/>
              </a:ext>
            </a:extLst>
          </p:cNvPr>
          <p:cNvPicPr>
            <a:picLocks noChangeAspect="1"/>
          </p:cNvPicPr>
          <p:nvPr userDrawn="1"/>
        </p:nvPicPr>
        <p:blipFill>
          <a:blip r:embed="rId2"/>
          <a:stretch>
            <a:fillRect/>
          </a:stretch>
        </p:blipFill>
        <p:spPr>
          <a:xfrm>
            <a:off x="10280899" y="-3359"/>
            <a:ext cx="2520701" cy="2520701"/>
          </a:xfrm>
          <a:prstGeom prst="rect">
            <a:avLst/>
          </a:prstGeom>
        </p:spPr>
      </p:pic>
    </p:spTree>
    <p:extLst>
      <p:ext uri="{BB962C8B-B14F-4D97-AF65-F5344CB8AC3E}">
        <p14:creationId xmlns:p14="http://schemas.microsoft.com/office/powerpoint/2010/main" val="1533975461"/>
      </p:ext>
    </p:extLst>
  </p:cSld>
  <p:clrMapOvr>
    <a:masterClrMapping/>
  </p:clrMapOvr>
  <p:extLst>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Avance standaard 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1615907"/>
      </p:ext>
    </p:extLst>
  </p:cSld>
  <p:clrMapOvr>
    <a:masterClrMapping/>
  </p:clrMapOvr>
  <p:transition spd="med"/>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Titel en inhoud">
    <p:spTree>
      <p:nvGrpSpPr>
        <p:cNvPr id="1" name=""/>
        <p:cNvGrpSpPr/>
        <p:nvPr/>
      </p:nvGrpSpPr>
      <p:grpSpPr>
        <a:xfrm>
          <a:off x="0" y="0"/>
          <a:ext cx="0" cy="0"/>
          <a:chOff x="0" y="0"/>
          <a:chExt cx="0" cy="0"/>
        </a:xfrm>
      </p:grpSpPr>
      <p:sp>
        <p:nvSpPr>
          <p:cNvPr id="6" name="Tijdelijke aanduiding voor inhoud 2">
            <a:extLst>
              <a:ext uri="{FF2B5EF4-FFF2-40B4-BE49-F238E27FC236}">
                <a16:creationId xmlns:a16="http://schemas.microsoft.com/office/drawing/2014/main" id="{F77490A3-89F4-1E4C-A347-4A9BAB82F14A}"/>
              </a:ext>
            </a:extLst>
          </p:cNvPr>
          <p:cNvSpPr>
            <a:spLocks noGrp="1"/>
          </p:cNvSpPr>
          <p:nvPr>
            <p:ph idx="1"/>
          </p:nvPr>
        </p:nvSpPr>
        <p:spPr>
          <a:xfrm>
            <a:off x="523320" y="1873859"/>
            <a:ext cx="11399838" cy="6942600"/>
          </a:xfrm>
          <a:prstGeom prst="rect">
            <a:avLst/>
          </a:prstGeom>
        </p:spPr>
        <p:txBody>
          <a:bodyPr/>
          <a:lstStyle>
            <a:lvl1pPr>
              <a:defRPr sz="2415"/>
            </a:lvl1pPr>
            <a:lvl2pPr>
              <a:defRPr sz="1890"/>
            </a:lvl2pPr>
            <a:lvl3pPr>
              <a:defRPr sz="1575"/>
            </a:lvl3pPr>
            <a:lvl4pPr>
              <a:defRPr sz="1260"/>
            </a:lvl4pPr>
            <a:lvl5pPr>
              <a:defRPr sz="2100"/>
            </a:lvl5pPr>
            <a:lvl6pPr>
              <a:defRPr sz="2100"/>
            </a:lvl6pPr>
            <a:lvl7pPr>
              <a:defRPr sz="2100"/>
            </a:lvl7pPr>
            <a:lvl8pPr>
              <a:defRPr sz="2100"/>
            </a:lvl8pPr>
            <a:lvl9pPr>
              <a:defRPr sz="2100"/>
            </a:lvl9p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
        <p:nvSpPr>
          <p:cNvPr id="2" name="Titel 1">
            <a:extLst>
              <a:ext uri="{FF2B5EF4-FFF2-40B4-BE49-F238E27FC236}">
                <a16:creationId xmlns:a16="http://schemas.microsoft.com/office/drawing/2014/main" id="{7A208072-C0FA-5E4E-86C4-DB4E2AC575EE}"/>
              </a:ext>
            </a:extLst>
          </p:cNvPr>
          <p:cNvSpPr>
            <a:spLocks noGrp="1"/>
          </p:cNvSpPr>
          <p:nvPr>
            <p:ph type="title"/>
          </p:nvPr>
        </p:nvSpPr>
        <p:spPr>
          <a:xfrm>
            <a:off x="523319" y="511175"/>
            <a:ext cx="11399837" cy="1102940"/>
          </a:xfrm>
          <a:prstGeom prst="rect">
            <a:avLst/>
          </a:prstGeom>
        </p:spPr>
        <p:txBody>
          <a:bodyPr anchor="ctr"/>
          <a:lstStyle>
            <a:lvl1pPr>
              <a:defRPr b="1"/>
            </a:lvl1pPr>
          </a:lstStyle>
          <a:p>
            <a:r>
              <a:rPr lang="nl-NL"/>
              <a:t>Klik om stijl te bewerken</a:t>
            </a:r>
          </a:p>
        </p:txBody>
      </p:sp>
    </p:spTree>
    <p:extLst>
      <p:ext uri="{BB962C8B-B14F-4D97-AF65-F5344CB8AC3E}">
        <p14:creationId xmlns:p14="http://schemas.microsoft.com/office/powerpoint/2010/main" val="260129905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698FF24-39ED-5F40-8ACA-24A94D156DF4}"/>
              </a:ext>
            </a:extLst>
          </p:cNvPr>
          <p:cNvPicPr>
            <a:picLocks noChangeAspect="1"/>
          </p:cNvPicPr>
          <p:nvPr userDrawn="1"/>
        </p:nvPicPr>
        <p:blipFill>
          <a:blip r:embed="rId2"/>
          <a:stretch>
            <a:fillRect/>
          </a:stretch>
        </p:blipFill>
        <p:spPr>
          <a:xfrm>
            <a:off x="2731412" y="1698417"/>
            <a:ext cx="7963969" cy="5309312"/>
          </a:xfrm>
          <a:prstGeom prst="rect">
            <a:avLst/>
          </a:prstGeom>
        </p:spPr>
      </p:pic>
      <p:sp>
        <p:nvSpPr>
          <p:cNvPr id="5" name="Tijdelijke aanduiding voor inhoud 4">
            <a:extLst>
              <a:ext uri="{FF2B5EF4-FFF2-40B4-BE49-F238E27FC236}">
                <a16:creationId xmlns:a16="http://schemas.microsoft.com/office/drawing/2014/main" id="{173AB2FD-2428-4F4E-A98B-F4895B7D633B}"/>
              </a:ext>
            </a:extLst>
          </p:cNvPr>
          <p:cNvSpPr>
            <a:spLocks noGrp="1"/>
          </p:cNvSpPr>
          <p:nvPr>
            <p:ph sz="quarter" idx="10" hasCustomPrompt="1"/>
          </p:nvPr>
        </p:nvSpPr>
        <p:spPr>
          <a:xfrm>
            <a:off x="3501270" y="5273566"/>
            <a:ext cx="5799060" cy="1029017"/>
          </a:xfrm>
          <a:prstGeom prst="rect">
            <a:avLst/>
          </a:prstGeom>
        </p:spPr>
        <p:txBody>
          <a:bodyPr anchor="ctr"/>
          <a:lstStyle>
            <a:lvl1pPr marL="0" indent="0" algn="l">
              <a:buFontTx/>
              <a:buNone/>
              <a:defRPr sz="2100"/>
            </a:lvl1pPr>
          </a:lstStyle>
          <a:p>
            <a:pPr lvl="0"/>
            <a:r>
              <a:rPr lang="nl-NL"/>
              <a:t>Van goede intenties naar sturen op impact</a:t>
            </a:r>
          </a:p>
        </p:txBody>
      </p:sp>
    </p:spTree>
    <p:extLst>
      <p:ext uri="{BB962C8B-B14F-4D97-AF65-F5344CB8AC3E}">
        <p14:creationId xmlns:p14="http://schemas.microsoft.com/office/powerpoint/2010/main" val="102883802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698FF24-39ED-5F40-8ACA-24A94D156DF4}"/>
              </a:ext>
            </a:extLst>
          </p:cNvPr>
          <p:cNvPicPr>
            <a:picLocks noChangeAspect="1"/>
          </p:cNvPicPr>
          <p:nvPr userDrawn="1"/>
        </p:nvPicPr>
        <p:blipFill>
          <a:blip r:embed="rId2"/>
          <a:stretch>
            <a:fillRect/>
          </a:stretch>
        </p:blipFill>
        <p:spPr>
          <a:xfrm>
            <a:off x="2731412" y="1698417"/>
            <a:ext cx="7963969" cy="5309312"/>
          </a:xfrm>
          <a:prstGeom prst="rect">
            <a:avLst/>
          </a:prstGeom>
        </p:spPr>
      </p:pic>
      <p:sp>
        <p:nvSpPr>
          <p:cNvPr id="4" name="Tekstvak 3">
            <a:extLst>
              <a:ext uri="{FF2B5EF4-FFF2-40B4-BE49-F238E27FC236}">
                <a16:creationId xmlns:a16="http://schemas.microsoft.com/office/drawing/2014/main" id="{EDD709D9-FCB9-3F40-9F00-975C4AAD334C}"/>
              </a:ext>
            </a:extLst>
          </p:cNvPr>
          <p:cNvSpPr txBox="1"/>
          <p:nvPr userDrawn="1"/>
        </p:nvSpPr>
        <p:spPr>
          <a:xfrm>
            <a:off x="3161227" y="5721114"/>
            <a:ext cx="7132346" cy="867930"/>
          </a:xfrm>
          <a:prstGeom prst="rect">
            <a:avLst/>
          </a:prstGeom>
          <a:noFill/>
        </p:spPr>
        <p:txBody>
          <a:bodyPr wrap="square" rtlCol="0" anchor="ctr">
            <a:spAutoFit/>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lang="nl-NL" sz="2520" b="1">
                <a:solidFill>
                  <a:schemeClr val="tx1"/>
                </a:solidFill>
                <a:latin typeface="Century Gothic" panose="020B0502020202020204" pitchFamily="34" charset="0"/>
              </a:rPr>
              <a:t>van goede intenties naar sturen op impact</a:t>
            </a:r>
          </a:p>
          <a:p>
            <a:endParaRPr lang="nl-NL" sz="2520" b="1">
              <a:solidFill>
                <a:schemeClr val="tx1"/>
              </a:solidFill>
              <a:latin typeface="Century Gothic" panose="020B0502020202020204" pitchFamily="34" charset="0"/>
            </a:endParaRPr>
          </a:p>
        </p:txBody>
      </p:sp>
    </p:spTree>
    <p:extLst>
      <p:ext uri="{BB962C8B-B14F-4D97-AF65-F5344CB8AC3E}">
        <p14:creationId xmlns:p14="http://schemas.microsoft.com/office/powerpoint/2010/main" val="301012141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Blokken dia">
    <p:spTree>
      <p:nvGrpSpPr>
        <p:cNvPr id="1" name=""/>
        <p:cNvGrpSpPr/>
        <p:nvPr/>
      </p:nvGrpSpPr>
      <p:grpSpPr>
        <a:xfrm>
          <a:off x="0" y="0"/>
          <a:ext cx="0" cy="0"/>
          <a:chOff x="0" y="0"/>
          <a:chExt cx="0" cy="0"/>
        </a:xfrm>
      </p:grpSpPr>
      <p:sp>
        <p:nvSpPr>
          <p:cNvPr id="2" name="Afgeronde rechthoek 1">
            <a:extLst>
              <a:ext uri="{FF2B5EF4-FFF2-40B4-BE49-F238E27FC236}">
                <a16:creationId xmlns:a16="http://schemas.microsoft.com/office/drawing/2014/main" id="{20153195-9C35-0648-AF41-F37023D3CAF8}"/>
              </a:ext>
            </a:extLst>
          </p:cNvPr>
          <p:cNvSpPr/>
          <p:nvPr userDrawn="1"/>
        </p:nvSpPr>
        <p:spPr>
          <a:xfrm>
            <a:off x="1337871" y="1107024"/>
            <a:ext cx="4485808" cy="7387152"/>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223"/>
          </a:p>
        </p:txBody>
      </p:sp>
      <p:sp>
        <p:nvSpPr>
          <p:cNvPr id="5" name="Afgeronde rechthoek 4">
            <a:extLst>
              <a:ext uri="{FF2B5EF4-FFF2-40B4-BE49-F238E27FC236}">
                <a16:creationId xmlns:a16="http://schemas.microsoft.com/office/drawing/2014/main" id="{4EDB562C-52BA-3543-B4A6-D730A7FD9665}"/>
              </a:ext>
            </a:extLst>
          </p:cNvPr>
          <p:cNvSpPr/>
          <p:nvPr userDrawn="1"/>
        </p:nvSpPr>
        <p:spPr>
          <a:xfrm>
            <a:off x="6977921" y="1107024"/>
            <a:ext cx="4485808" cy="7387152"/>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223"/>
          </a:p>
        </p:txBody>
      </p:sp>
      <p:sp>
        <p:nvSpPr>
          <p:cNvPr id="19" name="Titel 2">
            <a:extLst>
              <a:ext uri="{FF2B5EF4-FFF2-40B4-BE49-F238E27FC236}">
                <a16:creationId xmlns:a16="http://schemas.microsoft.com/office/drawing/2014/main" id="{E8118AF6-A703-2342-B527-E0DB7A2B4492}"/>
              </a:ext>
            </a:extLst>
          </p:cNvPr>
          <p:cNvSpPr>
            <a:spLocks noGrp="1"/>
          </p:cNvSpPr>
          <p:nvPr>
            <p:ph type="title" hasCustomPrompt="1"/>
          </p:nvPr>
        </p:nvSpPr>
        <p:spPr>
          <a:xfrm>
            <a:off x="1888104" y="1812324"/>
            <a:ext cx="3385342" cy="815934"/>
          </a:xfrm>
          <a:prstGeom prst="rect">
            <a:avLst/>
          </a:prstGeom>
          <a:ln>
            <a:noFill/>
          </a:ln>
        </p:spPr>
        <p:txBody>
          <a:bodyPr/>
          <a:lstStyle>
            <a:lvl1pPr algn="ctr">
              <a:defRPr sz="2310" b="1" i="0">
                <a:solidFill>
                  <a:schemeClr val="bg1"/>
                </a:solidFill>
              </a:defRPr>
            </a:lvl1pPr>
          </a:lstStyle>
          <a:p>
            <a:r>
              <a:rPr lang="nl-NL"/>
              <a:t>Programma dag 1</a:t>
            </a:r>
          </a:p>
        </p:txBody>
      </p:sp>
      <p:sp>
        <p:nvSpPr>
          <p:cNvPr id="7" name="Tijdelijke aanduiding voor tekst 6">
            <a:extLst>
              <a:ext uri="{FF2B5EF4-FFF2-40B4-BE49-F238E27FC236}">
                <a16:creationId xmlns:a16="http://schemas.microsoft.com/office/drawing/2014/main" id="{4C755B3D-7526-EF44-8F9A-1169728C7ECE}"/>
              </a:ext>
            </a:extLst>
          </p:cNvPr>
          <p:cNvSpPr>
            <a:spLocks noGrp="1"/>
          </p:cNvSpPr>
          <p:nvPr>
            <p:ph type="body" sz="quarter" idx="11" hasCustomPrompt="1"/>
          </p:nvPr>
        </p:nvSpPr>
        <p:spPr>
          <a:xfrm>
            <a:off x="7524777" y="5190209"/>
            <a:ext cx="3385424" cy="2768223"/>
          </a:xfrm>
          <a:prstGeom prst="rect">
            <a:avLst/>
          </a:prstGeom>
        </p:spPr>
        <p:txBody>
          <a:bodyPr/>
          <a:lstStyle>
            <a:lvl1pPr marL="360045" indent="-360045" algn="l">
              <a:lnSpc>
                <a:spcPct val="120000"/>
              </a:lnSpc>
              <a:spcBef>
                <a:spcPts val="0"/>
              </a:spcBef>
              <a:buClrTx/>
              <a:buSzPct val="100000"/>
              <a:buFont typeface="+mj-lt"/>
              <a:buAutoNum type="arabicPeriod"/>
              <a:defRPr sz="1575">
                <a:solidFill>
                  <a:schemeClr val="bg1"/>
                </a:solidFill>
                <a:latin typeface="+mn-lt"/>
              </a:defRPr>
            </a:lvl1pPr>
            <a:lvl2pPr>
              <a:defRPr sz="1575">
                <a:solidFill>
                  <a:schemeClr val="bg1"/>
                </a:solidFill>
              </a:defRPr>
            </a:lvl2pPr>
            <a:lvl3pPr>
              <a:defRPr sz="1575">
                <a:solidFill>
                  <a:schemeClr val="bg1"/>
                </a:solidFill>
              </a:defRPr>
            </a:lvl3pPr>
            <a:lvl4pPr>
              <a:defRPr sz="1575">
                <a:solidFill>
                  <a:schemeClr val="bg1"/>
                </a:solidFill>
              </a:defRPr>
            </a:lvl4pPr>
            <a:lvl5pPr>
              <a:defRPr sz="1575">
                <a:solidFill>
                  <a:schemeClr val="bg1"/>
                </a:solidFill>
              </a:defRPr>
            </a:lvl5pPr>
          </a:lstStyle>
          <a:p>
            <a:pPr marL="342900" indent="-342900" algn="l">
              <a:lnSpc>
                <a:spcPct val="120000"/>
              </a:lnSpc>
              <a:buSzPct val="100000"/>
              <a:buFont typeface="+mj-lt"/>
              <a:buAutoNum type="arabicPeriod"/>
            </a:pPr>
            <a:r>
              <a:rPr lang="nl-NL" sz="1575"/>
              <a:t>Titel 1</a:t>
            </a:r>
          </a:p>
          <a:p>
            <a:pPr marL="342900" indent="-342900" algn="l">
              <a:lnSpc>
                <a:spcPct val="120000"/>
              </a:lnSpc>
              <a:buSzPct val="100000"/>
              <a:buFont typeface="+mj-lt"/>
              <a:buAutoNum type="arabicPeriod"/>
            </a:pPr>
            <a:r>
              <a:rPr lang="nl-NL" sz="1575"/>
              <a:t>Titel 2</a:t>
            </a:r>
          </a:p>
          <a:p>
            <a:pPr marL="342900" indent="-342900" algn="l">
              <a:lnSpc>
                <a:spcPct val="120000"/>
              </a:lnSpc>
              <a:buSzPct val="100000"/>
              <a:buFont typeface="+mj-lt"/>
              <a:buAutoNum type="arabicPeriod"/>
            </a:pPr>
            <a:r>
              <a:rPr lang="nl-NL" sz="1575"/>
              <a:t>Titel 3</a:t>
            </a:r>
          </a:p>
          <a:p>
            <a:pPr marL="342900" indent="-342900" algn="l">
              <a:lnSpc>
                <a:spcPct val="120000"/>
              </a:lnSpc>
              <a:buSzPct val="100000"/>
              <a:buFont typeface="+mj-lt"/>
              <a:buAutoNum type="arabicPeriod"/>
            </a:pPr>
            <a:r>
              <a:rPr lang="nl-NL" sz="1575"/>
              <a:t>Titel 4</a:t>
            </a:r>
          </a:p>
          <a:p>
            <a:pPr marL="342900" indent="-342900" algn="l">
              <a:lnSpc>
                <a:spcPct val="120000"/>
              </a:lnSpc>
              <a:buSzPct val="100000"/>
              <a:buFont typeface="+mj-lt"/>
              <a:buAutoNum type="arabicPeriod"/>
            </a:pPr>
            <a:r>
              <a:rPr lang="nl-NL" sz="1575"/>
              <a:t>Titel 5</a:t>
            </a:r>
          </a:p>
          <a:p>
            <a:pPr marL="342900" indent="-342900" algn="l">
              <a:lnSpc>
                <a:spcPct val="120000"/>
              </a:lnSpc>
              <a:buSzPct val="100000"/>
              <a:buFont typeface="+mj-lt"/>
              <a:buAutoNum type="arabicPeriod"/>
            </a:pPr>
            <a:r>
              <a:rPr lang="nl-NL" sz="1575"/>
              <a:t>Titel 6</a:t>
            </a:r>
          </a:p>
          <a:p>
            <a:pPr marL="342900" indent="-342900" algn="l">
              <a:lnSpc>
                <a:spcPct val="120000"/>
              </a:lnSpc>
              <a:buSzPct val="100000"/>
              <a:buFont typeface="+mj-lt"/>
              <a:buAutoNum type="arabicPeriod"/>
            </a:pPr>
            <a:endParaRPr lang="nl-NL" sz="1575"/>
          </a:p>
          <a:p>
            <a:pPr marL="342900" indent="-342900" algn="l">
              <a:lnSpc>
                <a:spcPct val="120000"/>
              </a:lnSpc>
              <a:buSzPct val="100000"/>
              <a:buFont typeface="+mj-lt"/>
              <a:buAutoNum type="arabicPeriod"/>
            </a:pPr>
            <a:endParaRPr lang="nl-NL"/>
          </a:p>
        </p:txBody>
      </p:sp>
      <p:sp>
        <p:nvSpPr>
          <p:cNvPr id="20" name="Tijdelijke aanduiding voor tekst 6">
            <a:extLst>
              <a:ext uri="{FF2B5EF4-FFF2-40B4-BE49-F238E27FC236}">
                <a16:creationId xmlns:a16="http://schemas.microsoft.com/office/drawing/2014/main" id="{F02E2D55-8F3F-534B-A576-9B017E463C51}"/>
              </a:ext>
            </a:extLst>
          </p:cNvPr>
          <p:cNvSpPr>
            <a:spLocks noGrp="1"/>
          </p:cNvSpPr>
          <p:nvPr>
            <p:ph type="body" sz="quarter" idx="12" hasCustomPrompt="1"/>
          </p:nvPr>
        </p:nvSpPr>
        <p:spPr>
          <a:xfrm>
            <a:off x="1888104" y="5190207"/>
            <a:ext cx="3385424" cy="2743082"/>
          </a:xfrm>
          <a:prstGeom prst="rect">
            <a:avLst/>
          </a:prstGeom>
        </p:spPr>
        <p:txBody>
          <a:bodyPr/>
          <a:lstStyle>
            <a:lvl1pPr marL="360045" indent="-360045" algn="l">
              <a:lnSpc>
                <a:spcPct val="120000"/>
              </a:lnSpc>
              <a:spcBef>
                <a:spcPts val="0"/>
              </a:spcBef>
              <a:buClrTx/>
              <a:buSzPct val="100000"/>
              <a:buFont typeface="+mj-lt"/>
              <a:buAutoNum type="arabicPeriod"/>
              <a:defRPr sz="1575">
                <a:solidFill>
                  <a:schemeClr val="bg1"/>
                </a:solidFill>
                <a:latin typeface="+mn-lt"/>
              </a:defRPr>
            </a:lvl1pPr>
            <a:lvl2pPr>
              <a:defRPr sz="1575">
                <a:solidFill>
                  <a:schemeClr val="bg1"/>
                </a:solidFill>
              </a:defRPr>
            </a:lvl2pPr>
            <a:lvl3pPr>
              <a:defRPr sz="1575">
                <a:solidFill>
                  <a:schemeClr val="bg1"/>
                </a:solidFill>
              </a:defRPr>
            </a:lvl3pPr>
            <a:lvl4pPr>
              <a:defRPr sz="1575">
                <a:solidFill>
                  <a:schemeClr val="bg1"/>
                </a:solidFill>
              </a:defRPr>
            </a:lvl4pPr>
            <a:lvl5pPr>
              <a:defRPr sz="1575">
                <a:solidFill>
                  <a:schemeClr val="bg1"/>
                </a:solidFill>
              </a:defRPr>
            </a:lvl5pPr>
          </a:lstStyle>
          <a:p>
            <a:pPr marL="342900" indent="-342900" algn="l">
              <a:lnSpc>
                <a:spcPct val="120000"/>
              </a:lnSpc>
              <a:buSzPct val="100000"/>
              <a:buFont typeface="+mj-lt"/>
              <a:buAutoNum type="arabicPeriod"/>
            </a:pPr>
            <a:r>
              <a:rPr lang="nl-NL" sz="1575"/>
              <a:t>Titel 1</a:t>
            </a:r>
          </a:p>
          <a:p>
            <a:pPr marL="342900" indent="-342900" algn="l">
              <a:lnSpc>
                <a:spcPct val="120000"/>
              </a:lnSpc>
              <a:buSzPct val="100000"/>
              <a:buFont typeface="+mj-lt"/>
              <a:buAutoNum type="arabicPeriod"/>
            </a:pPr>
            <a:r>
              <a:rPr lang="nl-NL" sz="1575"/>
              <a:t>Titel 2</a:t>
            </a:r>
          </a:p>
          <a:p>
            <a:pPr marL="342900" indent="-342900" algn="l">
              <a:lnSpc>
                <a:spcPct val="120000"/>
              </a:lnSpc>
              <a:buSzPct val="100000"/>
              <a:buFont typeface="+mj-lt"/>
              <a:buAutoNum type="arabicPeriod"/>
            </a:pPr>
            <a:r>
              <a:rPr lang="nl-NL" sz="1575"/>
              <a:t>Titel 3</a:t>
            </a:r>
          </a:p>
          <a:p>
            <a:pPr marL="342900" indent="-342900" algn="l">
              <a:lnSpc>
                <a:spcPct val="120000"/>
              </a:lnSpc>
              <a:buSzPct val="100000"/>
              <a:buFont typeface="+mj-lt"/>
              <a:buAutoNum type="arabicPeriod"/>
            </a:pPr>
            <a:r>
              <a:rPr lang="nl-NL" sz="1575"/>
              <a:t>Titel 4</a:t>
            </a:r>
          </a:p>
          <a:p>
            <a:pPr marL="342900" indent="-342900" algn="l">
              <a:lnSpc>
                <a:spcPct val="120000"/>
              </a:lnSpc>
              <a:buSzPct val="100000"/>
              <a:buFont typeface="+mj-lt"/>
              <a:buAutoNum type="arabicPeriod"/>
            </a:pPr>
            <a:r>
              <a:rPr lang="nl-NL" sz="1575"/>
              <a:t>Titel 5</a:t>
            </a:r>
          </a:p>
          <a:p>
            <a:pPr marL="342900" indent="-342900" algn="l">
              <a:lnSpc>
                <a:spcPct val="120000"/>
              </a:lnSpc>
              <a:buSzPct val="100000"/>
              <a:buFont typeface="+mj-lt"/>
              <a:buAutoNum type="arabicPeriod"/>
            </a:pPr>
            <a:r>
              <a:rPr lang="nl-NL" sz="1575"/>
              <a:t>Titel 6</a:t>
            </a:r>
          </a:p>
          <a:p>
            <a:pPr marL="342900" indent="-342900" algn="l">
              <a:lnSpc>
                <a:spcPct val="120000"/>
              </a:lnSpc>
              <a:buSzPct val="100000"/>
              <a:buFont typeface="+mj-lt"/>
              <a:buAutoNum type="arabicPeriod"/>
            </a:pPr>
            <a:endParaRPr lang="nl-NL" sz="1575"/>
          </a:p>
          <a:p>
            <a:pPr marL="342900" indent="-342900" algn="l">
              <a:lnSpc>
                <a:spcPct val="120000"/>
              </a:lnSpc>
              <a:buSzPct val="100000"/>
              <a:buFont typeface="+mj-lt"/>
              <a:buAutoNum type="arabicPeriod"/>
            </a:pPr>
            <a:endParaRPr lang="nl-NL"/>
          </a:p>
        </p:txBody>
      </p:sp>
      <p:sp>
        <p:nvSpPr>
          <p:cNvPr id="24" name="Tijdelijke aanduiding voor tekst 7">
            <a:extLst>
              <a:ext uri="{FF2B5EF4-FFF2-40B4-BE49-F238E27FC236}">
                <a16:creationId xmlns:a16="http://schemas.microsoft.com/office/drawing/2014/main" id="{400EAB80-C371-D548-B83A-5925C6805438}"/>
              </a:ext>
            </a:extLst>
          </p:cNvPr>
          <p:cNvSpPr>
            <a:spLocks noGrp="1"/>
          </p:cNvSpPr>
          <p:nvPr>
            <p:ph type="body" sz="quarter" idx="16" hasCustomPrompt="1"/>
          </p:nvPr>
        </p:nvSpPr>
        <p:spPr>
          <a:xfrm>
            <a:off x="7518107" y="1811339"/>
            <a:ext cx="3388257" cy="837882"/>
          </a:xfrm>
          <a:prstGeom prst="rect">
            <a:avLst/>
          </a:prstGeom>
        </p:spPr>
        <p:txBody>
          <a:bodyPr/>
          <a:lstStyle>
            <a:lvl1pPr marL="0" indent="0" algn="ctr">
              <a:buNone/>
              <a:defRPr b="1">
                <a:solidFill>
                  <a:schemeClr val="bg1"/>
                </a:solidFill>
              </a:defRPr>
            </a:lvl1pPr>
          </a:lstStyle>
          <a:p>
            <a:pPr lvl="0"/>
            <a:r>
              <a:rPr lang="nl-NL"/>
              <a:t>Programma dag 2</a:t>
            </a:r>
          </a:p>
        </p:txBody>
      </p:sp>
      <p:sp>
        <p:nvSpPr>
          <p:cNvPr id="25" name="Freeform 99">
            <a:extLst>
              <a:ext uri="{FF2B5EF4-FFF2-40B4-BE49-F238E27FC236}">
                <a16:creationId xmlns:a16="http://schemas.microsoft.com/office/drawing/2014/main" id="{84602A83-703D-154B-A769-6B5B26EA8D9A}"/>
              </a:ext>
            </a:extLst>
          </p:cNvPr>
          <p:cNvSpPr>
            <a:spLocks/>
          </p:cNvSpPr>
          <p:nvPr userDrawn="1"/>
        </p:nvSpPr>
        <p:spPr bwMode="auto">
          <a:xfrm>
            <a:off x="2949862" y="3005080"/>
            <a:ext cx="1261825" cy="1689100"/>
          </a:xfrm>
          <a:custGeom>
            <a:avLst/>
            <a:gdLst>
              <a:gd name="T0" fmla="*/ 2147483647 w 320"/>
              <a:gd name="T1" fmla="*/ 2147483647 h 321"/>
              <a:gd name="T2" fmla="*/ 2147483647 w 320"/>
              <a:gd name="T3" fmla="*/ 2147483647 h 321"/>
              <a:gd name="T4" fmla="*/ 2147483647 w 320"/>
              <a:gd name="T5" fmla="*/ 2147483647 h 321"/>
              <a:gd name="T6" fmla="*/ 2147483647 w 320"/>
              <a:gd name="T7" fmla="*/ 2147483647 h 321"/>
              <a:gd name="T8" fmla="*/ 2147483647 w 320"/>
              <a:gd name="T9" fmla="*/ 2147483647 h 321"/>
              <a:gd name="T10" fmla="*/ 2147483647 w 320"/>
              <a:gd name="T11" fmla="*/ 2147483647 h 321"/>
              <a:gd name="T12" fmla="*/ 2147483647 w 320"/>
              <a:gd name="T13" fmla="*/ 2147483647 h 321"/>
              <a:gd name="T14" fmla="*/ 2147483647 w 320"/>
              <a:gd name="T15" fmla="*/ 2147483647 h 321"/>
              <a:gd name="T16" fmla="*/ 2147483647 w 320"/>
              <a:gd name="T17" fmla="*/ 2147483647 h 321"/>
              <a:gd name="T18" fmla="*/ 2147483647 w 320"/>
              <a:gd name="T19" fmla="*/ 2147483647 h 321"/>
              <a:gd name="T20" fmla="*/ 2147483647 w 320"/>
              <a:gd name="T21" fmla="*/ 0 h 321"/>
              <a:gd name="T22" fmla="*/ 2147483647 w 320"/>
              <a:gd name="T23" fmla="*/ 2147483647 h 321"/>
              <a:gd name="T24" fmla="*/ 2147483647 w 320"/>
              <a:gd name="T25" fmla="*/ 2147483647 h 321"/>
              <a:gd name="T26" fmla="*/ 2147483647 w 320"/>
              <a:gd name="T27" fmla="*/ 2147483647 h 321"/>
              <a:gd name="T28" fmla="*/ 2147483647 w 320"/>
              <a:gd name="T29" fmla="*/ 2147483647 h 321"/>
              <a:gd name="T30" fmla="*/ 0 w 320"/>
              <a:gd name="T31" fmla="*/ 2147483647 h 321"/>
              <a:gd name="T32" fmla="*/ 2147483647 w 320"/>
              <a:gd name="T33" fmla="*/ 2147483647 h 321"/>
              <a:gd name="T34" fmla="*/ 2147483647 w 320"/>
              <a:gd name="T35" fmla="*/ 2147483647 h 321"/>
              <a:gd name="T36" fmla="*/ 2147483647 w 320"/>
              <a:gd name="T37" fmla="*/ 2147483647 h 321"/>
              <a:gd name="T38" fmla="*/ 2147483647 w 320"/>
              <a:gd name="T39" fmla="*/ 2147483647 h 321"/>
              <a:gd name="T40" fmla="*/ 2147483647 w 320"/>
              <a:gd name="T41" fmla="*/ 2147483647 h 321"/>
              <a:gd name="T42" fmla="*/ 2147483647 w 320"/>
              <a:gd name="T43" fmla="*/ 2147483647 h 321"/>
              <a:gd name="T44" fmla="*/ 2147483647 w 320"/>
              <a:gd name="T45" fmla="*/ 2147483647 h 321"/>
              <a:gd name="T46" fmla="*/ 2147483647 w 320"/>
              <a:gd name="T47" fmla="*/ 2147483647 h 321"/>
              <a:gd name="T48" fmla="*/ 2147483647 w 320"/>
              <a:gd name="T49" fmla="*/ 2147483647 h 321"/>
              <a:gd name="T50" fmla="*/ 2147483647 w 320"/>
              <a:gd name="T51" fmla="*/ 2147483647 h 3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0"/>
              <a:gd name="T79" fmla="*/ 0 h 321"/>
              <a:gd name="T80" fmla="*/ 320 w 320"/>
              <a:gd name="T81" fmla="*/ 321 h 3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0" h="321">
                <a:moveTo>
                  <a:pt x="171" y="172"/>
                </a:moveTo>
                <a:cubicBezTo>
                  <a:pt x="251" y="92"/>
                  <a:pt x="251" y="92"/>
                  <a:pt x="251" y="92"/>
                </a:cubicBezTo>
                <a:cubicBezTo>
                  <a:pt x="258" y="95"/>
                  <a:pt x="265" y="97"/>
                  <a:pt x="272" y="97"/>
                </a:cubicBezTo>
                <a:cubicBezTo>
                  <a:pt x="298" y="97"/>
                  <a:pt x="320" y="75"/>
                  <a:pt x="320" y="48"/>
                </a:cubicBezTo>
                <a:cubicBezTo>
                  <a:pt x="320" y="41"/>
                  <a:pt x="318" y="34"/>
                  <a:pt x="315" y="28"/>
                </a:cubicBezTo>
                <a:cubicBezTo>
                  <a:pt x="315" y="28"/>
                  <a:pt x="315" y="28"/>
                  <a:pt x="315" y="28"/>
                </a:cubicBezTo>
                <a:cubicBezTo>
                  <a:pt x="287" y="56"/>
                  <a:pt x="287" y="56"/>
                  <a:pt x="287" y="56"/>
                </a:cubicBezTo>
                <a:cubicBezTo>
                  <a:pt x="265" y="33"/>
                  <a:pt x="265" y="33"/>
                  <a:pt x="265" y="33"/>
                </a:cubicBezTo>
                <a:cubicBezTo>
                  <a:pt x="292" y="5"/>
                  <a:pt x="292" y="5"/>
                  <a:pt x="292" y="5"/>
                </a:cubicBezTo>
                <a:cubicBezTo>
                  <a:pt x="292" y="5"/>
                  <a:pt x="292" y="5"/>
                  <a:pt x="293" y="5"/>
                </a:cubicBezTo>
                <a:cubicBezTo>
                  <a:pt x="286" y="2"/>
                  <a:pt x="279" y="0"/>
                  <a:pt x="272" y="0"/>
                </a:cubicBezTo>
                <a:cubicBezTo>
                  <a:pt x="245" y="0"/>
                  <a:pt x="224" y="22"/>
                  <a:pt x="224" y="48"/>
                </a:cubicBezTo>
                <a:cubicBezTo>
                  <a:pt x="224" y="56"/>
                  <a:pt x="226" y="63"/>
                  <a:pt x="229" y="69"/>
                </a:cubicBezTo>
                <a:cubicBezTo>
                  <a:pt x="68" y="229"/>
                  <a:pt x="68" y="229"/>
                  <a:pt x="68" y="229"/>
                </a:cubicBezTo>
                <a:cubicBezTo>
                  <a:pt x="62" y="226"/>
                  <a:pt x="55" y="225"/>
                  <a:pt x="48" y="225"/>
                </a:cubicBezTo>
                <a:cubicBezTo>
                  <a:pt x="21" y="225"/>
                  <a:pt x="0" y="246"/>
                  <a:pt x="0" y="273"/>
                </a:cubicBezTo>
                <a:cubicBezTo>
                  <a:pt x="0" y="280"/>
                  <a:pt x="1" y="287"/>
                  <a:pt x="4" y="293"/>
                </a:cubicBezTo>
                <a:cubicBezTo>
                  <a:pt x="4" y="293"/>
                  <a:pt x="4" y="293"/>
                  <a:pt x="4" y="293"/>
                </a:cubicBezTo>
                <a:cubicBezTo>
                  <a:pt x="28" y="270"/>
                  <a:pt x="28" y="270"/>
                  <a:pt x="28" y="270"/>
                </a:cubicBezTo>
                <a:cubicBezTo>
                  <a:pt x="51" y="292"/>
                  <a:pt x="51" y="292"/>
                  <a:pt x="51" y="292"/>
                </a:cubicBezTo>
                <a:cubicBezTo>
                  <a:pt x="27" y="316"/>
                  <a:pt x="27" y="316"/>
                  <a:pt x="27" y="316"/>
                </a:cubicBezTo>
                <a:cubicBezTo>
                  <a:pt x="27" y="316"/>
                  <a:pt x="27" y="316"/>
                  <a:pt x="27" y="316"/>
                </a:cubicBezTo>
                <a:cubicBezTo>
                  <a:pt x="33" y="319"/>
                  <a:pt x="40" y="321"/>
                  <a:pt x="48" y="321"/>
                </a:cubicBezTo>
                <a:cubicBezTo>
                  <a:pt x="74" y="321"/>
                  <a:pt x="96" y="299"/>
                  <a:pt x="96" y="273"/>
                </a:cubicBezTo>
                <a:cubicBezTo>
                  <a:pt x="96" y="265"/>
                  <a:pt x="94" y="258"/>
                  <a:pt x="91" y="252"/>
                </a:cubicBezTo>
                <a:cubicBezTo>
                  <a:pt x="144" y="199"/>
                  <a:pt x="144" y="199"/>
                  <a:pt x="144" y="199"/>
                </a:cubicBezTo>
              </a:path>
            </a:pathLst>
          </a:custGeom>
          <a:noFill/>
          <a:ln w="60325" cap="sq">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sz="2223"/>
          </a:p>
        </p:txBody>
      </p:sp>
      <p:grpSp>
        <p:nvGrpSpPr>
          <p:cNvPr id="26" name="Group 1">
            <a:extLst>
              <a:ext uri="{FF2B5EF4-FFF2-40B4-BE49-F238E27FC236}">
                <a16:creationId xmlns:a16="http://schemas.microsoft.com/office/drawing/2014/main" id="{73FCE525-357C-A242-8890-0884FEB505AE}"/>
              </a:ext>
            </a:extLst>
          </p:cNvPr>
          <p:cNvGrpSpPr>
            <a:grpSpLocks/>
          </p:cNvGrpSpPr>
          <p:nvPr userDrawn="1"/>
        </p:nvGrpSpPr>
        <p:grpSpPr bwMode="auto">
          <a:xfrm>
            <a:off x="8621583" y="3026194"/>
            <a:ext cx="1198483" cy="1646872"/>
            <a:chOff x="8085138" y="247650"/>
            <a:chExt cx="1141413" cy="1176338"/>
          </a:xfrm>
        </p:grpSpPr>
        <p:sp>
          <p:nvSpPr>
            <p:cNvPr id="27" name="Freeform 100">
              <a:extLst>
                <a:ext uri="{FF2B5EF4-FFF2-40B4-BE49-F238E27FC236}">
                  <a16:creationId xmlns:a16="http://schemas.microsoft.com/office/drawing/2014/main" id="{93A4A2BF-3205-BD42-A3E9-D6994A10D49D}"/>
                </a:ext>
              </a:extLst>
            </p:cNvPr>
            <p:cNvSpPr>
              <a:spLocks/>
            </p:cNvSpPr>
            <p:nvPr/>
          </p:nvSpPr>
          <p:spPr bwMode="auto">
            <a:xfrm>
              <a:off x="8085138" y="247650"/>
              <a:ext cx="1141413" cy="1176338"/>
            </a:xfrm>
            <a:custGeom>
              <a:avLst/>
              <a:gdLst>
                <a:gd name="T0" fmla="*/ 2147483647 w 304"/>
                <a:gd name="T1" fmla="*/ 2147483647 h 313"/>
                <a:gd name="T2" fmla="*/ 2147483647 w 304"/>
                <a:gd name="T3" fmla="*/ 2147483647 h 313"/>
                <a:gd name="T4" fmla="*/ 2147483647 w 304"/>
                <a:gd name="T5" fmla="*/ 2147483647 h 313"/>
                <a:gd name="T6" fmla="*/ 2147483647 w 304"/>
                <a:gd name="T7" fmla="*/ 2147483647 h 313"/>
                <a:gd name="T8" fmla="*/ 2147483647 w 304"/>
                <a:gd name="T9" fmla="*/ 2147483647 h 313"/>
                <a:gd name="T10" fmla="*/ 2147483647 w 304"/>
                <a:gd name="T11" fmla="*/ 2147483647 h 313"/>
                <a:gd name="T12" fmla="*/ 2147483647 w 304"/>
                <a:gd name="T13" fmla="*/ 2147483647 h 313"/>
                <a:gd name="T14" fmla="*/ 2147483647 w 304"/>
                <a:gd name="T15" fmla="*/ 2147483647 h 313"/>
                <a:gd name="T16" fmla="*/ 2147483647 w 304"/>
                <a:gd name="T17" fmla="*/ 2147483647 h 313"/>
                <a:gd name="T18" fmla="*/ 2147483647 w 304"/>
                <a:gd name="T19" fmla="*/ 2147483647 h 313"/>
                <a:gd name="T20" fmla="*/ 2147483647 w 304"/>
                <a:gd name="T21" fmla="*/ 2147483647 h 313"/>
                <a:gd name="T22" fmla="*/ 0 w 304"/>
                <a:gd name="T23" fmla="*/ 2147483647 h 313"/>
                <a:gd name="T24" fmla="*/ 2147483647 w 304"/>
                <a:gd name="T25" fmla="*/ 0 h 3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4"/>
                <a:gd name="T40" fmla="*/ 0 h 313"/>
                <a:gd name="T41" fmla="*/ 304 w 304"/>
                <a:gd name="T42" fmla="*/ 313 h 3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4" h="313">
                  <a:moveTo>
                    <a:pt x="161" y="106"/>
                  </a:moveTo>
                  <a:cubicBezTo>
                    <a:pt x="199" y="104"/>
                    <a:pt x="230" y="132"/>
                    <a:pt x="230" y="169"/>
                  </a:cubicBezTo>
                  <a:cubicBezTo>
                    <a:pt x="230" y="205"/>
                    <a:pt x="199" y="236"/>
                    <a:pt x="161" y="238"/>
                  </a:cubicBezTo>
                  <a:cubicBezTo>
                    <a:pt x="113" y="240"/>
                    <a:pt x="74" y="205"/>
                    <a:pt x="74" y="158"/>
                  </a:cubicBezTo>
                  <a:cubicBezTo>
                    <a:pt x="74" y="112"/>
                    <a:pt x="113" y="73"/>
                    <a:pt x="161" y="71"/>
                  </a:cubicBezTo>
                  <a:cubicBezTo>
                    <a:pt x="220" y="68"/>
                    <a:pt x="267" y="111"/>
                    <a:pt x="267" y="167"/>
                  </a:cubicBezTo>
                  <a:cubicBezTo>
                    <a:pt x="267" y="223"/>
                    <a:pt x="220" y="271"/>
                    <a:pt x="161" y="273"/>
                  </a:cubicBezTo>
                  <a:cubicBezTo>
                    <a:pt x="92" y="276"/>
                    <a:pt x="37" y="226"/>
                    <a:pt x="37" y="160"/>
                  </a:cubicBezTo>
                  <a:cubicBezTo>
                    <a:pt x="37" y="94"/>
                    <a:pt x="92" y="39"/>
                    <a:pt x="161" y="35"/>
                  </a:cubicBezTo>
                  <a:cubicBezTo>
                    <a:pt x="240" y="32"/>
                    <a:pt x="304" y="90"/>
                    <a:pt x="304" y="166"/>
                  </a:cubicBezTo>
                  <a:cubicBezTo>
                    <a:pt x="304" y="241"/>
                    <a:pt x="240" y="305"/>
                    <a:pt x="161" y="309"/>
                  </a:cubicBezTo>
                  <a:cubicBezTo>
                    <a:pt x="72" y="313"/>
                    <a:pt x="0" y="247"/>
                    <a:pt x="0" y="162"/>
                  </a:cubicBezTo>
                  <a:cubicBezTo>
                    <a:pt x="0" y="77"/>
                    <a:pt x="72" y="4"/>
                    <a:pt x="161" y="0"/>
                  </a:cubicBezTo>
                </a:path>
              </a:pathLst>
            </a:custGeom>
            <a:noFill/>
            <a:ln w="60325" cap="sq">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sz="2223"/>
            </a:p>
          </p:txBody>
        </p:sp>
        <p:sp>
          <p:nvSpPr>
            <p:cNvPr id="28" name="Freeform 101">
              <a:extLst>
                <a:ext uri="{FF2B5EF4-FFF2-40B4-BE49-F238E27FC236}">
                  <a16:creationId xmlns:a16="http://schemas.microsoft.com/office/drawing/2014/main" id="{AC019048-9340-A240-BD67-025DBE5BD928}"/>
                </a:ext>
              </a:extLst>
            </p:cNvPr>
            <p:cNvSpPr>
              <a:spLocks/>
            </p:cNvSpPr>
            <p:nvPr/>
          </p:nvSpPr>
          <p:spPr bwMode="auto">
            <a:xfrm>
              <a:off x="8497888" y="646113"/>
              <a:ext cx="311150" cy="368300"/>
            </a:xfrm>
            <a:custGeom>
              <a:avLst/>
              <a:gdLst>
                <a:gd name="T0" fmla="*/ 2147483647 w 83"/>
                <a:gd name="T1" fmla="*/ 2147483647 h 98"/>
                <a:gd name="T2" fmla="*/ 2147483647 w 83"/>
                <a:gd name="T3" fmla="*/ 2147483647 h 98"/>
                <a:gd name="T4" fmla="*/ 2147483647 w 83"/>
                <a:gd name="T5" fmla="*/ 2147483647 h 98"/>
                <a:gd name="T6" fmla="*/ 0 w 83"/>
                <a:gd name="T7" fmla="*/ 2147483647 h 98"/>
                <a:gd name="T8" fmla="*/ 2147483647 w 83"/>
                <a:gd name="T9" fmla="*/ 0 h 98"/>
                <a:gd name="T10" fmla="*/ 0 60000 65536"/>
                <a:gd name="T11" fmla="*/ 0 60000 65536"/>
                <a:gd name="T12" fmla="*/ 0 60000 65536"/>
                <a:gd name="T13" fmla="*/ 0 60000 65536"/>
                <a:gd name="T14" fmla="*/ 0 60000 65536"/>
                <a:gd name="T15" fmla="*/ 0 w 83"/>
                <a:gd name="T16" fmla="*/ 0 h 98"/>
                <a:gd name="T17" fmla="*/ 83 w 83"/>
                <a:gd name="T18" fmla="*/ 98 h 98"/>
              </a:gdLst>
              <a:ahLst/>
              <a:cxnLst>
                <a:cxn ang="T10">
                  <a:pos x="T0" y="T1"/>
                </a:cxn>
                <a:cxn ang="T11">
                  <a:pos x="T2" y="T3"/>
                </a:cxn>
                <a:cxn ang="T12">
                  <a:pos x="T4" y="T5"/>
                </a:cxn>
                <a:cxn ang="T13">
                  <a:pos x="T6" y="T7"/>
                </a:cxn>
                <a:cxn ang="T14">
                  <a:pos x="T8" y="T9"/>
                </a:cxn>
              </a:cxnLst>
              <a:rect l="T15" t="T16" r="T17" b="T18"/>
              <a:pathLst>
                <a:path w="83" h="98">
                  <a:moveTo>
                    <a:pt x="51" y="35"/>
                  </a:moveTo>
                  <a:cubicBezTo>
                    <a:pt x="69" y="34"/>
                    <a:pt x="83" y="48"/>
                    <a:pt x="83" y="65"/>
                  </a:cubicBezTo>
                  <a:cubicBezTo>
                    <a:pt x="83" y="82"/>
                    <a:pt x="65" y="96"/>
                    <a:pt x="47" y="97"/>
                  </a:cubicBezTo>
                  <a:cubicBezTo>
                    <a:pt x="19" y="98"/>
                    <a:pt x="0" y="77"/>
                    <a:pt x="0" y="51"/>
                  </a:cubicBezTo>
                  <a:cubicBezTo>
                    <a:pt x="0" y="24"/>
                    <a:pt x="23" y="1"/>
                    <a:pt x="51" y="0"/>
                  </a:cubicBezTo>
                </a:path>
              </a:pathLst>
            </a:custGeom>
            <a:noFill/>
            <a:ln w="60325" cap="sq">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sz="2223"/>
            </a:p>
          </p:txBody>
        </p:sp>
      </p:grpSp>
    </p:spTree>
    <p:extLst>
      <p:ext uri="{BB962C8B-B14F-4D97-AF65-F5344CB8AC3E}">
        <p14:creationId xmlns:p14="http://schemas.microsoft.com/office/powerpoint/2010/main" val="31524585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Blokken dia 2">
    <p:spTree>
      <p:nvGrpSpPr>
        <p:cNvPr id="1" name=""/>
        <p:cNvGrpSpPr/>
        <p:nvPr/>
      </p:nvGrpSpPr>
      <p:grpSpPr>
        <a:xfrm>
          <a:off x="0" y="0"/>
          <a:ext cx="0" cy="0"/>
          <a:chOff x="0" y="0"/>
          <a:chExt cx="0" cy="0"/>
        </a:xfrm>
      </p:grpSpPr>
      <p:sp>
        <p:nvSpPr>
          <p:cNvPr id="13" name="Tijdelijke aanduiding voor inhoud 5">
            <a:extLst>
              <a:ext uri="{FF2B5EF4-FFF2-40B4-BE49-F238E27FC236}">
                <a16:creationId xmlns:a16="http://schemas.microsoft.com/office/drawing/2014/main" id="{11B4DB2D-62BE-B449-9CF6-D6376F612571}"/>
              </a:ext>
            </a:extLst>
          </p:cNvPr>
          <p:cNvSpPr>
            <a:spLocks noGrp="1"/>
          </p:cNvSpPr>
          <p:nvPr>
            <p:ph sz="quarter" idx="14"/>
          </p:nvPr>
        </p:nvSpPr>
        <p:spPr>
          <a:xfrm>
            <a:off x="7521442" y="2649890"/>
            <a:ext cx="3385423" cy="2540318"/>
          </a:xfrm>
          <a:prstGeom prst="rect">
            <a:avLst/>
          </a:prstGeom>
        </p:spPr>
        <p:txBody>
          <a:bodyPr/>
          <a:lstStyle/>
          <a:p>
            <a:pPr lvl="0"/>
            <a:r>
              <a:rPr lang="nl-NL"/>
              <a:t>Klikken om de tekststijl van het model te bewerken</a:t>
            </a:r>
          </a:p>
        </p:txBody>
      </p:sp>
      <p:sp>
        <p:nvSpPr>
          <p:cNvPr id="2" name="Afgeronde rechthoek 1">
            <a:extLst>
              <a:ext uri="{FF2B5EF4-FFF2-40B4-BE49-F238E27FC236}">
                <a16:creationId xmlns:a16="http://schemas.microsoft.com/office/drawing/2014/main" id="{20153195-9C35-0648-AF41-F37023D3CAF8}"/>
              </a:ext>
            </a:extLst>
          </p:cNvPr>
          <p:cNvSpPr/>
          <p:nvPr userDrawn="1"/>
        </p:nvSpPr>
        <p:spPr>
          <a:xfrm>
            <a:off x="1337871" y="1107024"/>
            <a:ext cx="4485808" cy="7387152"/>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223"/>
          </a:p>
        </p:txBody>
      </p:sp>
      <p:sp>
        <p:nvSpPr>
          <p:cNvPr id="5" name="Afgeronde rechthoek 4">
            <a:extLst>
              <a:ext uri="{FF2B5EF4-FFF2-40B4-BE49-F238E27FC236}">
                <a16:creationId xmlns:a16="http://schemas.microsoft.com/office/drawing/2014/main" id="{4EDB562C-52BA-3543-B4A6-D730A7FD9665}"/>
              </a:ext>
            </a:extLst>
          </p:cNvPr>
          <p:cNvSpPr/>
          <p:nvPr userDrawn="1"/>
        </p:nvSpPr>
        <p:spPr>
          <a:xfrm>
            <a:off x="6977921" y="1107024"/>
            <a:ext cx="4485808" cy="7387152"/>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223"/>
          </a:p>
        </p:txBody>
      </p:sp>
      <p:sp>
        <p:nvSpPr>
          <p:cNvPr id="19" name="Titel 2">
            <a:extLst>
              <a:ext uri="{FF2B5EF4-FFF2-40B4-BE49-F238E27FC236}">
                <a16:creationId xmlns:a16="http://schemas.microsoft.com/office/drawing/2014/main" id="{E8118AF6-A703-2342-B527-E0DB7A2B4492}"/>
              </a:ext>
            </a:extLst>
          </p:cNvPr>
          <p:cNvSpPr>
            <a:spLocks noGrp="1"/>
          </p:cNvSpPr>
          <p:nvPr>
            <p:ph type="title" hasCustomPrompt="1"/>
          </p:nvPr>
        </p:nvSpPr>
        <p:spPr>
          <a:xfrm>
            <a:off x="1888104" y="1812324"/>
            <a:ext cx="3385342" cy="815934"/>
          </a:xfrm>
          <a:prstGeom prst="rect">
            <a:avLst/>
          </a:prstGeom>
          <a:ln>
            <a:noFill/>
          </a:ln>
        </p:spPr>
        <p:txBody>
          <a:bodyPr/>
          <a:lstStyle>
            <a:lvl1pPr algn="ctr">
              <a:defRPr sz="2310" b="1" i="0">
                <a:solidFill>
                  <a:schemeClr val="bg1"/>
                </a:solidFill>
              </a:defRPr>
            </a:lvl1pPr>
          </a:lstStyle>
          <a:p>
            <a:r>
              <a:rPr lang="nl-NL"/>
              <a:t>Programma dag 1</a:t>
            </a:r>
          </a:p>
        </p:txBody>
      </p:sp>
      <p:sp>
        <p:nvSpPr>
          <p:cNvPr id="7" name="Tijdelijke aanduiding voor tekst 6">
            <a:extLst>
              <a:ext uri="{FF2B5EF4-FFF2-40B4-BE49-F238E27FC236}">
                <a16:creationId xmlns:a16="http://schemas.microsoft.com/office/drawing/2014/main" id="{4C755B3D-7526-EF44-8F9A-1169728C7ECE}"/>
              </a:ext>
            </a:extLst>
          </p:cNvPr>
          <p:cNvSpPr>
            <a:spLocks noGrp="1"/>
          </p:cNvSpPr>
          <p:nvPr>
            <p:ph type="body" sz="quarter" idx="11" hasCustomPrompt="1"/>
          </p:nvPr>
        </p:nvSpPr>
        <p:spPr>
          <a:xfrm>
            <a:off x="7524777" y="5190209"/>
            <a:ext cx="3385424" cy="2768223"/>
          </a:xfrm>
          <a:prstGeom prst="rect">
            <a:avLst/>
          </a:prstGeom>
        </p:spPr>
        <p:txBody>
          <a:bodyPr/>
          <a:lstStyle>
            <a:lvl1pPr marL="360045" indent="-360045" algn="l">
              <a:lnSpc>
                <a:spcPct val="120000"/>
              </a:lnSpc>
              <a:spcBef>
                <a:spcPts val="0"/>
              </a:spcBef>
              <a:buClrTx/>
              <a:buSzPct val="100000"/>
              <a:buFont typeface="+mj-lt"/>
              <a:buAutoNum type="arabicPeriod"/>
              <a:defRPr sz="1575">
                <a:solidFill>
                  <a:schemeClr val="bg1"/>
                </a:solidFill>
                <a:latin typeface="+mn-lt"/>
              </a:defRPr>
            </a:lvl1pPr>
            <a:lvl2pPr>
              <a:defRPr sz="1575">
                <a:solidFill>
                  <a:schemeClr val="bg1"/>
                </a:solidFill>
              </a:defRPr>
            </a:lvl2pPr>
            <a:lvl3pPr>
              <a:defRPr sz="1575">
                <a:solidFill>
                  <a:schemeClr val="bg1"/>
                </a:solidFill>
              </a:defRPr>
            </a:lvl3pPr>
            <a:lvl4pPr>
              <a:defRPr sz="1575">
                <a:solidFill>
                  <a:schemeClr val="bg1"/>
                </a:solidFill>
              </a:defRPr>
            </a:lvl4pPr>
            <a:lvl5pPr>
              <a:defRPr sz="1575">
                <a:solidFill>
                  <a:schemeClr val="bg1"/>
                </a:solidFill>
              </a:defRPr>
            </a:lvl5pPr>
          </a:lstStyle>
          <a:p>
            <a:pPr marL="342900" indent="-342900" algn="l">
              <a:lnSpc>
                <a:spcPct val="120000"/>
              </a:lnSpc>
              <a:buSzPct val="100000"/>
              <a:buFont typeface="+mj-lt"/>
              <a:buAutoNum type="arabicPeriod"/>
            </a:pPr>
            <a:r>
              <a:rPr lang="nl-NL" sz="1575"/>
              <a:t>Titel 1</a:t>
            </a:r>
          </a:p>
          <a:p>
            <a:pPr marL="342900" indent="-342900" algn="l">
              <a:lnSpc>
                <a:spcPct val="120000"/>
              </a:lnSpc>
              <a:buSzPct val="100000"/>
              <a:buFont typeface="+mj-lt"/>
              <a:buAutoNum type="arabicPeriod"/>
            </a:pPr>
            <a:r>
              <a:rPr lang="nl-NL" sz="1575"/>
              <a:t>Titel 2</a:t>
            </a:r>
          </a:p>
          <a:p>
            <a:pPr marL="342900" indent="-342900" algn="l">
              <a:lnSpc>
                <a:spcPct val="120000"/>
              </a:lnSpc>
              <a:buSzPct val="100000"/>
              <a:buFont typeface="+mj-lt"/>
              <a:buAutoNum type="arabicPeriod"/>
            </a:pPr>
            <a:r>
              <a:rPr lang="nl-NL" sz="1575"/>
              <a:t>Titel 3</a:t>
            </a:r>
          </a:p>
          <a:p>
            <a:pPr marL="342900" indent="-342900" algn="l">
              <a:lnSpc>
                <a:spcPct val="120000"/>
              </a:lnSpc>
              <a:buSzPct val="100000"/>
              <a:buFont typeface="+mj-lt"/>
              <a:buAutoNum type="arabicPeriod"/>
            </a:pPr>
            <a:r>
              <a:rPr lang="nl-NL" sz="1575"/>
              <a:t>Titel 4</a:t>
            </a:r>
          </a:p>
          <a:p>
            <a:pPr marL="342900" indent="-342900" algn="l">
              <a:lnSpc>
                <a:spcPct val="120000"/>
              </a:lnSpc>
              <a:buSzPct val="100000"/>
              <a:buFont typeface="+mj-lt"/>
              <a:buAutoNum type="arabicPeriod"/>
            </a:pPr>
            <a:r>
              <a:rPr lang="nl-NL" sz="1575"/>
              <a:t>Titel 5</a:t>
            </a:r>
          </a:p>
          <a:p>
            <a:pPr marL="342900" indent="-342900" algn="l">
              <a:lnSpc>
                <a:spcPct val="120000"/>
              </a:lnSpc>
              <a:buSzPct val="100000"/>
              <a:buFont typeface="+mj-lt"/>
              <a:buAutoNum type="arabicPeriod"/>
            </a:pPr>
            <a:r>
              <a:rPr lang="nl-NL" sz="1575"/>
              <a:t>Titel 6</a:t>
            </a:r>
          </a:p>
          <a:p>
            <a:pPr marL="342900" indent="-342900" algn="l">
              <a:lnSpc>
                <a:spcPct val="120000"/>
              </a:lnSpc>
              <a:buSzPct val="100000"/>
              <a:buFont typeface="+mj-lt"/>
              <a:buAutoNum type="arabicPeriod"/>
            </a:pPr>
            <a:endParaRPr lang="nl-NL" sz="1575"/>
          </a:p>
          <a:p>
            <a:pPr marL="342900" indent="-342900" algn="l">
              <a:lnSpc>
                <a:spcPct val="120000"/>
              </a:lnSpc>
              <a:buSzPct val="100000"/>
              <a:buFont typeface="+mj-lt"/>
              <a:buAutoNum type="arabicPeriod"/>
            </a:pPr>
            <a:endParaRPr lang="nl-NL"/>
          </a:p>
        </p:txBody>
      </p:sp>
      <p:sp>
        <p:nvSpPr>
          <p:cNvPr id="6" name="Tijdelijke aanduiding voor inhoud 5">
            <a:extLst>
              <a:ext uri="{FF2B5EF4-FFF2-40B4-BE49-F238E27FC236}">
                <a16:creationId xmlns:a16="http://schemas.microsoft.com/office/drawing/2014/main" id="{E59E455D-76D5-7145-B28A-C8615D67CC23}"/>
              </a:ext>
            </a:extLst>
          </p:cNvPr>
          <p:cNvSpPr>
            <a:spLocks noGrp="1"/>
          </p:cNvSpPr>
          <p:nvPr>
            <p:ph sz="quarter" idx="13"/>
          </p:nvPr>
        </p:nvSpPr>
        <p:spPr>
          <a:xfrm>
            <a:off x="1888570" y="2629219"/>
            <a:ext cx="3385423" cy="254031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0" name="Tijdelijke aanduiding voor tekst 6">
            <a:extLst>
              <a:ext uri="{FF2B5EF4-FFF2-40B4-BE49-F238E27FC236}">
                <a16:creationId xmlns:a16="http://schemas.microsoft.com/office/drawing/2014/main" id="{F02E2D55-8F3F-534B-A576-9B017E463C51}"/>
              </a:ext>
            </a:extLst>
          </p:cNvPr>
          <p:cNvSpPr>
            <a:spLocks noGrp="1"/>
          </p:cNvSpPr>
          <p:nvPr>
            <p:ph type="body" sz="quarter" idx="12" hasCustomPrompt="1"/>
          </p:nvPr>
        </p:nvSpPr>
        <p:spPr>
          <a:xfrm>
            <a:off x="1888104" y="5190207"/>
            <a:ext cx="3385424" cy="2743082"/>
          </a:xfrm>
          <a:prstGeom prst="rect">
            <a:avLst/>
          </a:prstGeom>
        </p:spPr>
        <p:txBody>
          <a:bodyPr/>
          <a:lstStyle>
            <a:lvl1pPr marL="360045" indent="-360045" algn="l">
              <a:lnSpc>
                <a:spcPct val="120000"/>
              </a:lnSpc>
              <a:spcBef>
                <a:spcPts val="0"/>
              </a:spcBef>
              <a:buClrTx/>
              <a:buSzPct val="100000"/>
              <a:buFont typeface="+mj-lt"/>
              <a:buAutoNum type="arabicPeriod"/>
              <a:defRPr sz="1575">
                <a:solidFill>
                  <a:schemeClr val="bg1"/>
                </a:solidFill>
                <a:latin typeface="+mn-lt"/>
              </a:defRPr>
            </a:lvl1pPr>
            <a:lvl2pPr>
              <a:defRPr sz="1575">
                <a:solidFill>
                  <a:schemeClr val="bg1"/>
                </a:solidFill>
              </a:defRPr>
            </a:lvl2pPr>
            <a:lvl3pPr>
              <a:defRPr sz="1575">
                <a:solidFill>
                  <a:schemeClr val="bg1"/>
                </a:solidFill>
              </a:defRPr>
            </a:lvl3pPr>
            <a:lvl4pPr>
              <a:defRPr sz="1575">
                <a:solidFill>
                  <a:schemeClr val="bg1"/>
                </a:solidFill>
              </a:defRPr>
            </a:lvl4pPr>
            <a:lvl5pPr>
              <a:defRPr sz="1575">
                <a:solidFill>
                  <a:schemeClr val="bg1"/>
                </a:solidFill>
              </a:defRPr>
            </a:lvl5pPr>
          </a:lstStyle>
          <a:p>
            <a:pPr marL="342900" indent="-342900" algn="l">
              <a:lnSpc>
                <a:spcPct val="120000"/>
              </a:lnSpc>
              <a:buSzPct val="100000"/>
              <a:buFont typeface="+mj-lt"/>
              <a:buAutoNum type="arabicPeriod"/>
            </a:pPr>
            <a:r>
              <a:rPr lang="nl-NL" sz="1575"/>
              <a:t>Titel 1</a:t>
            </a:r>
          </a:p>
          <a:p>
            <a:pPr marL="342900" indent="-342900" algn="l">
              <a:lnSpc>
                <a:spcPct val="120000"/>
              </a:lnSpc>
              <a:buSzPct val="100000"/>
              <a:buFont typeface="+mj-lt"/>
              <a:buAutoNum type="arabicPeriod"/>
            </a:pPr>
            <a:r>
              <a:rPr lang="nl-NL" sz="1575"/>
              <a:t>Titel 2</a:t>
            </a:r>
          </a:p>
          <a:p>
            <a:pPr marL="342900" indent="-342900" algn="l">
              <a:lnSpc>
                <a:spcPct val="120000"/>
              </a:lnSpc>
              <a:buSzPct val="100000"/>
              <a:buFont typeface="+mj-lt"/>
              <a:buAutoNum type="arabicPeriod"/>
            </a:pPr>
            <a:r>
              <a:rPr lang="nl-NL" sz="1575"/>
              <a:t>Titel 3</a:t>
            </a:r>
          </a:p>
          <a:p>
            <a:pPr marL="342900" indent="-342900" algn="l">
              <a:lnSpc>
                <a:spcPct val="120000"/>
              </a:lnSpc>
              <a:buSzPct val="100000"/>
              <a:buFont typeface="+mj-lt"/>
              <a:buAutoNum type="arabicPeriod"/>
            </a:pPr>
            <a:r>
              <a:rPr lang="nl-NL" sz="1575"/>
              <a:t>Titel 4</a:t>
            </a:r>
          </a:p>
          <a:p>
            <a:pPr marL="342900" indent="-342900" algn="l">
              <a:lnSpc>
                <a:spcPct val="120000"/>
              </a:lnSpc>
              <a:buSzPct val="100000"/>
              <a:buFont typeface="+mj-lt"/>
              <a:buAutoNum type="arabicPeriod"/>
            </a:pPr>
            <a:r>
              <a:rPr lang="nl-NL" sz="1575"/>
              <a:t>Titel 5</a:t>
            </a:r>
          </a:p>
          <a:p>
            <a:pPr marL="342900" indent="-342900" algn="l">
              <a:lnSpc>
                <a:spcPct val="120000"/>
              </a:lnSpc>
              <a:buSzPct val="100000"/>
              <a:buFont typeface="+mj-lt"/>
              <a:buAutoNum type="arabicPeriod"/>
            </a:pPr>
            <a:r>
              <a:rPr lang="nl-NL" sz="1575"/>
              <a:t>Titel 6</a:t>
            </a:r>
          </a:p>
          <a:p>
            <a:pPr marL="342900" indent="-342900" algn="l">
              <a:lnSpc>
                <a:spcPct val="120000"/>
              </a:lnSpc>
              <a:buSzPct val="100000"/>
              <a:buFont typeface="+mj-lt"/>
              <a:buAutoNum type="arabicPeriod"/>
            </a:pPr>
            <a:endParaRPr lang="nl-NL" sz="1575"/>
          </a:p>
          <a:p>
            <a:pPr marL="342900" indent="-342900" algn="l">
              <a:lnSpc>
                <a:spcPct val="120000"/>
              </a:lnSpc>
              <a:buSzPct val="100000"/>
              <a:buFont typeface="+mj-lt"/>
              <a:buAutoNum type="arabicPeriod"/>
            </a:pPr>
            <a:endParaRPr lang="nl-NL"/>
          </a:p>
        </p:txBody>
      </p:sp>
      <p:sp>
        <p:nvSpPr>
          <p:cNvPr id="14" name="Tijdelijke aanduiding voor inhoud 5">
            <a:extLst>
              <a:ext uri="{FF2B5EF4-FFF2-40B4-BE49-F238E27FC236}">
                <a16:creationId xmlns:a16="http://schemas.microsoft.com/office/drawing/2014/main" id="{56665884-DC9C-B74A-8494-E3D0526B1A39}"/>
              </a:ext>
            </a:extLst>
          </p:cNvPr>
          <p:cNvSpPr>
            <a:spLocks noGrp="1"/>
          </p:cNvSpPr>
          <p:nvPr>
            <p:ph sz="quarter" idx="15"/>
          </p:nvPr>
        </p:nvSpPr>
        <p:spPr>
          <a:xfrm>
            <a:off x="7524777" y="2649890"/>
            <a:ext cx="3385423" cy="254031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tekst 7">
            <a:extLst>
              <a:ext uri="{FF2B5EF4-FFF2-40B4-BE49-F238E27FC236}">
                <a16:creationId xmlns:a16="http://schemas.microsoft.com/office/drawing/2014/main" id="{D12A5604-AD36-7B45-A0F6-42FCFCCC0A24}"/>
              </a:ext>
            </a:extLst>
          </p:cNvPr>
          <p:cNvSpPr>
            <a:spLocks noGrp="1"/>
          </p:cNvSpPr>
          <p:nvPr>
            <p:ph type="body" sz="quarter" idx="16" hasCustomPrompt="1"/>
          </p:nvPr>
        </p:nvSpPr>
        <p:spPr>
          <a:xfrm>
            <a:off x="7518107" y="1811339"/>
            <a:ext cx="3388257" cy="837882"/>
          </a:xfrm>
          <a:prstGeom prst="rect">
            <a:avLst/>
          </a:prstGeom>
        </p:spPr>
        <p:txBody>
          <a:bodyPr/>
          <a:lstStyle>
            <a:lvl1pPr marL="0" indent="0" algn="ctr">
              <a:buNone/>
              <a:defRPr b="1">
                <a:solidFill>
                  <a:schemeClr val="bg1"/>
                </a:solidFill>
              </a:defRPr>
            </a:lvl1pPr>
          </a:lstStyle>
          <a:p>
            <a:pPr lvl="0"/>
            <a:r>
              <a:rPr lang="nl-NL"/>
              <a:t>Programma dag 2</a:t>
            </a:r>
          </a:p>
        </p:txBody>
      </p:sp>
    </p:spTree>
    <p:extLst>
      <p:ext uri="{BB962C8B-B14F-4D97-AF65-F5344CB8AC3E}">
        <p14:creationId xmlns:p14="http://schemas.microsoft.com/office/powerpoint/2010/main" val="294602500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Blokken dia 3">
    <p:spTree>
      <p:nvGrpSpPr>
        <p:cNvPr id="1" name=""/>
        <p:cNvGrpSpPr/>
        <p:nvPr/>
      </p:nvGrpSpPr>
      <p:grpSpPr>
        <a:xfrm>
          <a:off x="0" y="0"/>
          <a:ext cx="0" cy="0"/>
          <a:chOff x="0" y="0"/>
          <a:chExt cx="0" cy="0"/>
        </a:xfrm>
      </p:grpSpPr>
      <p:sp>
        <p:nvSpPr>
          <p:cNvPr id="19" name="Afgeronde rechthoek 18">
            <a:extLst>
              <a:ext uri="{FF2B5EF4-FFF2-40B4-BE49-F238E27FC236}">
                <a16:creationId xmlns:a16="http://schemas.microsoft.com/office/drawing/2014/main" id="{CC22DE69-CE4F-3549-B74F-01E231F6DBE6}"/>
              </a:ext>
            </a:extLst>
          </p:cNvPr>
          <p:cNvSpPr/>
          <p:nvPr userDrawn="1"/>
        </p:nvSpPr>
        <p:spPr>
          <a:xfrm>
            <a:off x="697792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223"/>
          </a:p>
        </p:txBody>
      </p:sp>
      <p:sp>
        <p:nvSpPr>
          <p:cNvPr id="2" name="Afgeronde rechthoek 1">
            <a:extLst>
              <a:ext uri="{FF2B5EF4-FFF2-40B4-BE49-F238E27FC236}">
                <a16:creationId xmlns:a16="http://schemas.microsoft.com/office/drawing/2014/main" id="{20153195-9C35-0648-AF41-F37023D3CAF8}"/>
              </a:ext>
            </a:extLst>
          </p:cNvPr>
          <p:cNvSpPr/>
          <p:nvPr userDrawn="1"/>
        </p:nvSpPr>
        <p:spPr>
          <a:xfrm>
            <a:off x="133787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223">
              <a:solidFill>
                <a:schemeClr val="tx1"/>
              </a:solidFill>
            </a:endParaRPr>
          </a:p>
        </p:txBody>
      </p:sp>
      <p:sp>
        <p:nvSpPr>
          <p:cNvPr id="16" name="Titel 5">
            <a:extLst>
              <a:ext uri="{FF2B5EF4-FFF2-40B4-BE49-F238E27FC236}">
                <a16:creationId xmlns:a16="http://schemas.microsoft.com/office/drawing/2014/main" id="{774DB537-A3CA-1549-9988-24200A8F11D9}"/>
              </a:ext>
            </a:extLst>
          </p:cNvPr>
          <p:cNvSpPr>
            <a:spLocks noGrp="1"/>
          </p:cNvSpPr>
          <p:nvPr>
            <p:ph type="title"/>
          </p:nvPr>
        </p:nvSpPr>
        <p:spPr>
          <a:xfrm>
            <a:off x="523319" y="520328"/>
            <a:ext cx="11041380" cy="1102940"/>
          </a:xfrm>
          <a:prstGeom prst="rect">
            <a:avLst/>
          </a:prstGeom>
        </p:spPr>
        <p:txBody>
          <a:bodyPr anchor="ctr"/>
          <a:lstStyle>
            <a:lvl1pPr>
              <a:defRPr b="1"/>
            </a:lvl1pPr>
          </a:lstStyle>
          <a:p>
            <a:r>
              <a:rPr lang="nl-NL"/>
              <a:t>Klik om stijl te bewerken</a:t>
            </a:r>
          </a:p>
        </p:txBody>
      </p:sp>
      <p:sp>
        <p:nvSpPr>
          <p:cNvPr id="13" name="Tijdelijke aanduiding voor tekst 12">
            <a:extLst>
              <a:ext uri="{FF2B5EF4-FFF2-40B4-BE49-F238E27FC236}">
                <a16:creationId xmlns:a16="http://schemas.microsoft.com/office/drawing/2014/main" id="{B28FF7A3-058A-5049-962E-DBB9EAD243DF}"/>
              </a:ext>
            </a:extLst>
          </p:cNvPr>
          <p:cNvSpPr>
            <a:spLocks noGrp="1"/>
          </p:cNvSpPr>
          <p:nvPr>
            <p:ph type="body" sz="quarter" idx="10" hasCustomPrompt="1"/>
          </p:nvPr>
        </p:nvSpPr>
        <p:spPr>
          <a:xfrm>
            <a:off x="1672388" y="2482141"/>
            <a:ext cx="3816774" cy="1217930"/>
          </a:xfrm>
          <a:prstGeom prst="rect">
            <a:avLst/>
          </a:prstGeom>
        </p:spPr>
        <p:txBody>
          <a:bodyPr anchor="ctr"/>
          <a:lstStyle>
            <a:lvl1pPr marL="0" indent="0" algn="ctr">
              <a:buFontTx/>
              <a:buNone/>
              <a:defRPr b="1"/>
            </a:lvl1pPr>
          </a:lstStyle>
          <a:p>
            <a:pPr lvl="0"/>
            <a:r>
              <a:rPr lang="nl-NL"/>
              <a:t>Titel 1</a:t>
            </a:r>
          </a:p>
        </p:txBody>
      </p:sp>
      <p:sp>
        <p:nvSpPr>
          <p:cNvPr id="22" name="Tijdelijke aanduiding voor tekst 12">
            <a:extLst>
              <a:ext uri="{FF2B5EF4-FFF2-40B4-BE49-F238E27FC236}">
                <a16:creationId xmlns:a16="http://schemas.microsoft.com/office/drawing/2014/main" id="{A0738E15-1A41-454B-BF0F-8B54BD66B873}"/>
              </a:ext>
            </a:extLst>
          </p:cNvPr>
          <p:cNvSpPr>
            <a:spLocks noGrp="1"/>
          </p:cNvSpPr>
          <p:nvPr>
            <p:ph type="body" sz="quarter" idx="11" hasCustomPrompt="1"/>
          </p:nvPr>
        </p:nvSpPr>
        <p:spPr>
          <a:xfrm>
            <a:off x="7326020" y="2482984"/>
            <a:ext cx="3816774" cy="1217930"/>
          </a:xfrm>
          <a:prstGeom prst="rect">
            <a:avLst/>
          </a:prstGeom>
        </p:spPr>
        <p:txBody>
          <a:bodyPr anchor="ctr"/>
          <a:lstStyle>
            <a:lvl1pPr marL="0" indent="0" algn="ctr">
              <a:buFontTx/>
              <a:buNone/>
              <a:defRPr b="1"/>
            </a:lvl1pPr>
          </a:lstStyle>
          <a:p>
            <a:pPr lvl="0"/>
            <a:r>
              <a:rPr lang="nl-NL"/>
              <a:t>Titel 2</a:t>
            </a:r>
          </a:p>
        </p:txBody>
      </p:sp>
      <p:sp>
        <p:nvSpPr>
          <p:cNvPr id="18" name="Tijdelijke aanduiding voor tekst 17">
            <a:extLst>
              <a:ext uri="{FF2B5EF4-FFF2-40B4-BE49-F238E27FC236}">
                <a16:creationId xmlns:a16="http://schemas.microsoft.com/office/drawing/2014/main" id="{204B60F8-95F8-DE43-A0E3-14B47EC18E17}"/>
              </a:ext>
            </a:extLst>
          </p:cNvPr>
          <p:cNvSpPr>
            <a:spLocks noGrp="1"/>
          </p:cNvSpPr>
          <p:nvPr>
            <p:ph type="body" sz="quarter" idx="12" hasCustomPrompt="1"/>
          </p:nvPr>
        </p:nvSpPr>
        <p:spPr>
          <a:xfrm>
            <a:off x="1671877" y="4114921"/>
            <a:ext cx="3817144" cy="3674944"/>
          </a:xfrm>
          <a:prstGeom prst="rect">
            <a:avLst/>
          </a:prstGeom>
        </p:spPr>
        <p:txBody>
          <a:bodyPr anchor="ctr"/>
          <a:lstStyle>
            <a:lvl1pPr marL="359100" indent="-359100">
              <a:lnSpc>
                <a:spcPct val="120000"/>
              </a:lnSpc>
              <a:spcBef>
                <a:spcPts val="0"/>
              </a:spcBef>
              <a:defRPr sz="1575"/>
            </a:lvl1pPr>
          </a:lstStyle>
          <a:p>
            <a:pPr lvl="0"/>
            <a:r>
              <a:rPr lang="nl-NL"/>
              <a:t>Tekst</a:t>
            </a:r>
          </a:p>
          <a:p>
            <a:pPr lvl="0"/>
            <a:r>
              <a:rPr lang="nl-NL"/>
              <a:t>Tekst</a:t>
            </a:r>
          </a:p>
          <a:p>
            <a:pPr lvl="0"/>
            <a:r>
              <a:rPr lang="nl-NL"/>
              <a:t>-</a:t>
            </a:r>
          </a:p>
          <a:p>
            <a:pPr lvl="0"/>
            <a:r>
              <a:rPr lang="nl-NL"/>
              <a:t>-</a:t>
            </a:r>
          </a:p>
          <a:p>
            <a:pPr lvl="0"/>
            <a:r>
              <a:rPr lang="nl-NL"/>
              <a:t>-</a:t>
            </a:r>
          </a:p>
          <a:p>
            <a:pPr lvl="0"/>
            <a:r>
              <a:rPr lang="nl-NL"/>
              <a:t>-</a:t>
            </a:r>
          </a:p>
        </p:txBody>
      </p:sp>
      <p:sp>
        <p:nvSpPr>
          <p:cNvPr id="24" name="Tijdelijke aanduiding voor tekst 17">
            <a:extLst>
              <a:ext uri="{FF2B5EF4-FFF2-40B4-BE49-F238E27FC236}">
                <a16:creationId xmlns:a16="http://schemas.microsoft.com/office/drawing/2014/main" id="{06CEF577-FB2E-D047-B0EB-6483DB093F18}"/>
              </a:ext>
            </a:extLst>
          </p:cNvPr>
          <p:cNvSpPr>
            <a:spLocks noGrp="1"/>
          </p:cNvSpPr>
          <p:nvPr>
            <p:ph type="body" sz="quarter" idx="13" hasCustomPrompt="1"/>
          </p:nvPr>
        </p:nvSpPr>
        <p:spPr>
          <a:xfrm>
            <a:off x="7326019" y="4114920"/>
            <a:ext cx="3817144" cy="3673960"/>
          </a:xfrm>
          <a:prstGeom prst="rect">
            <a:avLst/>
          </a:prstGeom>
        </p:spPr>
        <p:txBody>
          <a:bodyPr anchor="ctr"/>
          <a:lstStyle>
            <a:lvl1pPr marL="359100" indent="-359100">
              <a:lnSpc>
                <a:spcPct val="120000"/>
              </a:lnSpc>
              <a:spcBef>
                <a:spcPts val="0"/>
              </a:spcBef>
              <a:defRPr sz="1575"/>
            </a:lvl1pPr>
          </a:lstStyle>
          <a:p>
            <a:pPr lvl="0"/>
            <a:r>
              <a:rPr lang="nl-NL"/>
              <a:t>Tekst</a:t>
            </a:r>
          </a:p>
          <a:p>
            <a:pPr lvl="0"/>
            <a:r>
              <a:rPr lang="nl-NL"/>
              <a:t>Tekst</a:t>
            </a:r>
          </a:p>
          <a:p>
            <a:pPr lvl="0"/>
            <a:r>
              <a:rPr lang="nl-NL"/>
              <a:t>-</a:t>
            </a:r>
          </a:p>
          <a:p>
            <a:pPr lvl="0"/>
            <a:r>
              <a:rPr lang="nl-NL"/>
              <a:t>-</a:t>
            </a:r>
          </a:p>
          <a:p>
            <a:pPr lvl="0"/>
            <a:r>
              <a:rPr lang="nl-NL"/>
              <a:t>-</a:t>
            </a:r>
          </a:p>
          <a:p>
            <a:pPr lvl="0"/>
            <a:r>
              <a:rPr lang="nl-NL"/>
              <a:t>-</a:t>
            </a:r>
          </a:p>
        </p:txBody>
      </p:sp>
    </p:spTree>
    <p:extLst>
      <p:ext uri="{BB962C8B-B14F-4D97-AF65-F5344CB8AC3E}">
        <p14:creationId xmlns:p14="http://schemas.microsoft.com/office/powerpoint/2010/main" val="218725676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Blokken dia 4">
    <p:spTree>
      <p:nvGrpSpPr>
        <p:cNvPr id="1" name=""/>
        <p:cNvGrpSpPr/>
        <p:nvPr/>
      </p:nvGrpSpPr>
      <p:grpSpPr>
        <a:xfrm>
          <a:off x="0" y="0"/>
          <a:ext cx="0" cy="0"/>
          <a:chOff x="0" y="0"/>
          <a:chExt cx="0" cy="0"/>
        </a:xfrm>
      </p:grpSpPr>
      <p:sp>
        <p:nvSpPr>
          <p:cNvPr id="20" name="Afgeronde rechthoek 19">
            <a:extLst>
              <a:ext uri="{FF2B5EF4-FFF2-40B4-BE49-F238E27FC236}">
                <a16:creationId xmlns:a16="http://schemas.microsoft.com/office/drawing/2014/main" id="{B11C9B09-3B83-EE4A-BC6A-FB182B7BDDEC}"/>
              </a:ext>
            </a:extLst>
          </p:cNvPr>
          <p:cNvSpPr/>
          <p:nvPr userDrawn="1"/>
        </p:nvSpPr>
        <p:spPr>
          <a:xfrm>
            <a:off x="8506328" y="1757565"/>
            <a:ext cx="3771954"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223"/>
          </a:p>
        </p:txBody>
      </p:sp>
      <p:sp>
        <p:nvSpPr>
          <p:cNvPr id="21" name="Afgeronde rechthoek 20">
            <a:extLst>
              <a:ext uri="{FF2B5EF4-FFF2-40B4-BE49-F238E27FC236}">
                <a16:creationId xmlns:a16="http://schemas.microsoft.com/office/drawing/2014/main" id="{A50A478C-F08E-8041-8B23-6E9E18DEDDC6}"/>
              </a:ext>
            </a:extLst>
          </p:cNvPr>
          <p:cNvSpPr/>
          <p:nvPr userDrawn="1"/>
        </p:nvSpPr>
        <p:spPr>
          <a:xfrm>
            <a:off x="523319" y="1757565"/>
            <a:ext cx="3771955"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223">
              <a:solidFill>
                <a:schemeClr val="tx1"/>
              </a:solidFill>
            </a:endParaRPr>
          </a:p>
        </p:txBody>
      </p:sp>
      <p:sp>
        <p:nvSpPr>
          <p:cNvPr id="22" name="Afgeronde rechthoek 21">
            <a:extLst>
              <a:ext uri="{FF2B5EF4-FFF2-40B4-BE49-F238E27FC236}">
                <a16:creationId xmlns:a16="http://schemas.microsoft.com/office/drawing/2014/main" id="{FDCBF01B-2B39-EC47-AAB7-FC0E5E61E353}"/>
              </a:ext>
            </a:extLst>
          </p:cNvPr>
          <p:cNvSpPr/>
          <p:nvPr userDrawn="1"/>
        </p:nvSpPr>
        <p:spPr>
          <a:xfrm>
            <a:off x="4514823" y="1757565"/>
            <a:ext cx="3771955"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223">
              <a:solidFill>
                <a:schemeClr val="tx1"/>
              </a:solidFill>
            </a:endParaRPr>
          </a:p>
        </p:txBody>
      </p:sp>
      <p:sp>
        <p:nvSpPr>
          <p:cNvPr id="16" name="Titel 5">
            <a:extLst>
              <a:ext uri="{FF2B5EF4-FFF2-40B4-BE49-F238E27FC236}">
                <a16:creationId xmlns:a16="http://schemas.microsoft.com/office/drawing/2014/main" id="{4D1E3E50-637F-2D48-A30A-C25C293D58B5}"/>
              </a:ext>
            </a:extLst>
          </p:cNvPr>
          <p:cNvSpPr>
            <a:spLocks noGrp="1"/>
          </p:cNvSpPr>
          <p:nvPr>
            <p:ph type="title"/>
          </p:nvPr>
        </p:nvSpPr>
        <p:spPr>
          <a:xfrm>
            <a:off x="523319" y="520328"/>
            <a:ext cx="11041380" cy="1102940"/>
          </a:xfrm>
          <a:prstGeom prst="rect">
            <a:avLst/>
          </a:prstGeom>
        </p:spPr>
        <p:txBody>
          <a:bodyPr anchor="ctr"/>
          <a:lstStyle>
            <a:lvl1pPr>
              <a:defRPr b="1"/>
            </a:lvl1pPr>
          </a:lstStyle>
          <a:p>
            <a:r>
              <a:rPr lang="nl-NL"/>
              <a:t>Klik om stijl te bewerken</a:t>
            </a:r>
          </a:p>
        </p:txBody>
      </p:sp>
      <p:sp>
        <p:nvSpPr>
          <p:cNvPr id="17" name="Tijdelijke aanduiding voor tekst 12">
            <a:extLst>
              <a:ext uri="{FF2B5EF4-FFF2-40B4-BE49-F238E27FC236}">
                <a16:creationId xmlns:a16="http://schemas.microsoft.com/office/drawing/2014/main" id="{4D3D2A08-404A-A343-8E20-01D44D19C0E7}"/>
              </a:ext>
            </a:extLst>
          </p:cNvPr>
          <p:cNvSpPr>
            <a:spLocks noGrp="1"/>
          </p:cNvSpPr>
          <p:nvPr>
            <p:ph type="body" sz="quarter" idx="10" hasCustomPrompt="1"/>
          </p:nvPr>
        </p:nvSpPr>
        <p:spPr>
          <a:xfrm>
            <a:off x="649221" y="2398098"/>
            <a:ext cx="3520151" cy="746591"/>
          </a:xfrm>
          <a:prstGeom prst="rect">
            <a:avLst/>
          </a:prstGeom>
        </p:spPr>
        <p:txBody>
          <a:bodyPr anchor="ctr"/>
          <a:lstStyle>
            <a:lvl1pPr marL="0" indent="0" algn="ctr">
              <a:buFontTx/>
              <a:buNone/>
              <a:defRPr b="1"/>
            </a:lvl1pPr>
          </a:lstStyle>
          <a:p>
            <a:pPr lvl="0"/>
            <a:r>
              <a:rPr lang="nl-NL"/>
              <a:t>Titel 1</a:t>
            </a:r>
          </a:p>
        </p:txBody>
      </p:sp>
      <p:sp>
        <p:nvSpPr>
          <p:cNvPr id="18" name="Tijdelijke aanduiding voor tekst 12">
            <a:extLst>
              <a:ext uri="{FF2B5EF4-FFF2-40B4-BE49-F238E27FC236}">
                <a16:creationId xmlns:a16="http://schemas.microsoft.com/office/drawing/2014/main" id="{5BB18949-E80F-354A-BCF2-C5033FFA48AF}"/>
              </a:ext>
            </a:extLst>
          </p:cNvPr>
          <p:cNvSpPr>
            <a:spLocks noGrp="1"/>
          </p:cNvSpPr>
          <p:nvPr>
            <p:ph type="body" sz="quarter" idx="11" hasCustomPrompt="1"/>
          </p:nvPr>
        </p:nvSpPr>
        <p:spPr>
          <a:xfrm>
            <a:off x="4640725" y="2398098"/>
            <a:ext cx="3520151" cy="746591"/>
          </a:xfrm>
          <a:prstGeom prst="rect">
            <a:avLst/>
          </a:prstGeom>
        </p:spPr>
        <p:txBody>
          <a:bodyPr anchor="ctr"/>
          <a:lstStyle>
            <a:lvl1pPr marL="0" indent="0" algn="ctr">
              <a:buFontTx/>
              <a:buNone/>
              <a:defRPr b="1"/>
            </a:lvl1pPr>
          </a:lstStyle>
          <a:p>
            <a:pPr lvl="0"/>
            <a:r>
              <a:rPr lang="nl-NL"/>
              <a:t>Titel 2</a:t>
            </a:r>
          </a:p>
        </p:txBody>
      </p:sp>
      <p:sp>
        <p:nvSpPr>
          <p:cNvPr id="19" name="Tijdelijke aanduiding voor tekst 12">
            <a:extLst>
              <a:ext uri="{FF2B5EF4-FFF2-40B4-BE49-F238E27FC236}">
                <a16:creationId xmlns:a16="http://schemas.microsoft.com/office/drawing/2014/main" id="{B15F3EE8-87EE-C540-A632-F8CE8C54528D}"/>
              </a:ext>
            </a:extLst>
          </p:cNvPr>
          <p:cNvSpPr>
            <a:spLocks noGrp="1"/>
          </p:cNvSpPr>
          <p:nvPr>
            <p:ph type="body" sz="quarter" idx="12" hasCustomPrompt="1"/>
          </p:nvPr>
        </p:nvSpPr>
        <p:spPr>
          <a:xfrm>
            <a:off x="8632229" y="2398097"/>
            <a:ext cx="3520151" cy="746591"/>
          </a:xfrm>
          <a:prstGeom prst="rect">
            <a:avLst/>
          </a:prstGeom>
        </p:spPr>
        <p:txBody>
          <a:bodyPr anchor="ctr"/>
          <a:lstStyle>
            <a:lvl1pPr marL="0" indent="0" algn="ctr">
              <a:buFontTx/>
              <a:buNone/>
              <a:defRPr b="1"/>
            </a:lvl1pPr>
          </a:lstStyle>
          <a:p>
            <a:pPr lvl="0"/>
            <a:r>
              <a:rPr lang="nl-NL"/>
              <a:t>Titel 3</a:t>
            </a:r>
          </a:p>
        </p:txBody>
      </p:sp>
      <p:sp>
        <p:nvSpPr>
          <p:cNvPr id="14" name="Tijdelijke aanduiding voor tekst 12">
            <a:extLst>
              <a:ext uri="{FF2B5EF4-FFF2-40B4-BE49-F238E27FC236}">
                <a16:creationId xmlns:a16="http://schemas.microsoft.com/office/drawing/2014/main" id="{4478B9D7-ECE5-774D-94A8-073912A1C609}"/>
              </a:ext>
            </a:extLst>
          </p:cNvPr>
          <p:cNvSpPr>
            <a:spLocks noGrp="1"/>
          </p:cNvSpPr>
          <p:nvPr>
            <p:ph type="body" sz="quarter" idx="13" hasCustomPrompt="1"/>
          </p:nvPr>
        </p:nvSpPr>
        <p:spPr>
          <a:xfrm>
            <a:off x="649221" y="3413109"/>
            <a:ext cx="3520151" cy="4430527"/>
          </a:xfrm>
          <a:prstGeom prst="rect">
            <a:avLst/>
          </a:prstGeom>
        </p:spPr>
        <p:txBody>
          <a:bodyPr anchor="ctr"/>
          <a:lstStyle>
            <a:lvl1pPr marL="0" indent="0" algn="ctr">
              <a:buFontTx/>
              <a:buNone/>
              <a:defRPr sz="1575" b="0"/>
            </a:lvl1pPr>
          </a:lstStyle>
          <a:p>
            <a:pPr lvl="0"/>
            <a:r>
              <a:rPr lang="nl-NL"/>
              <a:t>Tekst 1</a:t>
            </a:r>
          </a:p>
          <a:p>
            <a:pPr lvl="0"/>
            <a:r>
              <a:rPr lang="nl-NL"/>
              <a:t>Tekst 2</a:t>
            </a:r>
          </a:p>
          <a:p>
            <a:pPr lvl="0"/>
            <a:r>
              <a:rPr lang="nl-NL"/>
              <a:t>Tekst 3</a:t>
            </a:r>
          </a:p>
          <a:p>
            <a:pPr lvl="0"/>
            <a:endParaRPr lang="nl-NL"/>
          </a:p>
          <a:p>
            <a:pPr lvl="0"/>
            <a:r>
              <a:rPr lang="nl-NL" b="1"/>
              <a:t>Tekst 3</a:t>
            </a:r>
          </a:p>
          <a:p>
            <a:pPr lvl="0"/>
            <a:r>
              <a:rPr lang="nl-NL" b="0"/>
              <a:t>Tekst 4</a:t>
            </a:r>
          </a:p>
          <a:p>
            <a:pPr lvl="0"/>
            <a:endParaRPr lang="nl-NL"/>
          </a:p>
          <a:p>
            <a:pPr lvl="0"/>
            <a:r>
              <a:rPr lang="nl-NL"/>
              <a:t>Tekst 5</a:t>
            </a:r>
          </a:p>
        </p:txBody>
      </p:sp>
      <p:sp>
        <p:nvSpPr>
          <p:cNvPr id="15" name="Tijdelijke aanduiding voor tekst 12">
            <a:extLst>
              <a:ext uri="{FF2B5EF4-FFF2-40B4-BE49-F238E27FC236}">
                <a16:creationId xmlns:a16="http://schemas.microsoft.com/office/drawing/2014/main" id="{90BEC184-FA95-0E42-B763-3180D9696B99}"/>
              </a:ext>
            </a:extLst>
          </p:cNvPr>
          <p:cNvSpPr>
            <a:spLocks noGrp="1"/>
          </p:cNvSpPr>
          <p:nvPr>
            <p:ph type="body" sz="quarter" idx="14" hasCustomPrompt="1"/>
          </p:nvPr>
        </p:nvSpPr>
        <p:spPr>
          <a:xfrm>
            <a:off x="4640725" y="3413109"/>
            <a:ext cx="3520151" cy="4430527"/>
          </a:xfrm>
          <a:prstGeom prst="rect">
            <a:avLst/>
          </a:prstGeom>
        </p:spPr>
        <p:txBody>
          <a:bodyPr anchor="ctr"/>
          <a:lstStyle>
            <a:lvl1pPr marL="0" indent="0" algn="ctr">
              <a:buFontTx/>
              <a:buNone/>
              <a:defRPr sz="1575" b="0"/>
            </a:lvl1pPr>
          </a:lstStyle>
          <a:p>
            <a:pPr lvl="0"/>
            <a:r>
              <a:rPr lang="nl-NL"/>
              <a:t>Tekst 2</a:t>
            </a:r>
          </a:p>
        </p:txBody>
      </p:sp>
      <p:sp>
        <p:nvSpPr>
          <p:cNvPr id="23" name="Tijdelijke aanduiding voor tekst 12">
            <a:extLst>
              <a:ext uri="{FF2B5EF4-FFF2-40B4-BE49-F238E27FC236}">
                <a16:creationId xmlns:a16="http://schemas.microsoft.com/office/drawing/2014/main" id="{87A23795-5E11-FF49-A48D-8280284C5F8E}"/>
              </a:ext>
            </a:extLst>
          </p:cNvPr>
          <p:cNvSpPr>
            <a:spLocks noGrp="1"/>
          </p:cNvSpPr>
          <p:nvPr>
            <p:ph type="body" sz="quarter" idx="15" hasCustomPrompt="1"/>
          </p:nvPr>
        </p:nvSpPr>
        <p:spPr>
          <a:xfrm>
            <a:off x="8632229" y="3413109"/>
            <a:ext cx="3520151" cy="4430527"/>
          </a:xfrm>
          <a:prstGeom prst="rect">
            <a:avLst/>
          </a:prstGeom>
        </p:spPr>
        <p:txBody>
          <a:bodyPr anchor="ctr"/>
          <a:lstStyle>
            <a:lvl1pPr marL="0" indent="0" algn="ctr">
              <a:buFontTx/>
              <a:buNone/>
              <a:defRPr sz="1575" b="0"/>
            </a:lvl1pPr>
          </a:lstStyle>
          <a:p>
            <a:pPr lvl="0"/>
            <a:r>
              <a:rPr lang="nl-NL"/>
              <a:t>Tekst 3</a:t>
            </a:r>
          </a:p>
        </p:txBody>
      </p:sp>
    </p:spTree>
    <p:extLst>
      <p:ext uri="{BB962C8B-B14F-4D97-AF65-F5344CB8AC3E}">
        <p14:creationId xmlns:p14="http://schemas.microsoft.com/office/powerpoint/2010/main" val="114685858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el + Icon + opsommin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5E5249D-F2D6-D746-BCE8-07A006E68210}"/>
              </a:ext>
            </a:extLst>
          </p:cNvPr>
          <p:cNvSpPr>
            <a:spLocks noGrp="1"/>
          </p:cNvSpPr>
          <p:nvPr>
            <p:ph idx="1" hasCustomPrompt="1"/>
          </p:nvPr>
        </p:nvSpPr>
        <p:spPr>
          <a:xfrm>
            <a:off x="5068175" y="2287190"/>
            <a:ext cx="6496524" cy="6091873"/>
          </a:xfrm>
          <a:prstGeom prst="rect">
            <a:avLst/>
          </a:prstGeom>
        </p:spPr>
        <p:txBody>
          <a:bodyPr/>
          <a:lstStyle>
            <a:lvl1pPr marL="480060" indent="-480060">
              <a:buFont typeface="Arial" panose="020B0604020202020204" pitchFamily="34" charset="0"/>
              <a:buChar char="•"/>
              <a:defRPr sz="1890" b="1"/>
            </a:lvl1pPr>
          </a:lstStyle>
          <a:p>
            <a:pPr lvl="0"/>
            <a:r>
              <a:rPr lang="nl-NL"/>
              <a:t>Opsomming tekst 1</a:t>
            </a:r>
          </a:p>
          <a:p>
            <a:pPr lvl="0"/>
            <a:r>
              <a:rPr lang="nl-NL"/>
              <a:t>Opsomming tekst 2</a:t>
            </a:r>
          </a:p>
          <a:p>
            <a:pPr lvl="0"/>
            <a:r>
              <a:rPr lang="nl-NL"/>
              <a:t>Opsomming tekst 3</a:t>
            </a:r>
          </a:p>
          <a:p>
            <a:pPr lvl="0"/>
            <a:r>
              <a:rPr lang="nl-NL"/>
              <a:t>Opsomming tekst 4</a:t>
            </a:r>
          </a:p>
          <a:p>
            <a:pPr lvl="0"/>
            <a:r>
              <a:rPr lang="nl-NL"/>
              <a:t>Opsomming tekst 5</a:t>
            </a:r>
          </a:p>
          <a:p>
            <a:pPr lvl="0"/>
            <a:endParaRPr lang="nl-NL"/>
          </a:p>
        </p:txBody>
      </p:sp>
      <p:sp>
        <p:nvSpPr>
          <p:cNvPr id="7" name="Titel 5">
            <a:extLst>
              <a:ext uri="{FF2B5EF4-FFF2-40B4-BE49-F238E27FC236}">
                <a16:creationId xmlns:a16="http://schemas.microsoft.com/office/drawing/2014/main" id="{0FDEEF02-DC42-1E43-BFE0-239AEA9B4C2B}"/>
              </a:ext>
            </a:extLst>
          </p:cNvPr>
          <p:cNvSpPr>
            <a:spLocks noGrp="1"/>
          </p:cNvSpPr>
          <p:nvPr>
            <p:ph type="title"/>
          </p:nvPr>
        </p:nvSpPr>
        <p:spPr>
          <a:xfrm>
            <a:off x="523319" y="520328"/>
            <a:ext cx="11041380" cy="1102940"/>
          </a:xfrm>
          <a:prstGeom prst="rect">
            <a:avLst/>
          </a:prstGeom>
        </p:spPr>
        <p:txBody>
          <a:bodyPr anchor="ctr"/>
          <a:lstStyle>
            <a:lvl1pPr>
              <a:defRPr b="1"/>
            </a:lvl1pPr>
          </a:lstStyle>
          <a:p>
            <a:r>
              <a:rPr lang="nl-NL"/>
              <a:t>Klik om stijl te bewerken</a:t>
            </a:r>
          </a:p>
        </p:txBody>
      </p:sp>
      <p:sp>
        <p:nvSpPr>
          <p:cNvPr id="8" name="Tijdelijke aanduiding voor afbeelding 3">
            <a:extLst>
              <a:ext uri="{FF2B5EF4-FFF2-40B4-BE49-F238E27FC236}">
                <a16:creationId xmlns:a16="http://schemas.microsoft.com/office/drawing/2014/main" id="{D54C7741-9B13-3E42-B351-8D47FBF1F93C}"/>
              </a:ext>
            </a:extLst>
          </p:cNvPr>
          <p:cNvSpPr>
            <a:spLocks noGrp="1"/>
          </p:cNvSpPr>
          <p:nvPr>
            <p:ph type="pic" sz="quarter" idx="10" hasCustomPrompt="1"/>
          </p:nvPr>
        </p:nvSpPr>
        <p:spPr>
          <a:xfrm>
            <a:off x="1074810" y="2287190"/>
            <a:ext cx="3318748" cy="3636010"/>
          </a:xfrm>
          <a:prstGeom prst="rect">
            <a:avLst/>
          </a:prstGeom>
        </p:spPr>
        <p:txBody>
          <a:bodyPr/>
          <a:lstStyle/>
          <a:p>
            <a:r>
              <a:rPr lang="nl-NL"/>
              <a:t>Avance ICON</a:t>
            </a:r>
          </a:p>
        </p:txBody>
      </p:sp>
    </p:spTree>
    <p:extLst>
      <p:ext uri="{BB962C8B-B14F-4D97-AF65-F5344CB8AC3E}">
        <p14:creationId xmlns:p14="http://schemas.microsoft.com/office/powerpoint/2010/main" val="330457565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Producten dia">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671179FF-C4BD-5D45-9CDA-AD863559B38F}"/>
              </a:ext>
            </a:extLst>
          </p:cNvPr>
          <p:cNvSpPr/>
          <p:nvPr userDrawn="1"/>
        </p:nvSpPr>
        <p:spPr>
          <a:xfrm>
            <a:off x="9733683" y="7777318"/>
            <a:ext cx="1037241" cy="433619"/>
          </a:xfrm>
          <a:prstGeom prst="rect">
            <a:avLst/>
          </a:prstGeom>
          <a:solidFill>
            <a:srgbClr val="EBEBEB"/>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23">
              <a:solidFill>
                <a:schemeClr val="tx1"/>
              </a:solidFill>
            </a:endParaRPr>
          </a:p>
        </p:txBody>
      </p:sp>
      <p:sp>
        <p:nvSpPr>
          <p:cNvPr id="12" name="Freeform 104">
            <a:hlinkClick r:id="rId2"/>
            <a:extLst>
              <a:ext uri="{FF2B5EF4-FFF2-40B4-BE49-F238E27FC236}">
                <a16:creationId xmlns:a16="http://schemas.microsoft.com/office/drawing/2014/main" id="{193D612C-DBB1-5541-838D-309A90C85388}"/>
              </a:ext>
            </a:extLst>
          </p:cNvPr>
          <p:cNvSpPr>
            <a:spLocks/>
          </p:cNvSpPr>
          <p:nvPr userDrawn="1"/>
        </p:nvSpPr>
        <p:spPr bwMode="auto">
          <a:xfrm>
            <a:off x="6009085" y="3279052"/>
            <a:ext cx="783431" cy="1617980"/>
          </a:xfrm>
          <a:custGeom>
            <a:avLst/>
            <a:gdLst>
              <a:gd name="T0" fmla="*/ 2147483647 w 470"/>
              <a:gd name="T1" fmla="*/ 2147483647 h 728"/>
              <a:gd name="T2" fmla="*/ 2147483647 w 470"/>
              <a:gd name="T3" fmla="*/ 2147483647 h 728"/>
              <a:gd name="T4" fmla="*/ 2147483647 w 470"/>
              <a:gd name="T5" fmla="*/ 2147483647 h 728"/>
              <a:gd name="T6" fmla="*/ 0 w 470"/>
              <a:gd name="T7" fmla="*/ 2147483647 h 728"/>
              <a:gd name="T8" fmla="*/ 0 w 470"/>
              <a:gd name="T9" fmla="*/ 0 h 728"/>
              <a:gd name="T10" fmla="*/ 2147483647 w 470"/>
              <a:gd name="T11" fmla="*/ 0 h 728"/>
              <a:gd name="T12" fmla="*/ 2147483647 w 470"/>
              <a:gd name="T13" fmla="*/ 0 h 728"/>
              <a:gd name="T14" fmla="*/ 2147483647 w 470"/>
              <a:gd name="T15" fmla="*/ 2147483647 h 728"/>
              <a:gd name="T16" fmla="*/ 2147483647 w 470"/>
              <a:gd name="T17" fmla="*/ 2147483647 h 7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0"/>
              <a:gd name="T28" fmla="*/ 0 h 728"/>
              <a:gd name="T29" fmla="*/ 470 w 470"/>
              <a:gd name="T30" fmla="*/ 728 h 7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0" h="728">
                <a:moveTo>
                  <a:pt x="324" y="9"/>
                </a:moveTo>
                <a:lnTo>
                  <a:pt x="470" y="156"/>
                </a:lnTo>
                <a:lnTo>
                  <a:pt x="470" y="728"/>
                </a:lnTo>
                <a:lnTo>
                  <a:pt x="0" y="728"/>
                </a:lnTo>
                <a:lnTo>
                  <a:pt x="0" y="0"/>
                </a:lnTo>
                <a:lnTo>
                  <a:pt x="239" y="0"/>
                </a:lnTo>
                <a:lnTo>
                  <a:pt x="255" y="0"/>
                </a:lnTo>
                <a:lnTo>
                  <a:pt x="255" y="179"/>
                </a:lnTo>
                <a:lnTo>
                  <a:pt x="383" y="179"/>
                </a:lnTo>
              </a:path>
            </a:pathLst>
          </a:custGeom>
          <a:noFill/>
          <a:ln w="60325" cap="sq">
            <a:solidFill>
              <a:schemeClr val="tx1"/>
            </a:solidFill>
            <a:prstDash val="solid"/>
            <a:round/>
            <a:headEnd/>
            <a:tailEnd/>
          </a:ln>
          <a:extLst>
            <a:ext uri="{909E8E84-426E-40dd-AFC4-6F175D3DCCD1}">
              <a14:hiddenFill xmlns:a14="http://schemas.microsoft.com/office/drawing/2010/main" xmlns:mv="urn:schemas-microsoft-com:mac:vml" xmlns:mc="http://schemas.openxmlformats.org/markup-compatibility/2006" xmlns="">
                <a:solidFill>
                  <a:srgbClr val="FFFFFF"/>
                </a:solidFill>
              </a14:hiddenFill>
            </a:ext>
          </a:extLst>
        </p:spPr>
        <p:txBody>
          <a:bodyPr lIns="96010" tIns="48005" rIns="96010" bIns="48005"/>
          <a:lstStyle/>
          <a:p>
            <a:endParaRPr lang="nl-NL" sz="2223">
              <a:solidFill>
                <a:schemeClr val="tx1"/>
              </a:solidFill>
            </a:endParaRPr>
          </a:p>
        </p:txBody>
      </p:sp>
      <p:sp>
        <p:nvSpPr>
          <p:cNvPr id="13" name="Freeform 78">
            <a:extLst>
              <a:ext uri="{FF2B5EF4-FFF2-40B4-BE49-F238E27FC236}">
                <a16:creationId xmlns:a16="http://schemas.microsoft.com/office/drawing/2014/main" id="{4D635D47-579B-A641-AE91-2E0C44D2D5C6}"/>
              </a:ext>
            </a:extLst>
          </p:cNvPr>
          <p:cNvSpPr>
            <a:spLocks/>
          </p:cNvSpPr>
          <p:nvPr userDrawn="1"/>
        </p:nvSpPr>
        <p:spPr bwMode="auto">
          <a:xfrm>
            <a:off x="7768469" y="6499233"/>
            <a:ext cx="1288495" cy="1978025"/>
          </a:xfrm>
          <a:custGeom>
            <a:avLst/>
            <a:gdLst>
              <a:gd name="T0" fmla="*/ 2147483647 w 327"/>
              <a:gd name="T1" fmla="*/ 2147483647 h 376"/>
              <a:gd name="T2" fmla="*/ 2147483647 w 327"/>
              <a:gd name="T3" fmla="*/ 2147483647 h 376"/>
              <a:gd name="T4" fmla="*/ 2147483647 w 327"/>
              <a:gd name="T5" fmla="*/ 2147483647 h 376"/>
              <a:gd name="T6" fmla="*/ 2147483647 w 327"/>
              <a:gd name="T7" fmla="*/ 2147483647 h 376"/>
              <a:gd name="T8" fmla="*/ 2147483647 w 327"/>
              <a:gd name="T9" fmla="*/ 2147483647 h 376"/>
              <a:gd name="T10" fmla="*/ 2147483647 w 327"/>
              <a:gd name="T11" fmla="*/ 2147483647 h 376"/>
              <a:gd name="T12" fmla="*/ 2147483647 w 327"/>
              <a:gd name="T13" fmla="*/ 2147483647 h 376"/>
              <a:gd name="T14" fmla="*/ 2147483647 w 327"/>
              <a:gd name="T15" fmla="*/ 2147483647 h 376"/>
              <a:gd name="T16" fmla="*/ 2147483647 w 327"/>
              <a:gd name="T17" fmla="*/ 2147483647 h 376"/>
              <a:gd name="T18" fmla="*/ 2147483647 w 327"/>
              <a:gd name="T19" fmla="*/ 2147483647 h 376"/>
              <a:gd name="T20" fmla="*/ 2147483647 w 327"/>
              <a:gd name="T21" fmla="*/ 2147483647 h 376"/>
              <a:gd name="T22" fmla="*/ 2147483647 w 327"/>
              <a:gd name="T23" fmla="*/ 2147483647 h 376"/>
              <a:gd name="T24" fmla="*/ 2147483647 w 327"/>
              <a:gd name="T25" fmla="*/ 2147483647 h 376"/>
              <a:gd name="T26" fmla="*/ 2147483647 w 327"/>
              <a:gd name="T27" fmla="*/ 2147483647 h 376"/>
              <a:gd name="T28" fmla="*/ 2147483647 w 327"/>
              <a:gd name="T29" fmla="*/ 2147483647 h 3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7"/>
              <a:gd name="T46" fmla="*/ 0 h 376"/>
              <a:gd name="T47" fmla="*/ 327 w 327"/>
              <a:gd name="T48" fmla="*/ 376 h 3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7" h="376">
                <a:moveTo>
                  <a:pt x="56" y="359"/>
                </a:moveTo>
                <a:cubicBezTo>
                  <a:pt x="151" y="235"/>
                  <a:pt x="151" y="235"/>
                  <a:pt x="151" y="235"/>
                </a:cubicBezTo>
                <a:cubicBezTo>
                  <a:pt x="152" y="233"/>
                  <a:pt x="151" y="231"/>
                  <a:pt x="148" y="228"/>
                </a:cubicBezTo>
                <a:cubicBezTo>
                  <a:pt x="146" y="223"/>
                  <a:pt x="145" y="219"/>
                  <a:pt x="147" y="216"/>
                </a:cubicBezTo>
                <a:cubicBezTo>
                  <a:pt x="149" y="214"/>
                  <a:pt x="152" y="213"/>
                  <a:pt x="156" y="214"/>
                </a:cubicBezTo>
                <a:cubicBezTo>
                  <a:pt x="201" y="241"/>
                  <a:pt x="258" y="229"/>
                  <a:pt x="291" y="185"/>
                </a:cubicBezTo>
                <a:cubicBezTo>
                  <a:pt x="327" y="139"/>
                  <a:pt x="319" y="72"/>
                  <a:pt x="272" y="36"/>
                </a:cubicBezTo>
                <a:cubicBezTo>
                  <a:pt x="225" y="0"/>
                  <a:pt x="158" y="8"/>
                  <a:pt x="122" y="55"/>
                </a:cubicBezTo>
                <a:cubicBezTo>
                  <a:pt x="89" y="98"/>
                  <a:pt x="91" y="158"/>
                  <a:pt x="130" y="195"/>
                </a:cubicBezTo>
                <a:cubicBezTo>
                  <a:pt x="131" y="198"/>
                  <a:pt x="131" y="202"/>
                  <a:pt x="130" y="204"/>
                </a:cubicBezTo>
                <a:cubicBezTo>
                  <a:pt x="127" y="207"/>
                  <a:pt x="123" y="207"/>
                  <a:pt x="119" y="206"/>
                </a:cubicBezTo>
                <a:cubicBezTo>
                  <a:pt x="115" y="205"/>
                  <a:pt x="112" y="204"/>
                  <a:pt x="112" y="205"/>
                </a:cubicBezTo>
                <a:cubicBezTo>
                  <a:pt x="6" y="341"/>
                  <a:pt x="6" y="341"/>
                  <a:pt x="6" y="341"/>
                </a:cubicBezTo>
                <a:cubicBezTo>
                  <a:pt x="2" y="345"/>
                  <a:pt x="2" y="345"/>
                  <a:pt x="2" y="345"/>
                </a:cubicBezTo>
                <a:cubicBezTo>
                  <a:pt x="0" y="348"/>
                  <a:pt x="17" y="371"/>
                  <a:pt x="36" y="376"/>
                </a:cubicBezTo>
              </a:path>
            </a:pathLst>
          </a:custGeom>
          <a:noFill/>
          <a:ln w="60325" cap="sq">
            <a:solidFill>
              <a:schemeClr val="tx1"/>
            </a:solidFill>
            <a:prstDash val="solid"/>
            <a:round/>
            <a:headEnd/>
            <a:tailEnd/>
          </a:ln>
          <a:extLst>
            <a:ext uri="{909E8E84-426E-40dd-AFC4-6F175D3DCCD1}">
              <a14:hiddenFill xmlns:a14="http://schemas.microsoft.com/office/drawing/2010/main" xmlns:mv="urn:schemas-microsoft-com:mac:vml" xmlns:mc="http://schemas.openxmlformats.org/markup-compatibility/2006" xmlns="">
                <a:solidFill>
                  <a:srgbClr val="FFFFFF"/>
                </a:solidFill>
              </a14:hiddenFill>
            </a:ext>
          </a:extLst>
        </p:spPr>
        <p:txBody>
          <a:bodyPr lIns="96010" tIns="48005" rIns="96010" bIns="48005"/>
          <a:lstStyle/>
          <a:p>
            <a:endParaRPr lang="nl-NL" sz="2223">
              <a:solidFill>
                <a:schemeClr val="tx1"/>
              </a:solidFill>
            </a:endParaRPr>
          </a:p>
        </p:txBody>
      </p:sp>
      <p:sp>
        <p:nvSpPr>
          <p:cNvPr id="14" name="Freeform 99">
            <a:extLst>
              <a:ext uri="{FF2B5EF4-FFF2-40B4-BE49-F238E27FC236}">
                <a16:creationId xmlns:a16="http://schemas.microsoft.com/office/drawing/2014/main" id="{987055DF-BE95-6148-ACC0-6733F9EC153C}"/>
              </a:ext>
            </a:extLst>
          </p:cNvPr>
          <p:cNvSpPr>
            <a:spLocks/>
          </p:cNvSpPr>
          <p:nvPr userDrawn="1"/>
        </p:nvSpPr>
        <p:spPr bwMode="auto">
          <a:xfrm>
            <a:off x="3017652" y="6643694"/>
            <a:ext cx="1261825" cy="1689100"/>
          </a:xfrm>
          <a:custGeom>
            <a:avLst/>
            <a:gdLst>
              <a:gd name="T0" fmla="*/ 2147483647 w 320"/>
              <a:gd name="T1" fmla="*/ 2147483647 h 321"/>
              <a:gd name="T2" fmla="*/ 2147483647 w 320"/>
              <a:gd name="T3" fmla="*/ 2147483647 h 321"/>
              <a:gd name="T4" fmla="*/ 2147483647 w 320"/>
              <a:gd name="T5" fmla="*/ 2147483647 h 321"/>
              <a:gd name="T6" fmla="*/ 2147483647 w 320"/>
              <a:gd name="T7" fmla="*/ 2147483647 h 321"/>
              <a:gd name="T8" fmla="*/ 2147483647 w 320"/>
              <a:gd name="T9" fmla="*/ 2147483647 h 321"/>
              <a:gd name="T10" fmla="*/ 2147483647 w 320"/>
              <a:gd name="T11" fmla="*/ 2147483647 h 321"/>
              <a:gd name="T12" fmla="*/ 2147483647 w 320"/>
              <a:gd name="T13" fmla="*/ 2147483647 h 321"/>
              <a:gd name="T14" fmla="*/ 2147483647 w 320"/>
              <a:gd name="T15" fmla="*/ 2147483647 h 321"/>
              <a:gd name="T16" fmla="*/ 2147483647 w 320"/>
              <a:gd name="T17" fmla="*/ 2147483647 h 321"/>
              <a:gd name="T18" fmla="*/ 2147483647 w 320"/>
              <a:gd name="T19" fmla="*/ 2147483647 h 321"/>
              <a:gd name="T20" fmla="*/ 2147483647 w 320"/>
              <a:gd name="T21" fmla="*/ 0 h 321"/>
              <a:gd name="T22" fmla="*/ 2147483647 w 320"/>
              <a:gd name="T23" fmla="*/ 2147483647 h 321"/>
              <a:gd name="T24" fmla="*/ 2147483647 w 320"/>
              <a:gd name="T25" fmla="*/ 2147483647 h 321"/>
              <a:gd name="T26" fmla="*/ 2147483647 w 320"/>
              <a:gd name="T27" fmla="*/ 2147483647 h 321"/>
              <a:gd name="T28" fmla="*/ 2147483647 w 320"/>
              <a:gd name="T29" fmla="*/ 2147483647 h 321"/>
              <a:gd name="T30" fmla="*/ 0 w 320"/>
              <a:gd name="T31" fmla="*/ 2147483647 h 321"/>
              <a:gd name="T32" fmla="*/ 2147483647 w 320"/>
              <a:gd name="T33" fmla="*/ 2147483647 h 321"/>
              <a:gd name="T34" fmla="*/ 2147483647 w 320"/>
              <a:gd name="T35" fmla="*/ 2147483647 h 321"/>
              <a:gd name="T36" fmla="*/ 2147483647 w 320"/>
              <a:gd name="T37" fmla="*/ 2147483647 h 321"/>
              <a:gd name="T38" fmla="*/ 2147483647 w 320"/>
              <a:gd name="T39" fmla="*/ 2147483647 h 321"/>
              <a:gd name="T40" fmla="*/ 2147483647 w 320"/>
              <a:gd name="T41" fmla="*/ 2147483647 h 321"/>
              <a:gd name="T42" fmla="*/ 2147483647 w 320"/>
              <a:gd name="T43" fmla="*/ 2147483647 h 321"/>
              <a:gd name="T44" fmla="*/ 2147483647 w 320"/>
              <a:gd name="T45" fmla="*/ 2147483647 h 321"/>
              <a:gd name="T46" fmla="*/ 2147483647 w 320"/>
              <a:gd name="T47" fmla="*/ 2147483647 h 321"/>
              <a:gd name="T48" fmla="*/ 2147483647 w 320"/>
              <a:gd name="T49" fmla="*/ 2147483647 h 321"/>
              <a:gd name="T50" fmla="*/ 2147483647 w 320"/>
              <a:gd name="T51" fmla="*/ 2147483647 h 3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0"/>
              <a:gd name="T79" fmla="*/ 0 h 321"/>
              <a:gd name="T80" fmla="*/ 320 w 320"/>
              <a:gd name="T81" fmla="*/ 321 h 3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0" h="321">
                <a:moveTo>
                  <a:pt x="171" y="172"/>
                </a:moveTo>
                <a:cubicBezTo>
                  <a:pt x="251" y="92"/>
                  <a:pt x="251" y="92"/>
                  <a:pt x="251" y="92"/>
                </a:cubicBezTo>
                <a:cubicBezTo>
                  <a:pt x="258" y="95"/>
                  <a:pt x="265" y="97"/>
                  <a:pt x="272" y="97"/>
                </a:cubicBezTo>
                <a:cubicBezTo>
                  <a:pt x="298" y="97"/>
                  <a:pt x="320" y="75"/>
                  <a:pt x="320" y="48"/>
                </a:cubicBezTo>
                <a:cubicBezTo>
                  <a:pt x="320" y="41"/>
                  <a:pt x="318" y="34"/>
                  <a:pt x="315" y="28"/>
                </a:cubicBezTo>
                <a:cubicBezTo>
                  <a:pt x="315" y="28"/>
                  <a:pt x="315" y="28"/>
                  <a:pt x="315" y="28"/>
                </a:cubicBezTo>
                <a:cubicBezTo>
                  <a:pt x="287" y="56"/>
                  <a:pt x="287" y="56"/>
                  <a:pt x="287" y="56"/>
                </a:cubicBezTo>
                <a:cubicBezTo>
                  <a:pt x="265" y="33"/>
                  <a:pt x="265" y="33"/>
                  <a:pt x="265" y="33"/>
                </a:cubicBezTo>
                <a:cubicBezTo>
                  <a:pt x="292" y="5"/>
                  <a:pt x="292" y="5"/>
                  <a:pt x="292" y="5"/>
                </a:cubicBezTo>
                <a:cubicBezTo>
                  <a:pt x="292" y="5"/>
                  <a:pt x="292" y="5"/>
                  <a:pt x="293" y="5"/>
                </a:cubicBezTo>
                <a:cubicBezTo>
                  <a:pt x="286" y="2"/>
                  <a:pt x="279" y="0"/>
                  <a:pt x="272" y="0"/>
                </a:cubicBezTo>
                <a:cubicBezTo>
                  <a:pt x="245" y="0"/>
                  <a:pt x="224" y="22"/>
                  <a:pt x="224" y="48"/>
                </a:cubicBezTo>
                <a:cubicBezTo>
                  <a:pt x="224" y="56"/>
                  <a:pt x="226" y="63"/>
                  <a:pt x="229" y="69"/>
                </a:cubicBezTo>
                <a:cubicBezTo>
                  <a:pt x="68" y="229"/>
                  <a:pt x="68" y="229"/>
                  <a:pt x="68" y="229"/>
                </a:cubicBezTo>
                <a:cubicBezTo>
                  <a:pt x="62" y="226"/>
                  <a:pt x="55" y="225"/>
                  <a:pt x="48" y="225"/>
                </a:cubicBezTo>
                <a:cubicBezTo>
                  <a:pt x="21" y="225"/>
                  <a:pt x="0" y="246"/>
                  <a:pt x="0" y="273"/>
                </a:cubicBezTo>
                <a:cubicBezTo>
                  <a:pt x="0" y="280"/>
                  <a:pt x="1" y="287"/>
                  <a:pt x="4" y="293"/>
                </a:cubicBezTo>
                <a:cubicBezTo>
                  <a:pt x="4" y="293"/>
                  <a:pt x="4" y="293"/>
                  <a:pt x="4" y="293"/>
                </a:cubicBezTo>
                <a:cubicBezTo>
                  <a:pt x="28" y="270"/>
                  <a:pt x="28" y="270"/>
                  <a:pt x="28" y="270"/>
                </a:cubicBezTo>
                <a:cubicBezTo>
                  <a:pt x="51" y="292"/>
                  <a:pt x="51" y="292"/>
                  <a:pt x="51" y="292"/>
                </a:cubicBezTo>
                <a:cubicBezTo>
                  <a:pt x="27" y="316"/>
                  <a:pt x="27" y="316"/>
                  <a:pt x="27" y="316"/>
                </a:cubicBezTo>
                <a:cubicBezTo>
                  <a:pt x="27" y="316"/>
                  <a:pt x="27" y="316"/>
                  <a:pt x="27" y="316"/>
                </a:cubicBezTo>
                <a:cubicBezTo>
                  <a:pt x="33" y="319"/>
                  <a:pt x="40" y="321"/>
                  <a:pt x="48" y="321"/>
                </a:cubicBezTo>
                <a:cubicBezTo>
                  <a:pt x="74" y="321"/>
                  <a:pt x="96" y="299"/>
                  <a:pt x="96" y="273"/>
                </a:cubicBezTo>
                <a:cubicBezTo>
                  <a:pt x="96" y="265"/>
                  <a:pt x="94" y="258"/>
                  <a:pt x="91" y="252"/>
                </a:cubicBezTo>
                <a:cubicBezTo>
                  <a:pt x="144" y="199"/>
                  <a:pt x="144" y="199"/>
                  <a:pt x="144" y="199"/>
                </a:cubicBezTo>
              </a:path>
            </a:pathLst>
          </a:custGeom>
          <a:noFill/>
          <a:ln w="60325" cap="sq">
            <a:solidFill>
              <a:schemeClr val="tx1"/>
            </a:solidFill>
            <a:prstDash val="solid"/>
            <a:round/>
            <a:headEnd/>
            <a:tailEnd/>
          </a:ln>
          <a:extLst>
            <a:ext uri="{909E8E84-426E-40dd-AFC4-6F175D3DCCD1}">
              <a14:hiddenFill xmlns:a14="http://schemas.microsoft.com/office/drawing/2010/main" xmlns:mv="urn:schemas-microsoft-com:mac:vml" xmlns:mc="http://schemas.openxmlformats.org/markup-compatibility/2006" xmlns="">
                <a:solidFill>
                  <a:srgbClr val="FFFFFF"/>
                </a:solidFill>
              </a14:hiddenFill>
            </a:ext>
          </a:extLst>
        </p:spPr>
        <p:txBody>
          <a:bodyPr lIns="96010" tIns="48005" rIns="96010" bIns="48005"/>
          <a:lstStyle/>
          <a:p>
            <a:endParaRPr lang="nl-NL" sz="2223">
              <a:solidFill>
                <a:schemeClr val="tx1"/>
              </a:solidFill>
            </a:endParaRPr>
          </a:p>
        </p:txBody>
      </p:sp>
      <p:sp>
        <p:nvSpPr>
          <p:cNvPr id="16" name="Freeform 80">
            <a:extLst>
              <a:ext uri="{FF2B5EF4-FFF2-40B4-BE49-F238E27FC236}">
                <a16:creationId xmlns:a16="http://schemas.microsoft.com/office/drawing/2014/main" id="{ECC10437-5873-7945-AA61-73E4DDC138E7}"/>
              </a:ext>
            </a:extLst>
          </p:cNvPr>
          <p:cNvSpPr>
            <a:spLocks/>
          </p:cNvSpPr>
          <p:nvPr userDrawn="1"/>
        </p:nvSpPr>
        <p:spPr bwMode="auto">
          <a:xfrm>
            <a:off x="9918964" y="3152729"/>
            <a:ext cx="1386840" cy="1898015"/>
          </a:xfrm>
          <a:custGeom>
            <a:avLst/>
            <a:gdLst>
              <a:gd name="T0" fmla="*/ 2147483647 w 352"/>
              <a:gd name="T1" fmla="*/ 2147483647 h 361"/>
              <a:gd name="T2" fmla="*/ 2147483647 w 352"/>
              <a:gd name="T3" fmla="*/ 2147483647 h 361"/>
              <a:gd name="T4" fmla="*/ 2147483647 w 352"/>
              <a:gd name="T5" fmla="*/ 2147483647 h 361"/>
              <a:gd name="T6" fmla="*/ 2147483647 w 352"/>
              <a:gd name="T7" fmla="*/ 2147483647 h 361"/>
              <a:gd name="T8" fmla="*/ 2147483647 w 352"/>
              <a:gd name="T9" fmla="*/ 2147483647 h 361"/>
              <a:gd name="T10" fmla="*/ 2147483647 w 352"/>
              <a:gd name="T11" fmla="*/ 2147483647 h 361"/>
              <a:gd name="T12" fmla="*/ 2147483647 w 352"/>
              <a:gd name="T13" fmla="*/ 2147483647 h 361"/>
              <a:gd name="T14" fmla="*/ 2147483647 w 352"/>
              <a:gd name="T15" fmla="*/ 2147483647 h 361"/>
              <a:gd name="T16" fmla="*/ 2147483647 w 352"/>
              <a:gd name="T17" fmla="*/ 0 h 361"/>
              <a:gd name="T18" fmla="*/ 2147483647 w 352"/>
              <a:gd name="T19" fmla="*/ 2147483647 h 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361"/>
              <a:gd name="T32" fmla="*/ 352 w 352"/>
              <a:gd name="T33" fmla="*/ 361 h 3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361">
                <a:moveTo>
                  <a:pt x="199" y="31"/>
                </a:moveTo>
                <a:cubicBezTo>
                  <a:pt x="253" y="40"/>
                  <a:pt x="301" y="76"/>
                  <a:pt x="322" y="130"/>
                </a:cubicBezTo>
                <a:cubicBezTo>
                  <a:pt x="352" y="211"/>
                  <a:pt x="311" y="301"/>
                  <a:pt x="231" y="331"/>
                </a:cubicBezTo>
                <a:cubicBezTo>
                  <a:pt x="150" y="361"/>
                  <a:pt x="60" y="321"/>
                  <a:pt x="30" y="240"/>
                </a:cubicBezTo>
                <a:cubicBezTo>
                  <a:pt x="0" y="160"/>
                  <a:pt x="40" y="71"/>
                  <a:pt x="120" y="40"/>
                </a:cubicBezTo>
                <a:cubicBezTo>
                  <a:pt x="120" y="40"/>
                  <a:pt x="120" y="40"/>
                  <a:pt x="120" y="40"/>
                </a:cubicBezTo>
                <a:cubicBezTo>
                  <a:pt x="132" y="71"/>
                  <a:pt x="132" y="71"/>
                  <a:pt x="132" y="71"/>
                </a:cubicBezTo>
                <a:cubicBezTo>
                  <a:pt x="167" y="18"/>
                  <a:pt x="167" y="18"/>
                  <a:pt x="167" y="18"/>
                </a:cubicBezTo>
                <a:cubicBezTo>
                  <a:pt x="106" y="0"/>
                  <a:pt x="106" y="0"/>
                  <a:pt x="106" y="0"/>
                </a:cubicBezTo>
                <a:cubicBezTo>
                  <a:pt x="112" y="17"/>
                  <a:pt x="112" y="17"/>
                  <a:pt x="112" y="17"/>
                </a:cubicBezTo>
              </a:path>
            </a:pathLst>
          </a:custGeom>
          <a:noFill/>
          <a:ln w="60325" cap="sq">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lIns="96010" tIns="48005" rIns="96010" bIns="48005"/>
          <a:lstStyle/>
          <a:p>
            <a:endParaRPr lang="nl-NL" sz="2223">
              <a:solidFill>
                <a:schemeClr val="tx1"/>
              </a:solidFill>
            </a:endParaRPr>
          </a:p>
        </p:txBody>
      </p:sp>
      <p:grpSp>
        <p:nvGrpSpPr>
          <p:cNvPr id="18" name="Group 1">
            <a:extLst>
              <a:ext uri="{FF2B5EF4-FFF2-40B4-BE49-F238E27FC236}">
                <a16:creationId xmlns:a16="http://schemas.microsoft.com/office/drawing/2014/main" id="{60252228-6570-CB45-9B4B-9618587C05D0}"/>
              </a:ext>
            </a:extLst>
          </p:cNvPr>
          <p:cNvGrpSpPr>
            <a:grpSpLocks/>
          </p:cNvGrpSpPr>
          <p:nvPr userDrawn="1"/>
        </p:nvGrpSpPr>
        <p:grpSpPr bwMode="auto">
          <a:xfrm>
            <a:off x="1684153" y="3286079"/>
            <a:ext cx="1198483" cy="1646872"/>
            <a:chOff x="8085138" y="247650"/>
            <a:chExt cx="1141413" cy="1176338"/>
          </a:xfrm>
        </p:grpSpPr>
        <p:sp>
          <p:nvSpPr>
            <p:cNvPr id="19" name="Freeform 100">
              <a:extLst>
                <a:ext uri="{FF2B5EF4-FFF2-40B4-BE49-F238E27FC236}">
                  <a16:creationId xmlns:a16="http://schemas.microsoft.com/office/drawing/2014/main" id="{21316B4B-EE9D-8B46-ADF0-2563CFF4665D}"/>
                </a:ext>
              </a:extLst>
            </p:cNvPr>
            <p:cNvSpPr>
              <a:spLocks/>
            </p:cNvSpPr>
            <p:nvPr/>
          </p:nvSpPr>
          <p:spPr bwMode="auto">
            <a:xfrm>
              <a:off x="8085138" y="247650"/>
              <a:ext cx="1141413" cy="1176338"/>
            </a:xfrm>
            <a:custGeom>
              <a:avLst/>
              <a:gdLst>
                <a:gd name="T0" fmla="*/ 2147483647 w 304"/>
                <a:gd name="T1" fmla="*/ 2147483647 h 313"/>
                <a:gd name="T2" fmla="*/ 2147483647 w 304"/>
                <a:gd name="T3" fmla="*/ 2147483647 h 313"/>
                <a:gd name="T4" fmla="*/ 2147483647 w 304"/>
                <a:gd name="T5" fmla="*/ 2147483647 h 313"/>
                <a:gd name="T6" fmla="*/ 2147483647 w 304"/>
                <a:gd name="T7" fmla="*/ 2147483647 h 313"/>
                <a:gd name="T8" fmla="*/ 2147483647 w 304"/>
                <a:gd name="T9" fmla="*/ 2147483647 h 313"/>
                <a:gd name="T10" fmla="*/ 2147483647 w 304"/>
                <a:gd name="T11" fmla="*/ 2147483647 h 313"/>
                <a:gd name="T12" fmla="*/ 2147483647 w 304"/>
                <a:gd name="T13" fmla="*/ 2147483647 h 313"/>
                <a:gd name="T14" fmla="*/ 2147483647 w 304"/>
                <a:gd name="T15" fmla="*/ 2147483647 h 313"/>
                <a:gd name="T16" fmla="*/ 2147483647 w 304"/>
                <a:gd name="T17" fmla="*/ 2147483647 h 313"/>
                <a:gd name="T18" fmla="*/ 2147483647 w 304"/>
                <a:gd name="T19" fmla="*/ 2147483647 h 313"/>
                <a:gd name="T20" fmla="*/ 2147483647 w 304"/>
                <a:gd name="T21" fmla="*/ 2147483647 h 313"/>
                <a:gd name="T22" fmla="*/ 0 w 304"/>
                <a:gd name="T23" fmla="*/ 2147483647 h 313"/>
                <a:gd name="T24" fmla="*/ 2147483647 w 304"/>
                <a:gd name="T25" fmla="*/ 0 h 3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4"/>
                <a:gd name="T40" fmla="*/ 0 h 313"/>
                <a:gd name="T41" fmla="*/ 304 w 304"/>
                <a:gd name="T42" fmla="*/ 313 h 3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4" h="313">
                  <a:moveTo>
                    <a:pt x="161" y="106"/>
                  </a:moveTo>
                  <a:cubicBezTo>
                    <a:pt x="199" y="104"/>
                    <a:pt x="230" y="132"/>
                    <a:pt x="230" y="169"/>
                  </a:cubicBezTo>
                  <a:cubicBezTo>
                    <a:pt x="230" y="205"/>
                    <a:pt x="199" y="236"/>
                    <a:pt x="161" y="238"/>
                  </a:cubicBezTo>
                  <a:cubicBezTo>
                    <a:pt x="113" y="240"/>
                    <a:pt x="74" y="205"/>
                    <a:pt x="74" y="158"/>
                  </a:cubicBezTo>
                  <a:cubicBezTo>
                    <a:pt x="74" y="112"/>
                    <a:pt x="113" y="73"/>
                    <a:pt x="161" y="71"/>
                  </a:cubicBezTo>
                  <a:cubicBezTo>
                    <a:pt x="220" y="68"/>
                    <a:pt x="267" y="111"/>
                    <a:pt x="267" y="167"/>
                  </a:cubicBezTo>
                  <a:cubicBezTo>
                    <a:pt x="267" y="223"/>
                    <a:pt x="220" y="271"/>
                    <a:pt x="161" y="273"/>
                  </a:cubicBezTo>
                  <a:cubicBezTo>
                    <a:pt x="92" y="276"/>
                    <a:pt x="37" y="226"/>
                    <a:pt x="37" y="160"/>
                  </a:cubicBezTo>
                  <a:cubicBezTo>
                    <a:pt x="37" y="94"/>
                    <a:pt x="92" y="39"/>
                    <a:pt x="161" y="35"/>
                  </a:cubicBezTo>
                  <a:cubicBezTo>
                    <a:pt x="240" y="32"/>
                    <a:pt x="304" y="90"/>
                    <a:pt x="304" y="166"/>
                  </a:cubicBezTo>
                  <a:cubicBezTo>
                    <a:pt x="304" y="241"/>
                    <a:pt x="240" y="305"/>
                    <a:pt x="161" y="309"/>
                  </a:cubicBezTo>
                  <a:cubicBezTo>
                    <a:pt x="72" y="313"/>
                    <a:pt x="0" y="247"/>
                    <a:pt x="0" y="162"/>
                  </a:cubicBezTo>
                  <a:cubicBezTo>
                    <a:pt x="0" y="77"/>
                    <a:pt x="72" y="4"/>
                    <a:pt x="161" y="0"/>
                  </a:cubicBezTo>
                </a:path>
              </a:pathLst>
            </a:custGeom>
            <a:noFill/>
            <a:ln w="60325" cap="sq">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sz="2223">
                <a:solidFill>
                  <a:schemeClr val="tx1"/>
                </a:solidFill>
              </a:endParaRPr>
            </a:p>
          </p:txBody>
        </p:sp>
        <p:sp>
          <p:nvSpPr>
            <p:cNvPr id="20" name="Freeform 101">
              <a:extLst>
                <a:ext uri="{FF2B5EF4-FFF2-40B4-BE49-F238E27FC236}">
                  <a16:creationId xmlns:a16="http://schemas.microsoft.com/office/drawing/2014/main" id="{A5EB25C9-C714-434A-8F7E-06B55E22EF25}"/>
                </a:ext>
              </a:extLst>
            </p:cNvPr>
            <p:cNvSpPr>
              <a:spLocks/>
            </p:cNvSpPr>
            <p:nvPr/>
          </p:nvSpPr>
          <p:spPr bwMode="auto">
            <a:xfrm>
              <a:off x="8497888" y="646113"/>
              <a:ext cx="311150" cy="368300"/>
            </a:xfrm>
            <a:custGeom>
              <a:avLst/>
              <a:gdLst>
                <a:gd name="T0" fmla="*/ 2147483647 w 83"/>
                <a:gd name="T1" fmla="*/ 2147483647 h 98"/>
                <a:gd name="T2" fmla="*/ 2147483647 w 83"/>
                <a:gd name="T3" fmla="*/ 2147483647 h 98"/>
                <a:gd name="T4" fmla="*/ 2147483647 w 83"/>
                <a:gd name="T5" fmla="*/ 2147483647 h 98"/>
                <a:gd name="T6" fmla="*/ 0 w 83"/>
                <a:gd name="T7" fmla="*/ 2147483647 h 98"/>
                <a:gd name="T8" fmla="*/ 2147483647 w 83"/>
                <a:gd name="T9" fmla="*/ 0 h 98"/>
                <a:gd name="T10" fmla="*/ 0 60000 65536"/>
                <a:gd name="T11" fmla="*/ 0 60000 65536"/>
                <a:gd name="T12" fmla="*/ 0 60000 65536"/>
                <a:gd name="T13" fmla="*/ 0 60000 65536"/>
                <a:gd name="T14" fmla="*/ 0 60000 65536"/>
                <a:gd name="T15" fmla="*/ 0 w 83"/>
                <a:gd name="T16" fmla="*/ 0 h 98"/>
                <a:gd name="T17" fmla="*/ 83 w 83"/>
                <a:gd name="T18" fmla="*/ 98 h 98"/>
              </a:gdLst>
              <a:ahLst/>
              <a:cxnLst>
                <a:cxn ang="T10">
                  <a:pos x="T0" y="T1"/>
                </a:cxn>
                <a:cxn ang="T11">
                  <a:pos x="T2" y="T3"/>
                </a:cxn>
                <a:cxn ang="T12">
                  <a:pos x="T4" y="T5"/>
                </a:cxn>
                <a:cxn ang="T13">
                  <a:pos x="T6" y="T7"/>
                </a:cxn>
                <a:cxn ang="T14">
                  <a:pos x="T8" y="T9"/>
                </a:cxn>
              </a:cxnLst>
              <a:rect l="T15" t="T16" r="T17" b="T18"/>
              <a:pathLst>
                <a:path w="83" h="98">
                  <a:moveTo>
                    <a:pt x="51" y="35"/>
                  </a:moveTo>
                  <a:cubicBezTo>
                    <a:pt x="69" y="34"/>
                    <a:pt x="83" y="48"/>
                    <a:pt x="83" y="65"/>
                  </a:cubicBezTo>
                  <a:cubicBezTo>
                    <a:pt x="83" y="82"/>
                    <a:pt x="65" y="96"/>
                    <a:pt x="47" y="97"/>
                  </a:cubicBezTo>
                  <a:cubicBezTo>
                    <a:pt x="19" y="98"/>
                    <a:pt x="0" y="77"/>
                    <a:pt x="0" y="51"/>
                  </a:cubicBezTo>
                  <a:cubicBezTo>
                    <a:pt x="0" y="24"/>
                    <a:pt x="23" y="1"/>
                    <a:pt x="51" y="0"/>
                  </a:cubicBezTo>
                </a:path>
              </a:pathLst>
            </a:custGeom>
            <a:noFill/>
            <a:ln w="60325" cap="sq">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sz="2223">
                <a:solidFill>
                  <a:schemeClr val="tx1"/>
                </a:solidFill>
              </a:endParaRPr>
            </a:p>
          </p:txBody>
        </p:sp>
      </p:grpSp>
      <p:sp>
        <p:nvSpPr>
          <p:cNvPr id="21" name="Titel 5">
            <a:extLst>
              <a:ext uri="{FF2B5EF4-FFF2-40B4-BE49-F238E27FC236}">
                <a16:creationId xmlns:a16="http://schemas.microsoft.com/office/drawing/2014/main" id="{5739157F-051C-574F-B060-E74F30453FC4}"/>
              </a:ext>
            </a:extLst>
          </p:cNvPr>
          <p:cNvSpPr>
            <a:spLocks noGrp="1"/>
          </p:cNvSpPr>
          <p:nvPr>
            <p:ph type="title" hasCustomPrompt="1"/>
          </p:nvPr>
        </p:nvSpPr>
        <p:spPr>
          <a:xfrm>
            <a:off x="523319" y="520328"/>
            <a:ext cx="11041380" cy="1102940"/>
          </a:xfrm>
          <a:prstGeom prst="rect">
            <a:avLst/>
          </a:prstGeom>
        </p:spPr>
        <p:txBody>
          <a:bodyPr anchor="ctr"/>
          <a:lstStyle>
            <a:lvl1pPr>
              <a:defRPr b="1"/>
            </a:lvl1pPr>
          </a:lstStyle>
          <a:p>
            <a:r>
              <a:rPr lang="nl-NL"/>
              <a:t>Producten</a:t>
            </a:r>
          </a:p>
        </p:txBody>
      </p:sp>
      <p:sp>
        <p:nvSpPr>
          <p:cNvPr id="3" name="Tijdelijke aanduiding voor tekst 2">
            <a:extLst>
              <a:ext uri="{FF2B5EF4-FFF2-40B4-BE49-F238E27FC236}">
                <a16:creationId xmlns:a16="http://schemas.microsoft.com/office/drawing/2014/main" id="{D12155A2-5B22-8145-B6CE-039686A6C1DD}"/>
              </a:ext>
            </a:extLst>
          </p:cNvPr>
          <p:cNvSpPr>
            <a:spLocks noGrp="1"/>
          </p:cNvSpPr>
          <p:nvPr>
            <p:ph type="body" sz="quarter" idx="10" hasCustomPrompt="1"/>
          </p:nvPr>
        </p:nvSpPr>
        <p:spPr>
          <a:xfrm>
            <a:off x="913224" y="2498637"/>
            <a:ext cx="2735341" cy="651192"/>
          </a:xfrm>
          <a:prstGeom prst="rect">
            <a:avLst/>
          </a:prstGeom>
        </p:spPr>
        <p:txBody>
          <a:bodyPr anchor="ctr"/>
          <a:lstStyle>
            <a:lvl1pPr marL="0" indent="0" algn="ctr">
              <a:buFontTx/>
              <a:buNone/>
              <a:defRPr sz="1890"/>
            </a:lvl1pPr>
            <a:lvl2pPr marL="480060" indent="0">
              <a:buFontTx/>
              <a:buNone/>
              <a:defRPr/>
            </a:lvl2pPr>
          </a:lstStyle>
          <a:p>
            <a:pPr lvl="0"/>
            <a:r>
              <a:rPr lang="nl-NL" err="1"/>
              <a:t>Theory</a:t>
            </a:r>
            <a:r>
              <a:rPr lang="nl-NL"/>
              <a:t> of Change</a:t>
            </a:r>
          </a:p>
        </p:txBody>
      </p:sp>
      <p:sp>
        <p:nvSpPr>
          <p:cNvPr id="23" name="Tijdelijke aanduiding voor tekst 2">
            <a:extLst>
              <a:ext uri="{FF2B5EF4-FFF2-40B4-BE49-F238E27FC236}">
                <a16:creationId xmlns:a16="http://schemas.microsoft.com/office/drawing/2014/main" id="{FADA11EB-5D8E-464F-8CEA-62B32DF34316}"/>
              </a:ext>
            </a:extLst>
          </p:cNvPr>
          <p:cNvSpPr>
            <a:spLocks noGrp="1"/>
          </p:cNvSpPr>
          <p:nvPr>
            <p:ph type="body" sz="quarter" idx="11" hasCustomPrompt="1"/>
          </p:nvPr>
        </p:nvSpPr>
        <p:spPr>
          <a:xfrm>
            <a:off x="5033128" y="2498637"/>
            <a:ext cx="2735341" cy="651192"/>
          </a:xfrm>
          <a:prstGeom prst="rect">
            <a:avLst/>
          </a:prstGeom>
        </p:spPr>
        <p:txBody>
          <a:bodyPr anchor="ctr"/>
          <a:lstStyle>
            <a:lvl1pPr marL="0" indent="0" algn="ctr">
              <a:buFontTx/>
              <a:buNone/>
              <a:defRPr sz="1890"/>
            </a:lvl1pPr>
            <a:lvl2pPr marL="480060" indent="0">
              <a:buFontTx/>
              <a:buNone/>
              <a:defRPr/>
            </a:lvl2pPr>
          </a:lstStyle>
          <a:p>
            <a:pPr lvl="0"/>
            <a:r>
              <a:rPr lang="nl-NL"/>
              <a:t>Impact rapportage</a:t>
            </a:r>
          </a:p>
        </p:txBody>
      </p:sp>
      <p:sp>
        <p:nvSpPr>
          <p:cNvPr id="24" name="Tijdelijke aanduiding voor tekst 2">
            <a:extLst>
              <a:ext uri="{FF2B5EF4-FFF2-40B4-BE49-F238E27FC236}">
                <a16:creationId xmlns:a16="http://schemas.microsoft.com/office/drawing/2014/main" id="{C68639C9-D635-B84C-AC0B-C03BB606DE38}"/>
              </a:ext>
            </a:extLst>
          </p:cNvPr>
          <p:cNvSpPr>
            <a:spLocks noGrp="1"/>
          </p:cNvSpPr>
          <p:nvPr>
            <p:ph type="body" sz="quarter" idx="12" hasCustomPrompt="1"/>
          </p:nvPr>
        </p:nvSpPr>
        <p:spPr>
          <a:xfrm>
            <a:off x="9153033" y="2498637"/>
            <a:ext cx="2735341" cy="651192"/>
          </a:xfrm>
          <a:prstGeom prst="rect">
            <a:avLst/>
          </a:prstGeom>
        </p:spPr>
        <p:txBody>
          <a:bodyPr anchor="ctr"/>
          <a:lstStyle>
            <a:lvl1pPr marL="0" indent="0" algn="ctr">
              <a:buFontTx/>
              <a:buNone/>
              <a:defRPr sz="1890"/>
            </a:lvl1pPr>
            <a:lvl2pPr marL="480060" indent="0">
              <a:buFontTx/>
              <a:buNone/>
              <a:defRPr/>
            </a:lvl2pPr>
          </a:lstStyle>
          <a:p>
            <a:r>
              <a:rPr lang="nl-NL" sz="1890">
                <a:solidFill>
                  <a:schemeClr val="tx1"/>
                </a:solidFill>
                <a:latin typeface="Century Gothic" charset="0"/>
                <a:ea typeface="Century Gothic" charset="0"/>
                <a:cs typeface="Century Gothic" charset="0"/>
              </a:rPr>
              <a:t>Aanpassing M&amp;E processen</a:t>
            </a:r>
          </a:p>
        </p:txBody>
      </p:sp>
      <p:sp>
        <p:nvSpPr>
          <p:cNvPr id="25" name="Tijdelijke aanduiding voor tekst 2">
            <a:extLst>
              <a:ext uri="{FF2B5EF4-FFF2-40B4-BE49-F238E27FC236}">
                <a16:creationId xmlns:a16="http://schemas.microsoft.com/office/drawing/2014/main" id="{5688AB67-49D4-4548-AB4D-83B4821389F5}"/>
              </a:ext>
            </a:extLst>
          </p:cNvPr>
          <p:cNvSpPr>
            <a:spLocks noGrp="1"/>
          </p:cNvSpPr>
          <p:nvPr>
            <p:ph type="body" sz="quarter" idx="13" hasCustomPrompt="1"/>
          </p:nvPr>
        </p:nvSpPr>
        <p:spPr>
          <a:xfrm>
            <a:off x="2444248" y="5851782"/>
            <a:ext cx="2735341" cy="651192"/>
          </a:xfrm>
          <a:prstGeom prst="rect">
            <a:avLst/>
          </a:prstGeom>
        </p:spPr>
        <p:txBody>
          <a:bodyPr anchor="ctr"/>
          <a:lstStyle>
            <a:lvl1pPr marL="0" indent="0" algn="ctr">
              <a:buFontTx/>
              <a:buNone/>
              <a:defRPr sz="1890"/>
            </a:lvl1pPr>
            <a:lvl2pPr marL="480060" indent="0">
              <a:buFontTx/>
              <a:buNone/>
              <a:defRPr/>
            </a:lvl2pPr>
          </a:lstStyle>
          <a:p>
            <a:r>
              <a:rPr lang="nl-NL" sz="1890">
                <a:solidFill>
                  <a:schemeClr val="tx1"/>
                </a:solidFill>
                <a:latin typeface="Century Gothic" charset="0"/>
                <a:ea typeface="Century Gothic" charset="0"/>
                <a:cs typeface="Century Gothic" charset="0"/>
              </a:rPr>
              <a:t>Impact monitoring dashboard</a:t>
            </a:r>
          </a:p>
        </p:txBody>
      </p:sp>
      <p:sp>
        <p:nvSpPr>
          <p:cNvPr id="26" name="Tijdelijke aanduiding voor tekst 2">
            <a:extLst>
              <a:ext uri="{FF2B5EF4-FFF2-40B4-BE49-F238E27FC236}">
                <a16:creationId xmlns:a16="http://schemas.microsoft.com/office/drawing/2014/main" id="{52D8DA29-A8AF-6748-B5AD-A5F3AB43F919}"/>
              </a:ext>
            </a:extLst>
          </p:cNvPr>
          <p:cNvSpPr>
            <a:spLocks noGrp="1"/>
          </p:cNvSpPr>
          <p:nvPr>
            <p:ph type="body" sz="quarter" idx="14" hasCustomPrompt="1"/>
          </p:nvPr>
        </p:nvSpPr>
        <p:spPr>
          <a:xfrm>
            <a:off x="7238856" y="5848041"/>
            <a:ext cx="2735341" cy="651192"/>
          </a:xfrm>
          <a:prstGeom prst="rect">
            <a:avLst/>
          </a:prstGeom>
        </p:spPr>
        <p:txBody>
          <a:bodyPr anchor="ctr"/>
          <a:lstStyle>
            <a:lvl1pPr marL="0" indent="0" algn="ctr">
              <a:buFontTx/>
              <a:buNone/>
              <a:defRPr sz="1890"/>
            </a:lvl1pPr>
            <a:lvl2pPr marL="480060" indent="0">
              <a:buFontTx/>
              <a:buNone/>
              <a:defRPr/>
            </a:lvl2pPr>
          </a:lstStyle>
          <a:p>
            <a:r>
              <a:rPr lang="nl-NL" sz="1890">
                <a:solidFill>
                  <a:schemeClr val="tx1"/>
                </a:solidFill>
                <a:latin typeface="Century Gothic" charset="0"/>
                <a:ea typeface="Century Gothic" charset="0"/>
                <a:cs typeface="Century Gothic" charset="0"/>
              </a:rPr>
              <a:t>Impact screeningstool</a:t>
            </a:r>
          </a:p>
        </p:txBody>
      </p:sp>
    </p:spTree>
    <p:extLst>
      <p:ext uri="{BB962C8B-B14F-4D97-AF65-F5344CB8AC3E}">
        <p14:creationId xmlns:p14="http://schemas.microsoft.com/office/powerpoint/2010/main" val="5009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ance standaard 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7819034"/>
      </p:ext>
    </p:extLst>
  </p:cSld>
  <p:clrMapOvr>
    <a:masterClrMapping/>
  </p:clrMapOvr>
  <p:transition spd="med"/>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Icon dia">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671179FF-C4BD-5D45-9CDA-AD863559B38F}"/>
              </a:ext>
            </a:extLst>
          </p:cNvPr>
          <p:cNvSpPr/>
          <p:nvPr userDrawn="1"/>
        </p:nvSpPr>
        <p:spPr>
          <a:xfrm>
            <a:off x="9733683" y="7777318"/>
            <a:ext cx="1037241" cy="433619"/>
          </a:xfrm>
          <a:prstGeom prst="rect">
            <a:avLst/>
          </a:prstGeom>
          <a:solidFill>
            <a:srgbClr val="EBEBEB"/>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23">
              <a:solidFill>
                <a:schemeClr val="tx1"/>
              </a:solidFill>
            </a:endParaRPr>
          </a:p>
        </p:txBody>
      </p:sp>
      <p:sp>
        <p:nvSpPr>
          <p:cNvPr id="21" name="Titel 5">
            <a:extLst>
              <a:ext uri="{FF2B5EF4-FFF2-40B4-BE49-F238E27FC236}">
                <a16:creationId xmlns:a16="http://schemas.microsoft.com/office/drawing/2014/main" id="{5739157F-051C-574F-B060-E74F30453FC4}"/>
              </a:ext>
            </a:extLst>
          </p:cNvPr>
          <p:cNvSpPr>
            <a:spLocks noGrp="1"/>
          </p:cNvSpPr>
          <p:nvPr>
            <p:ph type="title" hasCustomPrompt="1"/>
          </p:nvPr>
        </p:nvSpPr>
        <p:spPr>
          <a:xfrm>
            <a:off x="523319" y="520328"/>
            <a:ext cx="11041380" cy="1102940"/>
          </a:xfrm>
          <a:prstGeom prst="rect">
            <a:avLst/>
          </a:prstGeom>
        </p:spPr>
        <p:txBody>
          <a:bodyPr anchor="ctr"/>
          <a:lstStyle>
            <a:lvl1pPr>
              <a:defRPr b="1"/>
            </a:lvl1pPr>
          </a:lstStyle>
          <a:p>
            <a:r>
              <a:rPr lang="nl-NL"/>
              <a:t>Voorbeeld sheet</a:t>
            </a:r>
          </a:p>
        </p:txBody>
      </p:sp>
      <p:sp>
        <p:nvSpPr>
          <p:cNvPr id="3" name="Tijdelijke aanduiding voor tekst 2">
            <a:extLst>
              <a:ext uri="{FF2B5EF4-FFF2-40B4-BE49-F238E27FC236}">
                <a16:creationId xmlns:a16="http://schemas.microsoft.com/office/drawing/2014/main" id="{D12155A2-5B22-8145-B6CE-039686A6C1DD}"/>
              </a:ext>
            </a:extLst>
          </p:cNvPr>
          <p:cNvSpPr>
            <a:spLocks noGrp="1"/>
          </p:cNvSpPr>
          <p:nvPr>
            <p:ph type="body" sz="quarter" idx="10" hasCustomPrompt="1"/>
          </p:nvPr>
        </p:nvSpPr>
        <p:spPr>
          <a:xfrm>
            <a:off x="913224" y="2498637"/>
            <a:ext cx="2735341" cy="651192"/>
          </a:xfrm>
          <a:prstGeom prst="rect">
            <a:avLst/>
          </a:prstGeom>
        </p:spPr>
        <p:txBody>
          <a:bodyPr anchor="ctr"/>
          <a:lstStyle>
            <a:lvl1pPr marL="0" indent="0" algn="ctr">
              <a:buFontTx/>
              <a:buNone/>
              <a:defRPr sz="1890"/>
            </a:lvl1pPr>
            <a:lvl2pPr marL="480060" indent="0">
              <a:buFontTx/>
              <a:buNone/>
              <a:defRPr/>
            </a:lvl2pPr>
          </a:lstStyle>
          <a:p>
            <a:pPr lvl="0"/>
            <a:r>
              <a:rPr lang="nl-NL" err="1"/>
              <a:t>Theory</a:t>
            </a:r>
            <a:r>
              <a:rPr lang="nl-NL"/>
              <a:t> of Change</a:t>
            </a:r>
          </a:p>
        </p:txBody>
      </p:sp>
      <p:sp>
        <p:nvSpPr>
          <p:cNvPr id="23" name="Tijdelijke aanduiding voor tekst 2">
            <a:extLst>
              <a:ext uri="{FF2B5EF4-FFF2-40B4-BE49-F238E27FC236}">
                <a16:creationId xmlns:a16="http://schemas.microsoft.com/office/drawing/2014/main" id="{FADA11EB-5D8E-464F-8CEA-62B32DF34316}"/>
              </a:ext>
            </a:extLst>
          </p:cNvPr>
          <p:cNvSpPr>
            <a:spLocks noGrp="1"/>
          </p:cNvSpPr>
          <p:nvPr>
            <p:ph type="body" sz="quarter" idx="11" hasCustomPrompt="1"/>
          </p:nvPr>
        </p:nvSpPr>
        <p:spPr>
          <a:xfrm>
            <a:off x="5033128" y="2498637"/>
            <a:ext cx="2735341" cy="651192"/>
          </a:xfrm>
          <a:prstGeom prst="rect">
            <a:avLst/>
          </a:prstGeom>
        </p:spPr>
        <p:txBody>
          <a:bodyPr anchor="ctr"/>
          <a:lstStyle>
            <a:lvl1pPr marL="0" indent="0" algn="ctr">
              <a:buFontTx/>
              <a:buNone/>
              <a:defRPr sz="1890"/>
            </a:lvl1pPr>
            <a:lvl2pPr marL="480060" indent="0">
              <a:buFontTx/>
              <a:buNone/>
              <a:defRPr/>
            </a:lvl2pPr>
          </a:lstStyle>
          <a:p>
            <a:pPr lvl="0"/>
            <a:r>
              <a:rPr lang="nl-NL"/>
              <a:t>Impact rapportage</a:t>
            </a:r>
          </a:p>
        </p:txBody>
      </p:sp>
      <p:sp>
        <p:nvSpPr>
          <p:cNvPr id="24" name="Tijdelijke aanduiding voor tekst 2">
            <a:extLst>
              <a:ext uri="{FF2B5EF4-FFF2-40B4-BE49-F238E27FC236}">
                <a16:creationId xmlns:a16="http://schemas.microsoft.com/office/drawing/2014/main" id="{C68639C9-D635-B84C-AC0B-C03BB606DE38}"/>
              </a:ext>
            </a:extLst>
          </p:cNvPr>
          <p:cNvSpPr>
            <a:spLocks noGrp="1"/>
          </p:cNvSpPr>
          <p:nvPr>
            <p:ph type="body" sz="quarter" idx="12" hasCustomPrompt="1"/>
          </p:nvPr>
        </p:nvSpPr>
        <p:spPr>
          <a:xfrm>
            <a:off x="9153033" y="2498637"/>
            <a:ext cx="2735341" cy="651192"/>
          </a:xfrm>
          <a:prstGeom prst="rect">
            <a:avLst/>
          </a:prstGeom>
        </p:spPr>
        <p:txBody>
          <a:bodyPr anchor="ctr"/>
          <a:lstStyle>
            <a:lvl1pPr marL="0" indent="0" algn="ctr">
              <a:buFontTx/>
              <a:buNone/>
              <a:defRPr sz="1890"/>
            </a:lvl1pPr>
            <a:lvl2pPr marL="480060" indent="0">
              <a:buFontTx/>
              <a:buNone/>
              <a:defRPr/>
            </a:lvl2pPr>
          </a:lstStyle>
          <a:p>
            <a:r>
              <a:rPr lang="nl-NL" sz="1890">
                <a:solidFill>
                  <a:schemeClr val="tx1"/>
                </a:solidFill>
                <a:latin typeface="Century Gothic" charset="0"/>
                <a:ea typeface="Century Gothic" charset="0"/>
                <a:cs typeface="Century Gothic" charset="0"/>
              </a:rPr>
              <a:t>Aanpassing M&amp;E processen</a:t>
            </a:r>
          </a:p>
        </p:txBody>
      </p:sp>
      <p:sp>
        <p:nvSpPr>
          <p:cNvPr id="25" name="Tijdelijke aanduiding voor tekst 2">
            <a:extLst>
              <a:ext uri="{FF2B5EF4-FFF2-40B4-BE49-F238E27FC236}">
                <a16:creationId xmlns:a16="http://schemas.microsoft.com/office/drawing/2014/main" id="{5688AB67-49D4-4548-AB4D-83B4821389F5}"/>
              </a:ext>
            </a:extLst>
          </p:cNvPr>
          <p:cNvSpPr>
            <a:spLocks noGrp="1"/>
          </p:cNvSpPr>
          <p:nvPr>
            <p:ph type="body" sz="quarter" idx="13" hasCustomPrompt="1"/>
          </p:nvPr>
        </p:nvSpPr>
        <p:spPr>
          <a:xfrm>
            <a:off x="2444248" y="5851782"/>
            <a:ext cx="2735341" cy="651192"/>
          </a:xfrm>
          <a:prstGeom prst="rect">
            <a:avLst/>
          </a:prstGeom>
        </p:spPr>
        <p:txBody>
          <a:bodyPr anchor="ctr"/>
          <a:lstStyle>
            <a:lvl1pPr marL="0" indent="0" algn="ctr">
              <a:buFontTx/>
              <a:buNone/>
              <a:defRPr sz="1890"/>
            </a:lvl1pPr>
            <a:lvl2pPr marL="480060" indent="0">
              <a:buFontTx/>
              <a:buNone/>
              <a:defRPr/>
            </a:lvl2pPr>
          </a:lstStyle>
          <a:p>
            <a:r>
              <a:rPr lang="nl-NL" sz="1890">
                <a:solidFill>
                  <a:schemeClr val="tx1"/>
                </a:solidFill>
                <a:latin typeface="Century Gothic" charset="0"/>
                <a:ea typeface="Century Gothic" charset="0"/>
                <a:cs typeface="Century Gothic" charset="0"/>
              </a:rPr>
              <a:t>Impact monitoring dashboard</a:t>
            </a:r>
          </a:p>
        </p:txBody>
      </p:sp>
      <p:sp>
        <p:nvSpPr>
          <p:cNvPr id="26" name="Tijdelijke aanduiding voor tekst 2">
            <a:extLst>
              <a:ext uri="{FF2B5EF4-FFF2-40B4-BE49-F238E27FC236}">
                <a16:creationId xmlns:a16="http://schemas.microsoft.com/office/drawing/2014/main" id="{52D8DA29-A8AF-6748-B5AD-A5F3AB43F919}"/>
              </a:ext>
            </a:extLst>
          </p:cNvPr>
          <p:cNvSpPr>
            <a:spLocks noGrp="1"/>
          </p:cNvSpPr>
          <p:nvPr>
            <p:ph type="body" sz="quarter" idx="14" hasCustomPrompt="1"/>
          </p:nvPr>
        </p:nvSpPr>
        <p:spPr>
          <a:xfrm>
            <a:off x="7238856" y="5848041"/>
            <a:ext cx="2735341" cy="651192"/>
          </a:xfrm>
          <a:prstGeom prst="rect">
            <a:avLst/>
          </a:prstGeom>
        </p:spPr>
        <p:txBody>
          <a:bodyPr anchor="ctr"/>
          <a:lstStyle>
            <a:lvl1pPr marL="0" indent="0" algn="ctr">
              <a:buFontTx/>
              <a:buNone/>
              <a:defRPr sz="1890"/>
            </a:lvl1pPr>
            <a:lvl2pPr marL="480060" indent="0">
              <a:buFontTx/>
              <a:buNone/>
              <a:defRPr/>
            </a:lvl2pPr>
          </a:lstStyle>
          <a:p>
            <a:r>
              <a:rPr lang="nl-NL" sz="1890">
                <a:solidFill>
                  <a:schemeClr val="tx1"/>
                </a:solidFill>
                <a:latin typeface="Century Gothic" charset="0"/>
                <a:ea typeface="Century Gothic" charset="0"/>
                <a:cs typeface="Century Gothic" charset="0"/>
              </a:rPr>
              <a:t>Impact screeningstool</a:t>
            </a:r>
          </a:p>
        </p:txBody>
      </p:sp>
      <p:sp>
        <p:nvSpPr>
          <p:cNvPr id="4" name="Tijdelijke aanduiding voor afbeelding 3">
            <a:extLst>
              <a:ext uri="{FF2B5EF4-FFF2-40B4-BE49-F238E27FC236}">
                <a16:creationId xmlns:a16="http://schemas.microsoft.com/office/drawing/2014/main" id="{05D44E3E-B26B-9048-94F3-483444CBF2C4}"/>
              </a:ext>
            </a:extLst>
          </p:cNvPr>
          <p:cNvSpPr>
            <a:spLocks noGrp="1"/>
          </p:cNvSpPr>
          <p:nvPr>
            <p:ph type="pic" sz="quarter" idx="15" hasCustomPrompt="1"/>
          </p:nvPr>
        </p:nvSpPr>
        <p:spPr>
          <a:xfrm>
            <a:off x="1379552" y="3158517"/>
            <a:ext cx="1811894" cy="2029142"/>
          </a:xfrm>
          <a:prstGeom prst="rect">
            <a:avLst/>
          </a:prstGeom>
        </p:spPr>
        <p:txBody>
          <a:bodyPr/>
          <a:lstStyle/>
          <a:p>
            <a:r>
              <a:rPr lang="nl-NL"/>
              <a:t>Icon</a:t>
            </a:r>
          </a:p>
        </p:txBody>
      </p:sp>
      <p:sp>
        <p:nvSpPr>
          <p:cNvPr id="22" name="Tijdelijke aanduiding voor afbeelding 3">
            <a:extLst>
              <a:ext uri="{FF2B5EF4-FFF2-40B4-BE49-F238E27FC236}">
                <a16:creationId xmlns:a16="http://schemas.microsoft.com/office/drawing/2014/main" id="{395DEC42-DA75-D44A-B29F-BFE105D1D687}"/>
              </a:ext>
            </a:extLst>
          </p:cNvPr>
          <p:cNvSpPr>
            <a:spLocks noGrp="1"/>
          </p:cNvSpPr>
          <p:nvPr>
            <p:ph type="pic" sz="quarter" idx="16" hasCustomPrompt="1"/>
          </p:nvPr>
        </p:nvSpPr>
        <p:spPr>
          <a:xfrm>
            <a:off x="5586532" y="3158517"/>
            <a:ext cx="1811894" cy="2029142"/>
          </a:xfrm>
          <a:prstGeom prst="rect">
            <a:avLst/>
          </a:prstGeom>
        </p:spPr>
        <p:txBody>
          <a:bodyPr/>
          <a:lstStyle/>
          <a:p>
            <a:r>
              <a:rPr lang="nl-NL"/>
              <a:t>Icon</a:t>
            </a:r>
          </a:p>
        </p:txBody>
      </p:sp>
      <p:sp>
        <p:nvSpPr>
          <p:cNvPr id="29" name="Tijdelijke aanduiding voor afbeelding 3">
            <a:extLst>
              <a:ext uri="{FF2B5EF4-FFF2-40B4-BE49-F238E27FC236}">
                <a16:creationId xmlns:a16="http://schemas.microsoft.com/office/drawing/2014/main" id="{C7FAB796-D1F3-8D4E-98DE-55A2EC9207B6}"/>
              </a:ext>
            </a:extLst>
          </p:cNvPr>
          <p:cNvSpPr>
            <a:spLocks noGrp="1"/>
          </p:cNvSpPr>
          <p:nvPr>
            <p:ph type="pic" sz="quarter" idx="19" hasCustomPrompt="1"/>
          </p:nvPr>
        </p:nvSpPr>
        <p:spPr>
          <a:xfrm>
            <a:off x="7807042" y="6536834"/>
            <a:ext cx="1811894" cy="2029142"/>
          </a:xfrm>
          <a:prstGeom prst="rect">
            <a:avLst/>
          </a:prstGeom>
        </p:spPr>
        <p:txBody>
          <a:bodyPr/>
          <a:lstStyle/>
          <a:p>
            <a:r>
              <a:rPr lang="nl-NL"/>
              <a:t>Icon</a:t>
            </a:r>
          </a:p>
        </p:txBody>
      </p:sp>
      <p:sp>
        <p:nvSpPr>
          <p:cNvPr id="30" name="Tijdelijke aanduiding voor afbeelding 3">
            <a:extLst>
              <a:ext uri="{FF2B5EF4-FFF2-40B4-BE49-F238E27FC236}">
                <a16:creationId xmlns:a16="http://schemas.microsoft.com/office/drawing/2014/main" id="{B8C8A73B-4A15-4C49-8E9E-67440BD72F52}"/>
              </a:ext>
            </a:extLst>
          </p:cNvPr>
          <p:cNvSpPr>
            <a:spLocks noGrp="1"/>
          </p:cNvSpPr>
          <p:nvPr>
            <p:ph type="pic" sz="quarter" idx="20" hasCustomPrompt="1"/>
          </p:nvPr>
        </p:nvSpPr>
        <p:spPr>
          <a:xfrm>
            <a:off x="9752806" y="3179857"/>
            <a:ext cx="1811894" cy="2029142"/>
          </a:xfrm>
          <a:prstGeom prst="rect">
            <a:avLst/>
          </a:prstGeom>
        </p:spPr>
        <p:txBody>
          <a:bodyPr/>
          <a:lstStyle/>
          <a:p>
            <a:r>
              <a:rPr lang="nl-NL"/>
              <a:t>Icon</a:t>
            </a:r>
          </a:p>
        </p:txBody>
      </p:sp>
      <p:sp>
        <p:nvSpPr>
          <p:cNvPr id="31" name="Tijdelijke aanduiding voor afbeelding 3">
            <a:extLst>
              <a:ext uri="{FF2B5EF4-FFF2-40B4-BE49-F238E27FC236}">
                <a16:creationId xmlns:a16="http://schemas.microsoft.com/office/drawing/2014/main" id="{99BD8FE6-E52A-834B-A70E-FFEE9300BCD8}"/>
              </a:ext>
            </a:extLst>
          </p:cNvPr>
          <p:cNvSpPr>
            <a:spLocks noGrp="1"/>
          </p:cNvSpPr>
          <p:nvPr>
            <p:ph type="pic" sz="quarter" idx="21" hasCustomPrompt="1"/>
          </p:nvPr>
        </p:nvSpPr>
        <p:spPr>
          <a:xfrm>
            <a:off x="2905971" y="6536834"/>
            <a:ext cx="1811894" cy="2029142"/>
          </a:xfrm>
          <a:prstGeom prst="rect">
            <a:avLst/>
          </a:prstGeom>
        </p:spPr>
        <p:txBody>
          <a:bodyPr/>
          <a:lstStyle/>
          <a:p>
            <a:r>
              <a:rPr lang="nl-NL"/>
              <a:t>Icon</a:t>
            </a:r>
          </a:p>
        </p:txBody>
      </p:sp>
    </p:spTree>
    <p:extLst>
      <p:ext uri="{BB962C8B-B14F-4D97-AF65-F5344CB8AC3E}">
        <p14:creationId xmlns:p14="http://schemas.microsoft.com/office/powerpoint/2010/main" val="134034586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Portfolio dia">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E6395B48-6FD5-B741-BDA2-DD3D8C1EC953}"/>
              </a:ext>
            </a:extLst>
          </p:cNvPr>
          <p:cNvSpPr>
            <a:spLocks noGrp="1"/>
          </p:cNvSpPr>
          <p:nvPr>
            <p:ph type="title" hasCustomPrompt="1"/>
          </p:nvPr>
        </p:nvSpPr>
        <p:spPr>
          <a:xfrm>
            <a:off x="523319" y="511175"/>
            <a:ext cx="11399837" cy="1102940"/>
          </a:xfrm>
          <a:prstGeom prst="rect">
            <a:avLst/>
          </a:prstGeom>
        </p:spPr>
        <p:txBody>
          <a:bodyPr anchor="ctr"/>
          <a:lstStyle>
            <a:lvl1pPr>
              <a:defRPr b="1"/>
            </a:lvl1pPr>
          </a:lstStyle>
          <a:p>
            <a:r>
              <a:rPr lang="nl-NL"/>
              <a:t>Wij helpen impact te vergroten</a:t>
            </a:r>
          </a:p>
        </p:txBody>
      </p:sp>
      <p:pic>
        <p:nvPicPr>
          <p:cNvPr id="9" name="Afbeelding 8" descr="Afbeelding met schermafbeelding&#10;&#10;Automatisch gegenereerde beschrijving">
            <a:extLst>
              <a:ext uri="{FF2B5EF4-FFF2-40B4-BE49-F238E27FC236}">
                <a16:creationId xmlns:a16="http://schemas.microsoft.com/office/drawing/2014/main" id="{7594BA85-A92C-9B49-BCF6-125763B96D31}"/>
              </a:ext>
            </a:extLst>
          </p:cNvPr>
          <p:cNvPicPr>
            <a:picLocks noChangeAspect="1"/>
          </p:cNvPicPr>
          <p:nvPr userDrawn="1"/>
        </p:nvPicPr>
        <p:blipFill>
          <a:blip r:embed="rId2"/>
          <a:stretch>
            <a:fillRect/>
          </a:stretch>
        </p:blipFill>
        <p:spPr>
          <a:xfrm>
            <a:off x="3107041" y="1614115"/>
            <a:ext cx="6587519" cy="7149797"/>
          </a:xfrm>
          <a:prstGeom prst="rect">
            <a:avLst/>
          </a:prstGeom>
        </p:spPr>
      </p:pic>
    </p:spTree>
    <p:extLst>
      <p:ext uri="{BB962C8B-B14F-4D97-AF65-F5344CB8AC3E}">
        <p14:creationId xmlns:p14="http://schemas.microsoft.com/office/powerpoint/2010/main" val="368003275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rap up">
    <p:spTree>
      <p:nvGrpSpPr>
        <p:cNvPr id="1" name=""/>
        <p:cNvGrpSpPr/>
        <p:nvPr/>
      </p:nvGrpSpPr>
      <p:grpSpPr>
        <a:xfrm>
          <a:off x="0" y="0"/>
          <a:ext cx="0" cy="0"/>
          <a:chOff x="0" y="0"/>
          <a:chExt cx="0" cy="0"/>
        </a:xfrm>
      </p:grpSpPr>
      <p:sp>
        <p:nvSpPr>
          <p:cNvPr id="3" name="Freeform 80">
            <a:extLst>
              <a:ext uri="{FF2B5EF4-FFF2-40B4-BE49-F238E27FC236}">
                <a16:creationId xmlns:a16="http://schemas.microsoft.com/office/drawing/2014/main" id="{6466B820-5E5D-1242-B856-890644D54F6E}"/>
              </a:ext>
            </a:extLst>
          </p:cNvPr>
          <p:cNvSpPr>
            <a:spLocks/>
          </p:cNvSpPr>
          <p:nvPr userDrawn="1"/>
        </p:nvSpPr>
        <p:spPr bwMode="auto">
          <a:xfrm>
            <a:off x="5455192" y="2556350"/>
            <a:ext cx="1891216" cy="2588299"/>
          </a:xfrm>
          <a:custGeom>
            <a:avLst/>
            <a:gdLst>
              <a:gd name="T0" fmla="*/ 2147483647 w 352"/>
              <a:gd name="T1" fmla="*/ 2147483647 h 361"/>
              <a:gd name="T2" fmla="*/ 2147483647 w 352"/>
              <a:gd name="T3" fmla="*/ 2147483647 h 361"/>
              <a:gd name="T4" fmla="*/ 2147483647 w 352"/>
              <a:gd name="T5" fmla="*/ 2147483647 h 361"/>
              <a:gd name="T6" fmla="*/ 2147483647 w 352"/>
              <a:gd name="T7" fmla="*/ 2147483647 h 361"/>
              <a:gd name="T8" fmla="*/ 2147483647 w 352"/>
              <a:gd name="T9" fmla="*/ 2147483647 h 361"/>
              <a:gd name="T10" fmla="*/ 2147483647 w 352"/>
              <a:gd name="T11" fmla="*/ 2147483647 h 361"/>
              <a:gd name="T12" fmla="*/ 2147483647 w 352"/>
              <a:gd name="T13" fmla="*/ 2147483647 h 361"/>
              <a:gd name="T14" fmla="*/ 2147483647 w 352"/>
              <a:gd name="T15" fmla="*/ 2147483647 h 361"/>
              <a:gd name="T16" fmla="*/ 2147483647 w 352"/>
              <a:gd name="T17" fmla="*/ 0 h 361"/>
              <a:gd name="T18" fmla="*/ 2147483647 w 352"/>
              <a:gd name="T19" fmla="*/ 2147483647 h 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361"/>
              <a:gd name="T32" fmla="*/ 352 w 352"/>
              <a:gd name="T33" fmla="*/ 361 h 3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361">
                <a:moveTo>
                  <a:pt x="199" y="31"/>
                </a:moveTo>
                <a:cubicBezTo>
                  <a:pt x="253" y="40"/>
                  <a:pt x="301" y="76"/>
                  <a:pt x="322" y="130"/>
                </a:cubicBezTo>
                <a:cubicBezTo>
                  <a:pt x="352" y="211"/>
                  <a:pt x="311" y="301"/>
                  <a:pt x="231" y="331"/>
                </a:cubicBezTo>
                <a:cubicBezTo>
                  <a:pt x="150" y="361"/>
                  <a:pt x="60" y="321"/>
                  <a:pt x="30" y="240"/>
                </a:cubicBezTo>
                <a:cubicBezTo>
                  <a:pt x="0" y="160"/>
                  <a:pt x="40" y="71"/>
                  <a:pt x="120" y="40"/>
                </a:cubicBezTo>
                <a:cubicBezTo>
                  <a:pt x="120" y="40"/>
                  <a:pt x="120" y="40"/>
                  <a:pt x="120" y="40"/>
                </a:cubicBezTo>
                <a:cubicBezTo>
                  <a:pt x="132" y="71"/>
                  <a:pt x="132" y="71"/>
                  <a:pt x="132" y="71"/>
                </a:cubicBezTo>
                <a:cubicBezTo>
                  <a:pt x="167" y="18"/>
                  <a:pt x="167" y="18"/>
                  <a:pt x="167" y="18"/>
                </a:cubicBezTo>
                <a:cubicBezTo>
                  <a:pt x="106" y="0"/>
                  <a:pt x="106" y="0"/>
                  <a:pt x="106" y="0"/>
                </a:cubicBezTo>
                <a:cubicBezTo>
                  <a:pt x="112" y="17"/>
                  <a:pt x="112" y="17"/>
                  <a:pt x="112" y="17"/>
                </a:cubicBezTo>
              </a:path>
            </a:pathLst>
          </a:custGeom>
          <a:noFill/>
          <a:ln w="60325" cap="sq">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sz="2223"/>
          </a:p>
        </p:txBody>
      </p:sp>
      <p:sp>
        <p:nvSpPr>
          <p:cNvPr id="5" name="Tijdelijke aanduiding voor inhoud 4">
            <a:extLst>
              <a:ext uri="{FF2B5EF4-FFF2-40B4-BE49-F238E27FC236}">
                <a16:creationId xmlns:a16="http://schemas.microsoft.com/office/drawing/2014/main" id="{60501FE9-68EC-174C-B1E9-92D89E883E41}"/>
              </a:ext>
            </a:extLst>
          </p:cNvPr>
          <p:cNvSpPr>
            <a:spLocks noGrp="1"/>
          </p:cNvSpPr>
          <p:nvPr>
            <p:ph sz="quarter" idx="10" hasCustomPrompt="1"/>
          </p:nvPr>
        </p:nvSpPr>
        <p:spPr>
          <a:xfrm>
            <a:off x="5455192" y="5729003"/>
            <a:ext cx="1891216" cy="1105751"/>
          </a:xfrm>
          <a:prstGeom prst="rect">
            <a:avLst/>
          </a:prstGeom>
        </p:spPr>
        <p:txBody>
          <a:bodyPr anchor="ctr"/>
          <a:lstStyle>
            <a:lvl1pPr marL="0" indent="0" algn="ctr">
              <a:buFontTx/>
              <a:buNone/>
              <a:defRPr b="1"/>
            </a:lvl1pPr>
          </a:lstStyle>
          <a:p>
            <a:pPr lvl="0"/>
            <a:r>
              <a:rPr lang="nl-NL" err="1"/>
              <a:t>Wrap</a:t>
            </a:r>
            <a:r>
              <a:rPr lang="nl-NL"/>
              <a:t>-up</a:t>
            </a:r>
          </a:p>
        </p:txBody>
      </p:sp>
    </p:spTree>
    <p:extLst>
      <p:ext uri="{BB962C8B-B14F-4D97-AF65-F5344CB8AC3E}">
        <p14:creationId xmlns:p14="http://schemas.microsoft.com/office/powerpoint/2010/main" val="40129076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Mosquito">
    <p:spTree>
      <p:nvGrpSpPr>
        <p:cNvPr id="1" name=""/>
        <p:cNvGrpSpPr/>
        <p:nvPr/>
      </p:nvGrpSpPr>
      <p:grpSpPr>
        <a:xfrm>
          <a:off x="0" y="0"/>
          <a:ext cx="0" cy="0"/>
          <a:chOff x="0" y="0"/>
          <a:chExt cx="0" cy="0"/>
        </a:xfrm>
      </p:grpSpPr>
      <p:pic>
        <p:nvPicPr>
          <p:cNvPr id="4" name="Afbeelding 3" descr="Afbeelding met dier, insect&#10;&#10;Automatisch gegenereerde beschrijving">
            <a:extLst>
              <a:ext uri="{FF2B5EF4-FFF2-40B4-BE49-F238E27FC236}">
                <a16:creationId xmlns:a16="http://schemas.microsoft.com/office/drawing/2014/main" id="{1CC9582F-95AF-AB41-925F-DC72A02B2876}"/>
              </a:ext>
            </a:extLst>
          </p:cNvPr>
          <p:cNvPicPr>
            <a:picLocks noChangeAspect="1"/>
          </p:cNvPicPr>
          <p:nvPr userDrawn="1"/>
        </p:nvPicPr>
        <p:blipFill>
          <a:blip r:embed="rId2"/>
          <a:stretch>
            <a:fillRect/>
          </a:stretch>
        </p:blipFill>
        <p:spPr>
          <a:xfrm>
            <a:off x="2325071" y="1026270"/>
            <a:ext cx="8151459" cy="5765089"/>
          </a:xfrm>
          <a:prstGeom prst="rect">
            <a:avLst/>
          </a:prstGeom>
        </p:spPr>
      </p:pic>
      <p:sp>
        <p:nvSpPr>
          <p:cNvPr id="6" name="Tijdelijke aanduiding voor inhoud 5">
            <a:extLst>
              <a:ext uri="{FF2B5EF4-FFF2-40B4-BE49-F238E27FC236}">
                <a16:creationId xmlns:a16="http://schemas.microsoft.com/office/drawing/2014/main" id="{0A0BF52A-A18E-4346-A7E3-B4C657FB5139}"/>
              </a:ext>
            </a:extLst>
          </p:cNvPr>
          <p:cNvSpPr>
            <a:spLocks noGrp="1"/>
          </p:cNvSpPr>
          <p:nvPr>
            <p:ph sz="quarter" idx="10" hasCustomPrompt="1"/>
          </p:nvPr>
        </p:nvSpPr>
        <p:spPr>
          <a:xfrm>
            <a:off x="2325071" y="6791358"/>
            <a:ext cx="8151459" cy="1063182"/>
          </a:xfrm>
          <a:prstGeom prst="rect">
            <a:avLst/>
          </a:prstGeom>
        </p:spPr>
        <p:txBody>
          <a:bodyPr anchor="ctr"/>
          <a:lstStyle>
            <a:lvl1pPr marL="0" indent="0" algn="ctr">
              <a:buFontTx/>
              <a:buNone/>
              <a:defRPr sz="1575" b="1">
                <a:solidFill>
                  <a:schemeClr val="tx1"/>
                </a:solidFill>
              </a:defRPr>
            </a:lvl1pPr>
          </a:lstStyle>
          <a:p>
            <a:pPr lvl="0"/>
            <a:r>
              <a:rPr lang="nl-NL"/>
              <a:t>”</a:t>
            </a:r>
            <a:r>
              <a:rPr lang="nl-NL" err="1"/>
              <a:t>If</a:t>
            </a:r>
            <a:r>
              <a:rPr lang="nl-NL"/>
              <a:t> </a:t>
            </a:r>
            <a:r>
              <a:rPr lang="nl-NL" err="1"/>
              <a:t>you</a:t>
            </a:r>
            <a:r>
              <a:rPr lang="nl-NL"/>
              <a:t> </a:t>
            </a:r>
            <a:r>
              <a:rPr lang="nl-NL" err="1"/>
              <a:t>think</a:t>
            </a:r>
            <a:r>
              <a:rPr lang="nl-NL"/>
              <a:t> </a:t>
            </a:r>
            <a:r>
              <a:rPr lang="nl-NL" err="1"/>
              <a:t>you’re</a:t>
            </a:r>
            <a:r>
              <a:rPr lang="nl-NL"/>
              <a:t> </a:t>
            </a:r>
            <a:r>
              <a:rPr lang="nl-NL" err="1"/>
              <a:t>too</a:t>
            </a:r>
            <a:r>
              <a:rPr lang="nl-NL"/>
              <a:t> small </a:t>
            </a:r>
            <a:r>
              <a:rPr lang="nl-NL" err="1"/>
              <a:t>to</a:t>
            </a:r>
            <a:r>
              <a:rPr lang="nl-NL"/>
              <a:t> make a </a:t>
            </a:r>
            <a:r>
              <a:rPr lang="nl-NL" err="1"/>
              <a:t>difference</a:t>
            </a:r>
            <a:r>
              <a:rPr lang="nl-NL"/>
              <a:t>,</a:t>
            </a:r>
          </a:p>
          <a:p>
            <a:pPr lvl="0"/>
            <a:r>
              <a:rPr lang="nl-NL" err="1"/>
              <a:t>try</a:t>
            </a:r>
            <a:r>
              <a:rPr lang="nl-NL"/>
              <a:t> sleeping </a:t>
            </a:r>
            <a:r>
              <a:rPr lang="nl-NL" err="1"/>
              <a:t>with</a:t>
            </a:r>
            <a:r>
              <a:rPr lang="nl-NL"/>
              <a:t> a </a:t>
            </a:r>
            <a:r>
              <a:rPr lang="nl-NL" err="1"/>
              <a:t>mosquito</a:t>
            </a:r>
            <a:r>
              <a:rPr lang="nl-NL"/>
              <a:t>.”</a:t>
            </a:r>
          </a:p>
        </p:txBody>
      </p:sp>
      <p:sp>
        <p:nvSpPr>
          <p:cNvPr id="7" name="Tijdelijke aanduiding voor inhoud 5">
            <a:extLst>
              <a:ext uri="{FF2B5EF4-FFF2-40B4-BE49-F238E27FC236}">
                <a16:creationId xmlns:a16="http://schemas.microsoft.com/office/drawing/2014/main" id="{32BBBE65-E4F1-BF43-8882-245ED8939A46}"/>
              </a:ext>
            </a:extLst>
          </p:cNvPr>
          <p:cNvSpPr>
            <a:spLocks noGrp="1"/>
          </p:cNvSpPr>
          <p:nvPr>
            <p:ph sz="quarter" idx="11" hasCustomPrompt="1"/>
          </p:nvPr>
        </p:nvSpPr>
        <p:spPr>
          <a:xfrm>
            <a:off x="2325071" y="7854541"/>
            <a:ext cx="8151459" cy="720391"/>
          </a:xfrm>
          <a:prstGeom prst="rect">
            <a:avLst/>
          </a:prstGeom>
        </p:spPr>
        <p:txBody>
          <a:bodyPr anchor="ctr"/>
          <a:lstStyle>
            <a:lvl1pPr marL="0" indent="0" algn="ctr">
              <a:buFontTx/>
              <a:buNone/>
              <a:defRPr sz="1575" b="0">
                <a:solidFill>
                  <a:schemeClr val="tx1"/>
                </a:solidFill>
              </a:defRPr>
            </a:lvl1pPr>
          </a:lstStyle>
          <a:p>
            <a:pPr lvl="0"/>
            <a:r>
              <a:rPr lang="nl-NL" b="0"/>
              <a:t>Dalai Lama XIV</a:t>
            </a:r>
            <a:endParaRPr lang="nl-NL"/>
          </a:p>
        </p:txBody>
      </p:sp>
    </p:spTree>
    <p:extLst>
      <p:ext uri="{BB962C8B-B14F-4D97-AF65-F5344CB8AC3E}">
        <p14:creationId xmlns:p14="http://schemas.microsoft.com/office/powerpoint/2010/main" val="188204844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Mosquito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1A985A5-8394-E449-9D9C-BC5C838EA3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850" y="-21697"/>
            <a:ext cx="14736559" cy="9824373"/>
          </a:xfrm>
          <a:prstGeom prst="rect">
            <a:avLst/>
          </a:prstGeom>
        </p:spPr>
      </p:pic>
      <p:sp>
        <p:nvSpPr>
          <p:cNvPr id="7" name="Tekstvak 6">
            <a:extLst>
              <a:ext uri="{FF2B5EF4-FFF2-40B4-BE49-F238E27FC236}">
                <a16:creationId xmlns:a16="http://schemas.microsoft.com/office/drawing/2014/main" id="{44353FE5-CB86-FF45-A449-200693ADB71F}"/>
              </a:ext>
            </a:extLst>
          </p:cNvPr>
          <p:cNvSpPr txBox="1"/>
          <p:nvPr userDrawn="1"/>
        </p:nvSpPr>
        <p:spPr>
          <a:xfrm>
            <a:off x="881243" y="2868335"/>
            <a:ext cx="4242873" cy="2693814"/>
          </a:xfrm>
          <a:prstGeom prst="rect">
            <a:avLst/>
          </a:prstGeom>
          <a:noFill/>
        </p:spPr>
        <p:txBody>
          <a:bodyPr wrap="square" rtlCol="0">
            <a:spAutoFit/>
          </a:bodyPr>
          <a:lstStyle/>
          <a:p>
            <a:pPr lvl="0"/>
            <a:r>
              <a:rPr lang="nl-NL" sz="2415"/>
              <a:t>”</a:t>
            </a:r>
            <a:r>
              <a:rPr lang="nl-NL" sz="2415" err="1"/>
              <a:t>If</a:t>
            </a:r>
            <a:r>
              <a:rPr lang="nl-NL" sz="2415"/>
              <a:t> </a:t>
            </a:r>
            <a:r>
              <a:rPr lang="nl-NL" sz="2415" err="1"/>
              <a:t>you</a:t>
            </a:r>
            <a:r>
              <a:rPr lang="nl-NL" sz="2415"/>
              <a:t> </a:t>
            </a:r>
            <a:r>
              <a:rPr lang="nl-NL" sz="2415" err="1"/>
              <a:t>think</a:t>
            </a:r>
            <a:r>
              <a:rPr lang="nl-NL" sz="2415"/>
              <a:t> </a:t>
            </a:r>
            <a:r>
              <a:rPr lang="nl-NL" sz="2415" err="1"/>
              <a:t>you’re</a:t>
            </a:r>
            <a:r>
              <a:rPr lang="nl-NL" sz="2415"/>
              <a:t> </a:t>
            </a:r>
            <a:r>
              <a:rPr lang="nl-NL" sz="2415" err="1"/>
              <a:t>too</a:t>
            </a:r>
            <a:r>
              <a:rPr lang="nl-NL" sz="2415"/>
              <a:t> small </a:t>
            </a:r>
            <a:r>
              <a:rPr lang="nl-NL" sz="2415" err="1"/>
              <a:t>to</a:t>
            </a:r>
            <a:r>
              <a:rPr lang="nl-NL" sz="2415"/>
              <a:t> make a </a:t>
            </a:r>
            <a:r>
              <a:rPr lang="nl-NL" sz="2415" err="1"/>
              <a:t>difference</a:t>
            </a:r>
            <a:r>
              <a:rPr lang="nl-NL" sz="2415"/>
              <a:t>, </a:t>
            </a:r>
            <a:r>
              <a:rPr lang="nl-NL" sz="2415" err="1"/>
              <a:t>try</a:t>
            </a:r>
            <a:r>
              <a:rPr lang="nl-NL" sz="2415"/>
              <a:t> sleeping </a:t>
            </a:r>
            <a:r>
              <a:rPr lang="nl-NL" sz="2415" err="1"/>
              <a:t>with</a:t>
            </a:r>
            <a:r>
              <a:rPr lang="nl-NL" sz="2415"/>
              <a:t> a </a:t>
            </a:r>
            <a:r>
              <a:rPr lang="nl-NL" sz="2415" err="1"/>
              <a:t>mosquito</a:t>
            </a:r>
            <a:r>
              <a:rPr lang="nl-NL" sz="2415"/>
              <a:t>.”</a:t>
            </a:r>
          </a:p>
          <a:p>
            <a:pPr lvl="0"/>
            <a:endParaRPr lang="nl-NL" sz="2415"/>
          </a:p>
          <a:p>
            <a:pPr lvl="0"/>
            <a:r>
              <a:rPr lang="nl-NL" sz="2415"/>
              <a:t>Dalai Lama XIV</a:t>
            </a:r>
          </a:p>
          <a:p>
            <a:endParaRPr lang="nl-NL" sz="2415"/>
          </a:p>
        </p:txBody>
      </p:sp>
    </p:spTree>
    <p:extLst>
      <p:ext uri="{BB962C8B-B14F-4D97-AF65-F5344CB8AC3E}">
        <p14:creationId xmlns:p14="http://schemas.microsoft.com/office/powerpoint/2010/main" val="24279867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Mosquito - tekst aanpasbaar">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1A985A5-8394-E449-9D9C-BC5C838EA3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850" y="-21697"/>
            <a:ext cx="14736559" cy="9824373"/>
          </a:xfrm>
          <a:prstGeom prst="rect">
            <a:avLst/>
          </a:prstGeom>
        </p:spPr>
      </p:pic>
      <p:sp>
        <p:nvSpPr>
          <p:cNvPr id="6" name="Tijdelijke aanduiding voor inhoud 5">
            <a:extLst>
              <a:ext uri="{FF2B5EF4-FFF2-40B4-BE49-F238E27FC236}">
                <a16:creationId xmlns:a16="http://schemas.microsoft.com/office/drawing/2014/main" id="{D2CF134E-7B61-4343-AAAF-A568211D4430}"/>
              </a:ext>
            </a:extLst>
          </p:cNvPr>
          <p:cNvSpPr>
            <a:spLocks noGrp="1"/>
          </p:cNvSpPr>
          <p:nvPr>
            <p:ph sz="quarter" idx="10" hasCustomPrompt="1"/>
          </p:nvPr>
        </p:nvSpPr>
        <p:spPr>
          <a:xfrm>
            <a:off x="895790" y="2945924"/>
            <a:ext cx="4132636" cy="3709352"/>
          </a:xfrm>
          <a:prstGeom prst="rect">
            <a:avLst/>
          </a:prstGeom>
        </p:spPr>
        <p:txBody>
          <a:bodyPr/>
          <a:lstStyle>
            <a:lvl1pPr marL="0" indent="0">
              <a:buFontTx/>
              <a:buNone/>
              <a:defRPr/>
            </a:lvl1pPr>
          </a:lstStyle>
          <a:p>
            <a:pPr lvl="0"/>
            <a:r>
              <a:rPr lang="nl-NL"/>
              <a:t>”</a:t>
            </a:r>
            <a:r>
              <a:rPr lang="nl-NL" err="1"/>
              <a:t>If</a:t>
            </a:r>
            <a:r>
              <a:rPr lang="nl-NL"/>
              <a:t> </a:t>
            </a:r>
            <a:r>
              <a:rPr lang="nl-NL" err="1"/>
              <a:t>you</a:t>
            </a:r>
            <a:r>
              <a:rPr lang="nl-NL"/>
              <a:t> </a:t>
            </a:r>
            <a:r>
              <a:rPr lang="nl-NL" err="1"/>
              <a:t>think</a:t>
            </a:r>
            <a:r>
              <a:rPr lang="nl-NL"/>
              <a:t> </a:t>
            </a:r>
            <a:r>
              <a:rPr lang="nl-NL" err="1"/>
              <a:t>you’re</a:t>
            </a:r>
            <a:r>
              <a:rPr lang="nl-NL"/>
              <a:t> </a:t>
            </a:r>
            <a:r>
              <a:rPr lang="nl-NL" err="1"/>
              <a:t>too</a:t>
            </a:r>
            <a:r>
              <a:rPr lang="nl-NL"/>
              <a:t> small </a:t>
            </a:r>
            <a:r>
              <a:rPr lang="nl-NL" err="1"/>
              <a:t>to</a:t>
            </a:r>
            <a:r>
              <a:rPr lang="nl-NL"/>
              <a:t> make a </a:t>
            </a:r>
            <a:r>
              <a:rPr lang="nl-NL" err="1"/>
              <a:t>difference</a:t>
            </a:r>
            <a:r>
              <a:rPr lang="nl-NL"/>
              <a:t>, </a:t>
            </a:r>
            <a:r>
              <a:rPr lang="nl-NL" err="1"/>
              <a:t>try</a:t>
            </a:r>
            <a:r>
              <a:rPr lang="nl-NL"/>
              <a:t> sleeping </a:t>
            </a:r>
            <a:r>
              <a:rPr lang="nl-NL" err="1"/>
              <a:t>with</a:t>
            </a:r>
            <a:r>
              <a:rPr lang="nl-NL"/>
              <a:t> a </a:t>
            </a:r>
            <a:r>
              <a:rPr lang="nl-NL" err="1"/>
              <a:t>mosquito</a:t>
            </a:r>
            <a:r>
              <a:rPr lang="nl-NL"/>
              <a:t>.”</a:t>
            </a:r>
          </a:p>
          <a:p>
            <a:pPr lvl="0"/>
            <a:endParaRPr lang="nl-NL"/>
          </a:p>
          <a:p>
            <a:pPr lvl="0"/>
            <a:r>
              <a:rPr lang="nl-NL"/>
              <a:t>Dalai Lama XIV</a:t>
            </a:r>
          </a:p>
        </p:txBody>
      </p:sp>
    </p:spTree>
    <p:extLst>
      <p:ext uri="{BB962C8B-B14F-4D97-AF65-F5344CB8AC3E}">
        <p14:creationId xmlns:p14="http://schemas.microsoft.com/office/powerpoint/2010/main" val="258229223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_Wat is impact?">
    <p:spTree>
      <p:nvGrpSpPr>
        <p:cNvPr id="1" name=""/>
        <p:cNvGrpSpPr/>
        <p:nvPr/>
      </p:nvGrpSpPr>
      <p:grpSpPr>
        <a:xfrm>
          <a:off x="0" y="0"/>
          <a:ext cx="0" cy="0"/>
          <a:chOff x="0" y="0"/>
          <a:chExt cx="0" cy="0"/>
        </a:xfrm>
      </p:grpSpPr>
      <p:pic>
        <p:nvPicPr>
          <p:cNvPr id="5" name="Picture 2" descr="http://dabrownstein.files.wordpress.com/2013/07/terra-incognita-de-jode.jpg">
            <a:extLst>
              <a:ext uri="{FF2B5EF4-FFF2-40B4-BE49-F238E27FC236}">
                <a16:creationId xmlns:a16="http://schemas.microsoft.com/office/drawing/2014/main" id="{AE50DC8E-A9DB-F046-8409-18237BD8283D}"/>
              </a:ext>
            </a:extLst>
          </p:cNvPr>
          <p:cNvPicPr>
            <a:picLocks noChangeAspect="1" noChangeArrowheads="1"/>
          </p:cNvPicPr>
          <p:nvPr userDrawn="1"/>
        </p:nvPicPr>
        <p:blipFill>
          <a:blip r:embed="rId2" cstate="screen"/>
          <a:srcRect/>
          <a:stretch>
            <a:fillRect/>
          </a:stretch>
        </p:blipFill>
        <p:spPr bwMode="auto">
          <a:xfrm>
            <a:off x="-315959" y="0"/>
            <a:ext cx="13433518" cy="9601200"/>
          </a:xfrm>
          <a:prstGeom prst="rect">
            <a:avLst/>
          </a:prstGeom>
          <a:noFill/>
        </p:spPr>
      </p:pic>
      <p:sp>
        <p:nvSpPr>
          <p:cNvPr id="2" name="Tekstvak 1">
            <a:extLst>
              <a:ext uri="{FF2B5EF4-FFF2-40B4-BE49-F238E27FC236}">
                <a16:creationId xmlns:a16="http://schemas.microsoft.com/office/drawing/2014/main" id="{B2E935E3-A1DA-9441-A4E4-C7658A95FF35}"/>
              </a:ext>
            </a:extLst>
          </p:cNvPr>
          <p:cNvSpPr txBox="1"/>
          <p:nvPr userDrawn="1"/>
        </p:nvSpPr>
        <p:spPr>
          <a:xfrm>
            <a:off x="421870" y="3355570"/>
            <a:ext cx="8655628" cy="5909310"/>
          </a:xfrm>
          <a:prstGeom prst="rect">
            <a:avLst/>
          </a:prstGeom>
          <a:noFill/>
        </p:spPr>
        <p:txBody>
          <a:bodyPr wrap="square" rtlCol="0" anchor="t">
            <a:spAutoFit/>
          </a:bodyPr>
          <a:lstStyle/>
          <a:p>
            <a:pPr marL="0" marR="0" lvl="0" indent="0" algn="l" defTabSz="960120" rtl="0" eaLnBrk="1" fontAlgn="auto" latinLnBrk="0" hangingPunct="1">
              <a:lnSpc>
                <a:spcPct val="100000"/>
              </a:lnSpc>
              <a:spcBef>
                <a:spcPts val="0"/>
              </a:spcBef>
              <a:spcAft>
                <a:spcPts val="0"/>
              </a:spcAft>
              <a:buClrTx/>
              <a:buSzTx/>
              <a:buFontTx/>
              <a:buNone/>
              <a:tabLst/>
              <a:defRPr/>
            </a:pPr>
            <a:r>
              <a:rPr lang="nl-NL" sz="12600" b="1">
                <a:solidFill>
                  <a:schemeClr val="bg1"/>
                </a:solidFill>
              </a:rPr>
              <a:t>Wat is impact?</a:t>
            </a:r>
          </a:p>
          <a:p>
            <a:endParaRPr lang="nl-NL" sz="12600" b="1">
              <a:solidFill>
                <a:schemeClr val="bg1"/>
              </a:solidFill>
            </a:endParaRPr>
          </a:p>
        </p:txBody>
      </p:sp>
    </p:spTree>
    <p:extLst>
      <p:ext uri="{BB962C8B-B14F-4D97-AF65-F5344CB8AC3E}">
        <p14:creationId xmlns:p14="http://schemas.microsoft.com/office/powerpoint/2010/main" val="359987505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Wat is impact? - tekst aanpasbaar">
    <p:spTree>
      <p:nvGrpSpPr>
        <p:cNvPr id="1" name=""/>
        <p:cNvGrpSpPr/>
        <p:nvPr/>
      </p:nvGrpSpPr>
      <p:grpSpPr>
        <a:xfrm>
          <a:off x="0" y="0"/>
          <a:ext cx="0" cy="0"/>
          <a:chOff x="0" y="0"/>
          <a:chExt cx="0" cy="0"/>
        </a:xfrm>
      </p:grpSpPr>
      <p:pic>
        <p:nvPicPr>
          <p:cNvPr id="5" name="Picture 2" descr="http://dabrownstein.files.wordpress.com/2013/07/terra-incognita-de-jode.jpg">
            <a:extLst>
              <a:ext uri="{FF2B5EF4-FFF2-40B4-BE49-F238E27FC236}">
                <a16:creationId xmlns:a16="http://schemas.microsoft.com/office/drawing/2014/main" id="{AE50DC8E-A9DB-F046-8409-18237BD8283D}"/>
              </a:ext>
            </a:extLst>
          </p:cNvPr>
          <p:cNvPicPr>
            <a:picLocks noChangeAspect="1" noChangeArrowheads="1"/>
          </p:cNvPicPr>
          <p:nvPr userDrawn="1"/>
        </p:nvPicPr>
        <p:blipFill>
          <a:blip r:embed="rId2" cstate="screen"/>
          <a:srcRect/>
          <a:stretch>
            <a:fillRect/>
          </a:stretch>
        </p:blipFill>
        <p:spPr bwMode="auto">
          <a:xfrm>
            <a:off x="-315959" y="0"/>
            <a:ext cx="13433518" cy="9601200"/>
          </a:xfrm>
          <a:prstGeom prst="rect">
            <a:avLst/>
          </a:prstGeom>
          <a:noFill/>
        </p:spPr>
      </p:pic>
      <p:sp>
        <p:nvSpPr>
          <p:cNvPr id="6" name="Tijdelijke aanduiding voor inhoud 5">
            <a:extLst>
              <a:ext uri="{FF2B5EF4-FFF2-40B4-BE49-F238E27FC236}">
                <a16:creationId xmlns:a16="http://schemas.microsoft.com/office/drawing/2014/main" id="{479ACD5A-D822-C34F-B8CA-00266F9254E0}"/>
              </a:ext>
            </a:extLst>
          </p:cNvPr>
          <p:cNvSpPr>
            <a:spLocks noGrp="1"/>
          </p:cNvSpPr>
          <p:nvPr>
            <p:ph sz="quarter" idx="10" hasCustomPrompt="1"/>
          </p:nvPr>
        </p:nvSpPr>
        <p:spPr>
          <a:xfrm>
            <a:off x="406718" y="2278063"/>
            <a:ext cx="10366296" cy="7323137"/>
          </a:xfrm>
          <a:prstGeom prst="rect">
            <a:avLst/>
          </a:prstGeom>
        </p:spPr>
        <p:txBody>
          <a:bodyPr anchor="ctr"/>
          <a:lstStyle>
            <a:lvl1pPr marL="0" indent="0">
              <a:buFontTx/>
              <a:buNone/>
              <a:defRPr sz="12600" b="1">
                <a:solidFill>
                  <a:schemeClr val="bg1"/>
                </a:solidFill>
              </a:defRPr>
            </a:lvl1pPr>
          </a:lstStyle>
          <a:p>
            <a:pPr lvl="0"/>
            <a:r>
              <a:rPr lang="nl-NL"/>
              <a:t>Wat is impact?</a:t>
            </a:r>
          </a:p>
        </p:txBody>
      </p:sp>
    </p:spTree>
    <p:extLst>
      <p:ext uri="{BB962C8B-B14F-4D97-AF65-F5344CB8AC3E}">
        <p14:creationId xmlns:p14="http://schemas.microsoft.com/office/powerpoint/2010/main" val="142025195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Landschap">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0523931-37CF-1641-8623-F4566E32B069}"/>
              </a:ext>
            </a:extLst>
          </p:cNvPr>
          <p:cNvPicPr>
            <a:picLocks noChangeAspect="1"/>
          </p:cNvPicPr>
          <p:nvPr userDrawn="1"/>
        </p:nvPicPr>
        <p:blipFill>
          <a:blip r:embed="rId2"/>
          <a:stretch>
            <a:fillRect/>
          </a:stretch>
        </p:blipFill>
        <p:spPr>
          <a:xfrm>
            <a:off x="0" y="0"/>
            <a:ext cx="12801600" cy="9601200"/>
          </a:xfrm>
          <a:prstGeom prst="rect">
            <a:avLst/>
          </a:prstGeom>
        </p:spPr>
      </p:pic>
    </p:spTree>
    <p:extLst>
      <p:ext uri="{BB962C8B-B14F-4D97-AF65-F5344CB8AC3E}">
        <p14:creationId xmlns:p14="http://schemas.microsoft.com/office/powerpoint/2010/main" val="171932507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5" name="Tijdelijke aanduiding voor datum 3"/>
          <p:cNvSpPr>
            <a:spLocks noGrp="1"/>
          </p:cNvSpPr>
          <p:nvPr>
            <p:ph type="dt" sz="half" idx="2"/>
          </p:nvPr>
        </p:nvSpPr>
        <p:spPr>
          <a:xfrm>
            <a:off x="640081" y="8898894"/>
            <a:ext cx="2030705" cy="511175"/>
          </a:xfrm>
          <a:prstGeom prst="rect">
            <a:avLst/>
          </a:prstGeom>
        </p:spPr>
        <p:txBody>
          <a:bodyPr vert="horz" lIns="91440" tIns="45720" rIns="91440" bIns="45720" rtlCol="0" anchor="ctr"/>
          <a:lstStyle>
            <a:lvl1pPr algn="l">
              <a:defRPr sz="945">
                <a:solidFill>
                  <a:srgbClr val="5D4F4B"/>
                </a:solidFill>
                <a:latin typeface="Arial" pitchFamily="34" charset="0"/>
                <a:cs typeface="Arial" pitchFamily="34" charset="0"/>
              </a:defRPr>
            </a:lvl1pPr>
          </a:lstStyle>
          <a:p>
            <a:fld id="{2DC8DBA1-91C7-490F-AEA8-4B56C5A08C72}" type="datetime1">
              <a:rPr lang="nl-NL" smtClean="0"/>
              <a:pPr/>
              <a:t>11-10-2023</a:t>
            </a:fld>
            <a:endParaRPr lang="nl-NL"/>
          </a:p>
        </p:txBody>
      </p:sp>
      <p:sp>
        <p:nvSpPr>
          <p:cNvPr id="6" name="Tijdelijke aanduiding voor voettekst 4"/>
          <p:cNvSpPr>
            <a:spLocks noGrp="1"/>
          </p:cNvSpPr>
          <p:nvPr>
            <p:ph type="ftr" sz="quarter" idx="3"/>
          </p:nvPr>
        </p:nvSpPr>
        <p:spPr>
          <a:xfrm>
            <a:off x="2771597" y="8898894"/>
            <a:ext cx="3629203" cy="511175"/>
          </a:xfrm>
          <a:prstGeom prst="rect">
            <a:avLst/>
          </a:prstGeom>
        </p:spPr>
        <p:txBody>
          <a:bodyPr vert="horz" lIns="91440" tIns="45720" rIns="91440" bIns="45720" rtlCol="0" anchor="ctr"/>
          <a:lstStyle>
            <a:lvl1pPr algn="ctr">
              <a:defRPr sz="945">
                <a:solidFill>
                  <a:srgbClr val="5D4F4B"/>
                </a:solidFill>
                <a:latin typeface="Arial" pitchFamily="34" charset="0"/>
                <a:cs typeface="Arial" pitchFamily="34" charset="0"/>
              </a:defRPr>
            </a:lvl1pPr>
          </a:lstStyle>
          <a:p>
            <a:endParaRPr lang="nl-NL"/>
          </a:p>
        </p:txBody>
      </p:sp>
      <p:sp>
        <p:nvSpPr>
          <p:cNvPr id="7" name="Tijdelijke aanduiding voor dianummer 5"/>
          <p:cNvSpPr>
            <a:spLocks noGrp="1"/>
          </p:cNvSpPr>
          <p:nvPr>
            <p:ph type="sldNum" sz="quarter" idx="4"/>
          </p:nvPr>
        </p:nvSpPr>
        <p:spPr>
          <a:xfrm>
            <a:off x="6501614" y="8900645"/>
            <a:ext cx="1310546" cy="511175"/>
          </a:xfrm>
          <a:prstGeom prst="rect">
            <a:avLst/>
          </a:prstGeom>
        </p:spPr>
        <p:txBody>
          <a:bodyPr vert="horz" lIns="91440" tIns="45720" rIns="91440" bIns="45720" rtlCol="0" anchor="ctr"/>
          <a:lstStyle>
            <a:lvl1pPr algn="r">
              <a:defRPr sz="945">
                <a:solidFill>
                  <a:srgbClr val="5D4F4B"/>
                </a:solidFill>
                <a:latin typeface="Arial" pitchFamily="34" charset="0"/>
                <a:cs typeface="Arial" pitchFamily="34" charset="0"/>
              </a:defRPr>
            </a:lvl1pPr>
          </a:lstStyle>
          <a:p>
            <a:fld id="{B1FC6559-8ADD-41CA-93FA-6148CED549C5}" type="slidenum">
              <a:rPr lang="nl-NL" smtClean="0"/>
              <a:pPr/>
              <a:t>‹nr.›</a:t>
            </a:fld>
            <a:endParaRPr lang="nl-NL"/>
          </a:p>
        </p:txBody>
      </p:sp>
    </p:spTree>
    <p:extLst>
      <p:ext uri="{BB962C8B-B14F-4D97-AF65-F5344CB8AC3E}">
        <p14:creationId xmlns:p14="http://schemas.microsoft.com/office/powerpoint/2010/main" val="304229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el en inhoud">
    <p:spTree>
      <p:nvGrpSpPr>
        <p:cNvPr id="1" name=""/>
        <p:cNvGrpSpPr/>
        <p:nvPr/>
      </p:nvGrpSpPr>
      <p:grpSpPr>
        <a:xfrm>
          <a:off x="0" y="0"/>
          <a:ext cx="0" cy="0"/>
          <a:chOff x="0" y="0"/>
          <a:chExt cx="0" cy="0"/>
        </a:xfrm>
      </p:grpSpPr>
      <p:sp>
        <p:nvSpPr>
          <p:cNvPr id="6" name="Tijdelijke aanduiding voor inhoud 2">
            <a:extLst>
              <a:ext uri="{FF2B5EF4-FFF2-40B4-BE49-F238E27FC236}">
                <a16:creationId xmlns:a16="http://schemas.microsoft.com/office/drawing/2014/main" id="{F77490A3-89F4-1E4C-A347-4A9BAB82F14A}"/>
              </a:ext>
            </a:extLst>
          </p:cNvPr>
          <p:cNvSpPr>
            <a:spLocks noGrp="1"/>
          </p:cNvSpPr>
          <p:nvPr>
            <p:ph idx="1"/>
          </p:nvPr>
        </p:nvSpPr>
        <p:spPr>
          <a:xfrm>
            <a:off x="523320" y="1873859"/>
            <a:ext cx="11399838" cy="6942600"/>
          </a:xfrm>
          <a:prstGeom prst="rect">
            <a:avLst/>
          </a:prstGeom>
        </p:spPr>
        <p:txBody>
          <a:bodyPr/>
          <a:lstStyle>
            <a:lvl1pPr>
              <a:defRPr sz="2300"/>
            </a:lvl1pPr>
            <a:lvl2pPr>
              <a:defRPr sz="1800"/>
            </a:lvl2pPr>
            <a:lvl3pPr>
              <a:defRPr sz="1500"/>
            </a:lvl3pPr>
            <a:lvl4pPr>
              <a:defRPr sz="12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
        <p:nvSpPr>
          <p:cNvPr id="2" name="Titel 1">
            <a:extLst>
              <a:ext uri="{FF2B5EF4-FFF2-40B4-BE49-F238E27FC236}">
                <a16:creationId xmlns:a16="http://schemas.microsoft.com/office/drawing/2014/main" id="{7A208072-C0FA-5E4E-86C4-DB4E2AC575EE}"/>
              </a:ext>
            </a:extLst>
          </p:cNvPr>
          <p:cNvSpPr>
            <a:spLocks noGrp="1"/>
          </p:cNvSpPr>
          <p:nvPr>
            <p:ph type="title"/>
          </p:nvPr>
        </p:nvSpPr>
        <p:spPr>
          <a:xfrm>
            <a:off x="523319" y="511175"/>
            <a:ext cx="11399837" cy="1102940"/>
          </a:xfrm>
          <a:prstGeom prst="rect">
            <a:avLst/>
          </a:prstGeom>
        </p:spPr>
        <p:txBody>
          <a:bodyPr anchor="ctr"/>
          <a:lstStyle>
            <a:lvl1pPr>
              <a:defRPr b="1"/>
            </a:lvl1pPr>
          </a:lstStyle>
          <a:p>
            <a:r>
              <a:rPr lang="nl-NL"/>
              <a:t>Klik om stijl te bewerken</a:t>
            </a:r>
          </a:p>
        </p:txBody>
      </p:sp>
    </p:spTree>
    <p:extLst>
      <p:ext uri="{BB962C8B-B14F-4D97-AF65-F5344CB8AC3E}">
        <p14:creationId xmlns:p14="http://schemas.microsoft.com/office/powerpoint/2010/main" val="3203312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698FF24-39ED-5F40-8ACA-24A94D156DF4}"/>
              </a:ext>
            </a:extLst>
          </p:cNvPr>
          <p:cNvPicPr>
            <a:picLocks noChangeAspect="1"/>
          </p:cNvPicPr>
          <p:nvPr userDrawn="1"/>
        </p:nvPicPr>
        <p:blipFill>
          <a:blip r:embed="rId2"/>
          <a:stretch>
            <a:fillRect/>
          </a:stretch>
        </p:blipFill>
        <p:spPr>
          <a:xfrm>
            <a:off x="2731412" y="1698417"/>
            <a:ext cx="7963969" cy="5309312"/>
          </a:xfrm>
          <a:prstGeom prst="rect">
            <a:avLst/>
          </a:prstGeom>
        </p:spPr>
      </p:pic>
      <p:sp>
        <p:nvSpPr>
          <p:cNvPr id="5" name="Tijdelijke aanduiding voor inhoud 4">
            <a:extLst>
              <a:ext uri="{FF2B5EF4-FFF2-40B4-BE49-F238E27FC236}">
                <a16:creationId xmlns:a16="http://schemas.microsoft.com/office/drawing/2014/main" id="{173AB2FD-2428-4F4E-A98B-F4895B7D633B}"/>
              </a:ext>
            </a:extLst>
          </p:cNvPr>
          <p:cNvSpPr>
            <a:spLocks noGrp="1"/>
          </p:cNvSpPr>
          <p:nvPr>
            <p:ph sz="quarter" idx="10" hasCustomPrompt="1"/>
          </p:nvPr>
        </p:nvSpPr>
        <p:spPr>
          <a:xfrm>
            <a:off x="3501270" y="5273566"/>
            <a:ext cx="5799060" cy="1029017"/>
          </a:xfrm>
          <a:prstGeom prst="rect">
            <a:avLst/>
          </a:prstGeom>
        </p:spPr>
        <p:txBody>
          <a:bodyPr anchor="ctr"/>
          <a:lstStyle>
            <a:lvl1pPr marL="0" indent="0" algn="l">
              <a:buFontTx/>
              <a:buNone/>
              <a:defRPr sz="2000"/>
            </a:lvl1pPr>
          </a:lstStyle>
          <a:p>
            <a:pPr lvl="0"/>
            <a:r>
              <a:rPr lang="nl-NL"/>
              <a:t>Van goede intenties naar sturen op impact</a:t>
            </a:r>
          </a:p>
        </p:txBody>
      </p:sp>
    </p:spTree>
    <p:extLst>
      <p:ext uri="{BB962C8B-B14F-4D97-AF65-F5344CB8AC3E}">
        <p14:creationId xmlns:p14="http://schemas.microsoft.com/office/powerpoint/2010/main" val="1513990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eginslide blauw">
    <p:spTree>
      <p:nvGrpSpPr>
        <p:cNvPr id="1" name=""/>
        <p:cNvGrpSpPr/>
        <p:nvPr/>
      </p:nvGrpSpPr>
      <p:grpSpPr>
        <a:xfrm>
          <a:off x="0" y="0"/>
          <a:ext cx="0" cy="0"/>
          <a:chOff x="0" y="0"/>
          <a:chExt cx="0" cy="0"/>
        </a:xfrm>
      </p:grpSpPr>
      <p:sp>
        <p:nvSpPr>
          <p:cNvPr id="31" name="Vrije vorm: vorm 30">
            <a:extLst>
              <a:ext uri="{FF2B5EF4-FFF2-40B4-BE49-F238E27FC236}">
                <a16:creationId xmlns:a16="http://schemas.microsoft.com/office/drawing/2014/main" id="{DC6E2CCF-FCB7-49EF-9591-FE80CFA398A8}"/>
              </a:ext>
            </a:extLst>
          </p:cNvPr>
          <p:cNvSpPr/>
          <p:nvPr userDrawn="1"/>
        </p:nvSpPr>
        <p:spPr>
          <a:xfrm>
            <a:off x="459783" y="565503"/>
            <a:ext cx="12341817" cy="8466835"/>
          </a:xfrm>
          <a:custGeom>
            <a:avLst/>
            <a:gdLst>
              <a:gd name="connsiteX0" fmla="*/ 405142 w 11626516"/>
              <a:gd name="connsiteY0" fmla="*/ 0 h 6047739"/>
              <a:gd name="connsiteX1" fmla="*/ 11626516 w 11626516"/>
              <a:gd name="connsiteY1" fmla="*/ 0 h 6047739"/>
              <a:gd name="connsiteX2" fmla="*/ 11626516 w 11626516"/>
              <a:gd name="connsiteY2" fmla="*/ 6047739 h 6047739"/>
              <a:gd name="connsiteX3" fmla="*/ 0 w 11626516"/>
              <a:gd name="connsiteY3" fmla="*/ 6047739 h 6047739"/>
              <a:gd name="connsiteX4" fmla="*/ 0 w 11626516"/>
              <a:gd name="connsiteY4" fmla="*/ 412376 h 604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6516" h="6047739">
                <a:moveTo>
                  <a:pt x="405142" y="0"/>
                </a:moveTo>
                <a:lnTo>
                  <a:pt x="11626516" y="0"/>
                </a:lnTo>
                <a:lnTo>
                  <a:pt x="11626516" y="6047739"/>
                </a:lnTo>
                <a:lnTo>
                  <a:pt x="0" y="6047739"/>
                </a:lnTo>
                <a:lnTo>
                  <a:pt x="0" y="412376"/>
                </a:lnTo>
                <a:close/>
              </a:path>
            </a:pathLst>
          </a:custGeom>
          <a:solidFill>
            <a:srgbClr val="87C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23"/>
          </a:p>
        </p:txBody>
      </p:sp>
      <p:sp>
        <p:nvSpPr>
          <p:cNvPr id="13" name="Rechthoek 12">
            <a:extLst>
              <a:ext uri="{FF2B5EF4-FFF2-40B4-BE49-F238E27FC236}">
                <a16:creationId xmlns:a16="http://schemas.microsoft.com/office/drawing/2014/main" id="{ED444A1E-FCA6-4E54-A9D2-993E69AA5A07}"/>
              </a:ext>
            </a:extLst>
          </p:cNvPr>
          <p:cNvSpPr>
            <a:spLocks noChangeAspect="1"/>
          </p:cNvSpPr>
          <p:nvPr userDrawn="1"/>
        </p:nvSpPr>
        <p:spPr>
          <a:xfrm>
            <a:off x="4629108" y="3887335"/>
            <a:ext cx="2573085" cy="257308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223">
              <a:solidFill>
                <a:schemeClr val="bg1"/>
              </a:solidFill>
            </a:endParaRPr>
          </a:p>
        </p:txBody>
      </p:sp>
      <p:sp>
        <p:nvSpPr>
          <p:cNvPr id="14" name="Rechthoek 13">
            <a:extLst>
              <a:ext uri="{FF2B5EF4-FFF2-40B4-BE49-F238E27FC236}">
                <a16:creationId xmlns:a16="http://schemas.microsoft.com/office/drawing/2014/main" id="{FD0601EB-8525-4484-BE2E-BF5AD3E27415}"/>
              </a:ext>
            </a:extLst>
          </p:cNvPr>
          <p:cNvSpPr/>
          <p:nvPr userDrawn="1"/>
        </p:nvSpPr>
        <p:spPr>
          <a:xfrm>
            <a:off x="11083491" y="8185495"/>
            <a:ext cx="1718110" cy="1415705"/>
          </a:xfrm>
          <a:prstGeom prst="rect">
            <a:avLst/>
          </a:prstGeom>
          <a:solidFill>
            <a:srgbClr val="AFAD94">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nl-NL" sz="2223">
              <a:solidFill>
                <a:schemeClr val="bg1"/>
              </a:solidFill>
            </a:endParaRPr>
          </a:p>
        </p:txBody>
      </p:sp>
      <p:sp>
        <p:nvSpPr>
          <p:cNvPr id="17" name="Rechthoek 16">
            <a:extLst>
              <a:ext uri="{FF2B5EF4-FFF2-40B4-BE49-F238E27FC236}">
                <a16:creationId xmlns:a16="http://schemas.microsoft.com/office/drawing/2014/main" id="{C5E1D48A-4CC9-4630-B92D-1D48D3F6471B}"/>
              </a:ext>
            </a:extLst>
          </p:cNvPr>
          <p:cNvSpPr>
            <a:spLocks noChangeAspect="1"/>
          </p:cNvSpPr>
          <p:nvPr userDrawn="1"/>
        </p:nvSpPr>
        <p:spPr>
          <a:xfrm>
            <a:off x="9135073" y="6453273"/>
            <a:ext cx="2573085" cy="257308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223">
              <a:solidFill>
                <a:schemeClr val="bg1"/>
              </a:solidFill>
            </a:endParaRPr>
          </a:p>
        </p:txBody>
      </p:sp>
      <p:sp>
        <p:nvSpPr>
          <p:cNvPr id="19" name="Tijdelijke aanduiding voor tekst 16">
            <a:extLst>
              <a:ext uri="{FF2B5EF4-FFF2-40B4-BE49-F238E27FC236}">
                <a16:creationId xmlns:a16="http://schemas.microsoft.com/office/drawing/2014/main" id="{E6E32536-F841-477C-80BA-FADC319E756D}"/>
              </a:ext>
            </a:extLst>
          </p:cNvPr>
          <p:cNvSpPr>
            <a:spLocks noGrp="1" noChangeAspect="1"/>
          </p:cNvSpPr>
          <p:nvPr>
            <p:ph type="body" sz="quarter" idx="14" hasCustomPrompt="1"/>
          </p:nvPr>
        </p:nvSpPr>
        <p:spPr>
          <a:xfrm>
            <a:off x="2056023" y="6453273"/>
            <a:ext cx="2573085" cy="2573085"/>
          </a:xfrm>
          <a:prstGeom prst="rect">
            <a:avLst/>
          </a:prstGeom>
          <a:solidFill>
            <a:schemeClr val="bg1"/>
          </a:solidFill>
          <a:ln>
            <a:solidFill>
              <a:schemeClr val="bg1"/>
            </a:solidFill>
          </a:ln>
        </p:spPr>
        <p:txBody>
          <a:bodyPr/>
          <a:lstStyle>
            <a:lvl1pPr marL="0" indent="0">
              <a:buNone/>
              <a:defRPr sz="1890">
                <a:solidFill>
                  <a:srgbClr val="008ACE"/>
                </a:solidFill>
                <a:latin typeface="+mj-lt"/>
              </a:defRPr>
            </a:lvl1pPr>
          </a:lstStyle>
          <a:p>
            <a:pPr lvl="0"/>
            <a:r>
              <a:rPr lang="nl-NL"/>
              <a:t>Klik om een subtitel of naam van de spreker toe te voegen</a:t>
            </a:r>
          </a:p>
        </p:txBody>
      </p:sp>
      <p:sp>
        <p:nvSpPr>
          <p:cNvPr id="23" name="Titel 1">
            <a:extLst>
              <a:ext uri="{FF2B5EF4-FFF2-40B4-BE49-F238E27FC236}">
                <a16:creationId xmlns:a16="http://schemas.microsoft.com/office/drawing/2014/main" id="{739943ED-3EC6-4B1D-A5E4-25CCBFBB145B}"/>
              </a:ext>
            </a:extLst>
          </p:cNvPr>
          <p:cNvSpPr>
            <a:spLocks noGrp="1"/>
          </p:cNvSpPr>
          <p:nvPr>
            <p:ph type="ctrTitle" hasCustomPrompt="1"/>
          </p:nvPr>
        </p:nvSpPr>
        <p:spPr>
          <a:xfrm>
            <a:off x="1339605" y="1415706"/>
            <a:ext cx="8708162" cy="2071047"/>
          </a:xfrm>
          <a:prstGeom prst="rect">
            <a:avLst/>
          </a:prstGeom>
        </p:spPr>
        <p:txBody>
          <a:bodyPr lIns="0" tIns="0" rIns="0" bIns="0" anchor="t"/>
          <a:lstStyle>
            <a:lvl1pPr algn="l">
              <a:lnSpc>
                <a:spcPct val="80000"/>
              </a:lnSpc>
              <a:defRPr sz="5040" b="1">
                <a:solidFill>
                  <a:schemeClr val="bg1"/>
                </a:solidFill>
                <a:latin typeface="+mn-lt"/>
              </a:defRPr>
            </a:lvl1pPr>
          </a:lstStyle>
          <a:p>
            <a:r>
              <a:rPr lang="nl-NL"/>
              <a:t>Voeg een titel toe</a:t>
            </a:r>
          </a:p>
        </p:txBody>
      </p:sp>
      <p:sp>
        <p:nvSpPr>
          <p:cNvPr id="24" name="Tijdelijke aanduiding voor afbeelding 19">
            <a:extLst>
              <a:ext uri="{FF2B5EF4-FFF2-40B4-BE49-F238E27FC236}">
                <a16:creationId xmlns:a16="http://schemas.microsoft.com/office/drawing/2014/main" id="{C3C2C79C-76BF-42D5-B0B4-6225D21EDED1}"/>
              </a:ext>
            </a:extLst>
          </p:cNvPr>
          <p:cNvSpPr>
            <a:spLocks noGrp="1"/>
          </p:cNvSpPr>
          <p:nvPr>
            <p:ph type="pic" sz="quarter" idx="16" hasCustomPrompt="1"/>
          </p:nvPr>
        </p:nvSpPr>
        <p:spPr>
          <a:xfrm>
            <a:off x="9141601" y="3886627"/>
            <a:ext cx="1935360" cy="2580480"/>
          </a:xfrm>
          <a:prstGeom prst="rect">
            <a:avLst/>
          </a:prstGeom>
        </p:spPr>
        <p:txBody>
          <a:bodyPr anchor="ctr"/>
          <a:lstStyle>
            <a:lvl1pPr marL="0" indent="0" algn="ctr">
              <a:buNone/>
              <a:defRPr sz="1680" i="1"/>
            </a:lvl1pPr>
          </a:lstStyle>
          <a:p>
            <a:r>
              <a:rPr lang="nl-NL" i="1"/>
              <a:t>Klik om een afbeelding toe te voegen of verwijder dit blokje als je geen foto wil gebruiken</a:t>
            </a:r>
            <a:endParaRPr lang="nl-NL"/>
          </a:p>
        </p:txBody>
      </p:sp>
      <p:sp>
        <p:nvSpPr>
          <p:cNvPr id="20" name="Tijdelijke aanduiding voor tekst 16">
            <a:extLst>
              <a:ext uri="{FF2B5EF4-FFF2-40B4-BE49-F238E27FC236}">
                <a16:creationId xmlns:a16="http://schemas.microsoft.com/office/drawing/2014/main" id="{FAF6CA45-46E0-4E35-B299-FDE0A26A6F87}"/>
              </a:ext>
            </a:extLst>
          </p:cNvPr>
          <p:cNvSpPr>
            <a:spLocks noGrp="1" noChangeAspect="1"/>
          </p:cNvSpPr>
          <p:nvPr>
            <p:ph type="body" sz="quarter" idx="15" hasCustomPrompt="1"/>
          </p:nvPr>
        </p:nvSpPr>
        <p:spPr>
          <a:xfrm>
            <a:off x="6561987" y="6453273"/>
            <a:ext cx="2573085" cy="2573085"/>
          </a:xfrm>
          <a:prstGeom prst="rect">
            <a:avLst/>
          </a:prstGeom>
          <a:solidFill>
            <a:srgbClr val="DAA500"/>
          </a:solidFill>
          <a:ln>
            <a:solidFill>
              <a:srgbClr val="DAA500"/>
            </a:solidFill>
          </a:ln>
        </p:spPr>
        <p:txBody>
          <a:bodyPr anchor="b"/>
          <a:lstStyle>
            <a:lvl1pPr marL="0" indent="0">
              <a:buNone/>
              <a:defRPr sz="1890" b="0">
                <a:solidFill>
                  <a:schemeClr val="bg1"/>
                </a:solidFill>
                <a:latin typeface="+mn-lt"/>
              </a:defRPr>
            </a:lvl1pPr>
          </a:lstStyle>
          <a:p>
            <a:pPr lvl="0"/>
            <a:r>
              <a:rPr lang="nl-NL"/>
              <a:t>Klik om een datum toe te voegen</a:t>
            </a:r>
          </a:p>
        </p:txBody>
      </p:sp>
      <p:sp>
        <p:nvSpPr>
          <p:cNvPr id="18" name="Rechthoek 17">
            <a:extLst>
              <a:ext uri="{FF2B5EF4-FFF2-40B4-BE49-F238E27FC236}">
                <a16:creationId xmlns:a16="http://schemas.microsoft.com/office/drawing/2014/main" id="{6F386FC7-8C11-4299-BBF3-D3BDA9D5A7B3}"/>
              </a:ext>
            </a:extLst>
          </p:cNvPr>
          <p:cNvSpPr>
            <a:spLocks noChangeAspect="1"/>
          </p:cNvSpPr>
          <p:nvPr userDrawn="1"/>
        </p:nvSpPr>
        <p:spPr>
          <a:xfrm>
            <a:off x="4629108" y="3887335"/>
            <a:ext cx="2573085" cy="257308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223">
              <a:solidFill>
                <a:schemeClr val="bg1"/>
              </a:solidFill>
            </a:endParaRPr>
          </a:p>
        </p:txBody>
      </p:sp>
      <p:pic>
        <p:nvPicPr>
          <p:cNvPr id="12" name="Afbeelding 11">
            <a:extLst>
              <a:ext uri="{FF2B5EF4-FFF2-40B4-BE49-F238E27FC236}">
                <a16:creationId xmlns:a16="http://schemas.microsoft.com/office/drawing/2014/main" id="{2368A07F-3567-4CBC-BFF6-3F91F3426D4B}"/>
              </a:ext>
            </a:extLst>
          </p:cNvPr>
          <p:cNvPicPr>
            <a:picLocks noChangeAspect="1"/>
          </p:cNvPicPr>
          <p:nvPr userDrawn="1"/>
        </p:nvPicPr>
        <p:blipFill>
          <a:blip r:embed="rId2"/>
          <a:stretch>
            <a:fillRect/>
          </a:stretch>
        </p:blipFill>
        <p:spPr>
          <a:xfrm>
            <a:off x="10280899" y="-3359"/>
            <a:ext cx="2520701" cy="2520701"/>
          </a:xfrm>
          <a:prstGeom prst="rect">
            <a:avLst/>
          </a:prstGeom>
        </p:spPr>
      </p:pic>
    </p:spTree>
    <p:extLst>
      <p:ext uri="{BB962C8B-B14F-4D97-AF65-F5344CB8AC3E}">
        <p14:creationId xmlns:p14="http://schemas.microsoft.com/office/powerpoint/2010/main" val="70819026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698FF24-39ED-5F40-8ACA-24A94D156DF4}"/>
              </a:ext>
            </a:extLst>
          </p:cNvPr>
          <p:cNvPicPr>
            <a:picLocks noChangeAspect="1"/>
          </p:cNvPicPr>
          <p:nvPr userDrawn="1"/>
        </p:nvPicPr>
        <p:blipFill>
          <a:blip r:embed="rId2"/>
          <a:stretch>
            <a:fillRect/>
          </a:stretch>
        </p:blipFill>
        <p:spPr>
          <a:xfrm>
            <a:off x="2731412" y="1698417"/>
            <a:ext cx="7963969" cy="5309312"/>
          </a:xfrm>
          <a:prstGeom prst="rect">
            <a:avLst/>
          </a:prstGeom>
        </p:spPr>
      </p:pic>
      <p:sp>
        <p:nvSpPr>
          <p:cNvPr id="4" name="Tekstvak 3">
            <a:extLst>
              <a:ext uri="{FF2B5EF4-FFF2-40B4-BE49-F238E27FC236}">
                <a16:creationId xmlns:a16="http://schemas.microsoft.com/office/drawing/2014/main" id="{EDD709D9-FCB9-3F40-9F00-975C4AAD334C}"/>
              </a:ext>
            </a:extLst>
          </p:cNvPr>
          <p:cNvSpPr txBox="1"/>
          <p:nvPr userDrawn="1"/>
        </p:nvSpPr>
        <p:spPr>
          <a:xfrm>
            <a:off x="3161227" y="5739580"/>
            <a:ext cx="7132346" cy="8309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a:solidFill>
                  <a:schemeClr val="tx1"/>
                </a:solidFill>
                <a:latin typeface="Century Gothic" panose="020B0502020202020204" pitchFamily="34" charset="0"/>
              </a:rPr>
              <a:t>van goede intenties naar sturen op impact</a:t>
            </a:r>
          </a:p>
          <a:p>
            <a:endParaRPr lang="nl-NL" sz="2400" b="1">
              <a:solidFill>
                <a:schemeClr val="tx1"/>
              </a:solidFill>
              <a:latin typeface="Century Gothic" panose="020B0502020202020204" pitchFamily="34" charset="0"/>
            </a:endParaRPr>
          </a:p>
        </p:txBody>
      </p:sp>
    </p:spTree>
    <p:extLst>
      <p:ext uri="{BB962C8B-B14F-4D97-AF65-F5344CB8AC3E}">
        <p14:creationId xmlns:p14="http://schemas.microsoft.com/office/powerpoint/2010/main" val="568556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okken dia">
    <p:spTree>
      <p:nvGrpSpPr>
        <p:cNvPr id="1" name=""/>
        <p:cNvGrpSpPr/>
        <p:nvPr/>
      </p:nvGrpSpPr>
      <p:grpSpPr>
        <a:xfrm>
          <a:off x="0" y="0"/>
          <a:ext cx="0" cy="0"/>
          <a:chOff x="0" y="0"/>
          <a:chExt cx="0" cy="0"/>
        </a:xfrm>
      </p:grpSpPr>
      <p:sp>
        <p:nvSpPr>
          <p:cNvPr id="2" name="Afgeronde rechthoek 1">
            <a:extLst>
              <a:ext uri="{FF2B5EF4-FFF2-40B4-BE49-F238E27FC236}">
                <a16:creationId xmlns:a16="http://schemas.microsoft.com/office/drawing/2014/main" id="{20153195-9C35-0648-AF41-F37023D3CAF8}"/>
              </a:ext>
            </a:extLst>
          </p:cNvPr>
          <p:cNvSpPr/>
          <p:nvPr userDrawn="1"/>
        </p:nvSpPr>
        <p:spPr>
          <a:xfrm>
            <a:off x="1337871" y="1107024"/>
            <a:ext cx="4485808" cy="7387152"/>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p>
        </p:txBody>
      </p:sp>
      <p:sp>
        <p:nvSpPr>
          <p:cNvPr id="5" name="Afgeronde rechthoek 4">
            <a:extLst>
              <a:ext uri="{FF2B5EF4-FFF2-40B4-BE49-F238E27FC236}">
                <a16:creationId xmlns:a16="http://schemas.microsoft.com/office/drawing/2014/main" id="{4EDB562C-52BA-3543-B4A6-D730A7FD9665}"/>
              </a:ext>
            </a:extLst>
          </p:cNvPr>
          <p:cNvSpPr/>
          <p:nvPr userDrawn="1"/>
        </p:nvSpPr>
        <p:spPr>
          <a:xfrm>
            <a:off x="6977921" y="1107024"/>
            <a:ext cx="4485808" cy="7387152"/>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p>
        </p:txBody>
      </p:sp>
      <p:sp>
        <p:nvSpPr>
          <p:cNvPr id="19" name="Titel 2">
            <a:extLst>
              <a:ext uri="{FF2B5EF4-FFF2-40B4-BE49-F238E27FC236}">
                <a16:creationId xmlns:a16="http://schemas.microsoft.com/office/drawing/2014/main" id="{E8118AF6-A703-2342-B527-E0DB7A2B4492}"/>
              </a:ext>
            </a:extLst>
          </p:cNvPr>
          <p:cNvSpPr>
            <a:spLocks noGrp="1"/>
          </p:cNvSpPr>
          <p:nvPr>
            <p:ph type="title" hasCustomPrompt="1"/>
          </p:nvPr>
        </p:nvSpPr>
        <p:spPr>
          <a:xfrm>
            <a:off x="1888104" y="1812324"/>
            <a:ext cx="3385342" cy="815934"/>
          </a:xfrm>
          <a:prstGeom prst="rect">
            <a:avLst/>
          </a:prstGeom>
          <a:ln>
            <a:noFill/>
          </a:ln>
        </p:spPr>
        <p:txBody>
          <a:bodyPr/>
          <a:lstStyle>
            <a:lvl1pPr algn="ctr">
              <a:defRPr sz="2200" b="1" i="0">
                <a:solidFill>
                  <a:schemeClr val="bg1"/>
                </a:solidFill>
              </a:defRPr>
            </a:lvl1pPr>
          </a:lstStyle>
          <a:p>
            <a:r>
              <a:rPr lang="nl-NL"/>
              <a:t>Programma dag 1</a:t>
            </a:r>
          </a:p>
        </p:txBody>
      </p:sp>
      <p:sp>
        <p:nvSpPr>
          <p:cNvPr id="7" name="Tijdelijke aanduiding voor tekst 6">
            <a:extLst>
              <a:ext uri="{FF2B5EF4-FFF2-40B4-BE49-F238E27FC236}">
                <a16:creationId xmlns:a16="http://schemas.microsoft.com/office/drawing/2014/main" id="{4C755B3D-7526-EF44-8F9A-1169728C7ECE}"/>
              </a:ext>
            </a:extLst>
          </p:cNvPr>
          <p:cNvSpPr>
            <a:spLocks noGrp="1"/>
          </p:cNvSpPr>
          <p:nvPr>
            <p:ph type="body" sz="quarter" idx="11" hasCustomPrompt="1"/>
          </p:nvPr>
        </p:nvSpPr>
        <p:spPr>
          <a:xfrm>
            <a:off x="7524777" y="5190209"/>
            <a:ext cx="3385424" cy="2768223"/>
          </a:xfrm>
          <a:prstGeom prst="rect">
            <a:avLst/>
          </a:prstGeom>
        </p:spPr>
        <p:txBody>
          <a:bodyPr/>
          <a:lstStyle>
            <a:lvl1pPr marL="342900" indent="-342900" algn="l">
              <a:lnSpc>
                <a:spcPct val="120000"/>
              </a:lnSpc>
              <a:spcBef>
                <a:spcPts val="0"/>
              </a:spcBef>
              <a:buClrTx/>
              <a:buSzPct val="100000"/>
              <a:buFont typeface="+mj-lt"/>
              <a:buAutoNum type="arabicPeriod"/>
              <a:defRPr sz="1500">
                <a:solidFill>
                  <a:schemeClr val="bg1"/>
                </a:solidFill>
                <a:latin typeface="+mn-lt"/>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marL="342900" indent="-342900" algn="l">
              <a:lnSpc>
                <a:spcPct val="120000"/>
              </a:lnSpc>
              <a:buSzPct val="100000"/>
              <a:buFont typeface="+mj-lt"/>
              <a:buAutoNum type="arabicPeriod"/>
            </a:pPr>
            <a:r>
              <a:rPr lang="nl-NL" sz="1500"/>
              <a:t>Titel 1</a:t>
            </a:r>
          </a:p>
          <a:p>
            <a:pPr marL="342900" indent="-342900" algn="l">
              <a:lnSpc>
                <a:spcPct val="120000"/>
              </a:lnSpc>
              <a:buSzPct val="100000"/>
              <a:buFont typeface="+mj-lt"/>
              <a:buAutoNum type="arabicPeriod"/>
            </a:pPr>
            <a:r>
              <a:rPr lang="nl-NL" sz="1500"/>
              <a:t>Titel 2</a:t>
            </a:r>
          </a:p>
          <a:p>
            <a:pPr marL="342900" indent="-342900" algn="l">
              <a:lnSpc>
                <a:spcPct val="120000"/>
              </a:lnSpc>
              <a:buSzPct val="100000"/>
              <a:buFont typeface="+mj-lt"/>
              <a:buAutoNum type="arabicPeriod"/>
            </a:pPr>
            <a:r>
              <a:rPr lang="nl-NL" sz="1500"/>
              <a:t>Titel 3</a:t>
            </a:r>
          </a:p>
          <a:p>
            <a:pPr marL="342900" indent="-342900" algn="l">
              <a:lnSpc>
                <a:spcPct val="120000"/>
              </a:lnSpc>
              <a:buSzPct val="100000"/>
              <a:buFont typeface="+mj-lt"/>
              <a:buAutoNum type="arabicPeriod"/>
            </a:pPr>
            <a:r>
              <a:rPr lang="nl-NL" sz="1500"/>
              <a:t>Titel 4</a:t>
            </a:r>
          </a:p>
          <a:p>
            <a:pPr marL="342900" indent="-342900" algn="l">
              <a:lnSpc>
                <a:spcPct val="120000"/>
              </a:lnSpc>
              <a:buSzPct val="100000"/>
              <a:buFont typeface="+mj-lt"/>
              <a:buAutoNum type="arabicPeriod"/>
            </a:pPr>
            <a:r>
              <a:rPr lang="nl-NL" sz="1500"/>
              <a:t>Titel 5</a:t>
            </a:r>
          </a:p>
          <a:p>
            <a:pPr marL="342900" indent="-342900" algn="l">
              <a:lnSpc>
                <a:spcPct val="120000"/>
              </a:lnSpc>
              <a:buSzPct val="100000"/>
              <a:buFont typeface="+mj-lt"/>
              <a:buAutoNum type="arabicPeriod"/>
            </a:pPr>
            <a:r>
              <a:rPr lang="nl-NL" sz="1500"/>
              <a:t>Titel 6</a:t>
            </a:r>
          </a:p>
          <a:p>
            <a:pPr marL="342900" indent="-342900" algn="l">
              <a:lnSpc>
                <a:spcPct val="120000"/>
              </a:lnSpc>
              <a:buSzPct val="100000"/>
              <a:buFont typeface="+mj-lt"/>
              <a:buAutoNum type="arabicPeriod"/>
            </a:pPr>
            <a:endParaRPr lang="nl-NL" sz="1500"/>
          </a:p>
          <a:p>
            <a:pPr marL="342900" indent="-342900" algn="l">
              <a:lnSpc>
                <a:spcPct val="120000"/>
              </a:lnSpc>
              <a:buSzPct val="100000"/>
              <a:buFont typeface="+mj-lt"/>
              <a:buAutoNum type="arabicPeriod"/>
            </a:pPr>
            <a:endParaRPr lang="nl-NL"/>
          </a:p>
        </p:txBody>
      </p:sp>
      <p:sp>
        <p:nvSpPr>
          <p:cNvPr id="20" name="Tijdelijke aanduiding voor tekst 6">
            <a:extLst>
              <a:ext uri="{FF2B5EF4-FFF2-40B4-BE49-F238E27FC236}">
                <a16:creationId xmlns:a16="http://schemas.microsoft.com/office/drawing/2014/main" id="{F02E2D55-8F3F-534B-A576-9B017E463C51}"/>
              </a:ext>
            </a:extLst>
          </p:cNvPr>
          <p:cNvSpPr>
            <a:spLocks noGrp="1"/>
          </p:cNvSpPr>
          <p:nvPr>
            <p:ph type="body" sz="quarter" idx="12" hasCustomPrompt="1"/>
          </p:nvPr>
        </p:nvSpPr>
        <p:spPr>
          <a:xfrm>
            <a:off x="1888104" y="5190207"/>
            <a:ext cx="3385424" cy="2743082"/>
          </a:xfrm>
          <a:prstGeom prst="rect">
            <a:avLst/>
          </a:prstGeom>
        </p:spPr>
        <p:txBody>
          <a:bodyPr/>
          <a:lstStyle>
            <a:lvl1pPr marL="342900" indent="-342900" algn="l">
              <a:lnSpc>
                <a:spcPct val="120000"/>
              </a:lnSpc>
              <a:spcBef>
                <a:spcPts val="0"/>
              </a:spcBef>
              <a:buClrTx/>
              <a:buSzPct val="100000"/>
              <a:buFont typeface="+mj-lt"/>
              <a:buAutoNum type="arabicPeriod"/>
              <a:defRPr sz="1500">
                <a:solidFill>
                  <a:schemeClr val="bg1"/>
                </a:solidFill>
                <a:latin typeface="+mn-lt"/>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marL="342900" indent="-342900" algn="l">
              <a:lnSpc>
                <a:spcPct val="120000"/>
              </a:lnSpc>
              <a:buSzPct val="100000"/>
              <a:buFont typeface="+mj-lt"/>
              <a:buAutoNum type="arabicPeriod"/>
            </a:pPr>
            <a:r>
              <a:rPr lang="nl-NL" sz="1500"/>
              <a:t>Titel 1</a:t>
            </a:r>
          </a:p>
          <a:p>
            <a:pPr marL="342900" indent="-342900" algn="l">
              <a:lnSpc>
                <a:spcPct val="120000"/>
              </a:lnSpc>
              <a:buSzPct val="100000"/>
              <a:buFont typeface="+mj-lt"/>
              <a:buAutoNum type="arabicPeriod"/>
            </a:pPr>
            <a:r>
              <a:rPr lang="nl-NL" sz="1500"/>
              <a:t>Titel 2</a:t>
            </a:r>
          </a:p>
          <a:p>
            <a:pPr marL="342900" indent="-342900" algn="l">
              <a:lnSpc>
                <a:spcPct val="120000"/>
              </a:lnSpc>
              <a:buSzPct val="100000"/>
              <a:buFont typeface="+mj-lt"/>
              <a:buAutoNum type="arabicPeriod"/>
            </a:pPr>
            <a:r>
              <a:rPr lang="nl-NL" sz="1500"/>
              <a:t>Titel 3</a:t>
            </a:r>
          </a:p>
          <a:p>
            <a:pPr marL="342900" indent="-342900" algn="l">
              <a:lnSpc>
                <a:spcPct val="120000"/>
              </a:lnSpc>
              <a:buSzPct val="100000"/>
              <a:buFont typeface="+mj-lt"/>
              <a:buAutoNum type="arabicPeriod"/>
            </a:pPr>
            <a:r>
              <a:rPr lang="nl-NL" sz="1500"/>
              <a:t>Titel 4</a:t>
            </a:r>
          </a:p>
          <a:p>
            <a:pPr marL="342900" indent="-342900" algn="l">
              <a:lnSpc>
                <a:spcPct val="120000"/>
              </a:lnSpc>
              <a:buSzPct val="100000"/>
              <a:buFont typeface="+mj-lt"/>
              <a:buAutoNum type="arabicPeriod"/>
            </a:pPr>
            <a:r>
              <a:rPr lang="nl-NL" sz="1500"/>
              <a:t>Titel 5</a:t>
            </a:r>
          </a:p>
          <a:p>
            <a:pPr marL="342900" indent="-342900" algn="l">
              <a:lnSpc>
                <a:spcPct val="120000"/>
              </a:lnSpc>
              <a:buSzPct val="100000"/>
              <a:buFont typeface="+mj-lt"/>
              <a:buAutoNum type="arabicPeriod"/>
            </a:pPr>
            <a:r>
              <a:rPr lang="nl-NL" sz="1500"/>
              <a:t>Titel 6</a:t>
            </a:r>
          </a:p>
          <a:p>
            <a:pPr marL="342900" indent="-342900" algn="l">
              <a:lnSpc>
                <a:spcPct val="120000"/>
              </a:lnSpc>
              <a:buSzPct val="100000"/>
              <a:buFont typeface="+mj-lt"/>
              <a:buAutoNum type="arabicPeriod"/>
            </a:pPr>
            <a:endParaRPr lang="nl-NL" sz="1500"/>
          </a:p>
          <a:p>
            <a:pPr marL="342900" indent="-342900" algn="l">
              <a:lnSpc>
                <a:spcPct val="120000"/>
              </a:lnSpc>
              <a:buSzPct val="100000"/>
              <a:buFont typeface="+mj-lt"/>
              <a:buAutoNum type="arabicPeriod"/>
            </a:pPr>
            <a:endParaRPr lang="nl-NL"/>
          </a:p>
        </p:txBody>
      </p:sp>
      <p:sp>
        <p:nvSpPr>
          <p:cNvPr id="24" name="Tijdelijke aanduiding voor tekst 7">
            <a:extLst>
              <a:ext uri="{FF2B5EF4-FFF2-40B4-BE49-F238E27FC236}">
                <a16:creationId xmlns:a16="http://schemas.microsoft.com/office/drawing/2014/main" id="{400EAB80-C371-D548-B83A-5925C6805438}"/>
              </a:ext>
            </a:extLst>
          </p:cNvPr>
          <p:cNvSpPr>
            <a:spLocks noGrp="1"/>
          </p:cNvSpPr>
          <p:nvPr>
            <p:ph type="body" sz="quarter" idx="16" hasCustomPrompt="1"/>
          </p:nvPr>
        </p:nvSpPr>
        <p:spPr>
          <a:xfrm>
            <a:off x="7518107" y="1811339"/>
            <a:ext cx="3388257" cy="837882"/>
          </a:xfrm>
          <a:prstGeom prst="rect">
            <a:avLst/>
          </a:prstGeom>
        </p:spPr>
        <p:txBody>
          <a:bodyPr/>
          <a:lstStyle>
            <a:lvl1pPr marL="0" indent="0" algn="ctr">
              <a:buNone/>
              <a:defRPr b="1">
                <a:solidFill>
                  <a:schemeClr val="bg1"/>
                </a:solidFill>
              </a:defRPr>
            </a:lvl1pPr>
          </a:lstStyle>
          <a:p>
            <a:pPr lvl="0"/>
            <a:r>
              <a:rPr lang="nl-NL"/>
              <a:t>Programma dag 2</a:t>
            </a:r>
          </a:p>
        </p:txBody>
      </p:sp>
      <p:sp>
        <p:nvSpPr>
          <p:cNvPr id="25" name="Freeform 99">
            <a:extLst>
              <a:ext uri="{FF2B5EF4-FFF2-40B4-BE49-F238E27FC236}">
                <a16:creationId xmlns:a16="http://schemas.microsoft.com/office/drawing/2014/main" id="{84602A83-703D-154B-A769-6B5B26EA8D9A}"/>
              </a:ext>
            </a:extLst>
          </p:cNvPr>
          <p:cNvSpPr>
            <a:spLocks/>
          </p:cNvSpPr>
          <p:nvPr userDrawn="1"/>
        </p:nvSpPr>
        <p:spPr bwMode="auto">
          <a:xfrm>
            <a:off x="2949862" y="3005080"/>
            <a:ext cx="1261825" cy="1689100"/>
          </a:xfrm>
          <a:custGeom>
            <a:avLst/>
            <a:gdLst>
              <a:gd name="T0" fmla="*/ 2147483647 w 320"/>
              <a:gd name="T1" fmla="*/ 2147483647 h 321"/>
              <a:gd name="T2" fmla="*/ 2147483647 w 320"/>
              <a:gd name="T3" fmla="*/ 2147483647 h 321"/>
              <a:gd name="T4" fmla="*/ 2147483647 w 320"/>
              <a:gd name="T5" fmla="*/ 2147483647 h 321"/>
              <a:gd name="T6" fmla="*/ 2147483647 w 320"/>
              <a:gd name="T7" fmla="*/ 2147483647 h 321"/>
              <a:gd name="T8" fmla="*/ 2147483647 w 320"/>
              <a:gd name="T9" fmla="*/ 2147483647 h 321"/>
              <a:gd name="T10" fmla="*/ 2147483647 w 320"/>
              <a:gd name="T11" fmla="*/ 2147483647 h 321"/>
              <a:gd name="T12" fmla="*/ 2147483647 w 320"/>
              <a:gd name="T13" fmla="*/ 2147483647 h 321"/>
              <a:gd name="T14" fmla="*/ 2147483647 w 320"/>
              <a:gd name="T15" fmla="*/ 2147483647 h 321"/>
              <a:gd name="T16" fmla="*/ 2147483647 w 320"/>
              <a:gd name="T17" fmla="*/ 2147483647 h 321"/>
              <a:gd name="T18" fmla="*/ 2147483647 w 320"/>
              <a:gd name="T19" fmla="*/ 2147483647 h 321"/>
              <a:gd name="T20" fmla="*/ 2147483647 w 320"/>
              <a:gd name="T21" fmla="*/ 0 h 321"/>
              <a:gd name="T22" fmla="*/ 2147483647 w 320"/>
              <a:gd name="T23" fmla="*/ 2147483647 h 321"/>
              <a:gd name="T24" fmla="*/ 2147483647 w 320"/>
              <a:gd name="T25" fmla="*/ 2147483647 h 321"/>
              <a:gd name="T26" fmla="*/ 2147483647 w 320"/>
              <a:gd name="T27" fmla="*/ 2147483647 h 321"/>
              <a:gd name="T28" fmla="*/ 2147483647 w 320"/>
              <a:gd name="T29" fmla="*/ 2147483647 h 321"/>
              <a:gd name="T30" fmla="*/ 0 w 320"/>
              <a:gd name="T31" fmla="*/ 2147483647 h 321"/>
              <a:gd name="T32" fmla="*/ 2147483647 w 320"/>
              <a:gd name="T33" fmla="*/ 2147483647 h 321"/>
              <a:gd name="T34" fmla="*/ 2147483647 w 320"/>
              <a:gd name="T35" fmla="*/ 2147483647 h 321"/>
              <a:gd name="T36" fmla="*/ 2147483647 w 320"/>
              <a:gd name="T37" fmla="*/ 2147483647 h 321"/>
              <a:gd name="T38" fmla="*/ 2147483647 w 320"/>
              <a:gd name="T39" fmla="*/ 2147483647 h 321"/>
              <a:gd name="T40" fmla="*/ 2147483647 w 320"/>
              <a:gd name="T41" fmla="*/ 2147483647 h 321"/>
              <a:gd name="T42" fmla="*/ 2147483647 w 320"/>
              <a:gd name="T43" fmla="*/ 2147483647 h 321"/>
              <a:gd name="T44" fmla="*/ 2147483647 w 320"/>
              <a:gd name="T45" fmla="*/ 2147483647 h 321"/>
              <a:gd name="T46" fmla="*/ 2147483647 w 320"/>
              <a:gd name="T47" fmla="*/ 2147483647 h 321"/>
              <a:gd name="T48" fmla="*/ 2147483647 w 320"/>
              <a:gd name="T49" fmla="*/ 2147483647 h 321"/>
              <a:gd name="T50" fmla="*/ 2147483647 w 320"/>
              <a:gd name="T51" fmla="*/ 2147483647 h 3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0"/>
              <a:gd name="T79" fmla="*/ 0 h 321"/>
              <a:gd name="T80" fmla="*/ 320 w 320"/>
              <a:gd name="T81" fmla="*/ 321 h 3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0" h="321">
                <a:moveTo>
                  <a:pt x="171" y="172"/>
                </a:moveTo>
                <a:cubicBezTo>
                  <a:pt x="251" y="92"/>
                  <a:pt x="251" y="92"/>
                  <a:pt x="251" y="92"/>
                </a:cubicBezTo>
                <a:cubicBezTo>
                  <a:pt x="258" y="95"/>
                  <a:pt x="265" y="97"/>
                  <a:pt x="272" y="97"/>
                </a:cubicBezTo>
                <a:cubicBezTo>
                  <a:pt x="298" y="97"/>
                  <a:pt x="320" y="75"/>
                  <a:pt x="320" y="48"/>
                </a:cubicBezTo>
                <a:cubicBezTo>
                  <a:pt x="320" y="41"/>
                  <a:pt x="318" y="34"/>
                  <a:pt x="315" y="28"/>
                </a:cubicBezTo>
                <a:cubicBezTo>
                  <a:pt x="315" y="28"/>
                  <a:pt x="315" y="28"/>
                  <a:pt x="315" y="28"/>
                </a:cubicBezTo>
                <a:cubicBezTo>
                  <a:pt x="287" y="56"/>
                  <a:pt x="287" y="56"/>
                  <a:pt x="287" y="56"/>
                </a:cubicBezTo>
                <a:cubicBezTo>
                  <a:pt x="265" y="33"/>
                  <a:pt x="265" y="33"/>
                  <a:pt x="265" y="33"/>
                </a:cubicBezTo>
                <a:cubicBezTo>
                  <a:pt x="292" y="5"/>
                  <a:pt x="292" y="5"/>
                  <a:pt x="292" y="5"/>
                </a:cubicBezTo>
                <a:cubicBezTo>
                  <a:pt x="292" y="5"/>
                  <a:pt x="292" y="5"/>
                  <a:pt x="293" y="5"/>
                </a:cubicBezTo>
                <a:cubicBezTo>
                  <a:pt x="286" y="2"/>
                  <a:pt x="279" y="0"/>
                  <a:pt x="272" y="0"/>
                </a:cubicBezTo>
                <a:cubicBezTo>
                  <a:pt x="245" y="0"/>
                  <a:pt x="224" y="22"/>
                  <a:pt x="224" y="48"/>
                </a:cubicBezTo>
                <a:cubicBezTo>
                  <a:pt x="224" y="56"/>
                  <a:pt x="226" y="63"/>
                  <a:pt x="229" y="69"/>
                </a:cubicBezTo>
                <a:cubicBezTo>
                  <a:pt x="68" y="229"/>
                  <a:pt x="68" y="229"/>
                  <a:pt x="68" y="229"/>
                </a:cubicBezTo>
                <a:cubicBezTo>
                  <a:pt x="62" y="226"/>
                  <a:pt x="55" y="225"/>
                  <a:pt x="48" y="225"/>
                </a:cubicBezTo>
                <a:cubicBezTo>
                  <a:pt x="21" y="225"/>
                  <a:pt x="0" y="246"/>
                  <a:pt x="0" y="273"/>
                </a:cubicBezTo>
                <a:cubicBezTo>
                  <a:pt x="0" y="280"/>
                  <a:pt x="1" y="287"/>
                  <a:pt x="4" y="293"/>
                </a:cubicBezTo>
                <a:cubicBezTo>
                  <a:pt x="4" y="293"/>
                  <a:pt x="4" y="293"/>
                  <a:pt x="4" y="293"/>
                </a:cubicBezTo>
                <a:cubicBezTo>
                  <a:pt x="28" y="270"/>
                  <a:pt x="28" y="270"/>
                  <a:pt x="28" y="270"/>
                </a:cubicBezTo>
                <a:cubicBezTo>
                  <a:pt x="51" y="292"/>
                  <a:pt x="51" y="292"/>
                  <a:pt x="51" y="292"/>
                </a:cubicBezTo>
                <a:cubicBezTo>
                  <a:pt x="27" y="316"/>
                  <a:pt x="27" y="316"/>
                  <a:pt x="27" y="316"/>
                </a:cubicBezTo>
                <a:cubicBezTo>
                  <a:pt x="27" y="316"/>
                  <a:pt x="27" y="316"/>
                  <a:pt x="27" y="316"/>
                </a:cubicBezTo>
                <a:cubicBezTo>
                  <a:pt x="33" y="319"/>
                  <a:pt x="40" y="321"/>
                  <a:pt x="48" y="321"/>
                </a:cubicBezTo>
                <a:cubicBezTo>
                  <a:pt x="74" y="321"/>
                  <a:pt x="96" y="299"/>
                  <a:pt x="96" y="273"/>
                </a:cubicBezTo>
                <a:cubicBezTo>
                  <a:pt x="96" y="265"/>
                  <a:pt x="94" y="258"/>
                  <a:pt x="91" y="252"/>
                </a:cubicBezTo>
                <a:cubicBezTo>
                  <a:pt x="144" y="199"/>
                  <a:pt x="144" y="199"/>
                  <a:pt x="144" y="199"/>
                </a:cubicBezTo>
              </a:path>
            </a:pathLst>
          </a:custGeom>
          <a:noFill/>
          <a:ln w="60325" cap="sq">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sz="2117"/>
          </a:p>
        </p:txBody>
      </p:sp>
      <p:grpSp>
        <p:nvGrpSpPr>
          <p:cNvPr id="26" name="Group 1">
            <a:extLst>
              <a:ext uri="{FF2B5EF4-FFF2-40B4-BE49-F238E27FC236}">
                <a16:creationId xmlns:a16="http://schemas.microsoft.com/office/drawing/2014/main" id="{73FCE525-357C-A242-8890-0884FEB505AE}"/>
              </a:ext>
            </a:extLst>
          </p:cNvPr>
          <p:cNvGrpSpPr>
            <a:grpSpLocks/>
          </p:cNvGrpSpPr>
          <p:nvPr userDrawn="1"/>
        </p:nvGrpSpPr>
        <p:grpSpPr bwMode="auto">
          <a:xfrm>
            <a:off x="8621583" y="3026194"/>
            <a:ext cx="1198483" cy="1646872"/>
            <a:chOff x="8085138" y="247650"/>
            <a:chExt cx="1141413" cy="1176338"/>
          </a:xfrm>
        </p:grpSpPr>
        <p:sp>
          <p:nvSpPr>
            <p:cNvPr id="27" name="Freeform 100">
              <a:extLst>
                <a:ext uri="{FF2B5EF4-FFF2-40B4-BE49-F238E27FC236}">
                  <a16:creationId xmlns:a16="http://schemas.microsoft.com/office/drawing/2014/main" id="{93A4A2BF-3205-BD42-A3E9-D6994A10D49D}"/>
                </a:ext>
              </a:extLst>
            </p:cNvPr>
            <p:cNvSpPr>
              <a:spLocks/>
            </p:cNvSpPr>
            <p:nvPr/>
          </p:nvSpPr>
          <p:spPr bwMode="auto">
            <a:xfrm>
              <a:off x="8085138" y="247650"/>
              <a:ext cx="1141413" cy="1176338"/>
            </a:xfrm>
            <a:custGeom>
              <a:avLst/>
              <a:gdLst>
                <a:gd name="T0" fmla="*/ 2147483647 w 304"/>
                <a:gd name="T1" fmla="*/ 2147483647 h 313"/>
                <a:gd name="T2" fmla="*/ 2147483647 w 304"/>
                <a:gd name="T3" fmla="*/ 2147483647 h 313"/>
                <a:gd name="T4" fmla="*/ 2147483647 w 304"/>
                <a:gd name="T5" fmla="*/ 2147483647 h 313"/>
                <a:gd name="T6" fmla="*/ 2147483647 w 304"/>
                <a:gd name="T7" fmla="*/ 2147483647 h 313"/>
                <a:gd name="T8" fmla="*/ 2147483647 w 304"/>
                <a:gd name="T9" fmla="*/ 2147483647 h 313"/>
                <a:gd name="T10" fmla="*/ 2147483647 w 304"/>
                <a:gd name="T11" fmla="*/ 2147483647 h 313"/>
                <a:gd name="T12" fmla="*/ 2147483647 w 304"/>
                <a:gd name="T13" fmla="*/ 2147483647 h 313"/>
                <a:gd name="T14" fmla="*/ 2147483647 w 304"/>
                <a:gd name="T15" fmla="*/ 2147483647 h 313"/>
                <a:gd name="T16" fmla="*/ 2147483647 w 304"/>
                <a:gd name="T17" fmla="*/ 2147483647 h 313"/>
                <a:gd name="T18" fmla="*/ 2147483647 w 304"/>
                <a:gd name="T19" fmla="*/ 2147483647 h 313"/>
                <a:gd name="T20" fmla="*/ 2147483647 w 304"/>
                <a:gd name="T21" fmla="*/ 2147483647 h 313"/>
                <a:gd name="T22" fmla="*/ 0 w 304"/>
                <a:gd name="T23" fmla="*/ 2147483647 h 313"/>
                <a:gd name="T24" fmla="*/ 2147483647 w 304"/>
                <a:gd name="T25" fmla="*/ 0 h 3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4"/>
                <a:gd name="T40" fmla="*/ 0 h 313"/>
                <a:gd name="T41" fmla="*/ 304 w 304"/>
                <a:gd name="T42" fmla="*/ 313 h 3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4" h="313">
                  <a:moveTo>
                    <a:pt x="161" y="106"/>
                  </a:moveTo>
                  <a:cubicBezTo>
                    <a:pt x="199" y="104"/>
                    <a:pt x="230" y="132"/>
                    <a:pt x="230" y="169"/>
                  </a:cubicBezTo>
                  <a:cubicBezTo>
                    <a:pt x="230" y="205"/>
                    <a:pt x="199" y="236"/>
                    <a:pt x="161" y="238"/>
                  </a:cubicBezTo>
                  <a:cubicBezTo>
                    <a:pt x="113" y="240"/>
                    <a:pt x="74" y="205"/>
                    <a:pt x="74" y="158"/>
                  </a:cubicBezTo>
                  <a:cubicBezTo>
                    <a:pt x="74" y="112"/>
                    <a:pt x="113" y="73"/>
                    <a:pt x="161" y="71"/>
                  </a:cubicBezTo>
                  <a:cubicBezTo>
                    <a:pt x="220" y="68"/>
                    <a:pt x="267" y="111"/>
                    <a:pt x="267" y="167"/>
                  </a:cubicBezTo>
                  <a:cubicBezTo>
                    <a:pt x="267" y="223"/>
                    <a:pt x="220" y="271"/>
                    <a:pt x="161" y="273"/>
                  </a:cubicBezTo>
                  <a:cubicBezTo>
                    <a:pt x="92" y="276"/>
                    <a:pt x="37" y="226"/>
                    <a:pt x="37" y="160"/>
                  </a:cubicBezTo>
                  <a:cubicBezTo>
                    <a:pt x="37" y="94"/>
                    <a:pt x="92" y="39"/>
                    <a:pt x="161" y="35"/>
                  </a:cubicBezTo>
                  <a:cubicBezTo>
                    <a:pt x="240" y="32"/>
                    <a:pt x="304" y="90"/>
                    <a:pt x="304" y="166"/>
                  </a:cubicBezTo>
                  <a:cubicBezTo>
                    <a:pt x="304" y="241"/>
                    <a:pt x="240" y="305"/>
                    <a:pt x="161" y="309"/>
                  </a:cubicBezTo>
                  <a:cubicBezTo>
                    <a:pt x="72" y="313"/>
                    <a:pt x="0" y="247"/>
                    <a:pt x="0" y="162"/>
                  </a:cubicBezTo>
                  <a:cubicBezTo>
                    <a:pt x="0" y="77"/>
                    <a:pt x="72" y="4"/>
                    <a:pt x="161" y="0"/>
                  </a:cubicBezTo>
                </a:path>
              </a:pathLst>
            </a:custGeom>
            <a:noFill/>
            <a:ln w="60325" cap="sq">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sz="2117"/>
            </a:p>
          </p:txBody>
        </p:sp>
        <p:sp>
          <p:nvSpPr>
            <p:cNvPr id="28" name="Freeform 101">
              <a:extLst>
                <a:ext uri="{FF2B5EF4-FFF2-40B4-BE49-F238E27FC236}">
                  <a16:creationId xmlns:a16="http://schemas.microsoft.com/office/drawing/2014/main" id="{AC019048-9340-A240-BD67-025DBE5BD928}"/>
                </a:ext>
              </a:extLst>
            </p:cNvPr>
            <p:cNvSpPr>
              <a:spLocks/>
            </p:cNvSpPr>
            <p:nvPr/>
          </p:nvSpPr>
          <p:spPr bwMode="auto">
            <a:xfrm>
              <a:off x="8497888" y="646113"/>
              <a:ext cx="311150" cy="368300"/>
            </a:xfrm>
            <a:custGeom>
              <a:avLst/>
              <a:gdLst>
                <a:gd name="T0" fmla="*/ 2147483647 w 83"/>
                <a:gd name="T1" fmla="*/ 2147483647 h 98"/>
                <a:gd name="T2" fmla="*/ 2147483647 w 83"/>
                <a:gd name="T3" fmla="*/ 2147483647 h 98"/>
                <a:gd name="T4" fmla="*/ 2147483647 w 83"/>
                <a:gd name="T5" fmla="*/ 2147483647 h 98"/>
                <a:gd name="T6" fmla="*/ 0 w 83"/>
                <a:gd name="T7" fmla="*/ 2147483647 h 98"/>
                <a:gd name="T8" fmla="*/ 2147483647 w 83"/>
                <a:gd name="T9" fmla="*/ 0 h 98"/>
                <a:gd name="T10" fmla="*/ 0 60000 65536"/>
                <a:gd name="T11" fmla="*/ 0 60000 65536"/>
                <a:gd name="T12" fmla="*/ 0 60000 65536"/>
                <a:gd name="T13" fmla="*/ 0 60000 65536"/>
                <a:gd name="T14" fmla="*/ 0 60000 65536"/>
                <a:gd name="T15" fmla="*/ 0 w 83"/>
                <a:gd name="T16" fmla="*/ 0 h 98"/>
                <a:gd name="T17" fmla="*/ 83 w 83"/>
                <a:gd name="T18" fmla="*/ 98 h 98"/>
              </a:gdLst>
              <a:ahLst/>
              <a:cxnLst>
                <a:cxn ang="T10">
                  <a:pos x="T0" y="T1"/>
                </a:cxn>
                <a:cxn ang="T11">
                  <a:pos x="T2" y="T3"/>
                </a:cxn>
                <a:cxn ang="T12">
                  <a:pos x="T4" y="T5"/>
                </a:cxn>
                <a:cxn ang="T13">
                  <a:pos x="T6" y="T7"/>
                </a:cxn>
                <a:cxn ang="T14">
                  <a:pos x="T8" y="T9"/>
                </a:cxn>
              </a:cxnLst>
              <a:rect l="T15" t="T16" r="T17" b="T18"/>
              <a:pathLst>
                <a:path w="83" h="98">
                  <a:moveTo>
                    <a:pt x="51" y="35"/>
                  </a:moveTo>
                  <a:cubicBezTo>
                    <a:pt x="69" y="34"/>
                    <a:pt x="83" y="48"/>
                    <a:pt x="83" y="65"/>
                  </a:cubicBezTo>
                  <a:cubicBezTo>
                    <a:pt x="83" y="82"/>
                    <a:pt x="65" y="96"/>
                    <a:pt x="47" y="97"/>
                  </a:cubicBezTo>
                  <a:cubicBezTo>
                    <a:pt x="19" y="98"/>
                    <a:pt x="0" y="77"/>
                    <a:pt x="0" y="51"/>
                  </a:cubicBezTo>
                  <a:cubicBezTo>
                    <a:pt x="0" y="24"/>
                    <a:pt x="23" y="1"/>
                    <a:pt x="51" y="0"/>
                  </a:cubicBezTo>
                </a:path>
              </a:pathLst>
            </a:custGeom>
            <a:noFill/>
            <a:ln w="60325" cap="sq">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sz="2117"/>
            </a:p>
          </p:txBody>
        </p:sp>
      </p:grpSp>
    </p:spTree>
    <p:extLst>
      <p:ext uri="{BB962C8B-B14F-4D97-AF65-F5344CB8AC3E}">
        <p14:creationId xmlns:p14="http://schemas.microsoft.com/office/powerpoint/2010/main" val="579996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okken dia 2">
    <p:spTree>
      <p:nvGrpSpPr>
        <p:cNvPr id="1" name=""/>
        <p:cNvGrpSpPr/>
        <p:nvPr/>
      </p:nvGrpSpPr>
      <p:grpSpPr>
        <a:xfrm>
          <a:off x="0" y="0"/>
          <a:ext cx="0" cy="0"/>
          <a:chOff x="0" y="0"/>
          <a:chExt cx="0" cy="0"/>
        </a:xfrm>
      </p:grpSpPr>
      <p:sp>
        <p:nvSpPr>
          <p:cNvPr id="13" name="Tijdelijke aanduiding voor inhoud 5">
            <a:extLst>
              <a:ext uri="{FF2B5EF4-FFF2-40B4-BE49-F238E27FC236}">
                <a16:creationId xmlns:a16="http://schemas.microsoft.com/office/drawing/2014/main" id="{11B4DB2D-62BE-B449-9CF6-D6376F612571}"/>
              </a:ext>
            </a:extLst>
          </p:cNvPr>
          <p:cNvSpPr>
            <a:spLocks noGrp="1"/>
          </p:cNvSpPr>
          <p:nvPr>
            <p:ph sz="quarter" idx="14"/>
          </p:nvPr>
        </p:nvSpPr>
        <p:spPr>
          <a:xfrm>
            <a:off x="7521442" y="2649890"/>
            <a:ext cx="3385423" cy="2540318"/>
          </a:xfrm>
          <a:prstGeom prst="rect">
            <a:avLst/>
          </a:prstGeom>
        </p:spPr>
        <p:txBody>
          <a:bodyPr/>
          <a:lstStyle/>
          <a:p>
            <a:pPr lvl="0"/>
            <a:r>
              <a:rPr lang="nl-NL"/>
              <a:t>Klikken om de tekststijl van het model te bewerken</a:t>
            </a:r>
          </a:p>
        </p:txBody>
      </p:sp>
      <p:sp>
        <p:nvSpPr>
          <p:cNvPr id="2" name="Afgeronde rechthoek 1">
            <a:extLst>
              <a:ext uri="{FF2B5EF4-FFF2-40B4-BE49-F238E27FC236}">
                <a16:creationId xmlns:a16="http://schemas.microsoft.com/office/drawing/2014/main" id="{20153195-9C35-0648-AF41-F37023D3CAF8}"/>
              </a:ext>
            </a:extLst>
          </p:cNvPr>
          <p:cNvSpPr/>
          <p:nvPr userDrawn="1"/>
        </p:nvSpPr>
        <p:spPr>
          <a:xfrm>
            <a:off x="1337871" y="1107024"/>
            <a:ext cx="4485808" cy="7387152"/>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p>
        </p:txBody>
      </p:sp>
      <p:sp>
        <p:nvSpPr>
          <p:cNvPr id="5" name="Afgeronde rechthoek 4">
            <a:extLst>
              <a:ext uri="{FF2B5EF4-FFF2-40B4-BE49-F238E27FC236}">
                <a16:creationId xmlns:a16="http://schemas.microsoft.com/office/drawing/2014/main" id="{4EDB562C-52BA-3543-B4A6-D730A7FD9665}"/>
              </a:ext>
            </a:extLst>
          </p:cNvPr>
          <p:cNvSpPr/>
          <p:nvPr userDrawn="1"/>
        </p:nvSpPr>
        <p:spPr>
          <a:xfrm>
            <a:off x="6977921" y="1107024"/>
            <a:ext cx="4485808" cy="7387152"/>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p>
        </p:txBody>
      </p:sp>
      <p:sp>
        <p:nvSpPr>
          <p:cNvPr id="19" name="Titel 2">
            <a:extLst>
              <a:ext uri="{FF2B5EF4-FFF2-40B4-BE49-F238E27FC236}">
                <a16:creationId xmlns:a16="http://schemas.microsoft.com/office/drawing/2014/main" id="{E8118AF6-A703-2342-B527-E0DB7A2B4492}"/>
              </a:ext>
            </a:extLst>
          </p:cNvPr>
          <p:cNvSpPr>
            <a:spLocks noGrp="1"/>
          </p:cNvSpPr>
          <p:nvPr>
            <p:ph type="title" hasCustomPrompt="1"/>
          </p:nvPr>
        </p:nvSpPr>
        <p:spPr>
          <a:xfrm>
            <a:off x="1888104" y="1812324"/>
            <a:ext cx="3385342" cy="815934"/>
          </a:xfrm>
          <a:prstGeom prst="rect">
            <a:avLst/>
          </a:prstGeom>
          <a:ln>
            <a:noFill/>
          </a:ln>
        </p:spPr>
        <p:txBody>
          <a:bodyPr/>
          <a:lstStyle>
            <a:lvl1pPr algn="ctr">
              <a:defRPr sz="2200" b="1" i="0">
                <a:solidFill>
                  <a:schemeClr val="bg1"/>
                </a:solidFill>
              </a:defRPr>
            </a:lvl1pPr>
          </a:lstStyle>
          <a:p>
            <a:r>
              <a:rPr lang="nl-NL"/>
              <a:t>Programma dag 1</a:t>
            </a:r>
          </a:p>
        </p:txBody>
      </p:sp>
      <p:sp>
        <p:nvSpPr>
          <p:cNvPr id="7" name="Tijdelijke aanduiding voor tekst 6">
            <a:extLst>
              <a:ext uri="{FF2B5EF4-FFF2-40B4-BE49-F238E27FC236}">
                <a16:creationId xmlns:a16="http://schemas.microsoft.com/office/drawing/2014/main" id="{4C755B3D-7526-EF44-8F9A-1169728C7ECE}"/>
              </a:ext>
            </a:extLst>
          </p:cNvPr>
          <p:cNvSpPr>
            <a:spLocks noGrp="1"/>
          </p:cNvSpPr>
          <p:nvPr>
            <p:ph type="body" sz="quarter" idx="11" hasCustomPrompt="1"/>
          </p:nvPr>
        </p:nvSpPr>
        <p:spPr>
          <a:xfrm>
            <a:off x="7524777" y="5190209"/>
            <a:ext cx="3385424" cy="2768223"/>
          </a:xfrm>
          <a:prstGeom prst="rect">
            <a:avLst/>
          </a:prstGeom>
        </p:spPr>
        <p:txBody>
          <a:bodyPr/>
          <a:lstStyle>
            <a:lvl1pPr marL="342900" indent="-342900" algn="l">
              <a:lnSpc>
                <a:spcPct val="120000"/>
              </a:lnSpc>
              <a:spcBef>
                <a:spcPts val="0"/>
              </a:spcBef>
              <a:buClrTx/>
              <a:buSzPct val="100000"/>
              <a:buFont typeface="+mj-lt"/>
              <a:buAutoNum type="arabicPeriod"/>
              <a:defRPr sz="1500">
                <a:solidFill>
                  <a:schemeClr val="bg1"/>
                </a:solidFill>
                <a:latin typeface="+mn-lt"/>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marL="342900" indent="-342900" algn="l">
              <a:lnSpc>
                <a:spcPct val="120000"/>
              </a:lnSpc>
              <a:buSzPct val="100000"/>
              <a:buFont typeface="+mj-lt"/>
              <a:buAutoNum type="arabicPeriod"/>
            </a:pPr>
            <a:r>
              <a:rPr lang="nl-NL" sz="1500"/>
              <a:t>Titel 1</a:t>
            </a:r>
          </a:p>
          <a:p>
            <a:pPr marL="342900" indent="-342900" algn="l">
              <a:lnSpc>
                <a:spcPct val="120000"/>
              </a:lnSpc>
              <a:buSzPct val="100000"/>
              <a:buFont typeface="+mj-lt"/>
              <a:buAutoNum type="arabicPeriod"/>
            </a:pPr>
            <a:r>
              <a:rPr lang="nl-NL" sz="1500"/>
              <a:t>Titel 2</a:t>
            </a:r>
          </a:p>
          <a:p>
            <a:pPr marL="342900" indent="-342900" algn="l">
              <a:lnSpc>
                <a:spcPct val="120000"/>
              </a:lnSpc>
              <a:buSzPct val="100000"/>
              <a:buFont typeface="+mj-lt"/>
              <a:buAutoNum type="arabicPeriod"/>
            </a:pPr>
            <a:r>
              <a:rPr lang="nl-NL" sz="1500"/>
              <a:t>Titel 3</a:t>
            </a:r>
          </a:p>
          <a:p>
            <a:pPr marL="342900" indent="-342900" algn="l">
              <a:lnSpc>
                <a:spcPct val="120000"/>
              </a:lnSpc>
              <a:buSzPct val="100000"/>
              <a:buFont typeface="+mj-lt"/>
              <a:buAutoNum type="arabicPeriod"/>
            </a:pPr>
            <a:r>
              <a:rPr lang="nl-NL" sz="1500"/>
              <a:t>Titel 4</a:t>
            </a:r>
          </a:p>
          <a:p>
            <a:pPr marL="342900" indent="-342900" algn="l">
              <a:lnSpc>
                <a:spcPct val="120000"/>
              </a:lnSpc>
              <a:buSzPct val="100000"/>
              <a:buFont typeface="+mj-lt"/>
              <a:buAutoNum type="arabicPeriod"/>
            </a:pPr>
            <a:r>
              <a:rPr lang="nl-NL" sz="1500"/>
              <a:t>Titel 5</a:t>
            </a:r>
          </a:p>
          <a:p>
            <a:pPr marL="342900" indent="-342900" algn="l">
              <a:lnSpc>
                <a:spcPct val="120000"/>
              </a:lnSpc>
              <a:buSzPct val="100000"/>
              <a:buFont typeface="+mj-lt"/>
              <a:buAutoNum type="arabicPeriod"/>
            </a:pPr>
            <a:r>
              <a:rPr lang="nl-NL" sz="1500"/>
              <a:t>Titel 6</a:t>
            </a:r>
          </a:p>
          <a:p>
            <a:pPr marL="342900" indent="-342900" algn="l">
              <a:lnSpc>
                <a:spcPct val="120000"/>
              </a:lnSpc>
              <a:buSzPct val="100000"/>
              <a:buFont typeface="+mj-lt"/>
              <a:buAutoNum type="arabicPeriod"/>
            </a:pPr>
            <a:endParaRPr lang="nl-NL" sz="1500"/>
          </a:p>
          <a:p>
            <a:pPr marL="342900" indent="-342900" algn="l">
              <a:lnSpc>
                <a:spcPct val="120000"/>
              </a:lnSpc>
              <a:buSzPct val="100000"/>
              <a:buFont typeface="+mj-lt"/>
              <a:buAutoNum type="arabicPeriod"/>
            </a:pPr>
            <a:endParaRPr lang="nl-NL"/>
          </a:p>
        </p:txBody>
      </p:sp>
      <p:sp>
        <p:nvSpPr>
          <p:cNvPr id="6" name="Tijdelijke aanduiding voor inhoud 5">
            <a:extLst>
              <a:ext uri="{FF2B5EF4-FFF2-40B4-BE49-F238E27FC236}">
                <a16:creationId xmlns:a16="http://schemas.microsoft.com/office/drawing/2014/main" id="{E59E455D-76D5-7145-B28A-C8615D67CC23}"/>
              </a:ext>
            </a:extLst>
          </p:cNvPr>
          <p:cNvSpPr>
            <a:spLocks noGrp="1"/>
          </p:cNvSpPr>
          <p:nvPr>
            <p:ph sz="quarter" idx="13"/>
          </p:nvPr>
        </p:nvSpPr>
        <p:spPr>
          <a:xfrm>
            <a:off x="1888570" y="2629219"/>
            <a:ext cx="3385423" cy="254031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0" name="Tijdelijke aanduiding voor tekst 6">
            <a:extLst>
              <a:ext uri="{FF2B5EF4-FFF2-40B4-BE49-F238E27FC236}">
                <a16:creationId xmlns:a16="http://schemas.microsoft.com/office/drawing/2014/main" id="{F02E2D55-8F3F-534B-A576-9B017E463C51}"/>
              </a:ext>
            </a:extLst>
          </p:cNvPr>
          <p:cNvSpPr>
            <a:spLocks noGrp="1"/>
          </p:cNvSpPr>
          <p:nvPr>
            <p:ph type="body" sz="quarter" idx="12" hasCustomPrompt="1"/>
          </p:nvPr>
        </p:nvSpPr>
        <p:spPr>
          <a:xfrm>
            <a:off x="1888104" y="5190207"/>
            <a:ext cx="3385424" cy="2743082"/>
          </a:xfrm>
          <a:prstGeom prst="rect">
            <a:avLst/>
          </a:prstGeom>
        </p:spPr>
        <p:txBody>
          <a:bodyPr/>
          <a:lstStyle>
            <a:lvl1pPr marL="342900" indent="-342900" algn="l">
              <a:lnSpc>
                <a:spcPct val="120000"/>
              </a:lnSpc>
              <a:spcBef>
                <a:spcPts val="0"/>
              </a:spcBef>
              <a:buClrTx/>
              <a:buSzPct val="100000"/>
              <a:buFont typeface="+mj-lt"/>
              <a:buAutoNum type="arabicPeriod"/>
              <a:defRPr sz="1500">
                <a:solidFill>
                  <a:schemeClr val="bg1"/>
                </a:solidFill>
                <a:latin typeface="+mn-lt"/>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marL="342900" indent="-342900" algn="l">
              <a:lnSpc>
                <a:spcPct val="120000"/>
              </a:lnSpc>
              <a:buSzPct val="100000"/>
              <a:buFont typeface="+mj-lt"/>
              <a:buAutoNum type="arabicPeriod"/>
            </a:pPr>
            <a:r>
              <a:rPr lang="nl-NL" sz="1500"/>
              <a:t>Titel 1</a:t>
            </a:r>
          </a:p>
          <a:p>
            <a:pPr marL="342900" indent="-342900" algn="l">
              <a:lnSpc>
                <a:spcPct val="120000"/>
              </a:lnSpc>
              <a:buSzPct val="100000"/>
              <a:buFont typeface="+mj-lt"/>
              <a:buAutoNum type="arabicPeriod"/>
            </a:pPr>
            <a:r>
              <a:rPr lang="nl-NL" sz="1500"/>
              <a:t>Titel 2</a:t>
            </a:r>
          </a:p>
          <a:p>
            <a:pPr marL="342900" indent="-342900" algn="l">
              <a:lnSpc>
                <a:spcPct val="120000"/>
              </a:lnSpc>
              <a:buSzPct val="100000"/>
              <a:buFont typeface="+mj-lt"/>
              <a:buAutoNum type="arabicPeriod"/>
            </a:pPr>
            <a:r>
              <a:rPr lang="nl-NL" sz="1500"/>
              <a:t>Titel 3</a:t>
            </a:r>
          </a:p>
          <a:p>
            <a:pPr marL="342900" indent="-342900" algn="l">
              <a:lnSpc>
                <a:spcPct val="120000"/>
              </a:lnSpc>
              <a:buSzPct val="100000"/>
              <a:buFont typeface="+mj-lt"/>
              <a:buAutoNum type="arabicPeriod"/>
            </a:pPr>
            <a:r>
              <a:rPr lang="nl-NL" sz="1500"/>
              <a:t>Titel 4</a:t>
            </a:r>
          </a:p>
          <a:p>
            <a:pPr marL="342900" indent="-342900" algn="l">
              <a:lnSpc>
                <a:spcPct val="120000"/>
              </a:lnSpc>
              <a:buSzPct val="100000"/>
              <a:buFont typeface="+mj-lt"/>
              <a:buAutoNum type="arabicPeriod"/>
            </a:pPr>
            <a:r>
              <a:rPr lang="nl-NL" sz="1500"/>
              <a:t>Titel 5</a:t>
            </a:r>
          </a:p>
          <a:p>
            <a:pPr marL="342900" indent="-342900" algn="l">
              <a:lnSpc>
                <a:spcPct val="120000"/>
              </a:lnSpc>
              <a:buSzPct val="100000"/>
              <a:buFont typeface="+mj-lt"/>
              <a:buAutoNum type="arabicPeriod"/>
            </a:pPr>
            <a:r>
              <a:rPr lang="nl-NL" sz="1500"/>
              <a:t>Titel 6</a:t>
            </a:r>
          </a:p>
          <a:p>
            <a:pPr marL="342900" indent="-342900" algn="l">
              <a:lnSpc>
                <a:spcPct val="120000"/>
              </a:lnSpc>
              <a:buSzPct val="100000"/>
              <a:buFont typeface="+mj-lt"/>
              <a:buAutoNum type="arabicPeriod"/>
            </a:pPr>
            <a:endParaRPr lang="nl-NL" sz="1500"/>
          </a:p>
          <a:p>
            <a:pPr marL="342900" indent="-342900" algn="l">
              <a:lnSpc>
                <a:spcPct val="120000"/>
              </a:lnSpc>
              <a:buSzPct val="100000"/>
              <a:buFont typeface="+mj-lt"/>
              <a:buAutoNum type="arabicPeriod"/>
            </a:pPr>
            <a:endParaRPr lang="nl-NL"/>
          </a:p>
        </p:txBody>
      </p:sp>
      <p:sp>
        <p:nvSpPr>
          <p:cNvPr id="14" name="Tijdelijke aanduiding voor inhoud 5">
            <a:extLst>
              <a:ext uri="{FF2B5EF4-FFF2-40B4-BE49-F238E27FC236}">
                <a16:creationId xmlns:a16="http://schemas.microsoft.com/office/drawing/2014/main" id="{56665884-DC9C-B74A-8494-E3D0526B1A39}"/>
              </a:ext>
            </a:extLst>
          </p:cNvPr>
          <p:cNvSpPr>
            <a:spLocks noGrp="1"/>
          </p:cNvSpPr>
          <p:nvPr>
            <p:ph sz="quarter" idx="15"/>
          </p:nvPr>
        </p:nvSpPr>
        <p:spPr>
          <a:xfrm>
            <a:off x="7524777" y="2649890"/>
            <a:ext cx="3385423" cy="254031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tekst 7">
            <a:extLst>
              <a:ext uri="{FF2B5EF4-FFF2-40B4-BE49-F238E27FC236}">
                <a16:creationId xmlns:a16="http://schemas.microsoft.com/office/drawing/2014/main" id="{D12A5604-AD36-7B45-A0F6-42FCFCCC0A24}"/>
              </a:ext>
            </a:extLst>
          </p:cNvPr>
          <p:cNvSpPr>
            <a:spLocks noGrp="1"/>
          </p:cNvSpPr>
          <p:nvPr>
            <p:ph type="body" sz="quarter" idx="16" hasCustomPrompt="1"/>
          </p:nvPr>
        </p:nvSpPr>
        <p:spPr>
          <a:xfrm>
            <a:off x="7518107" y="1811339"/>
            <a:ext cx="3388257" cy="837882"/>
          </a:xfrm>
          <a:prstGeom prst="rect">
            <a:avLst/>
          </a:prstGeom>
        </p:spPr>
        <p:txBody>
          <a:bodyPr/>
          <a:lstStyle>
            <a:lvl1pPr marL="0" indent="0" algn="ctr">
              <a:buNone/>
              <a:defRPr b="1">
                <a:solidFill>
                  <a:schemeClr val="bg1"/>
                </a:solidFill>
              </a:defRPr>
            </a:lvl1pPr>
          </a:lstStyle>
          <a:p>
            <a:pPr lvl="0"/>
            <a:r>
              <a:rPr lang="nl-NL"/>
              <a:t>Programma dag 2</a:t>
            </a:r>
          </a:p>
        </p:txBody>
      </p:sp>
    </p:spTree>
    <p:extLst>
      <p:ext uri="{BB962C8B-B14F-4D97-AF65-F5344CB8AC3E}">
        <p14:creationId xmlns:p14="http://schemas.microsoft.com/office/powerpoint/2010/main" val="124042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okken dia 3">
    <p:spTree>
      <p:nvGrpSpPr>
        <p:cNvPr id="1" name=""/>
        <p:cNvGrpSpPr/>
        <p:nvPr/>
      </p:nvGrpSpPr>
      <p:grpSpPr>
        <a:xfrm>
          <a:off x="0" y="0"/>
          <a:ext cx="0" cy="0"/>
          <a:chOff x="0" y="0"/>
          <a:chExt cx="0" cy="0"/>
        </a:xfrm>
      </p:grpSpPr>
      <p:sp>
        <p:nvSpPr>
          <p:cNvPr id="19" name="Afgeronde rechthoek 18">
            <a:extLst>
              <a:ext uri="{FF2B5EF4-FFF2-40B4-BE49-F238E27FC236}">
                <a16:creationId xmlns:a16="http://schemas.microsoft.com/office/drawing/2014/main" id="{CC22DE69-CE4F-3549-B74F-01E231F6DBE6}"/>
              </a:ext>
            </a:extLst>
          </p:cNvPr>
          <p:cNvSpPr/>
          <p:nvPr userDrawn="1"/>
        </p:nvSpPr>
        <p:spPr>
          <a:xfrm>
            <a:off x="697792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p>
        </p:txBody>
      </p:sp>
      <p:sp>
        <p:nvSpPr>
          <p:cNvPr id="2" name="Afgeronde rechthoek 1">
            <a:extLst>
              <a:ext uri="{FF2B5EF4-FFF2-40B4-BE49-F238E27FC236}">
                <a16:creationId xmlns:a16="http://schemas.microsoft.com/office/drawing/2014/main" id="{20153195-9C35-0648-AF41-F37023D3CAF8}"/>
              </a:ext>
            </a:extLst>
          </p:cNvPr>
          <p:cNvSpPr/>
          <p:nvPr userDrawn="1"/>
        </p:nvSpPr>
        <p:spPr>
          <a:xfrm>
            <a:off x="133787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tx1"/>
              </a:solidFill>
            </a:endParaRPr>
          </a:p>
        </p:txBody>
      </p:sp>
      <p:sp>
        <p:nvSpPr>
          <p:cNvPr id="16" name="Titel 5">
            <a:extLst>
              <a:ext uri="{FF2B5EF4-FFF2-40B4-BE49-F238E27FC236}">
                <a16:creationId xmlns:a16="http://schemas.microsoft.com/office/drawing/2014/main" id="{774DB537-A3CA-1549-9988-24200A8F11D9}"/>
              </a:ext>
            </a:extLst>
          </p:cNvPr>
          <p:cNvSpPr>
            <a:spLocks noGrp="1"/>
          </p:cNvSpPr>
          <p:nvPr>
            <p:ph type="title"/>
          </p:nvPr>
        </p:nvSpPr>
        <p:spPr>
          <a:xfrm>
            <a:off x="523319" y="520328"/>
            <a:ext cx="11041380" cy="1102940"/>
          </a:xfrm>
          <a:prstGeom prst="rect">
            <a:avLst/>
          </a:prstGeom>
        </p:spPr>
        <p:txBody>
          <a:bodyPr anchor="ctr"/>
          <a:lstStyle>
            <a:lvl1pPr>
              <a:defRPr b="1"/>
            </a:lvl1pPr>
          </a:lstStyle>
          <a:p>
            <a:r>
              <a:rPr lang="nl-NL"/>
              <a:t>Klik om stijl te bewerken</a:t>
            </a:r>
          </a:p>
        </p:txBody>
      </p:sp>
      <p:sp>
        <p:nvSpPr>
          <p:cNvPr id="13" name="Tijdelijke aanduiding voor tekst 12">
            <a:extLst>
              <a:ext uri="{FF2B5EF4-FFF2-40B4-BE49-F238E27FC236}">
                <a16:creationId xmlns:a16="http://schemas.microsoft.com/office/drawing/2014/main" id="{B28FF7A3-058A-5049-962E-DBB9EAD243DF}"/>
              </a:ext>
            </a:extLst>
          </p:cNvPr>
          <p:cNvSpPr>
            <a:spLocks noGrp="1"/>
          </p:cNvSpPr>
          <p:nvPr>
            <p:ph type="body" sz="quarter" idx="10" hasCustomPrompt="1"/>
          </p:nvPr>
        </p:nvSpPr>
        <p:spPr>
          <a:xfrm>
            <a:off x="1672388" y="2482141"/>
            <a:ext cx="3816774" cy="1217930"/>
          </a:xfrm>
          <a:prstGeom prst="rect">
            <a:avLst/>
          </a:prstGeom>
        </p:spPr>
        <p:txBody>
          <a:bodyPr anchor="ctr"/>
          <a:lstStyle>
            <a:lvl1pPr marL="0" indent="0" algn="ctr">
              <a:buFontTx/>
              <a:buNone/>
              <a:defRPr b="1"/>
            </a:lvl1pPr>
          </a:lstStyle>
          <a:p>
            <a:pPr lvl="0"/>
            <a:r>
              <a:rPr lang="nl-NL"/>
              <a:t>Titel 1</a:t>
            </a:r>
          </a:p>
        </p:txBody>
      </p:sp>
      <p:sp>
        <p:nvSpPr>
          <p:cNvPr id="22" name="Tijdelijke aanduiding voor tekst 12">
            <a:extLst>
              <a:ext uri="{FF2B5EF4-FFF2-40B4-BE49-F238E27FC236}">
                <a16:creationId xmlns:a16="http://schemas.microsoft.com/office/drawing/2014/main" id="{A0738E15-1A41-454B-BF0F-8B54BD66B873}"/>
              </a:ext>
            </a:extLst>
          </p:cNvPr>
          <p:cNvSpPr>
            <a:spLocks noGrp="1"/>
          </p:cNvSpPr>
          <p:nvPr>
            <p:ph type="body" sz="quarter" idx="11" hasCustomPrompt="1"/>
          </p:nvPr>
        </p:nvSpPr>
        <p:spPr>
          <a:xfrm>
            <a:off x="7326020" y="2482984"/>
            <a:ext cx="3816774" cy="1217930"/>
          </a:xfrm>
          <a:prstGeom prst="rect">
            <a:avLst/>
          </a:prstGeom>
        </p:spPr>
        <p:txBody>
          <a:bodyPr anchor="ctr"/>
          <a:lstStyle>
            <a:lvl1pPr marL="0" indent="0" algn="ctr">
              <a:buFontTx/>
              <a:buNone/>
              <a:defRPr b="1"/>
            </a:lvl1pPr>
          </a:lstStyle>
          <a:p>
            <a:pPr lvl="0"/>
            <a:r>
              <a:rPr lang="nl-NL"/>
              <a:t>Titel 2</a:t>
            </a:r>
          </a:p>
        </p:txBody>
      </p:sp>
      <p:sp>
        <p:nvSpPr>
          <p:cNvPr id="18" name="Tijdelijke aanduiding voor tekst 17">
            <a:extLst>
              <a:ext uri="{FF2B5EF4-FFF2-40B4-BE49-F238E27FC236}">
                <a16:creationId xmlns:a16="http://schemas.microsoft.com/office/drawing/2014/main" id="{204B60F8-95F8-DE43-A0E3-14B47EC18E17}"/>
              </a:ext>
            </a:extLst>
          </p:cNvPr>
          <p:cNvSpPr>
            <a:spLocks noGrp="1"/>
          </p:cNvSpPr>
          <p:nvPr>
            <p:ph type="body" sz="quarter" idx="12" hasCustomPrompt="1"/>
          </p:nvPr>
        </p:nvSpPr>
        <p:spPr>
          <a:xfrm>
            <a:off x="1671877" y="4114921"/>
            <a:ext cx="3817144" cy="3674944"/>
          </a:xfrm>
          <a:prstGeom prst="rect">
            <a:avLst/>
          </a:prstGeom>
        </p:spPr>
        <p:txBody>
          <a:bodyPr anchor="ctr"/>
          <a:lstStyle>
            <a:lvl1pPr marL="342000" indent="-342000">
              <a:lnSpc>
                <a:spcPct val="120000"/>
              </a:lnSpc>
              <a:spcBef>
                <a:spcPts val="0"/>
              </a:spcBef>
              <a:defRPr sz="1500"/>
            </a:lvl1pPr>
          </a:lstStyle>
          <a:p>
            <a:pPr lvl="0"/>
            <a:r>
              <a:rPr lang="nl-NL"/>
              <a:t>Tekst</a:t>
            </a:r>
          </a:p>
          <a:p>
            <a:pPr lvl="0"/>
            <a:r>
              <a:rPr lang="nl-NL"/>
              <a:t>Tekst</a:t>
            </a:r>
          </a:p>
          <a:p>
            <a:pPr lvl="0"/>
            <a:r>
              <a:rPr lang="nl-NL"/>
              <a:t>-</a:t>
            </a:r>
          </a:p>
          <a:p>
            <a:pPr lvl="0"/>
            <a:r>
              <a:rPr lang="nl-NL"/>
              <a:t>-</a:t>
            </a:r>
          </a:p>
          <a:p>
            <a:pPr lvl="0"/>
            <a:r>
              <a:rPr lang="nl-NL"/>
              <a:t>-</a:t>
            </a:r>
          </a:p>
          <a:p>
            <a:pPr lvl="0"/>
            <a:r>
              <a:rPr lang="nl-NL"/>
              <a:t>-</a:t>
            </a:r>
          </a:p>
        </p:txBody>
      </p:sp>
      <p:sp>
        <p:nvSpPr>
          <p:cNvPr id="24" name="Tijdelijke aanduiding voor tekst 17">
            <a:extLst>
              <a:ext uri="{FF2B5EF4-FFF2-40B4-BE49-F238E27FC236}">
                <a16:creationId xmlns:a16="http://schemas.microsoft.com/office/drawing/2014/main" id="{06CEF577-FB2E-D047-B0EB-6483DB093F18}"/>
              </a:ext>
            </a:extLst>
          </p:cNvPr>
          <p:cNvSpPr>
            <a:spLocks noGrp="1"/>
          </p:cNvSpPr>
          <p:nvPr>
            <p:ph type="body" sz="quarter" idx="13" hasCustomPrompt="1"/>
          </p:nvPr>
        </p:nvSpPr>
        <p:spPr>
          <a:xfrm>
            <a:off x="7326019" y="4114920"/>
            <a:ext cx="3817144" cy="3673960"/>
          </a:xfrm>
          <a:prstGeom prst="rect">
            <a:avLst/>
          </a:prstGeom>
        </p:spPr>
        <p:txBody>
          <a:bodyPr anchor="ctr"/>
          <a:lstStyle>
            <a:lvl1pPr marL="342000" indent="-342000">
              <a:lnSpc>
                <a:spcPct val="120000"/>
              </a:lnSpc>
              <a:spcBef>
                <a:spcPts val="0"/>
              </a:spcBef>
              <a:defRPr sz="1500"/>
            </a:lvl1pPr>
          </a:lstStyle>
          <a:p>
            <a:pPr lvl="0"/>
            <a:r>
              <a:rPr lang="nl-NL"/>
              <a:t>Tekst</a:t>
            </a:r>
          </a:p>
          <a:p>
            <a:pPr lvl="0"/>
            <a:r>
              <a:rPr lang="nl-NL"/>
              <a:t>Tekst</a:t>
            </a:r>
          </a:p>
          <a:p>
            <a:pPr lvl="0"/>
            <a:r>
              <a:rPr lang="nl-NL"/>
              <a:t>-</a:t>
            </a:r>
          </a:p>
          <a:p>
            <a:pPr lvl="0"/>
            <a:r>
              <a:rPr lang="nl-NL"/>
              <a:t>-</a:t>
            </a:r>
          </a:p>
          <a:p>
            <a:pPr lvl="0"/>
            <a:r>
              <a:rPr lang="nl-NL"/>
              <a:t>-</a:t>
            </a:r>
          </a:p>
          <a:p>
            <a:pPr lvl="0"/>
            <a:r>
              <a:rPr lang="nl-NL"/>
              <a:t>-</a:t>
            </a:r>
          </a:p>
        </p:txBody>
      </p:sp>
    </p:spTree>
    <p:extLst>
      <p:ext uri="{BB962C8B-B14F-4D97-AF65-F5344CB8AC3E}">
        <p14:creationId xmlns:p14="http://schemas.microsoft.com/office/powerpoint/2010/main" val="1749424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okken dia 4">
    <p:spTree>
      <p:nvGrpSpPr>
        <p:cNvPr id="1" name=""/>
        <p:cNvGrpSpPr/>
        <p:nvPr/>
      </p:nvGrpSpPr>
      <p:grpSpPr>
        <a:xfrm>
          <a:off x="0" y="0"/>
          <a:ext cx="0" cy="0"/>
          <a:chOff x="0" y="0"/>
          <a:chExt cx="0" cy="0"/>
        </a:xfrm>
      </p:grpSpPr>
      <p:sp>
        <p:nvSpPr>
          <p:cNvPr id="20" name="Afgeronde rechthoek 19">
            <a:extLst>
              <a:ext uri="{FF2B5EF4-FFF2-40B4-BE49-F238E27FC236}">
                <a16:creationId xmlns:a16="http://schemas.microsoft.com/office/drawing/2014/main" id="{B11C9B09-3B83-EE4A-BC6A-FB182B7BDDEC}"/>
              </a:ext>
            </a:extLst>
          </p:cNvPr>
          <p:cNvSpPr/>
          <p:nvPr userDrawn="1"/>
        </p:nvSpPr>
        <p:spPr>
          <a:xfrm>
            <a:off x="8506328" y="1757565"/>
            <a:ext cx="3771954"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p>
        </p:txBody>
      </p:sp>
      <p:sp>
        <p:nvSpPr>
          <p:cNvPr id="21" name="Afgeronde rechthoek 20">
            <a:extLst>
              <a:ext uri="{FF2B5EF4-FFF2-40B4-BE49-F238E27FC236}">
                <a16:creationId xmlns:a16="http://schemas.microsoft.com/office/drawing/2014/main" id="{A50A478C-F08E-8041-8B23-6E9E18DEDDC6}"/>
              </a:ext>
            </a:extLst>
          </p:cNvPr>
          <p:cNvSpPr/>
          <p:nvPr userDrawn="1"/>
        </p:nvSpPr>
        <p:spPr>
          <a:xfrm>
            <a:off x="523319" y="1757565"/>
            <a:ext cx="3771955"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tx1"/>
              </a:solidFill>
            </a:endParaRPr>
          </a:p>
        </p:txBody>
      </p:sp>
      <p:sp>
        <p:nvSpPr>
          <p:cNvPr id="22" name="Afgeronde rechthoek 21">
            <a:extLst>
              <a:ext uri="{FF2B5EF4-FFF2-40B4-BE49-F238E27FC236}">
                <a16:creationId xmlns:a16="http://schemas.microsoft.com/office/drawing/2014/main" id="{FDCBF01B-2B39-EC47-AAB7-FC0E5E61E353}"/>
              </a:ext>
            </a:extLst>
          </p:cNvPr>
          <p:cNvSpPr/>
          <p:nvPr userDrawn="1"/>
        </p:nvSpPr>
        <p:spPr>
          <a:xfrm>
            <a:off x="4514823" y="1757565"/>
            <a:ext cx="3771955"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tx1"/>
              </a:solidFill>
            </a:endParaRPr>
          </a:p>
        </p:txBody>
      </p:sp>
      <p:sp>
        <p:nvSpPr>
          <p:cNvPr id="16" name="Titel 5">
            <a:extLst>
              <a:ext uri="{FF2B5EF4-FFF2-40B4-BE49-F238E27FC236}">
                <a16:creationId xmlns:a16="http://schemas.microsoft.com/office/drawing/2014/main" id="{4D1E3E50-637F-2D48-A30A-C25C293D58B5}"/>
              </a:ext>
            </a:extLst>
          </p:cNvPr>
          <p:cNvSpPr>
            <a:spLocks noGrp="1"/>
          </p:cNvSpPr>
          <p:nvPr>
            <p:ph type="title"/>
          </p:nvPr>
        </p:nvSpPr>
        <p:spPr>
          <a:xfrm>
            <a:off x="523319" y="520328"/>
            <a:ext cx="11041380" cy="1102940"/>
          </a:xfrm>
          <a:prstGeom prst="rect">
            <a:avLst/>
          </a:prstGeom>
        </p:spPr>
        <p:txBody>
          <a:bodyPr anchor="ctr"/>
          <a:lstStyle>
            <a:lvl1pPr>
              <a:defRPr b="1"/>
            </a:lvl1pPr>
          </a:lstStyle>
          <a:p>
            <a:r>
              <a:rPr lang="nl-NL"/>
              <a:t>Klik om stijl te bewerken</a:t>
            </a:r>
          </a:p>
        </p:txBody>
      </p:sp>
      <p:sp>
        <p:nvSpPr>
          <p:cNvPr id="17" name="Tijdelijke aanduiding voor tekst 12">
            <a:extLst>
              <a:ext uri="{FF2B5EF4-FFF2-40B4-BE49-F238E27FC236}">
                <a16:creationId xmlns:a16="http://schemas.microsoft.com/office/drawing/2014/main" id="{4D3D2A08-404A-A343-8E20-01D44D19C0E7}"/>
              </a:ext>
            </a:extLst>
          </p:cNvPr>
          <p:cNvSpPr>
            <a:spLocks noGrp="1"/>
          </p:cNvSpPr>
          <p:nvPr>
            <p:ph type="body" sz="quarter" idx="10" hasCustomPrompt="1"/>
          </p:nvPr>
        </p:nvSpPr>
        <p:spPr>
          <a:xfrm>
            <a:off x="649221" y="2398098"/>
            <a:ext cx="3520151" cy="746591"/>
          </a:xfrm>
          <a:prstGeom prst="rect">
            <a:avLst/>
          </a:prstGeom>
        </p:spPr>
        <p:txBody>
          <a:bodyPr anchor="ctr"/>
          <a:lstStyle>
            <a:lvl1pPr marL="0" indent="0" algn="ctr">
              <a:buFontTx/>
              <a:buNone/>
              <a:defRPr b="1"/>
            </a:lvl1pPr>
          </a:lstStyle>
          <a:p>
            <a:pPr lvl="0"/>
            <a:r>
              <a:rPr lang="nl-NL"/>
              <a:t>Titel 1</a:t>
            </a:r>
          </a:p>
        </p:txBody>
      </p:sp>
      <p:sp>
        <p:nvSpPr>
          <p:cNvPr id="18" name="Tijdelijke aanduiding voor tekst 12">
            <a:extLst>
              <a:ext uri="{FF2B5EF4-FFF2-40B4-BE49-F238E27FC236}">
                <a16:creationId xmlns:a16="http://schemas.microsoft.com/office/drawing/2014/main" id="{5BB18949-E80F-354A-BCF2-C5033FFA48AF}"/>
              </a:ext>
            </a:extLst>
          </p:cNvPr>
          <p:cNvSpPr>
            <a:spLocks noGrp="1"/>
          </p:cNvSpPr>
          <p:nvPr>
            <p:ph type="body" sz="quarter" idx="11" hasCustomPrompt="1"/>
          </p:nvPr>
        </p:nvSpPr>
        <p:spPr>
          <a:xfrm>
            <a:off x="4640725" y="2398098"/>
            <a:ext cx="3520151" cy="746591"/>
          </a:xfrm>
          <a:prstGeom prst="rect">
            <a:avLst/>
          </a:prstGeom>
        </p:spPr>
        <p:txBody>
          <a:bodyPr anchor="ctr"/>
          <a:lstStyle>
            <a:lvl1pPr marL="0" indent="0" algn="ctr">
              <a:buFontTx/>
              <a:buNone/>
              <a:defRPr b="1"/>
            </a:lvl1pPr>
          </a:lstStyle>
          <a:p>
            <a:pPr lvl="0"/>
            <a:r>
              <a:rPr lang="nl-NL"/>
              <a:t>Titel 2</a:t>
            </a:r>
          </a:p>
        </p:txBody>
      </p:sp>
      <p:sp>
        <p:nvSpPr>
          <p:cNvPr id="19" name="Tijdelijke aanduiding voor tekst 12">
            <a:extLst>
              <a:ext uri="{FF2B5EF4-FFF2-40B4-BE49-F238E27FC236}">
                <a16:creationId xmlns:a16="http://schemas.microsoft.com/office/drawing/2014/main" id="{B15F3EE8-87EE-C540-A632-F8CE8C54528D}"/>
              </a:ext>
            </a:extLst>
          </p:cNvPr>
          <p:cNvSpPr>
            <a:spLocks noGrp="1"/>
          </p:cNvSpPr>
          <p:nvPr>
            <p:ph type="body" sz="quarter" idx="12" hasCustomPrompt="1"/>
          </p:nvPr>
        </p:nvSpPr>
        <p:spPr>
          <a:xfrm>
            <a:off x="8632229" y="2398097"/>
            <a:ext cx="3520151" cy="746591"/>
          </a:xfrm>
          <a:prstGeom prst="rect">
            <a:avLst/>
          </a:prstGeom>
        </p:spPr>
        <p:txBody>
          <a:bodyPr anchor="ctr"/>
          <a:lstStyle>
            <a:lvl1pPr marL="0" indent="0" algn="ctr">
              <a:buFontTx/>
              <a:buNone/>
              <a:defRPr b="1"/>
            </a:lvl1pPr>
          </a:lstStyle>
          <a:p>
            <a:pPr lvl="0"/>
            <a:r>
              <a:rPr lang="nl-NL"/>
              <a:t>Titel 3</a:t>
            </a:r>
          </a:p>
        </p:txBody>
      </p:sp>
      <p:sp>
        <p:nvSpPr>
          <p:cNvPr id="14" name="Tijdelijke aanduiding voor tekst 12">
            <a:extLst>
              <a:ext uri="{FF2B5EF4-FFF2-40B4-BE49-F238E27FC236}">
                <a16:creationId xmlns:a16="http://schemas.microsoft.com/office/drawing/2014/main" id="{4478B9D7-ECE5-774D-94A8-073912A1C609}"/>
              </a:ext>
            </a:extLst>
          </p:cNvPr>
          <p:cNvSpPr>
            <a:spLocks noGrp="1"/>
          </p:cNvSpPr>
          <p:nvPr>
            <p:ph type="body" sz="quarter" idx="13" hasCustomPrompt="1"/>
          </p:nvPr>
        </p:nvSpPr>
        <p:spPr>
          <a:xfrm>
            <a:off x="649221" y="3413109"/>
            <a:ext cx="3520151" cy="4430527"/>
          </a:xfrm>
          <a:prstGeom prst="rect">
            <a:avLst/>
          </a:prstGeom>
        </p:spPr>
        <p:txBody>
          <a:bodyPr anchor="ctr"/>
          <a:lstStyle>
            <a:lvl1pPr marL="0" indent="0" algn="ctr">
              <a:buFontTx/>
              <a:buNone/>
              <a:defRPr sz="1500" b="0"/>
            </a:lvl1pPr>
          </a:lstStyle>
          <a:p>
            <a:pPr lvl="0"/>
            <a:r>
              <a:rPr lang="nl-NL"/>
              <a:t>Tekst 1</a:t>
            </a:r>
          </a:p>
          <a:p>
            <a:pPr lvl="0"/>
            <a:r>
              <a:rPr lang="nl-NL"/>
              <a:t>Tekst 2</a:t>
            </a:r>
          </a:p>
          <a:p>
            <a:pPr lvl="0"/>
            <a:r>
              <a:rPr lang="nl-NL"/>
              <a:t>Tekst 3</a:t>
            </a:r>
          </a:p>
          <a:p>
            <a:pPr lvl="0"/>
            <a:endParaRPr lang="nl-NL"/>
          </a:p>
          <a:p>
            <a:pPr lvl="0"/>
            <a:r>
              <a:rPr lang="nl-NL" b="1"/>
              <a:t>Tekst 3</a:t>
            </a:r>
          </a:p>
          <a:p>
            <a:pPr lvl="0"/>
            <a:r>
              <a:rPr lang="nl-NL" b="0"/>
              <a:t>Tekst 4</a:t>
            </a:r>
          </a:p>
          <a:p>
            <a:pPr lvl="0"/>
            <a:endParaRPr lang="nl-NL"/>
          </a:p>
          <a:p>
            <a:pPr lvl="0"/>
            <a:r>
              <a:rPr lang="nl-NL"/>
              <a:t>Tekst 5</a:t>
            </a:r>
          </a:p>
        </p:txBody>
      </p:sp>
      <p:sp>
        <p:nvSpPr>
          <p:cNvPr id="15" name="Tijdelijke aanduiding voor tekst 12">
            <a:extLst>
              <a:ext uri="{FF2B5EF4-FFF2-40B4-BE49-F238E27FC236}">
                <a16:creationId xmlns:a16="http://schemas.microsoft.com/office/drawing/2014/main" id="{90BEC184-FA95-0E42-B763-3180D9696B99}"/>
              </a:ext>
            </a:extLst>
          </p:cNvPr>
          <p:cNvSpPr>
            <a:spLocks noGrp="1"/>
          </p:cNvSpPr>
          <p:nvPr>
            <p:ph type="body" sz="quarter" idx="14" hasCustomPrompt="1"/>
          </p:nvPr>
        </p:nvSpPr>
        <p:spPr>
          <a:xfrm>
            <a:off x="4640725" y="3413109"/>
            <a:ext cx="3520151" cy="4430527"/>
          </a:xfrm>
          <a:prstGeom prst="rect">
            <a:avLst/>
          </a:prstGeom>
        </p:spPr>
        <p:txBody>
          <a:bodyPr anchor="ctr"/>
          <a:lstStyle>
            <a:lvl1pPr marL="0" indent="0" algn="ctr">
              <a:buFontTx/>
              <a:buNone/>
              <a:defRPr sz="1500" b="0"/>
            </a:lvl1pPr>
          </a:lstStyle>
          <a:p>
            <a:pPr lvl="0"/>
            <a:r>
              <a:rPr lang="nl-NL"/>
              <a:t>Tekst 2</a:t>
            </a:r>
          </a:p>
        </p:txBody>
      </p:sp>
      <p:sp>
        <p:nvSpPr>
          <p:cNvPr id="23" name="Tijdelijke aanduiding voor tekst 12">
            <a:extLst>
              <a:ext uri="{FF2B5EF4-FFF2-40B4-BE49-F238E27FC236}">
                <a16:creationId xmlns:a16="http://schemas.microsoft.com/office/drawing/2014/main" id="{87A23795-5E11-FF49-A48D-8280284C5F8E}"/>
              </a:ext>
            </a:extLst>
          </p:cNvPr>
          <p:cNvSpPr>
            <a:spLocks noGrp="1"/>
          </p:cNvSpPr>
          <p:nvPr>
            <p:ph type="body" sz="quarter" idx="15" hasCustomPrompt="1"/>
          </p:nvPr>
        </p:nvSpPr>
        <p:spPr>
          <a:xfrm>
            <a:off x="8632229" y="3413109"/>
            <a:ext cx="3520151" cy="4430527"/>
          </a:xfrm>
          <a:prstGeom prst="rect">
            <a:avLst/>
          </a:prstGeom>
        </p:spPr>
        <p:txBody>
          <a:bodyPr anchor="ctr"/>
          <a:lstStyle>
            <a:lvl1pPr marL="0" indent="0" algn="ctr">
              <a:buFontTx/>
              <a:buNone/>
              <a:defRPr sz="1500" b="0"/>
            </a:lvl1pPr>
          </a:lstStyle>
          <a:p>
            <a:pPr lvl="0"/>
            <a:r>
              <a:rPr lang="nl-NL"/>
              <a:t>Tekst 3</a:t>
            </a:r>
          </a:p>
        </p:txBody>
      </p:sp>
    </p:spTree>
    <p:extLst>
      <p:ext uri="{BB962C8B-B14F-4D97-AF65-F5344CB8AC3E}">
        <p14:creationId xmlns:p14="http://schemas.microsoft.com/office/powerpoint/2010/main" val="4787794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 Icon + opsommin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5E5249D-F2D6-D746-BCE8-07A006E68210}"/>
              </a:ext>
            </a:extLst>
          </p:cNvPr>
          <p:cNvSpPr>
            <a:spLocks noGrp="1"/>
          </p:cNvSpPr>
          <p:nvPr>
            <p:ph idx="1" hasCustomPrompt="1"/>
          </p:nvPr>
        </p:nvSpPr>
        <p:spPr>
          <a:xfrm>
            <a:off x="5068175" y="2287190"/>
            <a:ext cx="6496524" cy="6091873"/>
          </a:xfrm>
          <a:prstGeom prst="rect">
            <a:avLst/>
          </a:prstGeom>
        </p:spPr>
        <p:txBody>
          <a:bodyPr/>
          <a:lstStyle>
            <a:lvl1pPr marL="457200" indent="-457200">
              <a:buFont typeface="Arial" panose="020B0604020202020204" pitchFamily="34" charset="0"/>
              <a:buChar char="•"/>
              <a:defRPr sz="1800" b="1"/>
            </a:lvl1pPr>
          </a:lstStyle>
          <a:p>
            <a:pPr lvl="0"/>
            <a:r>
              <a:rPr lang="nl-NL"/>
              <a:t>Opsomming tekst 1</a:t>
            </a:r>
          </a:p>
          <a:p>
            <a:pPr lvl="0"/>
            <a:r>
              <a:rPr lang="nl-NL"/>
              <a:t>Opsomming tekst 2</a:t>
            </a:r>
          </a:p>
          <a:p>
            <a:pPr lvl="0"/>
            <a:r>
              <a:rPr lang="nl-NL"/>
              <a:t>Opsomming tekst 3</a:t>
            </a:r>
          </a:p>
          <a:p>
            <a:pPr lvl="0"/>
            <a:r>
              <a:rPr lang="nl-NL"/>
              <a:t>Opsomming tekst 4</a:t>
            </a:r>
          </a:p>
          <a:p>
            <a:pPr lvl="0"/>
            <a:r>
              <a:rPr lang="nl-NL"/>
              <a:t>Opsomming tekst 5</a:t>
            </a:r>
          </a:p>
          <a:p>
            <a:pPr lvl="0"/>
            <a:endParaRPr lang="nl-NL"/>
          </a:p>
        </p:txBody>
      </p:sp>
      <p:sp>
        <p:nvSpPr>
          <p:cNvPr id="7" name="Titel 5">
            <a:extLst>
              <a:ext uri="{FF2B5EF4-FFF2-40B4-BE49-F238E27FC236}">
                <a16:creationId xmlns:a16="http://schemas.microsoft.com/office/drawing/2014/main" id="{0FDEEF02-DC42-1E43-BFE0-239AEA9B4C2B}"/>
              </a:ext>
            </a:extLst>
          </p:cNvPr>
          <p:cNvSpPr>
            <a:spLocks noGrp="1"/>
          </p:cNvSpPr>
          <p:nvPr>
            <p:ph type="title"/>
          </p:nvPr>
        </p:nvSpPr>
        <p:spPr>
          <a:xfrm>
            <a:off x="523319" y="520328"/>
            <a:ext cx="11041380" cy="1102940"/>
          </a:xfrm>
          <a:prstGeom prst="rect">
            <a:avLst/>
          </a:prstGeom>
        </p:spPr>
        <p:txBody>
          <a:bodyPr anchor="ctr"/>
          <a:lstStyle>
            <a:lvl1pPr>
              <a:defRPr b="1"/>
            </a:lvl1pPr>
          </a:lstStyle>
          <a:p>
            <a:r>
              <a:rPr lang="nl-NL"/>
              <a:t>Klik om stijl te bewerken</a:t>
            </a:r>
          </a:p>
        </p:txBody>
      </p:sp>
      <p:sp>
        <p:nvSpPr>
          <p:cNvPr id="8" name="Tijdelijke aanduiding voor afbeelding 3">
            <a:extLst>
              <a:ext uri="{FF2B5EF4-FFF2-40B4-BE49-F238E27FC236}">
                <a16:creationId xmlns:a16="http://schemas.microsoft.com/office/drawing/2014/main" id="{D54C7741-9B13-3E42-B351-8D47FBF1F93C}"/>
              </a:ext>
            </a:extLst>
          </p:cNvPr>
          <p:cNvSpPr>
            <a:spLocks noGrp="1"/>
          </p:cNvSpPr>
          <p:nvPr>
            <p:ph type="pic" sz="quarter" idx="10" hasCustomPrompt="1"/>
          </p:nvPr>
        </p:nvSpPr>
        <p:spPr>
          <a:xfrm>
            <a:off x="1074810" y="2287190"/>
            <a:ext cx="3318748" cy="3636010"/>
          </a:xfrm>
          <a:prstGeom prst="rect">
            <a:avLst/>
          </a:prstGeom>
        </p:spPr>
        <p:txBody>
          <a:bodyPr/>
          <a:lstStyle/>
          <a:p>
            <a:r>
              <a:rPr lang="nl-NL"/>
              <a:t>Avance ICON</a:t>
            </a:r>
          </a:p>
        </p:txBody>
      </p:sp>
    </p:spTree>
    <p:extLst>
      <p:ext uri="{BB962C8B-B14F-4D97-AF65-F5344CB8AC3E}">
        <p14:creationId xmlns:p14="http://schemas.microsoft.com/office/powerpoint/2010/main" val="372154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ducten dia">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671179FF-C4BD-5D45-9CDA-AD863559B38F}"/>
              </a:ext>
            </a:extLst>
          </p:cNvPr>
          <p:cNvSpPr/>
          <p:nvPr userDrawn="1"/>
        </p:nvSpPr>
        <p:spPr>
          <a:xfrm>
            <a:off x="9733683" y="7777318"/>
            <a:ext cx="1037241" cy="433619"/>
          </a:xfrm>
          <a:prstGeom prst="rect">
            <a:avLst/>
          </a:prstGeom>
          <a:solidFill>
            <a:srgbClr val="EBEBEB"/>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17">
              <a:solidFill>
                <a:schemeClr val="tx1"/>
              </a:solidFill>
            </a:endParaRPr>
          </a:p>
        </p:txBody>
      </p:sp>
      <p:sp>
        <p:nvSpPr>
          <p:cNvPr id="12" name="Freeform 104">
            <a:hlinkClick r:id="rId2"/>
            <a:extLst>
              <a:ext uri="{FF2B5EF4-FFF2-40B4-BE49-F238E27FC236}">
                <a16:creationId xmlns:a16="http://schemas.microsoft.com/office/drawing/2014/main" id="{193D612C-DBB1-5541-838D-309A90C85388}"/>
              </a:ext>
            </a:extLst>
          </p:cNvPr>
          <p:cNvSpPr>
            <a:spLocks/>
          </p:cNvSpPr>
          <p:nvPr userDrawn="1"/>
        </p:nvSpPr>
        <p:spPr bwMode="auto">
          <a:xfrm>
            <a:off x="6009085" y="3279052"/>
            <a:ext cx="783431" cy="1617980"/>
          </a:xfrm>
          <a:custGeom>
            <a:avLst/>
            <a:gdLst>
              <a:gd name="T0" fmla="*/ 2147483647 w 470"/>
              <a:gd name="T1" fmla="*/ 2147483647 h 728"/>
              <a:gd name="T2" fmla="*/ 2147483647 w 470"/>
              <a:gd name="T3" fmla="*/ 2147483647 h 728"/>
              <a:gd name="T4" fmla="*/ 2147483647 w 470"/>
              <a:gd name="T5" fmla="*/ 2147483647 h 728"/>
              <a:gd name="T6" fmla="*/ 0 w 470"/>
              <a:gd name="T7" fmla="*/ 2147483647 h 728"/>
              <a:gd name="T8" fmla="*/ 0 w 470"/>
              <a:gd name="T9" fmla="*/ 0 h 728"/>
              <a:gd name="T10" fmla="*/ 2147483647 w 470"/>
              <a:gd name="T11" fmla="*/ 0 h 728"/>
              <a:gd name="T12" fmla="*/ 2147483647 w 470"/>
              <a:gd name="T13" fmla="*/ 0 h 728"/>
              <a:gd name="T14" fmla="*/ 2147483647 w 470"/>
              <a:gd name="T15" fmla="*/ 2147483647 h 728"/>
              <a:gd name="T16" fmla="*/ 2147483647 w 470"/>
              <a:gd name="T17" fmla="*/ 2147483647 h 7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0"/>
              <a:gd name="T28" fmla="*/ 0 h 728"/>
              <a:gd name="T29" fmla="*/ 470 w 470"/>
              <a:gd name="T30" fmla="*/ 728 h 7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0" h="728">
                <a:moveTo>
                  <a:pt x="324" y="9"/>
                </a:moveTo>
                <a:lnTo>
                  <a:pt x="470" y="156"/>
                </a:lnTo>
                <a:lnTo>
                  <a:pt x="470" y="728"/>
                </a:lnTo>
                <a:lnTo>
                  <a:pt x="0" y="728"/>
                </a:lnTo>
                <a:lnTo>
                  <a:pt x="0" y="0"/>
                </a:lnTo>
                <a:lnTo>
                  <a:pt x="239" y="0"/>
                </a:lnTo>
                <a:lnTo>
                  <a:pt x="255" y="0"/>
                </a:lnTo>
                <a:lnTo>
                  <a:pt x="255" y="179"/>
                </a:lnTo>
                <a:lnTo>
                  <a:pt x="383" y="179"/>
                </a:lnTo>
              </a:path>
            </a:pathLst>
          </a:custGeom>
          <a:noFill/>
          <a:ln w="60325" cap="sq">
            <a:solidFill>
              <a:schemeClr val="tx1"/>
            </a:solidFill>
            <a:prstDash val="solid"/>
            <a:round/>
            <a:headEnd/>
            <a:tailEnd/>
          </a:ln>
          <a:extLst>
            <a:ext uri="{909E8E84-426E-40dd-AFC4-6F175D3DCCD1}">
              <a14:hiddenFill xmlns:a14="http://schemas.microsoft.com/office/drawing/2010/main" xmlns:mv="urn:schemas-microsoft-com:mac:vml" xmlns:mc="http://schemas.openxmlformats.org/markup-compatibility/2006" xmlns="">
                <a:solidFill>
                  <a:srgbClr val="FFFFFF"/>
                </a:solidFill>
              </a14:hiddenFill>
            </a:ext>
          </a:extLst>
        </p:spPr>
        <p:txBody>
          <a:bodyPr lIns="91438" tIns="45719" rIns="91438" bIns="45719"/>
          <a:lstStyle/>
          <a:p>
            <a:endParaRPr lang="nl-NL" sz="2117">
              <a:solidFill>
                <a:schemeClr val="tx1"/>
              </a:solidFill>
            </a:endParaRPr>
          </a:p>
        </p:txBody>
      </p:sp>
      <p:sp>
        <p:nvSpPr>
          <p:cNvPr id="13" name="Freeform 78">
            <a:extLst>
              <a:ext uri="{FF2B5EF4-FFF2-40B4-BE49-F238E27FC236}">
                <a16:creationId xmlns:a16="http://schemas.microsoft.com/office/drawing/2014/main" id="{4D635D47-579B-A641-AE91-2E0C44D2D5C6}"/>
              </a:ext>
            </a:extLst>
          </p:cNvPr>
          <p:cNvSpPr>
            <a:spLocks/>
          </p:cNvSpPr>
          <p:nvPr userDrawn="1"/>
        </p:nvSpPr>
        <p:spPr bwMode="auto">
          <a:xfrm>
            <a:off x="7768469" y="6499233"/>
            <a:ext cx="1288495" cy="1978025"/>
          </a:xfrm>
          <a:custGeom>
            <a:avLst/>
            <a:gdLst>
              <a:gd name="T0" fmla="*/ 2147483647 w 327"/>
              <a:gd name="T1" fmla="*/ 2147483647 h 376"/>
              <a:gd name="T2" fmla="*/ 2147483647 w 327"/>
              <a:gd name="T3" fmla="*/ 2147483647 h 376"/>
              <a:gd name="T4" fmla="*/ 2147483647 w 327"/>
              <a:gd name="T5" fmla="*/ 2147483647 h 376"/>
              <a:gd name="T6" fmla="*/ 2147483647 w 327"/>
              <a:gd name="T7" fmla="*/ 2147483647 h 376"/>
              <a:gd name="T8" fmla="*/ 2147483647 w 327"/>
              <a:gd name="T9" fmla="*/ 2147483647 h 376"/>
              <a:gd name="T10" fmla="*/ 2147483647 w 327"/>
              <a:gd name="T11" fmla="*/ 2147483647 h 376"/>
              <a:gd name="T12" fmla="*/ 2147483647 w 327"/>
              <a:gd name="T13" fmla="*/ 2147483647 h 376"/>
              <a:gd name="T14" fmla="*/ 2147483647 w 327"/>
              <a:gd name="T15" fmla="*/ 2147483647 h 376"/>
              <a:gd name="T16" fmla="*/ 2147483647 w 327"/>
              <a:gd name="T17" fmla="*/ 2147483647 h 376"/>
              <a:gd name="T18" fmla="*/ 2147483647 w 327"/>
              <a:gd name="T19" fmla="*/ 2147483647 h 376"/>
              <a:gd name="T20" fmla="*/ 2147483647 w 327"/>
              <a:gd name="T21" fmla="*/ 2147483647 h 376"/>
              <a:gd name="T22" fmla="*/ 2147483647 w 327"/>
              <a:gd name="T23" fmla="*/ 2147483647 h 376"/>
              <a:gd name="T24" fmla="*/ 2147483647 w 327"/>
              <a:gd name="T25" fmla="*/ 2147483647 h 376"/>
              <a:gd name="T26" fmla="*/ 2147483647 w 327"/>
              <a:gd name="T27" fmla="*/ 2147483647 h 376"/>
              <a:gd name="T28" fmla="*/ 2147483647 w 327"/>
              <a:gd name="T29" fmla="*/ 2147483647 h 3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7"/>
              <a:gd name="T46" fmla="*/ 0 h 376"/>
              <a:gd name="T47" fmla="*/ 327 w 327"/>
              <a:gd name="T48" fmla="*/ 376 h 3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7" h="376">
                <a:moveTo>
                  <a:pt x="56" y="359"/>
                </a:moveTo>
                <a:cubicBezTo>
                  <a:pt x="151" y="235"/>
                  <a:pt x="151" y="235"/>
                  <a:pt x="151" y="235"/>
                </a:cubicBezTo>
                <a:cubicBezTo>
                  <a:pt x="152" y="233"/>
                  <a:pt x="151" y="231"/>
                  <a:pt x="148" y="228"/>
                </a:cubicBezTo>
                <a:cubicBezTo>
                  <a:pt x="146" y="223"/>
                  <a:pt x="145" y="219"/>
                  <a:pt x="147" y="216"/>
                </a:cubicBezTo>
                <a:cubicBezTo>
                  <a:pt x="149" y="214"/>
                  <a:pt x="152" y="213"/>
                  <a:pt x="156" y="214"/>
                </a:cubicBezTo>
                <a:cubicBezTo>
                  <a:pt x="201" y="241"/>
                  <a:pt x="258" y="229"/>
                  <a:pt x="291" y="185"/>
                </a:cubicBezTo>
                <a:cubicBezTo>
                  <a:pt x="327" y="139"/>
                  <a:pt x="319" y="72"/>
                  <a:pt x="272" y="36"/>
                </a:cubicBezTo>
                <a:cubicBezTo>
                  <a:pt x="225" y="0"/>
                  <a:pt x="158" y="8"/>
                  <a:pt x="122" y="55"/>
                </a:cubicBezTo>
                <a:cubicBezTo>
                  <a:pt x="89" y="98"/>
                  <a:pt x="91" y="158"/>
                  <a:pt x="130" y="195"/>
                </a:cubicBezTo>
                <a:cubicBezTo>
                  <a:pt x="131" y="198"/>
                  <a:pt x="131" y="202"/>
                  <a:pt x="130" y="204"/>
                </a:cubicBezTo>
                <a:cubicBezTo>
                  <a:pt x="127" y="207"/>
                  <a:pt x="123" y="207"/>
                  <a:pt x="119" y="206"/>
                </a:cubicBezTo>
                <a:cubicBezTo>
                  <a:pt x="115" y="205"/>
                  <a:pt x="112" y="204"/>
                  <a:pt x="112" y="205"/>
                </a:cubicBezTo>
                <a:cubicBezTo>
                  <a:pt x="6" y="341"/>
                  <a:pt x="6" y="341"/>
                  <a:pt x="6" y="341"/>
                </a:cubicBezTo>
                <a:cubicBezTo>
                  <a:pt x="2" y="345"/>
                  <a:pt x="2" y="345"/>
                  <a:pt x="2" y="345"/>
                </a:cubicBezTo>
                <a:cubicBezTo>
                  <a:pt x="0" y="348"/>
                  <a:pt x="17" y="371"/>
                  <a:pt x="36" y="376"/>
                </a:cubicBezTo>
              </a:path>
            </a:pathLst>
          </a:custGeom>
          <a:noFill/>
          <a:ln w="60325" cap="sq">
            <a:solidFill>
              <a:schemeClr val="tx1"/>
            </a:solidFill>
            <a:prstDash val="solid"/>
            <a:round/>
            <a:headEnd/>
            <a:tailEnd/>
          </a:ln>
          <a:extLst>
            <a:ext uri="{909E8E84-426E-40dd-AFC4-6F175D3DCCD1}">
              <a14:hiddenFill xmlns:a14="http://schemas.microsoft.com/office/drawing/2010/main" xmlns:mv="urn:schemas-microsoft-com:mac:vml" xmlns:mc="http://schemas.openxmlformats.org/markup-compatibility/2006" xmlns="">
                <a:solidFill>
                  <a:srgbClr val="FFFFFF"/>
                </a:solidFill>
              </a14:hiddenFill>
            </a:ext>
          </a:extLst>
        </p:spPr>
        <p:txBody>
          <a:bodyPr lIns="91438" tIns="45719" rIns="91438" bIns="45719"/>
          <a:lstStyle/>
          <a:p>
            <a:endParaRPr lang="nl-NL" sz="2117">
              <a:solidFill>
                <a:schemeClr val="tx1"/>
              </a:solidFill>
            </a:endParaRPr>
          </a:p>
        </p:txBody>
      </p:sp>
      <p:sp>
        <p:nvSpPr>
          <p:cNvPr id="14" name="Freeform 99">
            <a:extLst>
              <a:ext uri="{FF2B5EF4-FFF2-40B4-BE49-F238E27FC236}">
                <a16:creationId xmlns:a16="http://schemas.microsoft.com/office/drawing/2014/main" id="{987055DF-BE95-6148-ACC0-6733F9EC153C}"/>
              </a:ext>
            </a:extLst>
          </p:cNvPr>
          <p:cNvSpPr>
            <a:spLocks/>
          </p:cNvSpPr>
          <p:nvPr userDrawn="1"/>
        </p:nvSpPr>
        <p:spPr bwMode="auto">
          <a:xfrm>
            <a:off x="3017652" y="6643694"/>
            <a:ext cx="1261825" cy="1689100"/>
          </a:xfrm>
          <a:custGeom>
            <a:avLst/>
            <a:gdLst>
              <a:gd name="T0" fmla="*/ 2147483647 w 320"/>
              <a:gd name="T1" fmla="*/ 2147483647 h 321"/>
              <a:gd name="T2" fmla="*/ 2147483647 w 320"/>
              <a:gd name="T3" fmla="*/ 2147483647 h 321"/>
              <a:gd name="T4" fmla="*/ 2147483647 w 320"/>
              <a:gd name="T5" fmla="*/ 2147483647 h 321"/>
              <a:gd name="T6" fmla="*/ 2147483647 w 320"/>
              <a:gd name="T7" fmla="*/ 2147483647 h 321"/>
              <a:gd name="T8" fmla="*/ 2147483647 w 320"/>
              <a:gd name="T9" fmla="*/ 2147483647 h 321"/>
              <a:gd name="T10" fmla="*/ 2147483647 w 320"/>
              <a:gd name="T11" fmla="*/ 2147483647 h 321"/>
              <a:gd name="T12" fmla="*/ 2147483647 w 320"/>
              <a:gd name="T13" fmla="*/ 2147483647 h 321"/>
              <a:gd name="T14" fmla="*/ 2147483647 w 320"/>
              <a:gd name="T15" fmla="*/ 2147483647 h 321"/>
              <a:gd name="T16" fmla="*/ 2147483647 w 320"/>
              <a:gd name="T17" fmla="*/ 2147483647 h 321"/>
              <a:gd name="T18" fmla="*/ 2147483647 w 320"/>
              <a:gd name="T19" fmla="*/ 2147483647 h 321"/>
              <a:gd name="T20" fmla="*/ 2147483647 w 320"/>
              <a:gd name="T21" fmla="*/ 0 h 321"/>
              <a:gd name="T22" fmla="*/ 2147483647 w 320"/>
              <a:gd name="T23" fmla="*/ 2147483647 h 321"/>
              <a:gd name="T24" fmla="*/ 2147483647 w 320"/>
              <a:gd name="T25" fmla="*/ 2147483647 h 321"/>
              <a:gd name="T26" fmla="*/ 2147483647 w 320"/>
              <a:gd name="T27" fmla="*/ 2147483647 h 321"/>
              <a:gd name="T28" fmla="*/ 2147483647 w 320"/>
              <a:gd name="T29" fmla="*/ 2147483647 h 321"/>
              <a:gd name="T30" fmla="*/ 0 w 320"/>
              <a:gd name="T31" fmla="*/ 2147483647 h 321"/>
              <a:gd name="T32" fmla="*/ 2147483647 w 320"/>
              <a:gd name="T33" fmla="*/ 2147483647 h 321"/>
              <a:gd name="T34" fmla="*/ 2147483647 w 320"/>
              <a:gd name="T35" fmla="*/ 2147483647 h 321"/>
              <a:gd name="T36" fmla="*/ 2147483647 w 320"/>
              <a:gd name="T37" fmla="*/ 2147483647 h 321"/>
              <a:gd name="T38" fmla="*/ 2147483647 w 320"/>
              <a:gd name="T39" fmla="*/ 2147483647 h 321"/>
              <a:gd name="T40" fmla="*/ 2147483647 w 320"/>
              <a:gd name="T41" fmla="*/ 2147483647 h 321"/>
              <a:gd name="T42" fmla="*/ 2147483647 w 320"/>
              <a:gd name="T43" fmla="*/ 2147483647 h 321"/>
              <a:gd name="T44" fmla="*/ 2147483647 w 320"/>
              <a:gd name="T45" fmla="*/ 2147483647 h 321"/>
              <a:gd name="T46" fmla="*/ 2147483647 w 320"/>
              <a:gd name="T47" fmla="*/ 2147483647 h 321"/>
              <a:gd name="T48" fmla="*/ 2147483647 w 320"/>
              <a:gd name="T49" fmla="*/ 2147483647 h 321"/>
              <a:gd name="T50" fmla="*/ 2147483647 w 320"/>
              <a:gd name="T51" fmla="*/ 2147483647 h 3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0"/>
              <a:gd name="T79" fmla="*/ 0 h 321"/>
              <a:gd name="T80" fmla="*/ 320 w 320"/>
              <a:gd name="T81" fmla="*/ 321 h 3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0" h="321">
                <a:moveTo>
                  <a:pt x="171" y="172"/>
                </a:moveTo>
                <a:cubicBezTo>
                  <a:pt x="251" y="92"/>
                  <a:pt x="251" y="92"/>
                  <a:pt x="251" y="92"/>
                </a:cubicBezTo>
                <a:cubicBezTo>
                  <a:pt x="258" y="95"/>
                  <a:pt x="265" y="97"/>
                  <a:pt x="272" y="97"/>
                </a:cubicBezTo>
                <a:cubicBezTo>
                  <a:pt x="298" y="97"/>
                  <a:pt x="320" y="75"/>
                  <a:pt x="320" y="48"/>
                </a:cubicBezTo>
                <a:cubicBezTo>
                  <a:pt x="320" y="41"/>
                  <a:pt x="318" y="34"/>
                  <a:pt x="315" y="28"/>
                </a:cubicBezTo>
                <a:cubicBezTo>
                  <a:pt x="315" y="28"/>
                  <a:pt x="315" y="28"/>
                  <a:pt x="315" y="28"/>
                </a:cubicBezTo>
                <a:cubicBezTo>
                  <a:pt x="287" y="56"/>
                  <a:pt x="287" y="56"/>
                  <a:pt x="287" y="56"/>
                </a:cubicBezTo>
                <a:cubicBezTo>
                  <a:pt x="265" y="33"/>
                  <a:pt x="265" y="33"/>
                  <a:pt x="265" y="33"/>
                </a:cubicBezTo>
                <a:cubicBezTo>
                  <a:pt x="292" y="5"/>
                  <a:pt x="292" y="5"/>
                  <a:pt x="292" y="5"/>
                </a:cubicBezTo>
                <a:cubicBezTo>
                  <a:pt x="292" y="5"/>
                  <a:pt x="292" y="5"/>
                  <a:pt x="293" y="5"/>
                </a:cubicBezTo>
                <a:cubicBezTo>
                  <a:pt x="286" y="2"/>
                  <a:pt x="279" y="0"/>
                  <a:pt x="272" y="0"/>
                </a:cubicBezTo>
                <a:cubicBezTo>
                  <a:pt x="245" y="0"/>
                  <a:pt x="224" y="22"/>
                  <a:pt x="224" y="48"/>
                </a:cubicBezTo>
                <a:cubicBezTo>
                  <a:pt x="224" y="56"/>
                  <a:pt x="226" y="63"/>
                  <a:pt x="229" y="69"/>
                </a:cubicBezTo>
                <a:cubicBezTo>
                  <a:pt x="68" y="229"/>
                  <a:pt x="68" y="229"/>
                  <a:pt x="68" y="229"/>
                </a:cubicBezTo>
                <a:cubicBezTo>
                  <a:pt x="62" y="226"/>
                  <a:pt x="55" y="225"/>
                  <a:pt x="48" y="225"/>
                </a:cubicBezTo>
                <a:cubicBezTo>
                  <a:pt x="21" y="225"/>
                  <a:pt x="0" y="246"/>
                  <a:pt x="0" y="273"/>
                </a:cubicBezTo>
                <a:cubicBezTo>
                  <a:pt x="0" y="280"/>
                  <a:pt x="1" y="287"/>
                  <a:pt x="4" y="293"/>
                </a:cubicBezTo>
                <a:cubicBezTo>
                  <a:pt x="4" y="293"/>
                  <a:pt x="4" y="293"/>
                  <a:pt x="4" y="293"/>
                </a:cubicBezTo>
                <a:cubicBezTo>
                  <a:pt x="28" y="270"/>
                  <a:pt x="28" y="270"/>
                  <a:pt x="28" y="270"/>
                </a:cubicBezTo>
                <a:cubicBezTo>
                  <a:pt x="51" y="292"/>
                  <a:pt x="51" y="292"/>
                  <a:pt x="51" y="292"/>
                </a:cubicBezTo>
                <a:cubicBezTo>
                  <a:pt x="27" y="316"/>
                  <a:pt x="27" y="316"/>
                  <a:pt x="27" y="316"/>
                </a:cubicBezTo>
                <a:cubicBezTo>
                  <a:pt x="27" y="316"/>
                  <a:pt x="27" y="316"/>
                  <a:pt x="27" y="316"/>
                </a:cubicBezTo>
                <a:cubicBezTo>
                  <a:pt x="33" y="319"/>
                  <a:pt x="40" y="321"/>
                  <a:pt x="48" y="321"/>
                </a:cubicBezTo>
                <a:cubicBezTo>
                  <a:pt x="74" y="321"/>
                  <a:pt x="96" y="299"/>
                  <a:pt x="96" y="273"/>
                </a:cubicBezTo>
                <a:cubicBezTo>
                  <a:pt x="96" y="265"/>
                  <a:pt x="94" y="258"/>
                  <a:pt x="91" y="252"/>
                </a:cubicBezTo>
                <a:cubicBezTo>
                  <a:pt x="144" y="199"/>
                  <a:pt x="144" y="199"/>
                  <a:pt x="144" y="199"/>
                </a:cubicBezTo>
              </a:path>
            </a:pathLst>
          </a:custGeom>
          <a:noFill/>
          <a:ln w="60325" cap="sq">
            <a:solidFill>
              <a:schemeClr val="tx1"/>
            </a:solidFill>
            <a:prstDash val="solid"/>
            <a:round/>
            <a:headEnd/>
            <a:tailEnd/>
          </a:ln>
          <a:extLst>
            <a:ext uri="{909E8E84-426E-40dd-AFC4-6F175D3DCCD1}">
              <a14:hiddenFill xmlns:a14="http://schemas.microsoft.com/office/drawing/2010/main" xmlns:mv="urn:schemas-microsoft-com:mac:vml" xmlns:mc="http://schemas.openxmlformats.org/markup-compatibility/2006" xmlns="">
                <a:solidFill>
                  <a:srgbClr val="FFFFFF"/>
                </a:solidFill>
              </a14:hiddenFill>
            </a:ext>
          </a:extLst>
        </p:spPr>
        <p:txBody>
          <a:bodyPr lIns="91438" tIns="45719" rIns="91438" bIns="45719"/>
          <a:lstStyle/>
          <a:p>
            <a:endParaRPr lang="nl-NL" sz="2117">
              <a:solidFill>
                <a:schemeClr val="tx1"/>
              </a:solidFill>
            </a:endParaRPr>
          </a:p>
        </p:txBody>
      </p:sp>
      <p:sp>
        <p:nvSpPr>
          <p:cNvPr id="16" name="Freeform 80">
            <a:extLst>
              <a:ext uri="{FF2B5EF4-FFF2-40B4-BE49-F238E27FC236}">
                <a16:creationId xmlns:a16="http://schemas.microsoft.com/office/drawing/2014/main" id="{ECC10437-5873-7945-AA61-73E4DDC138E7}"/>
              </a:ext>
            </a:extLst>
          </p:cNvPr>
          <p:cNvSpPr>
            <a:spLocks/>
          </p:cNvSpPr>
          <p:nvPr userDrawn="1"/>
        </p:nvSpPr>
        <p:spPr bwMode="auto">
          <a:xfrm>
            <a:off x="9918964" y="3152729"/>
            <a:ext cx="1386840" cy="1898015"/>
          </a:xfrm>
          <a:custGeom>
            <a:avLst/>
            <a:gdLst>
              <a:gd name="T0" fmla="*/ 2147483647 w 352"/>
              <a:gd name="T1" fmla="*/ 2147483647 h 361"/>
              <a:gd name="T2" fmla="*/ 2147483647 w 352"/>
              <a:gd name="T3" fmla="*/ 2147483647 h 361"/>
              <a:gd name="T4" fmla="*/ 2147483647 w 352"/>
              <a:gd name="T5" fmla="*/ 2147483647 h 361"/>
              <a:gd name="T6" fmla="*/ 2147483647 w 352"/>
              <a:gd name="T7" fmla="*/ 2147483647 h 361"/>
              <a:gd name="T8" fmla="*/ 2147483647 w 352"/>
              <a:gd name="T9" fmla="*/ 2147483647 h 361"/>
              <a:gd name="T10" fmla="*/ 2147483647 w 352"/>
              <a:gd name="T11" fmla="*/ 2147483647 h 361"/>
              <a:gd name="T12" fmla="*/ 2147483647 w 352"/>
              <a:gd name="T13" fmla="*/ 2147483647 h 361"/>
              <a:gd name="T14" fmla="*/ 2147483647 w 352"/>
              <a:gd name="T15" fmla="*/ 2147483647 h 361"/>
              <a:gd name="T16" fmla="*/ 2147483647 w 352"/>
              <a:gd name="T17" fmla="*/ 0 h 361"/>
              <a:gd name="T18" fmla="*/ 2147483647 w 352"/>
              <a:gd name="T19" fmla="*/ 2147483647 h 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361"/>
              <a:gd name="T32" fmla="*/ 352 w 352"/>
              <a:gd name="T33" fmla="*/ 361 h 3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361">
                <a:moveTo>
                  <a:pt x="199" y="31"/>
                </a:moveTo>
                <a:cubicBezTo>
                  <a:pt x="253" y="40"/>
                  <a:pt x="301" y="76"/>
                  <a:pt x="322" y="130"/>
                </a:cubicBezTo>
                <a:cubicBezTo>
                  <a:pt x="352" y="211"/>
                  <a:pt x="311" y="301"/>
                  <a:pt x="231" y="331"/>
                </a:cubicBezTo>
                <a:cubicBezTo>
                  <a:pt x="150" y="361"/>
                  <a:pt x="60" y="321"/>
                  <a:pt x="30" y="240"/>
                </a:cubicBezTo>
                <a:cubicBezTo>
                  <a:pt x="0" y="160"/>
                  <a:pt x="40" y="71"/>
                  <a:pt x="120" y="40"/>
                </a:cubicBezTo>
                <a:cubicBezTo>
                  <a:pt x="120" y="40"/>
                  <a:pt x="120" y="40"/>
                  <a:pt x="120" y="40"/>
                </a:cubicBezTo>
                <a:cubicBezTo>
                  <a:pt x="132" y="71"/>
                  <a:pt x="132" y="71"/>
                  <a:pt x="132" y="71"/>
                </a:cubicBezTo>
                <a:cubicBezTo>
                  <a:pt x="167" y="18"/>
                  <a:pt x="167" y="18"/>
                  <a:pt x="167" y="18"/>
                </a:cubicBezTo>
                <a:cubicBezTo>
                  <a:pt x="106" y="0"/>
                  <a:pt x="106" y="0"/>
                  <a:pt x="106" y="0"/>
                </a:cubicBezTo>
                <a:cubicBezTo>
                  <a:pt x="112" y="17"/>
                  <a:pt x="112" y="17"/>
                  <a:pt x="112" y="17"/>
                </a:cubicBezTo>
              </a:path>
            </a:pathLst>
          </a:custGeom>
          <a:noFill/>
          <a:ln w="60325" cap="sq">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lIns="91438" tIns="45719" rIns="91438" bIns="45719"/>
          <a:lstStyle/>
          <a:p>
            <a:endParaRPr lang="nl-NL" sz="2117">
              <a:solidFill>
                <a:schemeClr val="tx1"/>
              </a:solidFill>
            </a:endParaRPr>
          </a:p>
        </p:txBody>
      </p:sp>
      <p:grpSp>
        <p:nvGrpSpPr>
          <p:cNvPr id="18" name="Group 1">
            <a:extLst>
              <a:ext uri="{FF2B5EF4-FFF2-40B4-BE49-F238E27FC236}">
                <a16:creationId xmlns:a16="http://schemas.microsoft.com/office/drawing/2014/main" id="{60252228-6570-CB45-9B4B-9618587C05D0}"/>
              </a:ext>
            </a:extLst>
          </p:cNvPr>
          <p:cNvGrpSpPr>
            <a:grpSpLocks/>
          </p:cNvGrpSpPr>
          <p:nvPr userDrawn="1"/>
        </p:nvGrpSpPr>
        <p:grpSpPr bwMode="auto">
          <a:xfrm>
            <a:off x="1684153" y="3286079"/>
            <a:ext cx="1198483" cy="1646872"/>
            <a:chOff x="8085138" y="247650"/>
            <a:chExt cx="1141413" cy="1176338"/>
          </a:xfrm>
        </p:grpSpPr>
        <p:sp>
          <p:nvSpPr>
            <p:cNvPr id="19" name="Freeform 100">
              <a:extLst>
                <a:ext uri="{FF2B5EF4-FFF2-40B4-BE49-F238E27FC236}">
                  <a16:creationId xmlns:a16="http://schemas.microsoft.com/office/drawing/2014/main" id="{21316B4B-EE9D-8B46-ADF0-2563CFF4665D}"/>
                </a:ext>
              </a:extLst>
            </p:cNvPr>
            <p:cNvSpPr>
              <a:spLocks/>
            </p:cNvSpPr>
            <p:nvPr/>
          </p:nvSpPr>
          <p:spPr bwMode="auto">
            <a:xfrm>
              <a:off x="8085138" y="247650"/>
              <a:ext cx="1141413" cy="1176338"/>
            </a:xfrm>
            <a:custGeom>
              <a:avLst/>
              <a:gdLst>
                <a:gd name="T0" fmla="*/ 2147483647 w 304"/>
                <a:gd name="T1" fmla="*/ 2147483647 h 313"/>
                <a:gd name="T2" fmla="*/ 2147483647 w 304"/>
                <a:gd name="T3" fmla="*/ 2147483647 h 313"/>
                <a:gd name="T4" fmla="*/ 2147483647 w 304"/>
                <a:gd name="T5" fmla="*/ 2147483647 h 313"/>
                <a:gd name="T6" fmla="*/ 2147483647 w 304"/>
                <a:gd name="T7" fmla="*/ 2147483647 h 313"/>
                <a:gd name="T8" fmla="*/ 2147483647 w 304"/>
                <a:gd name="T9" fmla="*/ 2147483647 h 313"/>
                <a:gd name="T10" fmla="*/ 2147483647 w 304"/>
                <a:gd name="T11" fmla="*/ 2147483647 h 313"/>
                <a:gd name="T12" fmla="*/ 2147483647 w 304"/>
                <a:gd name="T13" fmla="*/ 2147483647 h 313"/>
                <a:gd name="T14" fmla="*/ 2147483647 w 304"/>
                <a:gd name="T15" fmla="*/ 2147483647 h 313"/>
                <a:gd name="T16" fmla="*/ 2147483647 w 304"/>
                <a:gd name="T17" fmla="*/ 2147483647 h 313"/>
                <a:gd name="T18" fmla="*/ 2147483647 w 304"/>
                <a:gd name="T19" fmla="*/ 2147483647 h 313"/>
                <a:gd name="T20" fmla="*/ 2147483647 w 304"/>
                <a:gd name="T21" fmla="*/ 2147483647 h 313"/>
                <a:gd name="T22" fmla="*/ 0 w 304"/>
                <a:gd name="T23" fmla="*/ 2147483647 h 313"/>
                <a:gd name="T24" fmla="*/ 2147483647 w 304"/>
                <a:gd name="T25" fmla="*/ 0 h 3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4"/>
                <a:gd name="T40" fmla="*/ 0 h 313"/>
                <a:gd name="T41" fmla="*/ 304 w 304"/>
                <a:gd name="T42" fmla="*/ 313 h 3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4" h="313">
                  <a:moveTo>
                    <a:pt x="161" y="106"/>
                  </a:moveTo>
                  <a:cubicBezTo>
                    <a:pt x="199" y="104"/>
                    <a:pt x="230" y="132"/>
                    <a:pt x="230" y="169"/>
                  </a:cubicBezTo>
                  <a:cubicBezTo>
                    <a:pt x="230" y="205"/>
                    <a:pt x="199" y="236"/>
                    <a:pt x="161" y="238"/>
                  </a:cubicBezTo>
                  <a:cubicBezTo>
                    <a:pt x="113" y="240"/>
                    <a:pt x="74" y="205"/>
                    <a:pt x="74" y="158"/>
                  </a:cubicBezTo>
                  <a:cubicBezTo>
                    <a:pt x="74" y="112"/>
                    <a:pt x="113" y="73"/>
                    <a:pt x="161" y="71"/>
                  </a:cubicBezTo>
                  <a:cubicBezTo>
                    <a:pt x="220" y="68"/>
                    <a:pt x="267" y="111"/>
                    <a:pt x="267" y="167"/>
                  </a:cubicBezTo>
                  <a:cubicBezTo>
                    <a:pt x="267" y="223"/>
                    <a:pt x="220" y="271"/>
                    <a:pt x="161" y="273"/>
                  </a:cubicBezTo>
                  <a:cubicBezTo>
                    <a:pt x="92" y="276"/>
                    <a:pt x="37" y="226"/>
                    <a:pt x="37" y="160"/>
                  </a:cubicBezTo>
                  <a:cubicBezTo>
                    <a:pt x="37" y="94"/>
                    <a:pt x="92" y="39"/>
                    <a:pt x="161" y="35"/>
                  </a:cubicBezTo>
                  <a:cubicBezTo>
                    <a:pt x="240" y="32"/>
                    <a:pt x="304" y="90"/>
                    <a:pt x="304" y="166"/>
                  </a:cubicBezTo>
                  <a:cubicBezTo>
                    <a:pt x="304" y="241"/>
                    <a:pt x="240" y="305"/>
                    <a:pt x="161" y="309"/>
                  </a:cubicBezTo>
                  <a:cubicBezTo>
                    <a:pt x="72" y="313"/>
                    <a:pt x="0" y="247"/>
                    <a:pt x="0" y="162"/>
                  </a:cubicBezTo>
                  <a:cubicBezTo>
                    <a:pt x="0" y="77"/>
                    <a:pt x="72" y="4"/>
                    <a:pt x="161" y="0"/>
                  </a:cubicBezTo>
                </a:path>
              </a:pathLst>
            </a:custGeom>
            <a:noFill/>
            <a:ln w="60325" cap="sq">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sz="2117">
                <a:solidFill>
                  <a:schemeClr val="tx1"/>
                </a:solidFill>
              </a:endParaRPr>
            </a:p>
          </p:txBody>
        </p:sp>
        <p:sp>
          <p:nvSpPr>
            <p:cNvPr id="20" name="Freeform 101">
              <a:extLst>
                <a:ext uri="{FF2B5EF4-FFF2-40B4-BE49-F238E27FC236}">
                  <a16:creationId xmlns:a16="http://schemas.microsoft.com/office/drawing/2014/main" id="{A5EB25C9-C714-434A-8F7E-06B55E22EF25}"/>
                </a:ext>
              </a:extLst>
            </p:cNvPr>
            <p:cNvSpPr>
              <a:spLocks/>
            </p:cNvSpPr>
            <p:nvPr/>
          </p:nvSpPr>
          <p:spPr bwMode="auto">
            <a:xfrm>
              <a:off x="8497888" y="646113"/>
              <a:ext cx="311150" cy="368300"/>
            </a:xfrm>
            <a:custGeom>
              <a:avLst/>
              <a:gdLst>
                <a:gd name="T0" fmla="*/ 2147483647 w 83"/>
                <a:gd name="T1" fmla="*/ 2147483647 h 98"/>
                <a:gd name="T2" fmla="*/ 2147483647 w 83"/>
                <a:gd name="T3" fmla="*/ 2147483647 h 98"/>
                <a:gd name="T4" fmla="*/ 2147483647 w 83"/>
                <a:gd name="T5" fmla="*/ 2147483647 h 98"/>
                <a:gd name="T6" fmla="*/ 0 w 83"/>
                <a:gd name="T7" fmla="*/ 2147483647 h 98"/>
                <a:gd name="T8" fmla="*/ 2147483647 w 83"/>
                <a:gd name="T9" fmla="*/ 0 h 98"/>
                <a:gd name="T10" fmla="*/ 0 60000 65536"/>
                <a:gd name="T11" fmla="*/ 0 60000 65536"/>
                <a:gd name="T12" fmla="*/ 0 60000 65536"/>
                <a:gd name="T13" fmla="*/ 0 60000 65536"/>
                <a:gd name="T14" fmla="*/ 0 60000 65536"/>
                <a:gd name="T15" fmla="*/ 0 w 83"/>
                <a:gd name="T16" fmla="*/ 0 h 98"/>
                <a:gd name="T17" fmla="*/ 83 w 83"/>
                <a:gd name="T18" fmla="*/ 98 h 98"/>
              </a:gdLst>
              <a:ahLst/>
              <a:cxnLst>
                <a:cxn ang="T10">
                  <a:pos x="T0" y="T1"/>
                </a:cxn>
                <a:cxn ang="T11">
                  <a:pos x="T2" y="T3"/>
                </a:cxn>
                <a:cxn ang="T12">
                  <a:pos x="T4" y="T5"/>
                </a:cxn>
                <a:cxn ang="T13">
                  <a:pos x="T6" y="T7"/>
                </a:cxn>
                <a:cxn ang="T14">
                  <a:pos x="T8" y="T9"/>
                </a:cxn>
              </a:cxnLst>
              <a:rect l="T15" t="T16" r="T17" b="T18"/>
              <a:pathLst>
                <a:path w="83" h="98">
                  <a:moveTo>
                    <a:pt x="51" y="35"/>
                  </a:moveTo>
                  <a:cubicBezTo>
                    <a:pt x="69" y="34"/>
                    <a:pt x="83" y="48"/>
                    <a:pt x="83" y="65"/>
                  </a:cubicBezTo>
                  <a:cubicBezTo>
                    <a:pt x="83" y="82"/>
                    <a:pt x="65" y="96"/>
                    <a:pt x="47" y="97"/>
                  </a:cubicBezTo>
                  <a:cubicBezTo>
                    <a:pt x="19" y="98"/>
                    <a:pt x="0" y="77"/>
                    <a:pt x="0" y="51"/>
                  </a:cubicBezTo>
                  <a:cubicBezTo>
                    <a:pt x="0" y="24"/>
                    <a:pt x="23" y="1"/>
                    <a:pt x="51" y="0"/>
                  </a:cubicBezTo>
                </a:path>
              </a:pathLst>
            </a:custGeom>
            <a:noFill/>
            <a:ln w="60325" cap="sq">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l-NL" sz="2117">
                <a:solidFill>
                  <a:schemeClr val="tx1"/>
                </a:solidFill>
              </a:endParaRPr>
            </a:p>
          </p:txBody>
        </p:sp>
      </p:grpSp>
      <p:sp>
        <p:nvSpPr>
          <p:cNvPr id="21" name="Titel 5">
            <a:extLst>
              <a:ext uri="{FF2B5EF4-FFF2-40B4-BE49-F238E27FC236}">
                <a16:creationId xmlns:a16="http://schemas.microsoft.com/office/drawing/2014/main" id="{5739157F-051C-574F-B060-E74F30453FC4}"/>
              </a:ext>
            </a:extLst>
          </p:cNvPr>
          <p:cNvSpPr>
            <a:spLocks noGrp="1"/>
          </p:cNvSpPr>
          <p:nvPr>
            <p:ph type="title" hasCustomPrompt="1"/>
          </p:nvPr>
        </p:nvSpPr>
        <p:spPr>
          <a:xfrm>
            <a:off x="523319" y="520328"/>
            <a:ext cx="11041380" cy="1102940"/>
          </a:xfrm>
          <a:prstGeom prst="rect">
            <a:avLst/>
          </a:prstGeom>
        </p:spPr>
        <p:txBody>
          <a:bodyPr anchor="ctr"/>
          <a:lstStyle>
            <a:lvl1pPr>
              <a:defRPr b="1"/>
            </a:lvl1pPr>
          </a:lstStyle>
          <a:p>
            <a:r>
              <a:rPr lang="nl-NL"/>
              <a:t>Producten</a:t>
            </a:r>
          </a:p>
        </p:txBody>
      </p:sp>
      <p:sp>
        <p:nvSpPr>
          <p:cNvPr id="3" name="Tijdelijke aanduiding voor tekst 2">
            <a:extLst>
              <a:ext uri="{FF2B5EF4-FFF2-40B4-BE49-F238E27FC236}">
                <a16:creationId xmlns:a16="http://schemas.microsoft.com/office/drawing/2014/main" id="{D12155A2-5B22-8145-B6CE-039686A6C1DD}"/>
              </a:ext>
            </a:extLst>
          </p:cNvPr>
          <p:cNvSpPr>
            <a:spLocks noGrp="1"/>
          </p:cNvSpPr>
          <p:nvPr>
            <p:ph type="body" sz="quarter" idx="10" hasCustomPrompt="1"/>
          </p:nvPr>
        </p:nvSpPr>
        <p:spPr>
          <a:xfrm>
            <a:off x="913224" y="2498637"/>
            <a:ext cx="2735341" cy="651192"/>
          </a:xfrm>
          <a:prstGeom prst="rect">
            <a:avLst/>
          </a:prstGeom>
        </p:spPr>
        <p:txBody>
          <a:bodyPr anchor="ctr"/>
          <a:lstStyle>
            <a:lvl1pPr marL="0" indent="0" algn="ctr">
              <a:buFontTx/>
              <a:buNone/>
              <a:defRPr sz="1800"/>
            </a:lvl1pPr>
            <a:lvl2pPr marL="457200" indent="0">
              <a:buFontTx/>
              <a:buNone/>
              <a:defRPr/>
            </a:lvl2pPr>
          </a:lstStyle>
          <a:p>
            <a:pPr lvl="0"/>
            <a:r>
              <a:rPr lang="nl-NL" err="1"/>
              <a:t>Theory</a:t>
            </a:r>
            <a:r>
              <a:rPr lang="nl-NL"/>
              <a:t> of Change</a:t>
            </a:r>
          </a:p>
        </p:txBody>
      </p:sp>
      <p:sp>
        <p:nvSpPr>
          <p:cNvPr id="23" name="Tijdelijke aanduiding voor tekst 2">
            <a:extLst>
              <a:ext uri="{FF2B5EF4-FFF2-40B4-BE49-F238E27FC236}">
                <a16:creationId xmlns:a16="http://schemas.microsoft.com/office/drawing/2014/main" id="{FADA11EB-5D8E-464F-8CEA-62B32DF34316}"/>
              </a:ext>
            </a:extLst>
          </p:cNvPr>
          <p:cNvSpPr>
            <a:spLocks noGrp="1"/>
          </p:cNvSpPr>
          <p:nvPr>
            <p:ph type="body" sz="quarter" idx="11" hasCustomPrompt="1"/>
          </p:nvPr>
        </p:nvSpPr>
        <p:spPr>
          <a:xfrm>
            <a:off x="5033128" y="2498637"/>
            <a:ext cx="2735341" cy="651192"/>
          </a:xfrm>
          <a:prstGeom prst="rect">
            <a:avLst/>
          </a:prstGeom>
        </p:spPr>
        <p:txBody>
          <a:bodyPr anchor="ctr"/>
          <a:lstStyle>
            <a:lvl1pPr marL="0" indent="0" algn="ctr">
              <a:buFontTx/>
              <a:buNone/>
              <a:defRPr sz="1800"/>
            </a:lvl1pPr>
            <a:lvl2pPr marL="457200" indent="0">
              <a:buFontTx/>
              <a:buNone/>
              <a:defRPr/>
            </a:lvl2pPr>
          </a:lstStyle>
          <a:p>
            <a:pPr lvl="0"/>
            <a:r>
              <a:rPr lang="nl-NL"/>
              <a:t>Impact rapportage</a:t>
            </a:r>
          </a:p>
        </p:txBody>
      </p:sp>
      <p:sp>
        <p:nvSpPr>
          <p:cNvPr id="24" name="Tijdelijke aanduiding voor tekst 2">
            <a:extLst>
              <a:ext uri="{FF2B5EF4-FFF2-40B4-BE49-F238E27FC236}">
                <a16:creationId xmlns:a16="http://schemas.microsoft.com/office/drawing/2014/main" id="{C68639C9-D635-B84C-AC0B-C03BB606DE38}"/>
              </a:ext>
            </a:extLst>
          </p:cNvPr>
          <p:cNvSpPr>
            <a:spLocks noGrp="1"/>
          </p:cNvSpPr>
          <p:nvPr>
            <p:ph type="body" sz="quarter" idx="12" hasCustomPrompt="1"/>
          </p:nvPr>
        </p:nvSpPr>
        <p:spPr>
          <a:xfrm>
            <a:off x="9153033" y="2498637"/>
            <a:ext cx="2735341" cy="651192"/>
          </a:xfrm>
          <a:prstGeom prst="rect">
            <a:avLst/>
          </a:prstGeom>
        </p:spPr>
        <p:txBody>
          <a:bodyPr anchor="ctr"/>
          <a:lstStyle>
            <a:lvl1pPr marL="0" indent="0" algn="ctr">
              <a:buFontTx/>
              <a:buNone/>
              <a:defRPr sz="1800"/>
            </a:lvl1pPr>
            <a:lvl2pPr marL="457200" indent="0">
              <a:buFontTx/>
              <a:buNone/>
              <a:defRPr/>
            </a:lvl2pPr>
          </a:lstStyle>
          <a:p>
            <a:r>
              <a:rPr lang="nl-NL" sz="1800">
                <a:solidFill>
                  <a:schemeClr val="tx1"/>
                </a:solidFill>
                <a:latin typeface="Century Gothic" charset="0"/>
                <a:ea typeface="Century Gothic" charset="0"/>
                <a:cs typeface="Century Gothic" charset="0"/>
              </a:rPr>
              <a:t>Aanpassing M&amp;E processen</a:t>
            </a:r>
          </a:p>
        </p:txBody>
      </p:sp>
      <p:sp>
        <p:nvSpPr>
          <p:cNvPr id="25" name="Tijdelijke aanduiding voor tekst 2">
            <a:extLst>
              <a:ext uri="{FF2B5EF4-FFF2-40B4-BE49-F238E27FC236}">
                <a16:creationId xmlns:a16="http://schemas.microsoft.com/office/drawing/2014/main" id="{5688AB67-49D4-4548-AB4D-83B4821389F5}"/>
              </a:ext>
            </a:extLst>
          </p:cNvPr>
          <p:cNvSpPr>
            <a:spLocks noGrp="1"/>
          </p:cNvSpPr>
          <p:nvPr>
            <p:ph type="body" sz="quarter" idx="13" hasCustomPrompt="1"/>
          </p:nvPr>
        </p:nvSpPr>
        <p:spPr>
          <a:xfrm>
            <a:off x="2444248" y="5851782"/>
            <a:ext cx="2735341" cy="651192"/>
          </a:xfrm>
          <a:prstGeom prst="rect">
            <a:avLst/>
          </a:prstGeom>
        </p:spPr>
        <p:txBody>
          <a:bodyPr anchor="ctr"/>
          <a:lstStyle>
            <a:lvl1pPr marL="0" indent="0" algn="ctr">
              <a:buFontTx/>
              <a:buNone/>
              <a:defRPr sz="1800"/>
            </a:lvl1pPr>
            <a:lvl2pPr marL="457200" indent="0">
              <a:buFontTx/>
              <a:buNone/>
              <a:defRPr/>
            </a:lvl2pPr>
          </a:lstStyle>
          <a:p>
            <a:r>
              <a:rPr lang="nl-NL" sz="1800">
                <a:solidFill>
                  <a:schemeClr val="tx1"/>
                </a:solidFill>
                <a:latin typeface="Century Gothic" charset="0"/>
                <a:ea typeface="Century Gothic" charset="0"/>
                <a:cs typeface="Century Gothic" charset="0"/>
              </a:rPr>
              <a:t>Impact monitoring dashboard</a:t>
            </a:r>
          </a:p>
        </p:txBody>
      </p:sp>
      <p:sp>
        <p:nvSpPr>
          <p:cNvPr id="26" name="Tijdelijke aanduiding voor tekst 2">
            <a:extLst>
              <a:ext uri="{FF2B5EF4-FFF2-40B4-BE49-F238E27FC236}">
                <a16:creationId xmlns:a16="http://schemas.microsoft.com/office/drawing/2014/main" id="{52D8DA29-A8AF-6748-B5AD-A5F3AB43F919}"/>
              </a:ext>
            </a:extLst>
          </p:cNvPr>
          <p:cNvSpPr>
            <a:spLocks noGrp="1"/>
          </p:cNvSpPr>
          <p:nvPr>
            <p:ph type="body" sz="quarter" idx="14" hasCustomPrompt="1"/>
          </p:nvPr>
        </p:nvSpPr>
        <p:spPr>
          <a:xfrm>
            <a:off x="7238856" y="5848041"/>
            <a:ext cx="2735341" cy="651192"/>
          </a:xfrm>
          <a:prstGeom prst="rect">
            <a:avLst/>
          </a:prstGeom>
        </p:spPr>
        <p:txBody>
          <a:bodyPr anchor="ctr"/>
          <a:lstStyle>
            <a:lvl1pPr marL="0" indent="0" algn="ctr">
              <a:buFontTx/>
              <a:buNone/>
              <a:defRPr sz="1800"/>
            </a:lvl1pPr>
            <a:lvl2pPr marL="457200" indent="0">
              <a:buFontTx/>
              <a:buNone/>
              <a:defRPr/>
            </a:lvl2pPr>
          </a:lstStyle>
          <a:p>
            <a:r>
              <a:rPr lang="nl-NL" sz="1800">
                <a:solidFill>
                  <a:schemeClr val="tx1"/>
                </a:solidFill>
                <a:latin typeface="Century Gothic" charset="0"/>
                <a:ea typeface="Century Gothic" charset="0"/>
                <a:cs typeface="Century Gothic" charset="0"/>
              </a:rPr>
              <a:t>Impact screeningstool</a:t>
            </a:r>
          </a:p>
        </p:txBody>
      </p:sp>
    </p:spTree>
    <p:extLst>
      <p:ext uri="{BB962C8B-B14F-4D97-AF65-F5344CB8AC3E}">
        <p14:creationId xmlns:p14="http://schemas.microsoft.com/office/powerpoint/2010/main" val="388062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con dia">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671179FF-C4BD-5D45-9CDA-AD863559B38F}"/>
              </a:ext>
            </a:extLst>
          </p:cNvPr>
          <p:cNvSpPr/>
          <p:nvPr userDrawn="1"/>
        </p:nvSpPr>
        <p:spPr>
          <a:xfrm>
            <a:off x="9733683" y="7777318"/>
            <a:ext cx="1037241" cy="433619"/>
          </a:xfrm>
          <a:prstGeom prst="rect">
            <a:avLst/>
          </a:prstGeom>
          <a:solidFill>
            <a:srgbClr val="EBEBEB"/>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117">
              <a:solidFill>
                <a:schemeClr val="tx1"/>
              </a:solidFill>
            </a:endParaRPr>
          </a:p>
        </p:txBody>
      </p:sp>
      <p:sp>
        <p:nvSpPr>
          <p:cNvPr id="21" name="Titel 5">
            <a:extLst>
              <a:ext uri="{FF2B5EF4-FFF2-40B4-BE49-F238E27FC236}">
                <a16:creationId xmlns:a16="http://schemas.microsoft.com/office/drawing/2014/main" id="{5739157F-051C-574F-B060-E74F30453FC4}"/>
              </a:ext>
            </a:extLst>
          </p:cNvPr>
          <p:cNvSpPr>
            <a:spLocks noGrp="1"/>
          </p:cNvSpPr>
          <p:nvPr>
            <p:ph type="title" hasCustomPrompt="1"/>
          </p:nvPr>
        </p:nvSpPr>
        <p:spPr>
          <a:xfrm>
            <a:off x="523319" y="520328"/>
            <a:ext cx="11041380" cy="1102940"/>
          </a:xfrm>
          <a:prstGeom prst="rect">
            <a:avLst/>
          </a:prstGeom>
        </p:spPr>
        <p:txBody>
          <a:bodyPr anchor="ctr"/>
          <a:lstStyle>
            <a:lvl1pPr>
              <a:defRPr b="1"/>
            </a:lvl1pPr>
          </a:lstStyle>
          <a:p>
            <a:r>
              <a:rPr lang="nl-NL"/>
              <a:t>Voorbeeld sheet</a:t>
            </a:r>
          </a:p>
        </p:txBody>
      </p:sp>
      <p:sp>
        <p:nvSpPr>
          <p:cNvPr id="3" name="Tijdelijke aanduiding voor tekst 2">
            <a:extLst>
              <a:ext uri="{FF2B5EF4-FFF2-40B4-BE49-F238E27FC236}">
                <a16:creationId xmlns:a16="http://schemas.microsoft.com/office/drawing/2014/main" id="{D12155A2-5B22-8145-B6CE-039686A6C1DD}"/>
              </a:ext>
            </a:extLst>
          </p:cNvPr>
          <p:cNvSpPr>
            <a:spLocks noGrp="1"/>
          </p:cNvSpPr>
          <p:nvPr>
            <p:ph type="body" sz="quarter" idx="10" hasCustomPrompt="1"/>
          </p:nvPr>
        </p:nvSpPr>
        <p:spPr>
          <a:xfrm>
            <a:off x="913224" y="2498637"/>
            <a:ext cx="2735341" cy="651192"/>
          </a:xfrm>
          <a:prstGeom prst="rect">
            <a:avLst/>
          </a:prstGeom>
        </p:spPr>
        <p:txBody>
          <a:bodyPr anchor="ctr"/>
          <a:lstStyle>
            <a:lvl1pPr marL="0" indent="0" algn="ctr">
              <a:buFontTx/>
              <a:buNone/>
              <a:defRPr sz="1800"/>
            </a:lvl1pPr>
            <a:lvl2pPr marL="457200" indent="0">
              <a:buFontTx/>
              <a:buNone/>
              <a:defRPr/>
            </a:lvl2pPr>
          </a:lstStyle>
          <a:p>
            <a:pPr lvl="0"/>
            <a:r>
              <a:rPr lang="nl-NL" err="1"/>
              <a:t>Theory</a:t>
            </a:r>
            <a:r>
              <a:rPr lang="nl-NL"/>
              <a:t> of Change</a:t>
            </a:r>
          </a:p>
        </p:txBody>
      </p:sp>
      <p:sp>
        <p:nvSpPr>
          <p:cNvPr id="23" name="Tijdelijke aanduiding voor tekst 2">
            <a:extLst>
              <a:ext uri="{FF2B5EF4-FFF2-40B4-BE49-F238E27FC236}">
                <a16:creationId xmlns:a16="http://schemas.microsoft.com/office/drawing/2014/main" id="{FADA11EB-5D8E-464F-8CEA-62B32DF34316}"/>
              </a:ext>
            </a:extLst>
          </p:cNvPr>
          <p:cNvSpPr>
            <a:spLocks noGrp="1"/>
          </p:cNvSpPr>
          <p:nvPr>
            <p:ph type="body" sz="quarter" idx="11" hasCustomPrompt="1"/>
          </p:nvPr>
        </p:nvSpPr>
        <p:spPr>
          <a:xfrm>
            <a:off x="5033128" y="2498637"/>
            <a:ext cx="2735341" cy="651192"/>
          </a:xfrm>
          <a:prstGeom prst="rect">
            <a:avLst/>
          </a:prstGeom>
        </p:spPr>
        <p:txBody>
          <a:bodyPr anchor="ctr"/>
          <a:lstStyle>
            <a:lvl1pPr marL="0" indent="0" algn="ctr">
              <a:buFontTx/>
              <a:buNone/>
              <a:defRPr sz="1800"/>
            </a:lvl1pPr>
            <a:lvl2pPr marL="457200" indent="0">
              <a:buFontTx/>
              <a:buNone/>
              <a:defRPr/>
            </a:lvl2pPr>
          </a:lstStyle>
          <a:p>
            <a:pPr lvl="0"/>
            <a:r>
              <a:rPr lang="nl-NL"/>
              <a:t>Impact rapportage</a:t>
            </a:r>
          </a:p>
        </p:txBody>
      </p:sp>
      <p:sp>
        <p:nvSpPr>
          <p:cNvPr id="24" name="Tijdelijke aanduiding voor tekst 2">
            <a:extLst>
              <a:ext uri="{FF2B5EF4-FFF2-40B4-BE49-F238E27FC236}">
                <a16:creationId xmlns:a16="http://schemas.microsoft.com/office/drawing/2014/main" id="{C68639C9-D635-B84C-AC0B-C03BB606DE38}"/>
              </a:ext>
            </a:extLst>
          </p:cNvPr>
          <p:cNvSpPr>
            <a:spLocks noGrp="1"/>
          </p:cNvSpPr>
          <p:nvPr>
            <p:ph type="body" sz="quarter" idx="12" hasCustomPrompt="1"/>
          </p:nvPr>
        </p:nvSpPr>
        <p:spPr>
          <a:xfrm>
            <a:off x="9153033" y="2498637"/>
            <a:ext cx="2735341" cy="651192"/>
          </a:xfrm>
          <a:prstGeom prst="rect">
            <a:avLst/>
          </a:prstGeom>
        </p:spPr>
        <p:txBody>
          <a:bodyPr anchor="ctr"/>
          <a:lstStyle>
            <a:lvl1pPr marL="0" indent="0" algn="ctr">
              <a:buFontTx/>
              <a:buNone/>
              <a:defRPr sz="1800"/>
            </a:lvl1pPr>
            <a:lvl2pPr marL="457200" indent="0">
              <a:buFontTx/>
              <a:buNone/>
              <a:defRPr/>
            </a:lvl2pPr>
          </a:lstStyle>
          <a:p>
            <a:r>
              <a:rPr lang="nl-NL" sz="1800">
                <a:solidFill>
                  <a:schemeClr val="tx1"/>
                </a:solidFill>
                <a:latin typeface="Century Gothic" charset="0"/>
                <a:ea typeface="Century Gothic" charset="0"/>
                <a:cs typeface="Century Gothic" charset="0"/>
              </a:rPr>
              <a:t>Aanpassing M&amp;E processen</a:t>
            </a:r>
          </a:p>
        </p:txBody>
      </p:sp>
      <p:sp>
        <p:nvSpPr>
          <p:cNvPr id="25" name="Tijdelijke aanduiding voor tekst 2">
            <a:extLst>
              <a:ext uri="{FF2B5EF4-FFF2-40B4-BE49-F238E27FC236}">
                <a16:creationId xmlns:a16="http://schemas.microsoft.com/office/drawing/2014/main" id="{5688AB67-49D4-4548-AB4D-83B4821389F5}"/>
              </a:ext>
            </a:extLst>
          </p:cNvPr>
          <p:cNvSpPr>
            <a:spLocks noGrp="1"/>
          </p:cNvSpPr>
          <p:nvPr>
            <p:ph type="body" sz="quarter" idx="13" hasCustomPrompt="1"/>
          </p:nvPr>
        </p:nvSpPr>
        <p:spPr>
          <a:xfrm>
            <a:off x="2444248" y="5851782"/>
            <a:ext cx="2735341" cy="651192"/>
          </a:xfrm>
          <a:prstGeom prst="rect">
            <a:avLst/>
          </a:prstGeom>
        </p:spPr>
        <p:txBody>
          <a:bodyPr anchor="ctr"/>
          <a:lstStyle>
            <a:lvl1pPr marL="0" indent="0" algn="ctr">
              <a:buFontTx/>
              <a:buNone/>
              <a:defRPr sz="1800"/>
            </a:lvl1pPr>
            <a:lvl2pPr marL="457200" indent="0">
              <a:buFontTx/>
              <a:buNone/>
              <a:defRPr/>
            </a:lvl2pPr>
          </a:lstStyle>
          <a:p>
            <a:r>
              <a:rPr lang="nl-NL" sz="1800">
                <a:solidFill>
                  <a:schemeClr val="tx1"/>
                </a:solidFill>
                <a:latin typeface="Century Gothic" charset="0"/>
                <a:ea typeface="Century Gothic" charset="0"/>
                <a:cs typeface="Century Gothic" charset="0"/>
              </a:rPr>
              <a:t>Impact monitoring dashboard</a:t>
            </a:r>
          </a:p>
        </p:txBody>
      </p:sp>
      <p:sp>
        <p:nvSpPr>
          <p:cNvPr id="26" name="Tijdelijke aanduiding voor tekst 2">
            <a:extLst>
              <a:ext uri="{FF2B5EF4-FFF2-40B4-BE49-F238E27FC236}">
                <a16:creationId xmlns:a16="http://schemas.microsoft.com/office/drawing/2014/main" id="{52D8DA29-A8AF-6748-B5AD-A5F3AB43F919}"/>
              </a:ext>
            </a:extLst>
          </p:cNvPr>
          <p:cNvSpPr>
            <a:spLocks noGrp="1"/>
          </p:cNvSpPr>
          <p:nvPr>
            <p:ph type="body" sz="quarter" idx="14" hasCustomPrompt="1"/>
          </p:nvPr>
        </p:nvSpPr>
        <p:spPr>
          <a:xfrm>
            <a:off x="7238856" y="5848041"/>
            <a:ext cx="2735341" cy="651192"/>
          </a:xfrm>
          <a:prstGeom prst="rect">
            <a:avLst/>
          </a:prstGeom>
        </p:spPr>
        <p:txBody>
          <a:bodyPr anchor="ctr"/>
          <a:lstStyle>
            <a:lvl1pPr marL="0" indent="0" algn="ctr">
              <a:buFontTx/>
              <a:buNone/>
              <a:defRPr sz="1800"/>
            </a:lvl1pPr>
            <a:lvl2pPr marL="457200" indent="0">
              <a:buFontTx/>
              <a:buNone/>
              <a:defRPr/>
            </a:lvl2pPr>
          </a:lstStyle>
          <a:p>
            <a:r>
              <a:rPr lang="nl-NL" sz="1800">
                <a:solidFill>
                  <a:schemeClr val="tx1"/>
                </a:solidFill>
                <a:latin typeface="Century Gothic" charset="0"/>
                <a:ea typeface="Century Gothic" charset="0"/>
                <a:cs typeface="Century Gothic" charset="0"/>
              </a:rPr>
              <a:t>Impact screeningstool</a:t>
            </a:r>
          </a:p>
        </p:txBody>
      </p:sp>
      <p:sp>
        <p:nvSpPr>
          <p:cNvPr id="4" name="Tijdelijke aanduiding voor afbeelding 3">
            <a:extLst>
              <a:ext uri="{FF2B5EF4-FFF2-40B4-BE49-F238E27FC236}">
                <a16:creationId xmlns:a16="http://schemas.microsoft.com/office/drawing/2014/main" id="{05D44E3E-B26B-9048-94F3-483444CBF2C4}"/>
              </a:ext>
            </a:extLst>
          </p:cNvPr>
          <p:cNvSpPr>
            <a:spLocks noGrp="1"/>
          </p:cNvSpPr>
          <p:nvPr>
            <p:ph type="pic" sz="quarter" idx="15" hasCustomPrompt="1"/>
          </p:nvPr>
        </p:nvSpPr>
        <p:spPr>
          <a:xfrm>
            <a:off x="1379552" y="3158517"/>
            <a:ext cx="1811894" cy="2029142"/>
          </a:xfrm>
          <a:prstGeom prst="rect">
            <a:avLst/>
          </a:prstGeom>
        </p:spPr>
        <p:txBody>
          <a:bodyPr/>
          <a:lstStyle/>
          <a:p>
            <a:r>
              <a:rPr lang="nl-NL"/>
              <a:t>Icon</a:t>
            </a:r>
          </a:p>
        </p:txBody>
      </p:sp>
      <p:sp>
        <p:nvSpPr>
          <p:cNvPr id="22" name="Tijdelijke aanduiding voor afbeelding 3">
            <a:extLst>
              <a:ext uri="{FF2B5EF4-FFF2-40B4-BE49-F238E27FC236}">
                <a16:creationId xmlns:a16="http://schemas.microsoft.com/office/drawing/2014/main" id="{395DEC42-DA75-D44A-B29F-BFE105D1D687}"/>
              </a:ext>
            </a:extLst>
          </p:cNvPr>
          <p:cNvSpPr>
            <a:spLocks noGrp="1"/>
          </p:cNvSpPr>
          <p:nvPr>
            <p:ph type="pic" sz="quarter" idx="16" hasCustomPrompt="1"/>
          </p:nvPr>
        </p:nvSpPr>
        <p:spPr>
          <a:xfrm>
            <a:off x="5586532" y="3158517"/>
            <a:ext cx="1811894" cy="2029142"/>
          </a:xfrm>
          <a:prstGeom prst="rect">
            <a:avLst/>
          </a:prstGeom>
        </p:spPr>
        <p:txBody>
          <a:bodyPr/>
          <a:lstStyle/>
          <a:p>
            <a:r>
              <a:rPr lang="nl-NL"/>
              <a:t>Icon</a:t>
            </a:r>
          </a:p>
        </p:txBody>
      </p:sp>
      <p:sp>
        <p:nvSpPr>
          <p:cNvPr id="29" name="Tijdelijke aanduiding voor afbeelding 3">
            <a:extLst>
              <a:ext uri="{FF2B5EF4-FFF2-40B4-BE49-F238E27FC236}">
                <a16:creationId xmlns:a16="http://schemas.microsoft.com/office/drawing/2014/main" id="{C7FAB796-D1F3-8D4E-98DE-55A2EC9207B6}"/>
              </a:ext>
            </a:extLst>
          </p:cNvPr>
          <p:cNvSpPr>
            <a:spLocks noGrp="1"/>
          </p:cNvSpPr>
          <p:nvPr>
            <p:ph type="pic" sz="quarter" idx="19" hasCustomPrompt="1"/>
          </p:nvPr>
        </p:nvSpPr>
        <p:spPr>
          <a:xfrm>
            <a:off x="7807042" y="6536834"/>
            <a:ext cx="1811894" cy="2029142"/>
          </a:xfrm>
          <a:prstGeom prst="rect">
            <a:avLst/>
          </a:prstGeom>
        </p:spPr>
        <p:txBody>
          <a:bodyPr/>
          <a:lstStyle/>
          <a:p>
            <a:r>
              <a:rPr lang="nl-NL"/>
              <a:t>Icon</a:t>
            </a:r>
          </a:p>
        </p:txBody>
      </p:sp>
      <p:sp>
        <p:nvSpPr>
          <p:cNvPr id="30" name="Tijdelijke aanduiding voor afbeelding 3">
            <a:extLst>
              <a:ext uri="{FF2B5EF4-FFF2-40B4-BE49-F238E27FC236}">
                <a16:creationId xmlns:a16="http://schemas.microsoft.com/office/drawing/2014/main" id="{B8C8A73B-4A15-4C49-8E9E-67440BD72F52}"/>
              </a:ext>
            </a:extLst>
          </p:cNvPr>
          <p:cNvSpPr>
            <a:spLocks noGrp="1"/>
          </p:cNvSpPr>
          <p:nvPr>
            <p:ph type="pic" sz="quarter" idx="20" hasCustomPrompt="1"/>
          </p:nvPr>
        </p:nvSpPr>
        <p:spPr>
          <a:xfrm>
            <a:off x="9752806" y="3179857"/>
            <a:ext cx="1811894" cy="2029142"/>
          </a:xfrm>
          <a:prstGeom prst="rect">
            <a:avLst/>
          </a:prstGeom>
        </p:spPr>
        <p:txBody>
          <a:bodyPr/>
          <a:lstStyle/>
          <a:p>
            <a:r>
              <a:rPr lang="nl-NL"/>
              <a:t>Icon</a:t>
            </a:r>
          </a:p>
        </p:txBody>
      </p:sp>
      <p:sp>
        <p:nvSpPr>
          <p:cNvPr id="31" name="Tijdelijke aanduiding voor afbeelding 3">
            <a:extLst>
              <a:ext uri="{FF2B5EF4-FFF2-40B4-BE49-F238E27FC236}">
                <a16:creationId xmlns:a16="http://schemas.microsoft.com/office/drawing/2014/main" id="{99BD8FE6-E52A-834B-A70E-FFEE9300BCD8}"/>
              </a:ext>
            </a:extLst>
          </p:cNvPr>
          <p:cNvSpPr>
            <a:spLocks noGrp="1"/>
          </p:cNvSpPr>
          <p:nvPr>
            <p:ph type="pic" sz="quarter" idx="21" hasCustomPrompt="1"/>
          </p:nvPr>
        </p:nvSpPr>
        <p:spPr>
          <a:xfrm>
            <a:off x="2905971" y="6536834"/>
            <a:ext cx="1811894" cy="2029142"/>
          </a:xfrm>
          <a:prstGeom prst="rect">
            <a:avLst/>
          </a:prstGeom>
        </p:spPr>
        <p:txBody>
          <a:bodyPr/>
          <a:lstStyle/>
          <a:p>
            <a:r>
              <a:rPr lang="nl-NL"/>
              <a:t>Icon</a:t>
            </a:r>
          </a:p>
        </p:txBody>
      </p:sp>
    </p:spTree>
    <p:extLst>
      <p:ext uri="{BB962C8B-B14F-4D97-AF65-F5344CB8AC3E}">
        <p14:creationId xmlns:p14="http://schemas.microsoft.com/office/powerpoint/2010/main" val="1195765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ortfolio dia">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E6395B48-6FD5-B741-BDA2-DD3D8C1EC953}"/>
              </a:ext>
            </a:extLst>
          </p:cNvPr>
          <p:cNvSpPr>
            <a:spLocks noGrp="1"/>
          </p:cNvSpPr>
          <p:nvPr>
            <p:ph type="title" hasCustomPrompt="1"/>
          </p:nvPr>
        </p:nvSpPr>
        <p:spPr>
          <a:xfrm>
            <a:off x="523319" y="511175"/>
            <a:ext cx="11399837" cy="1102940"/>
          </a:xfrm>
          <a:prstGeom prst="rect">
            <a:avLst/>
          </a:prstGeom>
        </p:spPr>
        <p:txBody>
          <a:bodyPr anchor="ctr"/>
          <a:lstStyle>
            <a:lvl1pPr>
              <a:defRPr b="1"/>
            </a:lvl1pPr>
          </a:lstStyle>
          <a:p>
            <a:r>
              <a:rPr lang="nl-NL"/>
              <a:t>Wij helpen impact te vergroten</a:t>
            </a:r>
          </a:p>
        </p:txBody>
      </p:sp>
      <p:pic>
        <p:nvPicPr>
          <p:cNvPr id="9" name="Afbeelding 8" descr="Afbeelding met schermafbeelding&#10;&#10;Automatisch gegenereerde beschrijving">
            <a:extLst>
              <a:ext uri="{FF2B5EF4-FFF2-40B4-BE49-F238E27FC236}">
                <a16:creationId xmlns:a16="http://schemas.microsoft.com/office/drawing/2014/main" id="{7594BA85-A92C-9B49-BCF6-125763B96D31}"/>
              </a:ext>
            </a:extLst>
          </p:cNvPr>
          <p:cNvPicPr>
            <a:picLocks noChangeAspect="1"/>
          </p:cNvPicPr>
          <p:nvPr userDrawn="1"/>
        </p:nvPicPr>
        <p:blipFill>
          <a:blip r:embed="rId2"/>
          <a:stretch>
            <a:fillRect/>
          </a:stretch>
        </p:blipFill>
        <p:spPr>
          <a:xfrm>
            <a:off x="3107041" y="1614115"/>
            <a:ext cx="6587519" cy="7149797"/>
          </a:xfrm>
          <a:prstGeom prst="rect">
            <a:avLst/>
          </a:prstGeom>
        </p:spPr>
      </p:pic>
    </p:spTree>
    <p:extLst>
      <p:ext uri="{BB962C8B-B14F-4D97-AF65-F5344CB8AC3E}">
        <p14:creationId xmlns:p14="http://schemas.microsoft.com/office/powerpoint/2010/main" val="20075745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rap up">
    <p:spTree>
      <p:nvGrpSpPr>
        <p:cNvPr id="1" name=""/>
        <p:cNvGrpSpPr/>
        <p:nvPr/>
      </p:nvGrpSpPr>
      <p:grpSpPr>
        <a:xfrm>
          <a:off x="0" y="0"/>
          <a:ext cx="0" cy="0"/>
          <a:chOff x="0" y="0"/>
          <a:chExt cx="0" cy="0"/>
        </a:xfrm>
      </p:grpSpPr>
      <p:sp>
        <p:nvSpPr>
          <p:cNvPr id="3" name="Freeform 80">
            <a:extLst>
              <a:ext uri="{FF2B5EF4-FFF2-40B4-BE49-F238E27FC236}">
                <a16:creationId xmlns:a16="http://schemas.microsoft.com/office/drawing/2014/main" id="{6466B820-5E5D-1242-B856-890644D54F6E}"/>
              </a:ext>
            </a:extLst>
          </p:cNvPr>
          <p:cNvSpPr>
            <a:spLocks/>
          </p:cNvSpPr>
          <p:nvPr userDrawn="1"/>
        </p:nvSpPr>
        <p:spPr bwMode="auto">
          <a:xfrm>
            <a:off x="5455192" y="2556350"/>
            <a:ext cx="1891216" cy="2588299"/>
          </a:xfrm>
          <a:custGeom>
            <a:avLst/>
            <a:gdLst>
              <a:gd name="T0" fmla="*/ 2147483647 w 352"/>
              <a:gd name="T1" fmla="*/ 2147483647 h 361"/>
              <a:gd name="T2" fmla="*/ 2147483647 w 352"/>
              <a:gd name="T3" fmla="*/ 2147483647 h 361"/>
              <a:gd name="T4" fmla="*/ 2147483647 w 352"/>
              <a:gd name="T5" fmla="*/ 2147483647 h 361"/>
              <a:gd name="T6" fmla="*/ 2147483647 w 352"/>
              <a:gd name="T7" fmla="*/ 2147483647 h 361"/>
              <a:gd name="T8" fmla="*/ 2147483647 w 352"/>
              <a:gd name="T9" fmla="*/ 2147483647 h 361"/>
              <a:gd name="T10" fmla="*/ 2147483647 w 352"/>
              <a:gd name="T11" fmla="*/ 2147483647 h 361"/>
              <a:gd name="T12" fmla="*/ 2147483647 w 352"/>
              <a:gd name="T13" fmla="*/ 2147483647 h 361"/>
              <a:gd name="T14" fmla="*/ 2147483647 w 352"/>
              <a:gd name="T15" fmla="*/ 2147483647 h 361"/>
              <a:gd name="T16" fmla="*/ 2147483647 w 352"/>
              <a:gd name="T17" fmla="*/ 0 h 361"/>
              <a:gd name="T18" fmla="*/ 2147483647 w 352"/>
              <a:gd name="T19" fmla="*/ 2147483647 h 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361"/>
              <a:gd name="T32" fmla="*/ 352 w 352"/>
              <a:gd name="T33" fmla="*/ 361 h 3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361">
                <a:moveTo>
                  <a:pt x="199" y="31"/>
                </a:moveTo>
                <a:cubicBezTo>
                  <a:pt x="253" y="40"/>
                  <a:pt x="301" y="76"/>
                  <a:pt x="322" y="130"/>
                </a:cubicBezTo>
                <a:cubicBezTo>
                  <a:pt x="352" y="211"/>
                  <a:pt x="311" y="301"/>
                  <a:pt x="231" y="331"/>
                </a:cubicBezTo>
                <a:cubicBezTo>
                  <a:pt x="150" y="361"/>
                  <a:pt x="60" y="321"/>
                  <a:pt x="30" y="240"/>
                </a:cubicBezTo>
                <a:cubicBezTo>
                  <a:pt x="0" y="160"/>
                  <a:pt x="40" y="71"/>
                  <a:pt x="120" y="40"/>
                </a:cubicBezTo>
                <a:cubicBezTo>
                  <a:pt x="120" y="40"/>
                  <a:pt x="120" y="40"/>
                  <a:pt x="120" y="40"/>
                </a:cubicBezTo>
                <a:cubicBezTo>
                  <a:pt x="132" y="71"/>
                  <a:pt x="132" y="71"/>
                  <a:pt x="132" y="71"/>
                </a:cubicBezTo>
                <a:cubicBezTo>
                  <a:pt x="167" y="18"/>
                  <a:pt x="167" y="18"/>
                  <a:pt x="167" y="18"/>
                </a:cubicBezTo>
                <a:cubicBezTo>
                  <a:pt x="106" y="0"/>
                  <a:pt x="106" y="0"/>
                  <a:pt x="106" y="0"/>
                </a:cubicBezTo>
                <a:cubicBezTo>
                  <a:pt x="112" y="17"/>
                  <a:pt x="112" y="17"/>
                  <a:pt x="112" y="17"/>
                </a:cubicBezTo>
              </a:path>
            </a:pathLst>
          </a:custGeom>
          <a:noFill/>
          <a:ln w="60325" cap="sq">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sz="2117"/>
          </a:p>
        </p:txBody>
      </p:sp>
      <p:sp>
        <p:nvSpPr>
          <p:cNvPr id="5" name="Tijdelijke aanduiding voor inhoud 4">
            <a:extLst>
              <a:ext uri="{FF2B5EF4-FFF2-40B4-BE49-F238E27FC236}">
                <a16:creationId xmlns:a16="http://schemas.microsoft.com/office/drawing/2014/main" id="{60501FE9-68EC-174C-B1E9-92D89E883E41}"/>
              </a:ext>
            </a:extLst>
          </p:cNvPr>
          <p:cNvSpPr>
            <a:spLocks noGrp="1"/>
          </p:cNvSpPr>
          <p:nvPr>
            <p:ph sz="quarter" idx="10" hasCustomPrompt="1"/>
          </p:nvPr>
        </p:nvSpPr>
        <p:spPr>
          <a:xfrm>
            <a:off x="5455192" y="5729003"/>
            <a:ext cx="1891216" cy="1105751"/>
          </a:xfrm>
          <a:prstGeom prst="rect">
            <a:avLst/>
          </a:prstGeom>
        </p:spPr>
        <p:txBody>
          <a:bodyPr anchor="ctr"/>
          <a:lstStyle>
            <a:lvl1pPr marL="0" indent="0" algn="ctr">
              <a:buFontTx/>
              <a:buNone/>
              <a:defRPr b="1"/>
            </a:lvl1pPr>
          </a:lstStyle>
          <a:p>
            <a:pPr lvl="0"/>
            <a:r>
              <a:rPr lang="nl-NL" err="1"/>
              <a:t>Wrap</a:t>
            </a:r>
            <a:r>
              <a:rPr lang="nl-NL"/>
              <a:t>-up</a:t>
            </a:r>
          </a:p>
        </p:txBody>
      </p:sp>
    </p:spTree>
    <p:extLst>
      <p:ext uri="{BB962C8B-B14F-4D97-AF65-F5344CB8AC3E}">
        <p14:creationId xmlns:p14="http://schemas.microsoft.com/office/powerpoint/2010/main" val="2810010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eginslide beige">
    <p:spTree>
      <p:nvGrpSpPr>
        <p:cNvPr id="1" name=""/>
        <p:cNvGrpSpPr/>
        <p:nvPr/>
      </p:nvGrpSpPr>
      <p:grpSpPr>
        <a:xfrm>
          <a:off x="0" y="0"/>
          <a:ext cx="0" cy="0"/>
          <a:chOff x="0" y="0"/>
          <a:chExt cx="0" cy="0"/>
        </a:xfrm>
      </p:grpSpPr>
      <p:sp>
        <p:nvSpPr>
          <p:cNvPr id="31" name="Vrije vorm: vorm 30">
            <a:extLst>
              <a:ext uri="{FF2B5EF4-FFF2-40B4-BE49-F238E27FC236}">
                <a16:creationId xmlns:a16="http://schemas.microsoft.com/office/drawing/2014/main" id="{DC6E2CCF-FCB7-49EF-9591-FE80CFA398A8}"/>
              </a:ext>
            </a:extLst>
          </p:cNvPr>
          <p:cNvSpPr/>
          <p:nvPr userDrawn="1"/>
        </p:nvSpPr>
        <p:spPr>
          <a:xfrm>
            <a:off x="459783" y="565503"/>
            <a:ext cx="12341817" cy="8466835"/>
          </a:xfrm>
          <a:custGeom>
            <a:avLst/>
            <a:gdLst>
              <a:gd name="connsiteX0" fmla="*/ 405142 w 11626516"/>
              <a:gd name="connsiteY0" fmla="*/ 0 h 6047739"/>
              <a:gd name="connsiteX1" fmla="*/ 11626516 w 11626516"/>
              <a:gd name="connsiteY1" fmla="*/ 0 h 6047739"/>
              <a:gd name="connsiteX2" fmla="*/ 11626516 w 11626516"/>
              <a:gd name="connsiteY2" fmla="*/ 6047739 h 6047739"/>
              <a:gd name="connsiteX3" fmla="*/ 0 w 11626516"/>
              <a:gd name="connsiteY3" fmla="*/ 6047739 h 6047739"/>
              <a:gd name="connsiteX4" fmla="*/ 0 w 11626516"/>
              <a:gd name="connsiteY4" fmla="*/ 412376 h 6047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6516" h="6047739">
                <a:moveTo>
                  <a:pt x="405142" y="0"/>
                </a:moveTo>
                <a:lnTo>
                  <a:pt x="11626516" y="0"/>
                </a:lnTo>
                <a:lnTo>
                  <a:pt x="11626516" y="6047739"/>
                </a:lnTo>
                <a:lnTo>
                  <a:pt x="0" y="6047739"/>
                </a:lnTo>
                <a:lnTo>
                  <a:pt x="0" y="412376"/>
                </a:lnTo>
                <a:close/>
              </a:path>
            </a:pathLst>
          </a:custGeom>
          <a:solidFill>
            <a:srgbClr val="EEE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23"/>
          </a:p>
        </p:txBody>
      </p:sp>
      <p:sp>
        <p:nvSpPr>
          <p:cNvPr id="24" name="Titel 1">
            <a:extLst>
              <a:ext uri="{FF2B5EF4-FFF2-40B4-BE49-F238E27FC236}">
                <a16:creationId xmlns:a16="http://schemas.microsoft.com/office/drawing/2014/main" id="{2FC275D3-0919-41EE-8F96-792E80C29785}"/>
              </a:ext>
            </a:extLst>
          </p:cNvPr>
          <p:cNvSpPr>
            <a:spLocks noGrp="1"/>
          </p:cNvSpPr>
          <p:nvPr>
            <p:ph type="ctrTitle" hasCustomPrompt="1"/>
          </p:nvPr>
        </p:nvSpPr>
        <p:spPr>
          <a:xfrm>
            <a:off x="1339605" y="1415706"/>
            <a:ext cx="8708162" cy="2071047"/>
          </a:xfrm>
          <a:prstGeom prst="rect">
            <a:avLst/>
          </a:prstGeom>
        </p:spPr>
        <p:txBody>
          <a:bodyPr lIns="0" tIns="0" rIns="0" bIns="0" anchor="t"/>
          <a:lstStyle>
            <a:lvl1pPr algn="l">
              <a:lnSpc>
                <a:spcPct val="80000"/>
              </a:lnSpc>
              <a:defRPr sz="5040" b="1">
                <a:solidFill>
                  <a:srgbClr val="008ACE"/>
                </a:solidFill>
                <a:latin typeface="+mn-lt"/>
              </a:defRPr>
            </a:lvl1pPr>
          </a:lstStyle>
          <a:p>
            <a:r>
              <a:rPr lang="nl-NL"/>
              <a:t>Voeg een titel toe</a:t>
            </a:r>
          </a:p>
        </p:txBody>
      </p:sp>
      <p:pic>
        <p:nvPicPr>
          <p:cNvPr id="12" name="Afbeelding 11">
            <a:extLst>
              <a:ext uri="{FF2B5EF4-FFF2-40B4-BE49-F238E27FC236}">
                <a16:creationId xmlns:a16="http://schemas.microsoft.com/office/drawing/2014/main" id="{BEA2E00F-5469-40E1-BD3A-DE51F0E52068}"/>
              </a:ext>
            </a:extLst>
          </p:cNvPr>
          <p:cNvPicPr>
            <a:picLocks noChangeAspect="1"/>
          </p:cNvPicPr>
          <p:nvPr userDrawn="1"/>
        </p:nvPicPr>
        <p:blipFill>
          <a:blip r:embed="rId2"/>
          <a:stretch>
            <a:fillRect/>
          </a:stretch>
        </p:blipFill>
        <p:spPr>
          <a:xfrm>
            <a:off x="10280899" y="-3359"/>
            <a:ext cx="2520701" cy="2520701"/>
          </a:xfrm>
          <a:prstGeom prst="rect">
            <a:avLst/>
          </a:prstGeom>
        </p:spPr>
      </p:pic>
      <p:sp>
        <p:nvSpPr>
          <p:cNvPr id="13" name="Rechthoek 12">
            <a:extLst>
              <a:ext uri="{FF2B5EF4-FFF2-40B4-BE49-F238E27FC236}">
                <a16:creationId xmlns:a16="http://schemas.microsoft.com/office/drawing/2014/main" id="{8110DD2A-AC51-40FA-A07F-4DA97CB634A7}"/>
              </a:ext>
            </a:extLst>
          </p:cNvPr>
          <p:cNvSpPr>
            <a:spLocks noChangeAspect="1"/>
          </p:cNvSpPr>
          <p:nvPr userDrawn="1"/>
        </p:nvSpPr>
        <p:spPr>
          <a:xfrm>
            <a:off x="4629108" y="3887335"/>
            <a:ext cx="2573085" cy="257308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223">
              <a:solidFill>
                <a:schemeClr val="bg1"/>
              </a:solidFill>
            </a:endParaRPr>
          </a:p>
        </p:txBody>
      </p:sp>
      <p:sp>
        <p:nvSpPr>
          <p:cNvPr id="15" name="Rechthoek 14">
            <a:extLst>
              <a:ext uri="{FF2B5EF4-FFF2-40B4-BE49-F238E27FC236}">
                <a16:creationId xmlns:a16="http://schemas.microsoft.com/office/drawing/2014/main" id="{C3C7FB39-1DF2-4911-B369-401E1375DA12}"/>
              </a:ext>
            </a:extLst>
          </p:cNvPr>
          <p:cNvSpPr/>
          <p:nvPr userDrawn="1"/>
        </p:nvSpPr>
        <p:spPr>
          <a:xfrm>
            <a:off x="11083491" y="8185495"/>
            <a:ext cx="1718110" cy="1415705"/>
          </a:xfrm>
          <a:prstGeom prst="rect">
            <a:avLst/>
          </a:prstGeom>
          <a:solidFill>
            <a:srgbClr val="AFAD94">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nl-NL" sz="2223">
              <a:solidFill>
                <a:schemeClr val="bg1"/>
              </a:solidFill>
            </a:endParaRPr>
          </a:p>
        </p:txBody>
      </p:sp>
      <p:sp>
        <p:nvSpPr>
          <p:cNvPr id="16" name="Rechthoek 15">
            <a:extLst>
              <a:ext uri="{FF2B5EF4-FFF2-40B4-BE49-F238E27FC236}">
                <a16:creationId xmlns:a16="http://schemas.microsoft.com/office/drawing/2014/main" id="{DBBC620C-ED7B-4938-90FD-27F1A21C0E3D}"/>
              </a:ext>
            </a:extLst>
          </p:cNvPr>
          <p:cNvSpPr>
            <a:spLocks noChangeAspect="1"/>
          </p:cNvSpPr>
          <p:nvPr userDrawn="1"/>
        </p:nvSpPr>
        <p:spPr>
          <a:xfrm>
            <a:off x="9135073" y="6453273"/>
            <a:ext cx="2573085" cy="257308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223">
              <a:solidFill>
                <a:schemeClr val="bg1"/>
              </a:solidFill>
            </a:endParaRPr>
          </a:p>
        </p:txBody>
      </p:sp>
      <p:sp>
        <p:nvSpPr>
          <p:cNvPr id="22" name="Tijdelijke aanduiding voor tekst 16">
            <a:extLst>
              <a:ext uri="{FF2B5EF4-FFF2-40B4-BE49-F238E27FC236}">
                <a16:creationId xmlns:a16="http://schemas.microsoft.com/office/drawing/2014/main" id="{AC923B73-6357-4BB3-8104-E56AD2F847A2}"/>
              </a:ext>
            </a:extLst>
          </p:cNvPr>
          <p:cNvSpPr>
            <a:spLocks noGrp="1" noChangeAspect="1"/>
          </p:cNvSpPr>
          <p:nvPr>
            <p:ph type="body" sz="quarter" idx="14" hasCustomPrompt="1"/>
          </p:nvPr>
        </p:nvSpPr>
        <p:spPr>
          <a:xfrm>
            <a:off x="2056023" y="6453273"/>
            <a:ext cx="2573085" cy="2573085"/>
          </a:xfrm>
          <a:prstGeom prst="rect">
            <a:avLst/>
          </a:prstGeom>
          <a:solidFill>
            <a:schemeClr val="bg1"/>
          </a:solidFill>
          <a:ln>
            <a:solidFill>
              <a:schemeClr val="bg1"/>
            </a:solidFill>
          </a:ln>
        </p:spPr>
        <p:txBody>
          <a:bodyPr/>
          <a:lstStyle>
            <a:lvl1pPr marL="0" indent="0">
              <a:buNone/>
              <a:defRPr sz="1890">
                <a:solidFill>
                  <a:srgbClr val="008ACE"/>
                </a:solidFill>
                <a:latin typeface="+mj-lt"/>
              </a:defRPr>
            </a:lvl1pPr>
          </a:lstStyle>
          <a:p>
            <a:pPr lvl="0"/>
            <a:r>
              <a:rPr lang="nl-NL"/>
              <a:t>Klik om een subtitel of naam van de spreker toe te voegen</a:t>
            </a:r>
          </a:p>
        </p:txBody>
      </p:sp>
      <p:sp>
        <p:nvSpPr>
          <p:cNvPr id="23" name="Tijdelijke aanduiding voor afbeelding 19">
            <a:extLst>
              <a:ext uri="{FF2B5EF4-FFF2-40B4-BE49-F238E27FC236}">
                <a16:creationId xmlns:a16="http://schemas.microsoft.com/office/drawing/2014/main" id="{2353A477-E64B-427F-9687-A6D73733ECAB}"/>
              </a:ext>
            </a:extLst>
          </p:cNvPr>
          <p:cNvSpPr>
            <a:spLocks noGrp="1"/>
          </p:cNvSpPr>
          <p:nvPr>
            <p:ph type="pic" sz="quarter" idx="16" hasCustomPrompt="1"/>
          </p:nvPr>
        </p:nvSpPr>
        <p:spPr>
          <a:xfrm>
            <a:off x="9141601" y="3886627"/>
            <a:ext cx="1935360" cy="2580480"/>
          </a:xfrm>
          <a:prstGeom prst="rect">
            <a:avLst/>
          </a:prstGeom>
        </p:spPr>
        <p:txBody>
          <a:bodyPr anchor="ctr"/>
          <a:lstStyle>
            <a:lvl1pPr marL="0" indent="0" algn="ctr">
              <a:buNone/>
              <a:defRPr sz="1680" i="1"/>
            </a:lvl1pPr>
          </a:lstStyle>
          <a:p>
            <a:r>
              <a:rPr lang="nl-NL" i="1"/>
              <a:t>Klik om een afbeelding toe te voegen of verwijder dit blokje als je geen foto wil gebruiken</a:t>
            </a:r>
            <a:endParaRPr lang="nl-NL"/>
          </a:p>
        </p:txBody>
      </p:sp>
      <p:sp>
        <p:nvSpPr>
          <p:cNvPr id="26" name="Tijdelijke aanduiding voor tekst 16">
            <a:extLst>
              <a:ext uri="{FF2B5EF4-FFF2-40B4-BE49-F238E27FC236}">
                <a16:creationId xmlns:a16="http://schemas.microsoft.com/office/drawing/2014/main" id="{BC585BA2-65A3-44E7-8DEA-B96CBCDA2B61}"/>
              </a:ext>
            </a:extLst>
          </p:cNvPr>
          <p:cNvSpPr>
            <a:spLocks noGrp="1" noChangeAspect="1"/>
          </p:cNvSpPr>
          <p:nvPr>
            <p:ph type="body" sz="quarter" idx="15" hasCustomPrompt="1"/>
          </p:nvPr>
        </p:nvSpPr>
        <p:spPr>
          <a:xfrm>
            <a:off x="6561987" y="6453273"/>
            <a:ext cx="2573085" cy="2573085"/>
          </a:xfrm>
          <a:prstGeom prst="rect">
            <a:avLst/>
          </a:prstGeom>
          <a:solidFill>
            <a:srgbClr val="DAA500"/>
          </a:solidFill>
          <a:ln>
            <a:solidFill>
              <a:srgbClr val="DAA500"/>
            </a:solidFill>
          </a:ln>
        </p:spPr>
        <p:txBody>
          <a:bodyPr anchor="b"/>
          <a:lstStyle>
            <a:lvl1pPr marL="0" indent="0">
              <a:buNone/>
              <a:defRPr sz="1890" b="0">
                <a:solidFill>
                  <a:schemeClr val="bg1"/>
                </a:solidFill>
                <a:latin typeface="+mn-lt"/>
              </a:defRPr>
            </a:lvl1pPr>
          </a:lstStyle>
          <a:p>
            <a:pPr lvl="0"/>
            <a:r>
              <a:rPr lang="nl-NL"/>
              <a:t>Klik om een datum toe te voegen</a:t>
            </a:r>
          </a:p>
        </p:txBody>
      </p:sp>
      <p:sp>
        <p:nvSpPr>
          <p:cNvPr id="27" name="Rechthoek 26">
            <a:extLst>
              <a:ext uri="{FF2B5EF4-FFF2-40B4-BE49-F238E27FC236}">
                <a16:creationId xmlns:a16="http://schemas.microsoft.com/office/drawing/2014/main" id="{83A0FD1C-9D82-4430-957C-3C91F1E53D19}"/>
              </a:ext>
            </a:extLst>
          </p:cNvPr>
          <p:cNvSpPr>
            <a:spLocks noChangeAspect="1"/>
          </p:cNvSpPr>
          <p:nvPr userDrawn="1"/>
        </p:nvSpPr>
        <p:spPr>
          <a:xfrm>
            <a:off x="4629108" y="3887335"/>
            <a:ext cx="2573085" cy="257308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2223">
              <a:solidFill>
                <a:schemeClr val="bg1"/>
              </a:solidFill>
            </a:endParaRPr>
          </a:p>
        </p:txBody>
      </p:sp>
    </p:spTree>
    <p:extLst>
      <p:ext uri="{BB962C8B-B14F-4D97-AF65-F5344CB8AC3E}">
        <p14:creationId xmlns:p14="http://schemas.microsoft.com/office/powerpoint/2010/main" val="594374535"/>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osquito">
    <p:spTree>
      <p:nvGrpSpPr>
        <p:cNvPr id="1" name=""/>
        <p:cNvGrpSpPr/>
        <p:nvPr/>
      </p:nvGrpSpPr>
      <p:grpSpPr>
        <a:xfrm>
          <a:off x="0" y="0"/>
          <a:ext cx="0" cy="0"/>
          <a:chOff x="0" y="0"/>
          <a:chExt cx="0" cy="0"/>
        </a:xfrm>
      </p:grpSpPr>
      <p:pic>
        <p:nvPicPr>
          <p:cNvPr id="4" name="Afbeelding 3" descr="Afbeelding met dier, insect&#10;&#10;Automatisch gegenereerde beschrijving">
            <a:extLst>
              <a:ext uri="{FF2B5EF4-FFF2-40B4-BE49-F238E27FC236}">
                <a16:creationId xmlns:a16="http://schemas.microsoft.com/office/drawing/2014/main" id="{1CC9582F-95AF-AB41-925F-DC72A02B2876}"/>
              </a:ext>
            </a:extLst>
          </p:cNvPr>
          <p:cNvPicPr>
            <a:picLocks noChangeAspect="1"/>
          </p:cNvPicPr>
          <p:nvPr userDrawn="1"/>
        </p:nvPicPr>
        <p:blipFill>
          <a:blip r:embed="rId2"/>
          <a:stretch>
            <a:fillRect/>
          </a:stretch>
        </p:blipFill>
        <p:spPr>
          <a:xfrm>
            <a:off x="2325071" y="1026270"/>
            <a:ext cx="8151459" cy="5765089"/>
          </a:xfrm>
          <a:prstGeom prst="rect">
            <a:avLst/>
          </a:prstGeom>
        </p:spPr>
      </p:pic>
      <p:sp>
        <p:nvSpPr>
          <p:cNvPr id="6" name="Tijdelijke aanduiding voor inhoud 5">
            <a:extLst>
              <a:ext uri="{FF2B5EF4-FFF2-40B4-BE49-F238E27FC236}">
                <a16:creationId xmlns:a16="http://schemas.microsoft.com/office/drawing/2014/main" id="{0A0BF52A-A18E-4346-A7E3-B4C657FB5139}"/>
              </a:ext>
            </a:extLst>
          </p:cNvPr>
          <p:cNvSpPr>
            <a:spLocks noGrp="1"/>
          </p:cNvSpPr>
          <p:nvPr>
            <p:ph sz="quarter" idx="10" hasCustomPrompt="1"/>
          </p:nvPr>
        </p:nvSpPr>
        <p:spPr>
          <a:xfrm>
            <a:off x="2325071" y="6791358"/>
            <a:ext cx="8151459" cy="1063182"/>
          </a:xfrm>
          <a:prstGeom prst="rect">
            <a:avLst/>
          </a:prstGeom>
        </p:spPr>
        <p:txBody>
          <a:bodyPr anchor="ctr"/>
          <a:lstStyle>
            <a:lvl1pPr marL="0" indent="0" algn="ctr">
              <a:buFontTx/>
              <a:buNone/>
              <a:defRPr sz="1500" b="1">
                <a:solidFill>
                  <a:schemeClr val="tx1"/>
                </a:solidFill>
              </a:defRPr>
            </a:lvl1pPr>
          </a:lstStyle>
          <a:p>
            <a:pPr lvl="0"/>
            <a:r>
              <a:rPr lang="nl-NL"/>
              <a:t>”</a:t>
            </a:r>
            <a:r>
              <a:rPr lang="nl-NL" err="1"/>
              <a:t>If</a:t>
            </a:r>
            <a:r>
              <a:rPr lang="nl-NL"/>
              <a:t> </a:t>
            </a:r>
            <a:r>
              <a:rPr lang="nl-NL" err="1"/>
              <a:t>you</a:t>
            </a:r>
            <a:r>
              <a:rPr lang="nl-NL"/>
              <a:t> </a:t>
            </a:r>
            <a:r>
              <a:rPr lang="nl-NL" err="1"/>
              <a:t>think</a:t>
            </a:r>
            <a:r>
              <a:rPr lang="nl-NL"/>
              <a:t> </a:t>
            </a:r>
            <a:r>
              <a:rPr lang="nl-NL" err="1"/>
              <a:t>you’re</a:t>
            </a:r>
            <a:r>
              <a:rPr lang="nl-NL"/>
              <a:t> </a:t>
            </a:r>
            <a:r>
              <a:rPr lang="nl-NL" err="1"/>
              <a:t>too</a:t>
            </a:r>
            <a:r>
              <a:rPr lang="nl-NL"/>
              <a:t> small </a:t>
            </a:r>
            <a:r>
              <a:rPr lang="nl-NL" err="1"/>
              <a:t>to</a:t>
            </a:r>
            <a:r>
              <a:rPr lang="nl-NL"/>
              <a:t> make a </a:t>
            </a:r>
            <a:r>
              <a:rPr lang="nl-NL" err="1"/>
              <a:t>difference</a:t>
            </a:r>
            <a:r>
              <a:rPr lang="nl-NL"/>
              <a:t>,</a:t>
            </a:r>
          </a:p>
          <a:p>
            <a:pPr lvl="0"/>
            <a:r>
              <a:rPr lang="nl-NL" err="1"/>
              <a:t>try</a:t>
            </a:r>
            <a:r>
              <a:rPr lang="nl-NL"/>
              <a:t> sleeping </a:t>
            </a:r>
            <a:r>
              <a:rPr lang="nl-NL" err="1"/>
              <a:t>with</a:t>
            </a:r>
            <a:r>
              <a:rPr lang="nl-NL"/>
              <a:t> a </a:t>
            </a:r>
            <a:r>
              <a:rPr lang="nl-NL" err="1"/>
              <a:t>mosquito</a:t>
            </a:r>
            <a:r>
              <a:rPr lang="nl-NL"/>
              <a:t>.”</a:t>
            </a:r>
          </a:p>
        </p:txBody>
      </p:sp>
      <p:sp>
        <p:nvSpPr>
          <p:cNvPr id="7" name="Tijdelijke aanduiding voor inhoud 5">
            <a:extLst>
              <a:ext uri="{FF2B5EF4-FFF2-40B4-BE49-F238E27FC236}">
                <a16:creationId xmlns:a16="http://schemas.microsoft.com/office/drawing/2014/main" id="{32BBBE65-E4F1-BF43-8882-245ED8939A46}"/>
              </a:ext>
            </a:extLst>
          </p:cNvPr>
          <p:cNvSpPr>
            <a:spLocks noGrp="1"/>
          </p:cNvSpPr>
          <p:nvPr>
            <p:ph sz="quarter" idx="11" hasCustomPrompt="1"/>
          </p:nvPr>
        </p:nvSpPr>
        <p:spPr>
          <a:xfrm>
            <a:off x="2325071" y="7854541"/>
            <a:ext cx="8151459" cy="720391"/>
          </a:xfrm>
          <a:prstGeom prst="rect">
            <a:avLst/>
          </a:prstGeom>
        </p:spPr>
        <p:txBody>
          <a:bodyPr anchor="ctr"/>
          <a:lstStyle>
            <a:lvl1pPr marL="0" indent="0" algn="ctr">
              <a:buFontTx/>
              <a:buNone/>
              <a:defRPr sz="1500" b="0">
                <a:solidFill>
                  <a:schemeClr val="tx1"/>
                </a:solidFill>
              </a:defRPr>
            </a:lvl1pPr>
          </a:lstStyle>
          <a:p>
            <a:pPr lvl="0"/>
            <a:r>
              <a:rPr lang="nl-NL" b="0"/>
              <a:t>Dalai Lama XIV</a:t>
            </a:r>
            <a:endParaRPr lang="nl-NL"/>
          </a:p>
        </p:txBody>
      </p:sp>
    </p:spTree>
    <p:extLst>
      <p:ext uri="{BB962C8B-B14F-4D97-AF65-F5344CB8AC3E}">
        <p14:creationId xmlns:p14="http://schemas.microsoft.com/office/powerpoint/2010/main" val="28509588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Mosquito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1A985A5-8394-E449-9D9C-BC5C838EA3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850" y="-21697"/>
            <a:ext cx="14736559" cy="9824373"/>
          </a:xfrm>
          <a:prstGeom prst="rect">
            <a:avLst/>
          </a:prstGeom>
        </p:spPr>
      </p:pic>
      <p:sp>
        <p:nvSpPr>
          <p:cNvPr id="7" name="Tekstvak 6">
            <a:extLst>
              <a:ext uri="{FF2B5EF4-FFF2-40B4-BE49-F238E27FC236}">
                <a16:creationId xmlns:a16="http://schemas.microsoft.com/office/drawing/2014/main" id="{44353FE5-CB86-FF45-A449-200693ADB71F}"/>
              </a:ext>
            </a:extLst>
          </p:cNvPr>
          <p:cNvSpPr txBox="1"/>
          <p:nvPr userDrawn="1"/>
        </p:nvSpPr>
        <p:spPr>
          <a:xfrm>
            <a:off x="881243" y="2868336"/>
            <a:ext cx="4242873" cy="2215991"/>
          </a:xfrm>
          <a:prstGeom prst="rect">
            <a:avLst/>
          </a:prstGeom>
          <a:noFill/>
        </p:spPr>
        <p:txBody>
          <a:bodyPr wrap="square" rtlCol="0">
            <a:spAutoFit/>
          </a:bodyPr>
          <a:lstStyle/>
          <a:p>
            <a:pPr lvl="0"/>
            <a:r>
              <a:rPr lang="nl-NL" sz="2300"/>
              <a:t>”</a:t>
            </a:r>
            <a:r>
              <a:rPr lang="nl-NL" sz="2300" err="1"/>
              <a:t>If</a:t>
            </a:r>
            <a:r>
              <a:rPr lang="nl-NL" sz="2300"/>
              <a:t> </a:t>
            </a:r>
            <a:r>
              <a:rPr lang="nl-NL" sz="2300" err="1"/>
              <a:t>you</a:t>
            </a:r>
            <a:r>
              <a:rPr lang="nl-NL" sz="2300"/>
              <a:t> </a:t>
            </a:r>
            <a:r>
              <a:rPr lang="nl-NL" sz="2300" err="1"/>
              <a:t>think</a:t>
            </a:r>
            <a:r>
              <a:rPr lang="nl-NL" sz="2300"/>
              <a:t> </a:t>
            </a:r>
            <a:r>
              <a:rPr lang="nl-NL" sz="2300" err="1"/>
              <a:t>you’re</a:t>
            </a:r>
            <a:r>
              <a:rPr lang="nl-NL" sz="2300"/>
              <a:t> </a:t>
            </a:r>
            <a:r>
              <a:rPr lang="nl-NL" sz="2300" err="1"/>
              <a:t>too</a:t>
            </a:r>
            <a:r>
              <a:rPr lang="nl-NL" sz="2300"/>
              <a:t> small </a:t>
            </a:r>
            <a:r>
              <a:rPr lang="nl-NL" sz="2300" err="1"/>
              <a:t>to</a:t>
            </a:r>
            <a:r>
              <a:rPr lang="nl-NL" sz="2300"/>
              <a:t> make a </a:t>
            </a:r>
            <a:r>
              <a:rPr lang="nl-NL" sz="2300" err="1"/>
              <a:t>difference</a:t>
            </a:r>
            <a:r>
              <a:rPr lang="nl-NL" sz="2300"/>
              <a:t>, </a:t>
            </a:r>
            <a:r>
              <a:rPr lang="nl-NL" sz="2300" err="1"/>
              <a:t>try</a:t>
            </a:r>
            <a:r>
              <a:rPr lang="nl-NL" sz="2300"/>
              <a:t> sleeping </a:t>
            </a:r>
            <a:r>
              <a:rPr lang="nl-NL" sz="2300" err="1"/>
              <a:t>with</a:t>
            </a:r>
            <a:r>
              <a:rPr lang="nl-NL" sz="2300"/>
              <a:t> a </a:t>
            </a:r>
            <a:r>
              <a:rPr lang="nl-NL" sz="2300" err="1"/>
              <a:t>mosquito</a:t>
            </a:r>
            <a:r>
              <a:rPr lang="nl-NL" sz="2300"/>
              <a:t>.”</a:t>
            </a:r>
          </a:p>
          <a:p>
            <a:pPr lvl="0"/>
            <a:endParaRPr lang="nl-NL" sz="2300"/>
          </a:p>
          <a:p>
            <a:pPr lvl="0"/>
            <a:r>
              <a:rPr lang="nl-NL" sz="2300"/>
              <a:t>Dalai Lama XIV</a:t>
            </a:r>
          </a:p>
          <a:p>
            <a:endParaRPr lang="nl-NL" sz="2300"/>
          </a:p>
        </p:txBody>
      </p:sp>
    </p:spTree>
    <p:extLst>
      <p:ext uri="{BB962C8B-B14F-4D97-AF65-F5344CB8AC3E}">
        <p14:creationId xmlns:p14="http://schemas.microsoft.com/office/powerpoint/2010/main" val="8763180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osquito - tekst aanpasbaar">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1A985A5-8394-E449-9D9C-BC5C838EA3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850" y="-21697"/>
            <a:ext cx="14736559" cy="9824373"/>
          </a:xfrm>
          <a:prstGeom prst="rect">
            <a:avLst/>
          </a:prstGeom>
        </p:spPr>
      </p:pic>
      <p:sp>
        <p:nvSpPr>
          <p:cNvPr id="6" name="Tijdelijke aanduiding voor inhoud 5">
            <a:extLst>
              <a:ext uri="{FF2B5EF4-FFF2-40B4-BE49-F238E27FC236}">
                <a16:creationId xmlns:a16="http://schemas.microsoft.com/office/drawing/2014/main" id="{D2CF134E-7B61-4343-AAAF-A568211D4430}"/>
              </a:ext>
            </a:extLst>
          </p:cNvPr>
          <p:cNvSpPr>
            <a:spLocks noGrp="1"/>
          </p:cNvSpPr>
          <p:nvPr>
            <p:ph sz="quarter" idx="10" hasCustomPrompt="1"/>
          </p:nvPr>
        </p:nvSpPr>
        <p:spPr>
          <a:xfrm>
            <a:off x="895790" y="2945924"/>
            <a:ext cx="4132636" cy="3709352"/>
          </a:xfrm>
          <a:prstGeom prst="rect">
            <a:avLst/>
          </a:prstGeom>
        </p:spPr>
        <p:txBody>
          <a:bodyPr/>
          <a:lstStyle>
            <a:lvl1pPr marL="0" indent="0">
              <a:buFontTx/>
              <a:buNone/>
              <a:defRPr/>
            </a:lvl1pPr>
          </a:lstStyle>
          <a:p>
            <a:pPr lvl="0"/>
            <a:r>
              <a:rPr lang="nl-NL"/>
              <a:t>”</a:t>
            </a:r>
            <a:r>
              <a:rPr lang="nl-NL" err="1"/>
              <a:t>If</a:t>
            </a:r>
            <a:r>
              <a:rPr lang="nl-NL"/>
              <a:t> </a:t>
            </a:r>
            <a:r>
              <a:rPr lang="nl-NL" err="1"/>
              <a:t>you</a:t>
            </a:r>
            <a:r>
              <a:rPr lang="nl-NL"/>
              <a:t> </a:t>
            </a:r>
            <a:r>
              <a:rPr lang="nl-NL" err="1"/>
              <a:t>think</a:t>
            </a:r>
            <a:r>
              <a:rPr lang="nl-NL"/>
              <a:t> </a:t>
            </a:r>
            <a:r>
              <a:rPr lang="nl-NL" err="1"/>
              <a:t>you’re</a:t>
            </a:r>
            <a:r>
              <a:rPr lang="nl-NL"/>
              <a:t> </a:t>
            </a:r>
            <a:r>
              <a:rPr lang="nl-NL" err="1"/>
              <a:t>too</a:t>
            </a:r>
            <a:r>
              <a:rPr lang="nl-NL"/>
              <a:t> small </a:t>
            </a:r>
            <a:r>
              <a:rPr lang="nl-NL" err="1"/>
              <a:t>to</a:t>
            </a:r>
            <a:r>
              <a:rPr lang="nl-NL"/>
              <a:t> make a </a:t>
            </a:r>
            <a:r>
              <a:rPr lang="nl-NL" err="1"/>
              <a:t>difference</a:t>
            </a:r>
            <a:r>
              <a:rPr lang="nl-NL"/>
              <a:t>, </a:t>
            </a:r>
            <a:r>
              <a:rPr lang="nl-NL" err="1"/>
              <a:t>try</a:t>
            </a:r>
            <a:r>
              <a:rPr lang="nl-NL"/>
              <a:t> sleeping </a:t>
            </a:r>
            <a:r>
              <a:rPr lang="nl-NL" err="1"/>
              <a:t>with</a:t>
            </a:r>
            <a:r>
              <a:rPr lang="nl-NL"/>
              <a:t> a </a:t>
            </a:r>
            <a:r>
              <a:rPr lang="nl-NL" err="1"/>
              <a:t>mosquito</a:t>
            </a:r>
            <a:r>
              <a:rPr lang="nl-NL"/>
              <a:t>.”</a:t>
            </a:r>
          </a:p>
          <a:p>
            <a:pPr lvl="0"/>
            <a:endParaRPr lang="nl-NL"/>
          </a:p>
          <a:p>
            <a:pPr lvl="0"/>
            <a:r>
              <a:rPr lang="nl-NL"/>
              <a:t>Dalai Lama XIV</a:t>
            </a:r>
          </a:p>
        </p:txBody>
      </p:sp>
    </p:spTree>
    <p:extLst>
      <p:ext uri="{BB962C8B-B14F-4D97-AF65-F5344CB8AC3E}">
        <p14:creationId xmlns:p14="http://schemas.microsoft.com/office/powerpoint/2010/main" val="615875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Wat is impact?">
    <p:spTree>
      <p:nvGrpSpPr>
        <p:cNvPr id="1" name=""/>
        <p:cNvGrpSpPr/>
        <p:nvPr/>
      </p:nvGrpSpPr>
      <p:grpSpPr>
        <a:xfrm>
          <a:off x="0" y="0"/>
          <a:ext cx="0" cy="0"/>
          <a:chOff x="0" y="0"/>
          <a:chExt cx="0" cy="0"/>
        </a:xfrm>
      </p:grpSpPr>
      <p:pic>
        <p:nvPicPr>
          <p:cNvPr id="5" name="Picture 2" descr="http://dabrownstein.files.wordpress.com/2013/07/terra-incognita-de-jode.jpg">
            <a:extLst>
              <a:ext uri="{FF2B5EF4-FFF2-40B4-BE49-F238E27FC236}">
                <a16:creationId xmlns:a16="http://schemas.microsoft.com/office/drawing/2014/main" id="{AE50DC8E-A9DB-F046-8409-18237BD8283D}"/>
              </a:ext>
            </a:extLst>
          </p:cNvPr>
          <p:cNvPicPr>
            <a:picLocks noChangeAspect="1" noChangeArrowheads="1"/>
          </p:cNvPicPr>
          <p:nvPr userDrawn="1"/>
        </p:nvPicPr>
        <p:blipFill>
          <a:blip r:embed="rId2" cstate="screen"/>
          <a:srcRect/>
          <a:stretch>
            <a:fillRect/>
          </a:stretch>
        </p:blipFill>
        <p:spPr bwMode="auto">
          <a:xfrm>
            <a:off x="-315959" y="0"/>
            <a:ext cx="13433518" cy="9601200"/>
          </a:xfrm>
          <a:prstGeom prst="rect">
            <a:avLst/>
          </a:prstGeom>
          <a:noFill/>
        </p:spPr>
      </p:pic>
      <p:sp>
        <p:nvSpPr>
          <p:cNvPr id="2" name="Tekstvak 1">
            <a:extLst>
              <a:ext uri="{FF2B5EF4-FFF2-40B4-BE49-F238E27FC236}">
                <a16:creationId xmlns:a16="http://schemas.microsoft.com/office/drawing/2014/main" id="{B2E935E3-A1DA-9441-A4E4-C7658A95FF35}"/>
              </a:ext>
            </a:extLst>
          </p:cNvPr>
          <p:cNvSpPr txBox="1"/>
          <p:nvPr userDrawn="1"/>
        </p:nvSpPr>
        <p:spPr>
          <a:xfrm>
            <a:off x="421870" y="3355571"/>
            <a:ext cx="8655628" cy="563231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0" b="1">
                <a:solidFill>
                  <a:schemeClr val="bg1"/>
                </a:solidFill>
              </a:rPr>
              <a:t>Wat is impact?</a:t>
            </a:r>
          </a:p>
          <a:p>
            <a:endParaRPr lang="nl-NL" sz="12000" b="1">
              <a:solidFill>
                <a:schemeClr val="bg1"/>
              </a:solidFill>
            </a:endParaRPr>
          </a:p>
        </p:txBody>
      </p:sp>
    </p:spTree>
    <p:extLst>
      <p:ext uri="{BB962C8B-B14F-4D97-AF65-F5344CB8AC3E}">
        <p14:creationId xmlns:p14="http://schemas.microsoft.com/office/powerpoint/2010/main" val="940881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at is impact? - tekst aanpasbaar">
    <p:spTree>
      <p:nvGrpSpPr>
        <p:cNvPr id="1" name=""/>
        <p:cNvGrpSpPr/>
        <p:nvPr/>
      </p:nvGrpSpPr>
      <p:grpSpPr>
        <a:xfrm>
          <a:off x="0" y="0"/>
          <a:ext cx="0" cy="0"/>
          <a:chOff x="0" y="0"/>
          <a:chExt cx="0" cy="0"/>
        </a:xfrm>
      </p:grpSpPr>
      <p:pic>
        <p:nvPicPr>
          <p:cNvPr id="5" name="Picture 2" descr="http://dabrownstein.files.wordpress.com/2013/07/terra-incognita-de-jode.jpg">
            <a:extLst>
              <a:ext uri="{FF2B5EF4-FFF2-40B4-BE49-F238E27FC236}">
                <a16:creationId xmlns:a16="http://schemas.microsoft.com/office/drawing/2014/main" id="{AE50DC8E-A9DB-F046-8409-18237BD8283D}"/>
              </a:ext>
            </a:extLst>
          </p:cNvPr>
          <p:cNvPicPr>
            <a:picLocks noChangeAspect="1" noChangeArrowheads="1"/>
          </p:cNvPicPr>
          <p:nvPr userDrawn="1"/>
        </p:nvPicPr>
        <p:blipFill>
          <a:blip r:embed="rId2" cstate="screen"/>
          <a:srcRect/>
          <a:stretch>
            <a:fillRect/>
          </a:stretch>
        </p:blipFill>
        <p:spPr bwMode="auto">
          <a:xfrm>
            <a:off x="-315959" y="0"/>
            <a:ext cx="13433518" cy="9601200"/>
          </a:xfrm>
          <a:prstGeom prst="rect">
            <a:avLst/>
          </a:prstGeom>
          <a:noFill/>
        </p:spPr>
      </p:pic>
      <p:sp>
        <p:nvSpPr>
          <p:cNvPr id="6" name="Tijdelijke aanduiding voor inhoud 5">
            <a:extLst>
              <a:ext uri="{FF2B5EF4-FFF2-40B4-BE49-F238E27FC236}">
                <a16:creationId xmlns:a16="http://schemas.microsoft.com/office/drawing/2014/main" id="{479ACD5A-D822-C34F-B8CA-00266F9254E0}"/>
              </a:ext>
            </a:extLst>
          </p:cNvPr>
          <p:cNvSpPr>
            <a:spLocks noGrp="1"/>
          </p:cNvSpPr>
          <p:nvPr>
            <p:ph sz="quarter" idx="10" hasCustomPrompt="1"/>
          </p:nvPr>
        </p:nvSpPr>
        <p:spPr>
          <a:xfrm>
            <a:off x="406718" y="2278063"/>
            <a:ext cx="10366296" cy="7323137"/>
          </a:xfrm>
          <a:prstGeom prst="rect">
            <a:avLst/>
          </a:prstGeom>
        </p:spPr>
        <p:txBody>
          <a:bodyPr anchor="ctr"/>
          <a:lstStyle>
            <a:lvl1pPr marL="0" indent="0">
              <a:buFontTx/>
              <a:buNone/>
              <a:defRPr sz="12000" b="1">
                <a:solidFill>
                  <a:schemeClr val="bg1"/>
                </a:solidFill>
              </a:defRPr>
            </a:lvl1pPr>
          </a:lstStyle>
          <a:p>
            <a:pPr lvl="0"/>
            <a:r>
              <a:rPr lang="nl-NL"/>
              <a:t>Wat is impact?</a:t>
            </a:r>
          </a:p>
        </p:txBody>
      </p:sp>
    </p:spTree>
    <p:extLst>
      <p:ext uri="{BB962C8B-B14F-4D97-AF65-F5344CB8AC3E}">
        <p14:creationId xmlns:p14="http://schemas.microsoft.com/office/powerpoint/2010/main" val="27803378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ndschap">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0523931-37CF-1641-8623-F4566E32B069}"/>
              </a:ext>
            </a:extLst>
          </p:cNvPr>
          <p:cNvPicPr>
            <a:picLocks noChangeAspect="1"/>
          </p:cNvPicPr>
          <p:nvPr userDrawn="1"/>
        </p:nvPicPr>
        <p:blipFill>
          <a:blip r:embed="rId2"/>
          <a:stretch>
            <a:fillRect/>
          </a:stretch>
        </p:blipFill>
        <p:spPr>
          <a:xfrm>
            <a:off x="0" y="0"/>
            <a:ext cx="12801600" cy="9601200"/>
          </a:xfrm>
          <a:prstGeom prst="rect">
            <a:avLst/>
          </a:prstGeom>
        </p:spPr>
      </p:pic>
    </p:spTree>
    <p:extLst>
      <p:ext uri="{BB962C8B-B14F-4D97-AF65-F5344CB8AC3E}">
        <p14:creationId xmlns:p14="http://schemas.microsoft.com/office/powerpoint/2010/main" val="42316474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oen 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4961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Groen Titeldia">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371865E-1E32-934F-9F04-BCEDBC4D14AF}"/>
              </a:ext>
            </a:extLst>
          </p:cNvPr>
          <p:cNvPicPr>
            <a:picLocks noChangeAspect="1"/>
          </p:cNvPicPr>
          <p:nvPr userDrawn="1"/>
        </p:nvPicPr>
        <p:blipFill rotWithShape="1">
          <a:blip r:embed="rId2"/>
          <a:srcRect l="8405" t="28620" r="8578" b="34353"/>
          <a:stretch/>
        </p:blipFill>
        <p:spPr>
          <a:xfrm>
            <a:off x="3429818" y="3212990"/>
            <a:ext cx="6595167" cy="1961026"/>
          </a:xfrm>
          <a:prstGeom prst="rect">
            <a:avLst/>
          </a:prstGeom>
        </p:spPr>
      </p:pic>
      <p:sp>
        <p:nvSpPr>
          <p:cNvPr id="6" name="Tijdelijke aanduiding voor inhoud 4">
            <a:extLst>
              <a:ext uri="{FF2B5EF4-FFF2-40B4-BE49-F238E27FC236}">
                <a16:creationId xmlns:a16="http://schemas.microsoft.com/office/drawing/2014/main" id="{5B357A6E-2F37-E14B-917A-18352DE4900A}"/>
              </a:ext>
            </a:extLst>
          </p:cNvPr>
          <p:cNvSpPr>
            <a:spLocks noGrp="1"/>
          </p:cNvSpPr>
          <p:nvPr>
            <p:ph sz="quarter" idx="10" hasCustomPrompt="1"/>
          </p:nvPr>
        </p:nvSpPr>
        <p:spPr>
          <a:xfrm>
            <a:off x="3478784" y="5273566"/>
            <a:ext cx="6546201" cy="1029017"/>
          </a:xfrm>
          <a:prstGeom prst="rect">
            <a:avLst/>
          </a:prstGeom>
        </p:spPr>
        <p:txBody>
          <a:bodyPr anchor="ctr"/>
          <a:lstStyle>
            <a:lvl1pPr marL="0" indent="0" algn="l">
              <a:buFontTx/>
              <a:buNone/>
              <a:defRPr sz="2000">
                <a:solidFill>
                  <a:schemeClr val="bg1"/>
                </a:solidFill>
              </a:defRPr>
            </a:lvl1pPr>
          </a:lstStyle>
          <a:p>
            <a:pPr lvl="0"/>
            <a:r>
              <a:rPr lang="nl-NL"/>
              <a:t>Van goede intenties naar sturen op impact</a:t>
            </a:r>
          </a:p>
        </p:txBody>
      </p:sp>
    </p:spTree>
    <p:extLst>
      <p:ext uri="{BB962C8B-B14F-4D97-AF65-F5344CB8AC3E}">
        <p14:creationId xmlns:p14="http://schemas.microsoft.com/office/powerpoint/2010/main" val="42169696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Groen Titeldia">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E371865E-1E32-934F-9F04-BCEDBC4D14AF}"/>
              </a:ext>
            </a:extLst>
          </p:cNvPr>
          <p:cNvPicPr>
            <a:picLocks noChangeAspect="1"/>
          </p:cNvPicPr>
          <p:nvPr userDrawn="1"/>
        </p:nvPicPr>
        <p:blipFill rotWithShape="1">
          <a:blip r:embed="rId2"/>
          <a:srcRect l="8405" t="28620" r="8578" b="34353"/>
          <a:stretch/>
        </p:blipFill>
        <p:spPr>
          <a:xfrm>
            <a:off x="3429818" y="3212990"/>
            <a:ext cx="6595167" cy="1961026"/>
          </a:xfrm>
          <a:prstGeom prst="rect">
            <a:avLst/>
          </a:prstGeom>
        </p:spPr>
      </p:pic>
      <p:sp>
        <p:nvSpPr>
          <p:cNvPr id="4" name="Tekstvak 3">
            <a:extLst>
              <a:ext uri="{FF2B5EF4-FFF2-40B4-BE49-F238E27FC236}">
                <a16:creationId xmlns:a16="http://schemas.microsoft.com/office/drawing/2014/main" id="{2B133869-71A0-674A-8149-AF51FA747E31}"/>
              </a:ext>
            </a:extLst>
          </p:cNvPr>
          <p:cNvSpPr txBox="1"/>
          <p:nvPr userDrawn="1"/>
        </p:nvSpPr>
        <p:spPr>
          <a:xfrm>
            <a:off x="3161227" y="5739580"/>
            <a:ext cx="7132346" cy="8309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a:solidFill>
                  <a:schemeClr val="bg1"/>
                </a:solidFill>
                <a:latin typeface="Century Gothic" panose="020B0502020202020204" pitchFamily="34" charset="0"/>
              </a:rPr>
              <a:t>van goede intenties naar sturen op impact</a:t>
            </a:r>
          </a:p>
          <a:p>
            <a:endParaRPr lang="nl-NL" sz="2400" b="1">
              <a:latin typeface="Century Gothic" panose="020B0502020202020204" pitchFamily="34" charset="0"/>
            </a:endParaRPr>
          </a:p>
        </p:txBody>
      </p:sp>
    </p:spTree>
    <p:extLst>
      <p:ext uri="{BB962C8B-B14F-4D97-AF65-F5344CB8AC3E}">
        <p14:creationId xmlns:p14="http://schemas.microsoft.com/office/powerpoint/2010/main" val="30231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 + content">
    <p:spTree>
      <p:nvGrpSpPr>
        <p:cNvPr id="1" name=""/>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40EFD613-92EE-6D49-A92D-6F074A53B7F3}"/>
              </a:ext>
            </a:extLst>
          </p:cNvPr>
          <p:cNvSpPr>
            <a:spLocks noGrp="1"/>
          </p:cNvSpPr>
          <p:nvPr>
            <p:ph idx="1"/>
          </p:nvPr>
        </p:nvSpPr>
        <p:spPr>
          <a:xfrm>
            <a:off x="523320" y="1873859"/>
            <a:ext cx="11399838" cy="6942600"/>
          </a:xfrm>
          <a:prstGeom prst="rect">
            <a:avLst/>
          </a:prstGeom>
        </p:spPr>
        <p:txBody>
          <a:bodyPr/>
          <a:lstStyle>
            <a:lvl1pPr>
              <a:defRPr sz="2300">
                <a:solidFill>
                  <a:schemeClr val="bg1"/>
                </a:solidFill>
              </a:defRPr>
            </a:lvl1pPr>
            <a:lvl2pPr>
              <a:defRPr sz="1800">
                <a:solidFill>
                  <a:schemeClr val="bg1"/>
                </a:solidFill>
              </a:defRPr>
            </a:lvl2pPr>
            <a:lvl3pPr>
              <a:defRPr sz="1500">
                <a:solidFill>
                  <a:schemeClr val="bg1"/>
                </a:solidFill>
              </a:defRPr>
            </a:lvl3pPr>
            <a:lvl4pPr>
              <a:defRPr sz="1200">
                <a:solidFill>
                  <a:schemeClr val="bg1"/>
                </a:solidFill>
              </a:defRPr>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
        <p:nvSpPr>
          <p:cNvPr id="7" name="Titel 1">
            <a:extLst>
              <a:ext uri="{FF2B5EF4-FFF2-40B4-BE49-F238E27FC236}">
                <a16:creationId xmlns:a16="http://schemas.microsoft.com/office/drawing/2014/main" id="{0F147784-687B-C64E-848F-F9E26D4FF994}"/>
              </a:ext>
            </a:extLst>
          </p:cNvPr>
          <p:cNvSpPr>
            <a:spLocks noGrp="1"/>
          </p:cNvSpPr>
          <p:nvPr>
            <p:ph type="title"/>
          </p:nvPr>
        </p:nvSpPr>
        <p:spPr>
          <a:xfrm>
            <a:off x="523319" y="511175"/>
            <a:ext cx="11399837" cy="1102940"/>
          </a:xfrm>
          <a:prstGeom prst="rect">
            <a:avLst/>
          </a:prstGeom>
        </p:spPr>
        <p:txBody>
          <a:bodyPr anchor="ctr">
            <a:normAutofit/>
          </a:bodyPr>
          <a:lstStyle>
            <a:lvl1pPr>
              <a:defRPr sz="2300" b="1">
                <a:solidFill>
                  <a:schemeClr val="bg1"/>
                </a:solidFill>
              </a:defRPr>
            </a:lvl1pPr>
          </a:lstStyle>
          <a:p>
            <a:r>
              <a:rPr lang="nl-NL"/>
              <a:t>Klik om stijl te bewerken</a:t>
            </a:r>
          </a:p>
        </p:txBody>
      </p:sp>
    </p:spTree>
    <p:extLst>
      <p:ext uri="{BB962C8B-B14F-4D97-AF65-F5344CB8AC3E}">
        <p14:creationId xmlns:p14="http://schemas.microsoft.com/office/powerpoint/2010/main" val="2091350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ussenslide bruin">
    <p:spTree>
      <p:nvGrpSpPr>
        <p:cNvPr id="1" name=""/>
        <p:cNvGrpSpPr/>
        <p:nvPr/>
      </p:nvGrpSpPr>
      <p:grpSpPr>
        <a:xfrm>
          <a:off x="0" y="0"/>
          <a:ext cx="0" cy="0"/>
          <a:chOff x="0" y="0"/>
          <a:chExt cx="0" cy="0"/>
        </a:xfrm>
      </p:grpSpPr>
      <p:sp>
        <p:nvSpPr>
          <p:cNvPr id="13" name="Vrije vorm: vorm 12">
            <a:extLst>
              <a:ext uri="{FF2B5EF4-FFF2-40B4-BE49-F238E27FC236}">
                <a16:creationId xmlns:a16="http://schemas.microsoft.com/office/drawing/2014/main" id="{773AB57F-5554-4E0F-A722-8F590F7C3141}"/>
              </a:ext>
            </a:extLst>
          </p:cNvPr>
          <p:cNvSpPr/>
          <p:nvPr userDrawn="1"/>
        </p:nvSpPr>
        <p:spPr>
          <a:xfrm>
            <a:off x="169433" y="225255"/>
            <a:ext cx="12632166" cy="9150691"/>
          </a:xfrm>
          <a:custGeom>
            <a:avLst/>
            <a:gdLst>
              <a:gd name="connsiteX0" fmla="*/ 1 w 12070976"/>
              <a:gd name="connsiteY0" fmla="*/ 1 h 6549655"/>
              <a:gd name="connsiteX1" fmla="*/ 1 w 12070976"/>
              <a:gd name="connsiteY1" fmla="*/ 176331 h 6549655"/>
              <a:gd name="connsiteX2" fmla="*/ 175774 w 12070976"/>
              <a:gd name="connsiteY2" fmla="*/ 1 h 6549655"/>
              <a:gd name="connsiteX3" fmla="*/ 0 w 12070976"/>
              <a:gd name="connsiteY3" fmla="*/ 0 h 6549655"/>
              <a:gd name="connsiteX4" fmla="*/ 12070976 w 12070976"/>
              <a:gd name="connsiteY4" fmla="*/ 0 h 6549655"/>
              <a:gd name="connsiteX5" fmla="*/ 12070976 w 12070976"/>
              <a:gd name="connsiteY5" fmla="*/ 6549655 h 6549655"/>
              <a:gd name="connsiteX6" fmla="*/ 0 w 12070976"/>
              <a:gd name="connsiteY6" fmla="*/ 6549655 h 65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0976" h="6549655">
                <a:moveTo>
                  <a:pt x="1" y="1"/>
                </a:moveTo>
                <a:lnTo>
                  <a:pt x="1" y="176331"/>
                </a:lnTo>
                <a:lnTo>
                  <a:pt x="175774" y="1"/>
                </a:lnTo>
                <a:close/>
                <a:moveTo>
                  <a:pt x="0" y="0"/>
                </a:moveTo>
                <a:lnTo>
                  <a:pt x="12070976" y="0"/>
                </a:lnTo>
                <a:lnTo>
                  <a:pt x="12070976" y="6549655"/>
                </a:lnTo>
                <a:lnTo>
                  <a:pt x="0" y="6549655"/>
                </a:lnTo>
                <a:close/>
              </a:path>
            </a:pathLst>
          </a:custGeom>
          <a:solidFill>
            <a:srgbClr val="AEAB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23"/>
          </a:p>
        </p:txBody>
      </p:sp>
      <p:sp>
        <p:nvSpPr>
          <p:cNvPr id="2" name="Titel 1">
            <a:extLst>
              <a:ext uri="{FF2B5EF4-FFF2-40B4-BE49-F238E27FC236}">
                <a16:creationId xmlns:a16="http://schemas.microsoft.com/office/drawing/2014/main" id="{4CD4109D-3DA7-4421-ABCE-A560B11F274E}"/>
              </a:ext>
            </a:extLst>
          </p:cNvPr>
          <p:cNvSpPr>
            <a:spLocks noGrp="1"/>
          </p:cNvSpPr>
          <p:nvPr>
            <p:ph type="ctrTitle" hasCustomPrompt="1"/>
          </p:nvPr>
        </p:nvSpPr>
        <p:spPr>
          <a:xfrm>
            <a:off x="1339605" y="3672038"/>
            <a:ext cx="9601200" cy="2897205"/>
          </a:xfrm>
          <a:prstGeom prst="rect">
            <a:avLst/>
          </a:prstGeom>
        </p:spPr>
        <p:txBody>
          <a:bodyPr lIns="0" tIns="0" rIns="0" bIns="0" anchor="t"/>
          <a:lstStyle>
            <a:lvl1pPr algn="l">
              <a:defRPr sz="5040" b="1">
                <a:solidFill>
                  <a:schemeClr val="bg1"/>
                </a:solidFill>
                <a:latin typeface="+mn-lt"/>
              </a:defRPr>
            </a:lvl1pPr>
          </a:lstStyle>
          <a:p>
            <a:r>
              <a:rPr lang="nl-NL"/>
              <a:t>Tussenslide</a:t>
            </a:r>
          </a:p>
        </p:txBody>
      </p:sp>
      <p:pic>
        <p:nvPicPr>
          <p:cNvPr id="6" name="Afbeelding 5">
            <a:extLst>
              <a:ext uri="{FF2B5EF4-FFF2-40B4-BE49-F238E27FC236}">
                <a16:creationId xmlns:a16="http://schemas.microsoft.com/office/drawing/2014/main" id="{CB19876C-3390-4F88-B497-354023C6CF3F}"/>
              </a:ext>
            </a:extLst>
          </p:cNvPr>
          <p:cNvPicPr>
            <a:picLocks noChangeAspect="1"/>
          </p:cNvPicPr>
          <p:nvPr userDrawn="1"/>
        </p:nvPicPr>
        <p:blipFill>
          <a:blip r:embed="rId2"/>
          <a:stretch>
            <a:fillRect/>
          </a:stretch>
        </p:blipFill>
        <p:spPr>
          <a:xfrm>
            <a:off x="11868770" y="-3358"/>
            <a:ext cx="932830" cy="932830"/>
          </a:xfrm>
          <a:prstGeom prst="rect">
            <a:avLst/>
          </a:prstGeom>
        </p:spPr>
      </p:pic>
    </p:spTree>
    <p:extLst>
      <p:ext uri="{BB962C8B-B14F-4D97-AF65-F5344CB8AC3E}">
        <p14:creationId xmlns:p14="http://schemas.microsoft.com/office/powerpoint/2010/main" val="1856291738"/>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oen hoofdstuk dia">
    <p:spTree>
      <p:nvGrpSpPr>
        <p:cNvPr id="1" name=""/>
        <p:cNvGrpSpPr/>
        <p:nvPr/>
      </p:nvGrpSpPr>
      <p:grpSpPr>
        <a:xfrm>
          <a:off x="0" y="0"/>
          <a:ext cx="0" cy="0"/>
          <a:chOff x="0" y="0"/>
          <a:chExt cx="0" cy="0"/>
        </a:xfrm>
      </p:grpSpPr>
      <p:sp>
        <p:nvSpPr>
          <p:cNvPr id="4" name="Freeform 75">
            <a:extLst>
              <a:ext uri="{FF2B5EF4-FFF2-40B4-BE49-F238E27FC236}">
                <a16:creationId xmlns:a16="http://schemas.microsoft.com/office/drawing/2014/main" id="{0ABEE3E8-B1A1-EA4B-8FD9-41E3378841EF}"/>
              </a:ext>
            </a:extLst>
          </p:cNvPr>
          <p:cNvSpPr>
            <a:spLocks noChangeAspect="1"/>
          </p:cNvSpPr>
          <p:nvPr userDrawn="1"/>
        </p:nvSpPr>
        <p:spPr bwMode="auto">
          <a:xfrm>
            <a:off x="5758669" y="2218510"/>
            <a:ext cx="1284263" cy="2881021"/>
          </a:xfrm>
          <a:custGeom>
            <a:avLst/>
            <a:gdLst>
              <a:gd name="T0" fmla="*/ 2147483647 w 220"/>
              <a:gd name="T1" fmla="*/ 2147483647 h 370"/>
              <a:gd name="T2" fmla="*/ 2147483647 w 220"/>
              <a:gd name="T3" fmla="*/ 2147483647 h 370"/>
              <a:gd name="T4" fmla="*/ 2147483647 w 220"/>
              <a:gd name="T5" fmla="*/ 2147483647 h 370"/>
              <a:gd name="T6" fmla="*/ 2147483647 w 220"/>
              <a:gd name="T7" fmla="*/ 2147483647 h 370"/>
              <a:gd name="T8" fmla="*/ 2147483647 w 220"/>
              <a:gd name="T9" fmla="*/ 2147483647 h 370"/>
              <a:gd name="T10" fmla="*/ 2147483647 w 220"/>
              <a:gd name="T11" fmla="*/ 2147483647 h 370"/>
              <a:gd name="T12" fmla="*/ 2147483647 w 220"/>
              <a:gd name="T13" fmla="*/ 2147483647 h 370"/>
              <a:gd name="T14" fmla="*/ 2147483647 w 220"/>
              <a:gd name="T15" fmla="*/ 2147483647 h 370"/>
              <a:gd name="T16" fmla="*/ 2147483647 w 220"/>
              <a:gd name="T17" fmla="*/ 2147483647 h 370"/>
              <a:gd name="T18" fmla="*/ 2147483647 w 220"/>
              <a:gd name="T19" fmla="*/ 2147483647 h 370"/>
              <a:gd name="T20" fmla="*/ 2147483647 w 220"/>
              <a:gd name="T21" fmla="*/ 2147483647 h 370"/>
              <a:gd name="T22" fmla="*/ 2147483647 w 220"/>
              <a:gd name="T23" fmla="*/ 2147483647 h 370"/>
              <a:gd name="T24" fmla="*/ 2147483647 w 220"/>
              <a:gd name="T25" fmla="*/ 2147483647 h 370"/>
              <a:gd name="T26" fmla="*/ 2147483647 w 220"/>
              <a:gd name="T27" fmla="*/ 2147483647 h 370"/>
              <a:gd name="T28" fmla="*/ 2147483647 w 220"/>
              <a:gd name="T29" fmla="*/ 2147483647 h 370"/>
              <a:gd name="T30" fmla="*/ 2147483647 w 220"/>
              <a:gd name="T31" fmla="*/ 2147483647 h 370"/>
              <a:gd name="T32" fmla="*/ 2147483647 w 220"/>
              <a:gd name="T33" fmla="*/ 0 h 370"/>
              <a:gd name="T34" fmla="*/ 0 w 220"/>
              <a:gd name="T35" fmla="*/ 2147483647 h 370"/>
              <a:gd name="T36" fmla="*/ 2147483647 w 220"/>
              <a:gd name="T37" fmla="*/ 2147483647 h 370"/>
              <a:gd name="T38" fmla="*/ 2147483647 w 220"/>
              <a:gd name="T39" fmla="*/ 2147483647 h 370"/>
              <a:gd name="T40" fmla="*/ 2147483647 w 220"/>
              <a:gd name="T41" fmla="*/ 2147483647 h 370"/>
              <a:gd name="T42" fmla="*/ 2147483647 w 220"/>
              <a:gd name="T43" fmla="*/ 2147483647 h 370"/>
              <a:gd name="T44" fmla="*/ 2147483647 w 220"/>
              <a:gd name="T45" fmla="*/ 2147483647 h 370"/>
              <a:gd name="T46" fmla="*/ 2147483647 w 220"/>
              <a:gd name="T47" fmla="*/ 2147483647 h 370"/>
              <a:gd name="T48" fmla="*/ 2147483647 w 220"/>
              <a:gd name="T49" fmla="*/ 2147483647 h 370"/>
              <a:gd name="T50" fmla="*/ 2147483647 w 220"/>
              <a:gd name="T51" fmla="*/ 2147483647 h 370"/>
              <a:gd name="T52" fmla="*/ 2147483647 w 220"/>
              <a:gd name="T53" fmla="*/ 2147483647 h 370"/>
              <a:gd name="T54" fmla="*/ 2147483647 w 220"/>
              <a:gd name="T55" fmla="*/ 2147483647 h 370"/>
              <a:gd name="T56" fmla="*/ 2147483647 w 220"/>
              <a:gd name="T57" fmla="*/ 2147483647 h 370"/>
              <a:gd name="T58" fmla="*/ 2147483647 w 220"/>
              <a:gd name="T59" fmla="*/ 2147483647 h 370"/>
              <a:gd name="T60" fmla="*/ 2147483647 w 220"/>
              <a:gd name="T61" fmla="*/ 2147483647 h 370"/>
              <a:gd name="T62" fmla="*/ 2147483647 w 220"/>
              <a:gd name="T63" fmla="*/ 2147483647 h 3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0"/>
              <a:gd name="T97" fmla="*/ 0 h 370"/>
              <a:gd name="T98" fmla="*/ 220 w 220"/>
              <a:gd name="T99" fmla="*/ 370 h 3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0" h="370">
                <a:moveTo>
                  <a:pt x="140" y="346"/>
                </a:moveTo>
                <a:cubicBezTo>
                  <a:pt x="134" y="360"/>
                  <a:pt x="121" y="370"/>
                  <a:pt x="105" y="370"/>
                </a:cubicBezTo>
                <a:cubicBezTo>
                  <a:pt x="85" y="370"/>
                  <a:pt x="68" y="353"/>
                  <a:pt x="68" y="333"/>
                </a:cubicBezTo>
                <a:cubicBezTo>
                  <a:pt x="68" y="320"/>
                  <a:pt x="68" y="320"/>
                  <a:pt x="68" y="320"/>
                </a:cubicBezTo>
                <a:cubicBezTo>
                  <a:pt x="159" y="320"/>
                  <a:pt x="159" y="320"/>
                  <a:pt x="159" y="320"/>
                </a:cubicBezTo>
                <a:cubicBezTo>
                  <a:pt x="165" y="320"/>
                  <a:pt x="170" y="315"/>
                  <a:pt x="170" y="309"/>
                </a:cubicBezTo>
                <a:cubicBezTo>
                  <a:pt x="170" y="302"/>
                  <a:pt x="165" y="297"/>
                  <a:pt x="159" y="297"/>
                </a:cubicBezTo>
                <a:cubicBezTo>
                  <a:pt x="54" y="297"/>
                  <a:pt x="54" y="297"/>
                  <a:pt x="54" y="297"/>
                </a:cubicBezTo>
                <a:cubicBezTo>
                  <a:pt x="48" y="297"/>
                  <a:pt x="43" y="292"/>
                  <a:pt x="43" y="286"/>
                </a:cubicBezTo>
                <a:cubicBezTo>
                  <a:pt x="43" y="279"/>
                  <a:pt x="48" y="274"/>
                  <a:pt x="54" y="274"/>
                </a:cubicBezTo>
                <a:cubicBezTo>
                  <a:pt x="152" y="274"/>
                  <a:pt x="152" y="274"/>
                  <a:pt x="152" y="274"/>
                </a:cubicBezTo>
                <a:cubicBezTo>
                  <a:pt x="158" y="274"/>
                  <a:pt x="163" y="269"/>
                  <a:pt x="163" y="263"/>
                </a:cubicBezTo>
                <a:cubicBezTo>
                  <a:pt x="164" y="259"/>
                  <a:pt x="164" y="259"/>
                  <a:pt x="164" y="259"/>
                </a:cubicBezTo>
                <a:cubicBezTo>
                  <a:pt x="164" y="233"/>
                  <a:pt x="173" y="209"/>
                  <a:pt x="187" y="193"/>
                </a:cubicBezTo>
                <a:cubicBezTo>
                  <a:pt x="191" y="189"/>
                  <a:pt x="191" y="189"/>
                  <a:pt x="191" y="189"/>
                </a:cubicBezTo>
                <a:cubicBezTo>
                  <a:pt x="209" y="172"/>
                  <a:pt x="220" y="146"/>
                  <a:pt x="220" y="116"/>
                </a:cubicBezTo>
                <a:cubicBezTo>
                  <a:pt x="220" y="52"/>
                  <a:pt x="171" y="0"/>
                  <a:pt x="110" y="0"/>
                </a:cubicBezTo>
                <a:cubicBezTo>
                  <a:pt x="50" y="0"/>
                  <a:pt x="0" y="52"/>
                  <a:pt x="0" y="116"/>
                </a:cubicBezTo>
                <a:cubicBezTo>
                  <a:pt x="0" y="146"/>
                  <a:pt x="12" y="172"/>
                  <a:pt x="30" y="189"/>
                </a:cubicBezTo>
                <a:cubicBezTo>
                  <a:pt x="33" y="193"/>
                  <a:pt x="33" y="193"/>
                  <a:pt x="33" y="193"/>
                </a:cubicBezTo>
                <a:cubicBezTo>
                  <a:pt x="47" y="208"/>
                  <a:pt x="56" y="230"/>
                  <a:pt x="57" y="253"/>
                </a:cubicBezTo>
                <a:cubicBezTo>
                  <a:pt x="98" y="253"/>
                  <a:pt x="98" y="253"/>
                  <a:pt x="98" y="253"/>
                </a:cubicBezTo>
                <a:cubicBezTo>
                  <a:pt x="98" y="161"/>
                  <a:pt x="98" y="161"/>
                  <a:pt x="98" y="161"/>
                </a:cubicBezTo>
                <a:cubicBezTo>
                  <a:pt x="98" y="148"/>
                  <a:pt x="94" y="137"/>
                  <a:pt x="85" y="137"/>
                </a:cubicBezTo>
                <a:cubicBezTo>
                  <a:pt x="76" y="137"/>
                  <a:pt x="72" y="145"/>
                  <a:pt x="72" y="159"/>
                </a:cubicBezTo>
                <a:cubicBezTo>
                  <a:pt x="72" y="163"/>
                  <a:pt x="72" y="163"/>
                  <a:pt x="72" y="163"/>
                </a:cubicBezTo>
                <a:cubicBezTo>
                  <a:pt x="72" y="181"/>
                  <a:pt x="91" y="199"/>
                  <a:pt x="110" y="199"/>
                </a:cubicBezTo>
                <a:cubicBezTo>
                  <a:pt x="129" y="199"/>
                  <a:pt x="150" y="181"/>
                  <a:pt x="150" y="163"/>
                </a:cubicBezTo>
                <a:cubicBezTo>
                  <a:pt x="150" y="161"/>
                  <a:pt x="150" y="161"/>
                  <a:pt x="150" y="161"/>
                </a:cubicBezTo>
                <a:cubicBezTo>
                  <a:pt x="150" y="148"/>
                  <a:pt x="145" y="137"/>
                  <a:pt x="137" y="137"/>
                </a:cubicBezTo>
                <a:cubicBezTo>
                  <a:pt x="128" y="137"/>
                  <a:pt x="123" y="148"/>
                  <a:pt x="123" y="161"/>
                </a:cubicBezTo>
                <a:cubicBezTo>
                  <a:pt x="123" y="253"/>
                  <a:pt x="123" y="253"/>
                  <a:pt x="123" y="253"/>
                </a:cubicBezTo>
              </a:path>
            </a:pathLst>
          </a:custGeom>
          <a:noFill/>
          <a:ln w="60325" cap="sq">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sz="2400"/>
          </a:p>
        </p:txBody>
      </p:sp>
      <p:sp>
        <p:nvSpPr>
          <p:cNvPr id="5" name="Tijdelijke aanduiding voor tekst 2">
            <a:extLst>
              <a:ext uri="{FF2B5EF4-FFF2-40B4-BE49-F238E27FC236}">
                <a16:creationId xmlns:a16="http://schemas.microsoft.com/office/drawing/2014/main" id="{E98E0EF6-F407-164B-81C0-35D379B8666D}"/>
              </a:ext>
            </a:extLst>
          </p:cNvPr>
          <p:cNvSpPr>
            <a:spLocks noGrp="1"/>
          </p:cNvSpPr>
          <p:nvPr>
            <p:ph type="body" idx="1" hasCustomPrompt="1"/>
          </p:nvPr>
        </p:nvSpPr>
        <p:spPr>
          <a:xfrm>
            <a:off x="4228044" y="5942180"/>
            <a:ext cx="4345513" cy="2100262"/>
          </a:xfrm>
          <a:prstGeom prst="rect">
            <a:avLst/>
          </a:prstGeom>
        </p:spPr>
        <p:txBody>
          <a:bodyPr>
            <a:normAutofit/>
          </a:bodyPr>
          <a:lstStyle>
            <a:lvl1pPr marL="0" indent="0" algn="ctr">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Opleiding </a:t>
            </a:r>
          </a:p>
          <a:p>
            <a:pPr lvl="0"/>
            <a:r>
              <a:rPr lang="nl-NL"/>
              <a:t>impactmanagement</a:t>
            </a:r>
          </a:p>
        </p:txBody>
      </p:sp>
    </p:spTree>
    <p:extLst>
      <p:ext uri="{BB962C8B-B14F-4D97-AF65-F5344CB8AC3E}">
        <p14:creationId xmlns:p14="http://schemas.microsoft.com/office/powerpoint/2010/main" val="39022011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roen hoofdstuk dia icon">
    <p:spTree>
      <p:nvGrpSpPr>
        <p:cNvPr id="1" name=""/>
        <p:cNvGrpSpPr/>
        <p:nvPr/>
      </p:nvGrpSpPr>
      <p:grpSpPr>
        <a:xfrm>
          <a:off x="0" y="0"/>
          <a:ext cx="0" cy="0"/>
          <a:chOff x="0" y="0"/>
          <a:chExt cx="0" cy="0"/>
        </a:xfrm>
      </p:grpSpPr>
      <p:sp>
        <p:nvSpPr>
          <p:cNvPr id="5" name="Tijdelijke aanduiding voor tekst 2">
            <a:extLst>
              <a:ext uri="{FF2B5EF4-FFF2-40B4-BE49-F238E27FC236}">
                <a16:creationId xmlns:a16="http://schemas.microsoft.com/office/drawing/2014/main" id="{E98E0EF6-F407-164B-81C0-35D379B8666D}"/>
              </a:ext>
            </a:extLst>
          </p:cNvPr>
          <p:cNvSpPr>
            <a:spLocks noGrp="1"/>
          </p:cNvSpPr>
          <p:nvPr>
            <p:ph type="body" idx="1" hasCustomPrompt="1"/>
          </p:nvPr>
        </p:nvSpPr>
        <p:spPr>
          <a:xfrm>
            <a:off x="4228044" y="5942180"/>
            <a:ext cx="4345513" cy="2100262"/>
          </a:xfrm>
          <a:prstGeom prst="rect">
            <a:avLst/>
          </a:prstGeom>
        </p:spPr>
        <p:txBody>
          <a:bodyPr>
            <a:normAutofit/>
          </a:bodyPr>
          <a:lstStyle>
            <a:lvl1pPr marL="0" indent="0" algn="ctr">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Opleiding </a:t>
            </a:r>
          </a:p>
          <a:p>
            <a:pPr lvl="0"/>
            <a:r>
              <a:rPr lang="nl-NL"/>
              <a:t>impactmanagement</a:t>
            </a:r>
          </a:p>
        </p:txBody>
      </p:sp>
      <p:sp>
        <p:nvSpPr>
          <p:cNvPr id="3" name="Tijdelijke aanduiding voor afbeelding 2">
            <a:extLst>
              <a:ext uri="{FF2B5EF4-FFF2-40B4-BE49-F238E27FC236}">
                <a16:creationId xmlns:a16="http://schemas.microsoft.com/office/drawing/2014/main" id="{A79E5DB1-E81E-E143-B4F7-615921F0CC73}"/>
              </a:ext>
            </a:extLst>
          </p:cNvPr>
          <p:cNvSpPr>
            <a:spLocks noGrp="1"/>
          </p:cNvSpPr>
          <p:nvPr>
            <p:ph type="pic" sz="quarter" idx="10" hasCustomPrompt="1"/>
          </p:nvPr>
        </p:nvSpPr>
        <p:spPr>
          <a:xfrm>
            <a:off x="4539734" y="1558759"/>
            <a:ext cx="3722132" cy="3840480"/>
          </a:xfrm>
        </p:spPr>
        <p:txBody>
          <a:bodyPr/>
          <a:lstStyle>
            <a:lvl1pPr>
              <a:defRPr b="1"/>
            </a:lvl1pPr>
          </a:lstStyle>
          <a:p>
            <a:r>
              <a:rPr lang="nl-NL"/>
              <a:t>ICON</a:t>
            </a:r>
          </a:p>
        </p:txBody>
      </p:sp>
    </p:spTree>
    <p:extLst>
      <p:ext uri="{BB962C8B-B14F-4D97-AF65-F5344CB8AC3E}">
        <p14:creationId xmlns:p14="http://schemas.microsoft.com/office/powerpoint/2010/main" val="259197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okken dia">
    <p:spTree>
      <p:nvGrpSpPr>
        <p:cNvPr id="1" name=""/>
        <p:cNvGrpSpPr/>
        <p:nvPr/>
      </p:nvGrpSpPr>
      <p:grpSpPr>
        <a:xfrm>
          <a:off x="0" y="0"/>
          <a:ext cx="0" cy="0"/>
          <a:chOff x="0" y="0"/>
          <a:chExt cx="0" cy="0"/>
        </a:xfrm>
      </p:grpSpPr>
      <p:sp>
        <p:nvSpPr>
          <p:cNvPr id="7" name="Afgeronde rechthoek 6">
            <a:extLst>
              <a:ext uri="{FF2B5EF4-FFF2-40B4-BE49-F238E27FC236}">
                <a16:creationId xmlns:a16="http://schemas.microsoft.com/office/drawing/2014/main" id="{3F714B47-14AE-5847-A2AB-69F9FA6A7646}"/>
              </a:ext>
            </a:extLst>
          </p:cNvPr>
          <p:cNvSpPr/>
          <p:nvPr userDrawn="1"/>
        </p:nvSpPr>
        <p:spPr>
          <a:xfrm>
            <a:off x="697792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8" name="Afgeronde rechthoek 7">
            <a:extLst>
              <a:ext uri="{FF2B5EF4-FFF2-40B4-BE49-F238E27FC236}">
                <a16:creationId xmlns:a16="http://schemas.microsoft.com/office/drawing/2014/main" id="{1BE2CF02-57D8-6340-B6D3-7CF67306D719}"/>
              </a:ext>
            </a:extLst>
          </p:cNvPr>
          <p:cNvSpPr/>
          <p:nvPr userDrawn="1"/>
        </p:nvSpPr>
        <p:spPr>
          <a:xfrm>
            <a:off x="133787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pic>
        <p:nvPicPr>
          <p:cNvPr id="14" name="Graphic 13">
            <a:extLst>
              <a:ext uri="{FF2B5EF4-FFF2-40B4-BE49-F238E27FC236}">
                <a16:creationId xmlns:a16="http://schemas.microsoft.com/office/drawing/2014/main" id="{5EEE38A6-2683-7C43-A41D-09869B46B0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6126687" y="4879333"/>
            <a:ext cx="548227" cy="728893"/>
          </a:xfrm>
          <a:prstGeom prst="rect">
            <a:avLst/>
          </a:prstGeom>
        </p:spPr>
      </p:pic>
      <p:sp>
        <p:nvSpPr>
          <p:cNvPr id="10" name="Afgeronde rechthoek 9">
            <a:extLst>
              <a:ext uri="{FF2B5EF4-FFF2-40B4-BE49-F238E27FC236}">
                <a16:creationId xmlns:a16="http://schemas.microsoft.com/office/drawing/2014/main" id="{E191B29B-B562-6646-97B1-AC4ECC8A50D3}"/>
              </a:ext>
            </a:extLst>
          </p:cNvPr>
          <p:cNvSpPr/>
          <p:nvPr userDrawn="1"/>
        </p:nvSpPr>
        <p:spPr>
          <a:xfrm>
            <a:off x="697792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6" name="Afgeronde rechthoek 15">
            <a:extLst>
              <a:ext uri="{FF2B5EF4-FFF2-40B4-BE49-F238E27FC236}">
                <a16:creationId xmlns:a16="http://schemas.microsoft.com/office/drawing/2014/main" id="{BBD7FFE6-5E7A-1645-B46B-A795985A0FBB}"/>
              </a:ext>
            </a:extLst>
          </p:cNvPr>
          <p:cNvSpPr/>
          <p:nvPr userDrawn="1"/>
        </p:nvSpPr>
        <p:spPr>
          <a:xfrm>
            <a:off x="133787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7" name="Titel 5">
            <a:extLst>
              <a:ext uri="{FF2B5EF4-FFF2-40B4-BE49-F238E27FC236}">
                <a16:creationId xmlns:a16="http://schemas.microsoft.com/office/drawing/2014/main" id="{007A9AFB-36B0-8C44-98D4-15E55F5C03A9}"/>
              </a:ext>
            </a:extLst>
          </p:cNvPr>
          <p:cNvSpPr>
            <a:spLocks noGrp="1"/>
          </p:cNvSpPr>
          <p:nvPr>
            <p:ph type="title"/>
          </p:nvPr>
        </p:nvSpPr>
        <p:spPr>
          <a:xfrm>
            <a:off x="523319" y="520328"/>
            <a:ext cx="11041380" cy="1102940"/>
          </a:xfrm>
          <a:prstGeom prst="rect">
            <a:avLst/>
          </a:prstGeom>
        </p:spPr>
        <p:txBody>
          <a:bodyPr anchor="ctr">
            <a:normAutofit/>
          </a:bodyPr>
          <a:lstStyle>
            <a:lvl1pPr>
              <a:defRPr sz="2300" b="1">
                <a:solidFill>
                  <a:schemeClr val="bg1"/>
                </a:solidFill>
              </a:defRPr>
            </a:lvl1pPr>
          </a:lstStyle>
          <a:p>
            <a:r>
              <a:rPr lang="nl-NL"/>
              <a:t>Klik om stijl te bewerken</a:t>
            </a:r>
          </a:p>
        </p:txBody>
      </p:sp>
      <p:sp>
        <p:nvSpPr>
          <p:cNvPr id="18" name="Tijdelijke aanduiding voor tekst 12">
            <a:extLst>
              <a:ext uri="{FF2B5EF4-FFF2-40B4-BE49-F238E27FC236}">
                <a16:creationId xmlns:a16="http://schemas.microsoft.com/office/drawing/2014/main" id="{03FF1F93-3CF3-AC49-8723-EFC9EB13A9B1}"/>
              </a:ext>
            </a:extLst>
          </p:cNvPr>
          <p:cNvSpPr>
            <a:spLocks noGrp="1"/>
          </p:cNvSpPr>
          <p:nvPr>
            <p:ph type="body" sz="quarter" idx="10" hasCustomPrompt="1"/>
          </p:nvPr>
        </p:nvSpPr>
        <p:spPr>
          <a:xfrm>
            <a:off x="1672388" y="2482141"/>
            <a:ext cx="3816774" cy="1217930"/>
          </a:xfrm>
          <a:prstGeom prst="rect">
            <a:avLst/>
          </a:prstGeom>
        </p:spPr>
        <p:txBody>
          <a:bodyPr anchor="ctr">
            <a:normAutofit/>
          </a:bodyPr>
          <a:lstStyle>
            <a:lvl1pPr marL="0" indent="0" algn="ctr">
              <a:buFontTx/>
              <a:buNone/>
              <a:defRPr sz="2300" b="1">
                <a:solidFill>
                  <a:schemeClr val="accent1"/>
                </a:solidFill>
              </a:defRPr>
            </a:lvl1pPr>
          </a:lstStyle>
          <a:p>
            <a:pPr lvl="0"/>
            <a:r>
              <a:rPr lang="nl-NL"/>
              <a:t>Titel 1</a:t>
            </a:r>
          </a:p>
        </p:txBody>
      </p:sp>
      <p:sp>
        <p:nvSpPr>
          <p:cNvPr id="19" name="Tijdelijke aanduiding voor tekst 12">
            <a:extLst>
              <a:ext uri="{FF2B5EF4-FFF2-40B4-BE49-F238E27FC236}">
                <a16:creationId xmlns:a16="http://schemas.microsoft.com/office/drawing/2014/main" id="{8930E5BB-3376-E943-A911-8182B60DD4BE}"/>
              </a:ext>
            </a:extLst>
          </p:cNvPr>
          <p:cNvSpPr>
            <a:spLocks noGrp="1"/>
          </p:cNvSpPr>
          <p:nvPr>
            <p:ph type="body" sz="quarter" idx="11" hasCustomPrompt="1"/>
          </p:nvPr>
        </p:nvSpPr>
        <p:spPr>
          <a:xfrm>
            <a:off x="7326020" y="2482984"/>
            <a:ext cx="3816774" cy="1217930"/>
          </a:xfrm>
          <a:prstGeom prst="rect">
            <a:avLst/>
          </a:prstGeom>
        </p:spPr>
        <p:txBody>
          <a:bodyPr anchor="ctr">
            <a:normAutofit/>
          </a:bodyPr>
          <a:lstStyle>
            <a:lvl1pPr marL="0" indent="0" algn="ctr">
              <a:buFontTx/>
              <a:buNone/>
              <a:defRPr sz="2300" b="1">
                <a:solidFill>
                  <a:schemeClr val="accent1"/>
                </a:solidFill>
              </a:defRPr>
            </a:lvl1pPr>
          </a:lstStyle>
          <a:p>
            <a:pPr lvl="0"/>
            <a:r>
              <a:rPr lang="nl-NL"/>
              <a:t>Titel 2</a:t>
            </a:r>
          </a:p>
        </p:txBody>
      </p:sp>
      <p:sp>
        <p:nvSpPr>
          <p:cNvPr id="20" name="Tijdelijke aanduiding voor tekst 17">
            <a:extLst>
              <a:ext uri="{FF2B5EF4-FFF2-40B4-BE49-F238E27FC236}">
                <a16:creationId xmlns:a16="http://schemas.microsoft.com/office/drawing/2014/main" id="{10602471-ADD9-5F49-A9ED-BB26A4161AAA}"/>
              </a:ext>
            </a:extLst>
          </p:cNvPr>
          <p:cNvSpPr>
            <a:spLocks noGrp="1"/>
          </p:cNvSpPr>
          <p:nvPr>
            <p:ph type="body" sz="quarter" idx="12" hasCustomPrompt="1"/>
          </p:nvPr>
        </p:nvSpPr>
        <p:spPr>
          <a:xfrm>
            <a:off x="1671877" y="4114921"/>
            <a:ext cx="3817144" cy="3674944"/>
          </a:xfrm>
          <a:prstGeom prst="rect">
            <a:avLst/>
          </a:prstGeom>
        </p:spPr>
        <p:txBody>
          <a:bodyPr anchor="ctr"/>
          <a:lstStyle>
            <a:lvl1pPr marL="342000" indent="-342000">
              <a:lnSpc>
                <a:spcPct val="120000"/>
              </a:lnSpc>
              <a:spcBef>
                <a:spcPts val="0"/>
              </a:spcBef>
              <a:defRPr sz="1500">
                <a:solidFill>
                  <a:schemeClr val="accent1"/>
                </a:solidFill>
              </a:defRPr>
            </a:lvl1pPr>
          </a:lstStyle>
          <a:p>
            <a:pPr lvl="0"/>
            <a:r>
              <a:rPr lang="nl-NL"/>
              <a:t>Tekst</a:t>
            </a:r>
          </a:p>
          <a:p>
            <a:pPr lvl="0"/>
            <a:r>
              <a:rPr lang="nl-NL"/>
              <a:t>Tekst</a:t>
            </a:r>
          </a:p>
          <a:p>
            <a:pPr lvl="0"/>
            <a:r>
              <a:rPr lang="nl-NL"/>
              <a:t>-</a:t>
            </a:r>
          </a:p>
          <a:p>
            <a:pPr lvl="0"/>
            <a:r>
              <a:rPr lang="nl-NL"/>
              <a:t>-</a:t>
            </a:r>
          </a:p>
          <a:p>
            <a:pPr lvl="0"/>
            <a:r>
              <a:rPr lang="nl-NL"/>
              <a:t>-</a:t>
            </a:r>
          </a:p>
          <a:p>
            <a:pPr lvl="0"/>
            <a:r>
              <a:rPr lang="nl-NL"/>
              <a:t>-</a:t>
            </a:r>
          </a:p>
        </p:txBody>
      </p:sp>
      <p:sp>
        <p:nvSpPr>
          <p:cNvPr id="21" name="Tijdelijke aanduiding voor tekst 17">
            <a:extLst>
              <a:ext uri="{FF2B5EF4-FFF2-40B4-BE49-F238E27FC236}">
                <a16:creationId xmlns:a16="http://schemas.microsoft.com/office/drawing/2014/main" id="{B07F8F85-6E66-044D-B65C-1ACF85531F8B}"/>
              </a:ext>
            </a:extLst>
          </p:cNvPr>
          <p:cNvSpPr>
            <a:spLocks noGrp="1"/>
          </p:cNvSpPr>
          <p:nvPr>
            <p:ph type="body" sz="quarter" idx="13" hasCustomPrompt="1"/>
          </p:nvPr>
        </p:nvSpPr>
        <p:spPr>
          <a:xfrm>
            <a:off x="7326019" y="4114920"/>
            <a:ext cx="3817144" cy="3673960"/>
          </a:xfrm>
          <a:prstGeom prst="rect">
            <a:avLst/>
          </a:prstGeom>
        </p:spPr>
        <p:txBody>
          <a:bodyPr anchor="ctr"/>
          <a:lstStyle>
            <a:lvl1pPr marL="342000" indent="-342000">
              <a:lnSpc>
                <a:spcPct val="120000"/>
              </a:lnSpc>
              <a:spcBef>
                <a:spcPts val="0"/>
              </a:spcBef>
              <a:defRPr sz="1500">
                <a:solidFill>
                  <a:schemeClr val="accent1"/>
                </a:solidFill>
              </a:defRPr>
            </a:lvl1pPr>
          </a:lstStyle>
          <a:p>
            <a:pPr lvl="0"/>
            <a:r>
              <a:rPr lang="nl-NL"/>
              <a:t>Tekst</a:t>
            </a:r>
          </a:p>
          <a:p>
            <a:pPr lvl="0"/>
            <a:r>
              <a:rPr lang="nl-NL"/>
              <a:t>Tekst</a:t>
            </a:r>
          </a:p>
          <a:p>
            <a:pPr lvl="0"/>
            <a:r>
              <a:rPr lang="nl-NL"/>
              <a:t>-</a:t>
            </a:r>
          </a:p>
          <a:p>
            <a:pPr lvl="0"/>
            <a:r>
              <a:rPr lang="nl-NL"/>
              <a:t>-</a:t>
            </a:r>
          </a:p>
          <a:p>
            <a:pPr lvl="0"/>
            <a:r>
              <a:rPr lang="nl-NL"/>
              <a:t>-</a:t>
            </a:r>
          </a:p>
          <a:p>
            <a:pPr lvl="0"/>
            <a:r>
              <a:rPr lang="nl-NL"/>
              <a:t>-</a:t>
            </a:r>
          </a:p>
        </p:txBody>
      </p:sp>
    </p:spTree>
    <p:extLst>
      <p:ext uri="{BB962C8B-B14F-4D97-AF65-F5344CB8AC3E}">
        <p14:creationId xmlns:p14="http://schemas.microsoft.com/office/powerpoint/2010/main" val="23328761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Blokken dia">
    <p:spTree>
      <p:nvGrpSpPr>
        <p:cNvPr id="1" name=""/>
        <p:cNvGrpSpPr/>
        <p:nvPr/>
      </p:nvGrpSpPr>
      <p:grpSpPr>
        <a:xfrm>
          <a:off x="0" y="0"/>
          <a:ext cx="0" cy="0"/>
          <a:chOff x="0" y="0"/>
          <a:chExt cx="0" cy="0"/>
        </a:xfrm>
      </p:grpSpPr>
      <p:sp>
        <p:nvSpPr>
          <p:cNvPr id="7" name="Afgeronde rechthoek 6">
            <a:extLst>
              <a:ext uri="{FF2B5EF4-FFF2-40B4-BE49-F238E27FC236}">
                <a16:creationId xmlns:a16="http://schemas.microsoft.com/office/drawing/2014/main" id="{3F714B47-14AE-5847-A2AB-69F9FA6A7646}"/>
              </a:ext>
            </a:extLst>
          </p:cNvPr>
          <p:cNvSpPr/>
          <p:nvPr userDrawn="1"/>
        </p:nvSpPr>
        <p:spPr>
          <a:xfrm>
            <a:off x="697792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8" name="Afgeronde rechthoek 7">
            <a:extLst>
              <a:ext uri="{FF2B5EF4-FFF2-40B4-BE49-F238E27FC236}">
                <a16:creationId xmlns:a16="http://schemas.microsoft.com/office/drawing/2014/main" id="{1BE2CF02-57D8-6340-B6D3-7CF67306D719}"/>
              </a:ext>
            </a:extLst>
          </p:cNvPr>
          <p:cNvSpPr/>
          <p:nvPr userDrawn="1"/>
        </p:nvSpPr>
        <p:spPr>
          <a:xfrm>
            <a:off x="133787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0" name="Afgeronde rechthoek 9">
            <a:extLst>
              <a:ext uri="{FF2B5EF4-FFF2-40B4-BE49-F238E27FC236}">
                <a16:creationId xmlns:a16="http://schemas.microsoft.com/office/drawing/2014/main" id="{E191B29B-B562-6646-97B1-AC4ECC8A50D3}"/>
              </a:ext>
            </a:extLst>
          </p:cNvPr>
          <p:cNvSpPr/>
          <p:nvPr userDrawn="1"/>
        </p:nvSpPr>
        <p:spPr>
          <a:xfrm>
            <a:off x="697792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6" name="Afgeronde rechthoek 15">
            <a:extLst>
              <a:ext uri="{FF2B5EF4-FFF2-40B4-BE49-F238E27FC236}">
                <a16:creationId xmlns:a16="http://schemas.microsoft.com/office/drawing/2014/main" id="{BBD7FFE6-5E7A-1645-B46B-A795985A0FBB}"/>
              </a:ext>
            </a:extLst>
          </p:cNvPr>
          <p:cNvSpPr/>
          <p:nvPr userDrawn="1"/>
        </p:nvSpPr>
        <p:spPr>
          <a:xfrm>
            <a:off x="133787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7" name="Titel 5">
            <a:extLst>
              <a:ext uri="{FF2B5EF4-FFF2-40B4-BE49-F238E27FC236}">
                <a16:creationId xmlns:a16="http://schemas.microsoft.com/office/drawing/2014/main" id="{007A9AFB-36B0-8C44-98D4-15E55F5C03A9}"/>
              </a:ext>
            </a:extLst>
          </p:cNvPr>
          <p:cNvSpPr>
            <a:spLocks noGrp="1"/>
          </p:cNvSpPr>
          <p:nvPr>
            <p:ph type="title" hasCustomPrompt="1"/>
          </p:nvPr>
        </p:nvSpPr>
        <p:spPr>
          <a:xfrm>
            <a:off x="523319" y="520328"/>
            <a:ext cx="11041380" cy="1102940"/>
          </a:xfrm>
          <a:prstGeom prst="rect">
            <a:avLst/>
          </a:prstGeom>
        </p:spPr>
        <p:txBody>
          <a:bodyPr anchor="ctr">
            <a:normAutofit/>
          </a:bodyPr>
          <a:lstStyle>
            <a:lvl1pPr>
              <a:defRPr sz="2300" b="1">
                <a:solidFill>
                  <a:schemeClr val="bg1"/>
                </a:solidFill>
              </a:defRPr>
            </a:lvl1pPr>
          </a:lstStyle>
          <a:p>
            <a:r>
              <a:rPr lang="nl-NL"/>
              <a:t>Paginatitel</a:t>
            </a:r>
          </a:p>
        </p:txBody>
      </p:sp>
      <p:sp>
        <p:nvSpPr>
          <p:cNvPr id="18" name="Tijdelijke aanduiding voor tekst 12">
            <a:extLst>
              <a:ext uri="{FF2B5EF4-FFF2-40B4-BE49-F238E27FC236}">
                <a16:creationId xmlns:a16="http://schemas.microsoft.com/office/drawing/2014/main" id="{03FF1F93-3CF3-AC49-8723-EFC9EB13A9B1}"/>
              </a:ext>
            </a:extLst>
          </p:cNvPr>
          <p:cNvSpPr>
            <a:spLocks noGrp="1"/>
          </p:cNvSpPr>
          <p:nvPr>
            <p:ph type="body" sz="quarter" idx="10" hasCustomPrompt="1"/>
          </p:nvPr>
        </p:nvSpPr>
        <p:spPr>
          <a:xfrm>
            <a:off x="1672388" y="2482141"/>
            <a:ext cx="3816774" cy="1217930"/>
          </a:xfrm>
          <a:prstGeom prst="rect">
            <a:avLst/>
          </a:prstGeom>
        </p:spPr>
        <p:txBody>
          <a:bodyPr anchor="ctr">
            <a:normAutofit/>
          </a:bodyPr>
          <a:lstStyle>
            <a:lvl1pPr marL="0" indent="0" algn="ctr">
              <a:buFontTx/>
              <a:buNone/>
              <a:defRPr sz="2300" b="1">
                <a:solidFill>
                  <a:schemeClr val="accent1"/>
                </a:solidFill>
              </a:defRPr>
            </a:lvl1pPr>
          </a:lstStyle>
          <a:p>
            <a:pPr lvl="0"/>
            <a:r>
              <a:rPr lang="nl-NL"/>
              <a:t>Titel 1</a:t>
            </a:r>
          </a:p>
        </p:txBody>
      </p:sp>
      <p:sp>
        <p:nvSpPr>
          <p:cNvPr id="19" name="Tijdelijke aanduiding voor tekst 12">
            <a:extLst>
              <a:ext uri="{FF2B5EF4-FFF2-40B4-BE49-F238E27FC236}">
                <a16:creationId xmlns:a16="http://schemas.microsoft.com/office/drawing/2014/main" id="{8930E5BB-3376-E943-A911-8182B60DD4BE}"/>
              </a:ext>
            </a:extLst>
          </p:cNvPr>
          <p:cNvSpPr>
            <a:spLocks noGrp="1"/>
          </p:cNvSpPr>
          <p:nvPr>
            <p:ph type="body" sz="quarter" idx="11" hasCustomPrompt="1"/>
          </p:nvPr>
        </p:nvSpPr>
        <p:spPr>
          <a:xfrm>
            <a:off x="7326020" y="2482984"/>
            <a:ext cx="3816774" cy="1217930"/>
          </a:xfrm>
          <a:prstGeom prst="rect">
            <a:avLst/>
          </a:prstGeom>
        </p:spPr>
        <p:txBody>
          <a:bodyPr anchor="ctr">
            <a:normAutofit/>
          </a:bodyPr>
          <a:lstStyle>
            <a:lvl1pPr marL="0" indent="0" algn="ctr">
              <a:buFontTx/>
              <a:buNone/>
              <a:defRPr sz="2300" b="1">
                <a:solidFill>
                  <a:schemeClr val="accent1"/>
                </a:solidFill>
              </a:defRPr>
            </a:lvl1pPr>
          </a:lstStyle>
          <a:p>
            <a:pPr lvl="0"/>
            <a:r>
              <a:rPr lang="nl-NL"/>
              <a:t>Titel 2</a:t>
            </a:r>
          </a:p>
        </p:txBody>
      </p:sp>
      <p:sp>
        <p:nvSpPr>
          <p:cNvPr id="20" name="Tijdelijke aanduiding voor tekst 17">
            <a:extLst>
              <a:ext uri="{FF2B5EF4-FFF2-40B4-BE49-F238E27FC236}">
                <a16:creationId xmlns:a16="http://schemas.microsoft.com/office/drawing/2014/main" id="{10602471-ADD9-5F49-A9ED-BB26A4161AAA}"/>
              </a:ext>
            </a:extLst>
          </p:cNvPr>
          <p:cNvSpPr>
            <a:spLocks noGrp="1"/>
          </p:cNvSpPr>
          <p:nvPr>
            <p:ph type="body" sz="quarter" idx="12" hasCustomPrompt="1"/>
          </p:nvPr>
        </p:nvSpPr>
        <p:spPr>
          <a:xfrm>
            <a:off x="1671877" y="4114921"/>
            <a:ext cx="3817144" cy="3674944"/>
          </a:xfrm>
          <a:prstGeom prst="rect">
            <a:avLst/>
          </a:prstGeom>
        </p:spPr>
        <p:txBody>
          <a:bodyPr anchor="ctr"/>
          <a:lstStyle>
            <a:lvl1pPr marL="342000" indent="-342000">
              <a:lnSpc>
                <a:spcPct val="120000"/>
              </a:lnSpc>
              <a:spcBef>
                <a:spcPts val="0"/>
              </a:spcBef>
              <a:defRPr sz="1500">
                <a:solidFill>
                  <a:schemeClr val="accent1"/>
                </a:solidFill>
              </a:defRPr>
            </a:lvl1pPr>
          </a:lstStyle>
          <a:p>
            <a:pPr lvl="0"/>
            <a:r>
              <a:rPr lang="nl-NL"/>
              <a:t>Tekst</a:t>
            </a:r>
          </a:p>
          <a:p>
            <a:pPr lvl="0"/>
            <a:r>
              <a:rPr lang="nl-NL"/>
              <a:t>Tekst</a:t>
            </a:r>
          </a:p>
          <a:p>
            <a:pPr lvl="0"/>
            <a:r>
              <a:rPr lang="nl-NL"/>
              <a:t>-</a:t>
            </a:r>
          </a:p>
          <a:p>
            <a:pPr lvl="0"/>
            <a:r>
              <a:rPr lang="nl-NL"/>
              <a:t>-</a:t>
            </a:r>
          </a:p>
          <a:p>
            <a:pPr lvl="0"/>
            <a:r>
              <a:rPr lang="nl-NL"/>
              <a:t>-</a:t>
            </a:r>
          </a:p>
          <a:p>
            <a:pPr lvl="0"/>
            <a:r>
              <a:rPr lang="nl-NL"/>
              <a:t>-</a:t>
            </a:r>
          </a:p>
        </p:txBody>
      </p:sp>
      <p:sp>
        <p:nvSpPr>
          <p:cNvPr id="21" name="Tijdelijke aanduiding voor tekst 17">
            <a:extLst>
              <a:ext uri="{FF2B5EF4-FFF2-40B4-BE49-F238E27FC236}">
                <a16:creationId xmlns:a16="http://schemas.microsoft.com/office/drawing/2014/main" id="{B07F8F85-6E66-044D-B65C-1ACF85531F8B}"/>
              </a:ext>
            </a:extLst>
          </p:cNvPr>
          <p:cNvSpPr>
            <a:spLocks noGrp="1"/>
          </p:cNvSpPr>
          <p:nvPr>
            <p:ph type="body" sz="quarter" idx="13" hasCustomPrompt="1"/>
          </p:nvPr>
        </p:nvSpPr>
        <p:spPr>
          <a:xfrm>
            <a:off x="7326019" y="4114920"/>
            <a:ext cx="3817144" cy="3673960"/>
          </a:xfrm>
          <a:prstGeom prst="rect">
            <a:avLst/>
          </a:prstGeom>
        </p:spPr>
        <p:txBody>
          <a:bodyPr anchor="ctr"/>
          <a:lstStyle>
            <a:lvl1pPr marL="342000" indent="-342000">
              <a:lnSpc>
                <a:spcPct val="120000"/>
              </a:lnSpc>
              <a:spcBef>
                <a:spcPts val="0"/>
              </a:spcBef>
              <a:defRPr sz="1500">
                <a:solidFill>
                  <a:schemeClr val="accent1"/>
                </a:solidFill>
              </a:defRPr>
            </a:lvl1pPr>
          </a:lstStyle>
          <a:p>
            <a:pPr lvl="0"/>
            <a:r>
              <a:rPr lang="nl-NL"/>
              <a:t>Tekst</a:t>
            </a:r>
          </a:p>
          <a:p>
            <a:pPr lvl="0"/>
            <a:r>
              <a:rPr lang="nl-NL"/>
              <a:t>Tekst</a:t>
            </a:r>
          </a:p>
          <a:p>
            <a:pPr lvl="0"/>
            <a:r>
              <a:rPr lang="nl-NL"/>
              <a:t>-</a:t>
            </a:r>
          </a:p>
          <a:p>
            <a:pPr lvl="0"/>
            <a:r>
              <a:rPr lang="nl-NL"/>
              <a:t>-</a:t>
            </a:r>
          </a:p>
          <a:p>
            <a:pPr lvl="0"/>
            <a:r>
              <a:rPr lang="nl-NL"/>
              <a:t>-</a:t>
            </a:r>
          </a:p>
          <a:p>
            <a:pPr lvl="0"/>
            <a:r>
              <a:rPr lang="nl-NL"/>
              <a:t>-</a:t>
            </a:r>
          </a:p>
        </p:txBody>
      </p:sp>
    </p:spTree>
    <p:extLst>
      <p:ext uri="{BB962C8B-B14F-4D97-AF65-F5344CB8AC3E}">
        <p14:creationId xmlns:p14="http://schemas.microsoft.com/office/powerpoint/2010/main" val="6399676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okken dia 2">
    <p:spTree>
      <p:nvGrpSpPr>
        <p:cNvPr id="1" name=""/>
        <p:cNvGrpSpPr/>
        <p:nvPr/>
      </p:nvGrpSpPr>
      <p:grpSpPr>
        <a:xfrm>
          <a:off x="0" y="0"/>
          <a:ext cx="0" cy="0"/>
          <a:chOff x="0" y="0"/>
          <a:chExt cx="0" cy="0"/>
        </a:xfrm>
      </p:grpSpPr>
      <p:sp>
        <p:nvSpPr>
          <p:cNvPr id="16" name="Afgeronde rechthoek 15">
            <a:extLst>
              <a:ext uri="{FF2B5EF4-FFF2-40B4-BE49-F238E27FC236}">
                <a16:creationId xmlns:a16="http://schemas.microsoft.com/office/drawing/2014/main" id="{F142FBEC-4A89-0948-84E8-2F4D18156207}"/>
              </a:ext>
            </a:extLst>
          </p:cNvPr>
          <p:cNvSpPr/>
          <p:nvPr userDrawn="1"/>
        </p:nvSpPr>
        <p:spPr>
          <a:xfrm>
            <a:off x="8506327" y="1757565"/>
            <a:ext cx="3771954"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7" name="Afgeronde rechthoek 16">
            <a:extLst>
              <a:ext uri="{FF2B5EF4-FFF2-40B4-BE49-F238E27FC236}">
                <a16:creationId xmlns:a16="http://schemas.microsoft.com/office/drawing/2014/main" id="{3FD2888D-BBAE-2A4F-BABE-C7033558CAB3}"/>
              </a:ext>
            </a:extLst>
          </p:cNvPr>
          <p:cNvSpPr/>
          <p:nvPr userDrawn="1"/>
        </p:nvSpPr>
        <p:spPr>
          <a:xfrm>
            <a:off x="523319" y="1757565"/>
            <a:ext cx="3771955"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8" name="Afgeronde rechthoek 17">
            <a:extLst>
              <a:ext uri="{FF2B5EF4-FFF2-40B4-BE49-F238E27FC236}">
                <a16:creationId xmlns:a16="http://schemas.microsoft.com/office/drawing/2014/main" id="{30B93F92-32A1-C845-B684-045C385CF31D}"/>
              </a:ext>
            </a:extLst>
          </p:cNvPr>
          <p:cNvSpPr/>
          <p:nvPr userDrawn="1"/>
        </p:nvSpPr>
        <p:spPr>
          <a:xfrm>
            <a:off x="4514823" y="1757565"/>
            <a:ext cx="3771955"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4" name="Tijdelijke aanduiding voor tekst 12">
            <a:extLst>
              <a:ext uri="{FF2B5EF4-FFF2-40B4-BE49-F238E27FC236}">
                <a16:creationId xmlns:a16="http://schemas.microsoft.com/office/drawing/2014/main" id="{9DB54861-2DFA-F34D-979B-C9F01451928C}"/>
              </a:ext>
            </a:extLst>
          </p:cNvPr>
          <p:cNvSpPr>
            <a:spLocks noGrp="1"/>
          </p:cNvSpPr>
          <p:nvPr>
            <p:ph type="body" sz="quarter" idx="10" hasCustomPrompt="1"/>
          </p:nvPr>
        </p:nvSpPr>
        <p:spPr>
          <a:xfrm>
            <a:off x="558315" y="2392515"/>
            <a:ext cx="3701962" cy="744421"/>
          </a:xfrm>
          <a:prstGeom prst="rect">
            <a:avLst/>
          </a:prstGeom>
        </p:spPr>
        <p:txBody>
          <a:bodyPr anchor="ctr">
            <a:normAutofit/>
          </a:bodyPr>
          <a:lstStyle>
            <a:lvl1pPr marL="0" indent="0" algn="ctr">
              <a:buFontTx/>
              <a:buNone/>
              <a:defRPr sz="2200" b="1">
                <a:solidFill>
                  <a:schemeClr val="accent1"/>
                </a:solidFill>
              </a:defRPr>
            </a:lvl1pPr>
          </a:lstStyle>
          <a:p>
            <a:pPr lvl="0"/>
            <a:r>
              <a:rPr lang="nl-NL"/>
              <a:t>Titel 1</a:t>
            </a:r>
          </a:p>
        </p:txBody>
      </p:sp>
      <p:sp>
        <p:nvSpPr>
          <p:cNvPr id="27" name="Tijdelijke aanduiding voor tekst 12">
            <a:extLst>
              <a:ext uri="{FF2B5EF4-FFF2-40B4-BE49-F238E27FC236}">
                <a16:creationId xmlns:a16="http://schemas.microsoft.com/office/drawing/2014/main" id="{AF6A98BD-F281-FE4A-B461-0F59D353950D}"/>
              </a:ext>
            </a:extLst>
          </p:cNvPr>
          <p:cNvSpPr>
            <a:spLocks noGrp="1"/>
          </p:cNvSpPr>
          <p:nvPr>
            <p:ph type="body" sz="quarter" idx="11"/>
          </p:nvPr>
        </p:nvSpPr>
        <p:spPr>
          <a:xfrm>
            <a:off x="566484" y="3276815"/>
            <a:ext cx="3701962" cy="4526871"/>
          </a:xfrm>
          <a:prstGeom prst="rect">
            <a:avLst/>
          </a:prstGeom>
        </p:spPr>
        <p:txBody>
          <a:bodyPr anchor="ctr">
            <a:normAutofit/>
          </a:bodyPr>
          <a:lstStyle>
            <a:lvl1pPr marL="0" indent="0" algn="ctr">
              <a:lnSpc>
                <a:spcPct val="120000"/>
              </a:lnSpc>
              <a:buSzPct val="100000"/>
              <a:buFont typeface="Arial" panose="020B0604020202020204" pitchFamily="34" charset="0"/>
              <a:buNone/>
              <a:defRPr sz="1500" b="0">
                <a:solidFill>
                  <a:schemeClr val="accent1"/>
                </a:solidFill>
              </a:defRPr>
            </a:lvl1pPr>
          </a:lstStyle>
          <a:p>
            <a:pPr marL="0" indent="0" algn="ctr">
              <a:lnSpc>
                <a:spcPct val="120000"/>
              </a:lnSpc>
              <a:buSzPct val="100000"/>
              <a:buFont typeface="Arial" panose="020B0604020202020204" pitchFamily="34" charset="0"/>
              <a:buNone/>
            </a:pPr>
            <a:endParaRPr lang="nl-NL" sz="1500">
              <a:solidFill>
                <a:schemeClr val="accent1"/>
              </a:solidFill>
            </a:endParaRPr>
          </a:p>
          <a:p>
            <a:pPr marL="0" indent="0" algn="ctr">
              <a:lnSpc>
                <a:spcPct val="120000"/>
              </a:lnSpc>
              <a:buSzPct val="100000"/>
              <a:buFont typeface="Arial" panose="020B0604020202020204" pitchFamily="34" charset="0"/>
              <a:buNone/>
            </a:pPr>
            <a:r>
              <a:rPr lang="nl-NL" sz="1500">
                <a:solidFill>
                  <a:schemeClr val="accent1"/>
                </a:solidFill>
              </a:rPr>
              <a:t>Tekst 1</a:t>
            </a:r>
          </a:p>
          <a:p>
            <a:pPr marL="0" indent="0" algn="ctr">
              <a:lnSpc>
                <a:spcPct val="120000"/>
              </a:lnSpc>
              <a:buSzPct val="100000"/>
              <a:buFont typeface="Arial" panose="020B0604020202020204" pitchFamily="34" charset="0"/>
              <a:buNone/>
            </a:pPr>
            <a:r>
              <a:rPr lang="nl-NL" sz="1500">
                <a:solidFill>
                  <a:schemeClr val="accent1"/>
                </a:solidFill>
              </a:rPr>
              <a:t>Tekst 2</a:t>
            </a:r>
          </a:p>
          <a:p>
            <a:pPr marL="0" indent="0" algn="ctr">
              <a:lnSpc>
                <a:spcPct val="120000"/>
              </a:lnSpc>
              <a:buSzPct val="100000"/>
              <a:buFont typeface="Arial" panose="020B0604020202020204" pitchFamily="34" charset="0"/>
              <a:buNone/>
            </a:pPr>
            <a:r>
              <a:rPr lang="nl-NL" sz="1500">
                <a:solidFill>
                  <a:schemeClr val="accent1"/>
                </a:solidFill>
              </a:rPr>
              <a:t>Tekst 3</a:t>
            </a:r>
          </a:p>
          <a:p>
            <a:pPr marL="0" indent="0" algn="ctr">
              <a:lnSpc>
                <a:spcPct val="120000"/>
              </a:lnSpc>
              <a:buSzPct val="100000"/>
              <a:buFont typeface="Arial" panose="020B0604020202020204" pitchFamily="34" charset="0"/>
              <a:buNone/>
            </a:pPr>
            <a:endParaRPr lang="nl-NL" sz="1500" b="1">
              <a:solidFill>
                <a:schemeClr val="accent1"/>
              </a:solidFill>
            </a:endParaRPr>
          </a:p>
          <a:p>
            <a:pPr marL="0" indent="0" algn="ctr">
              <a:lnSpc>
                <a:spcPct val="120000"/>
              </a:lnSpc>
              <a:buSzPct val="100000"/>
              <a:buFont typeface="Arial" panose="020B0604020202020204" pitchFamily="34" charset="0"/>
              <a:buNone/>
            </a:pPr>
            <a:r>
              <a:rPr lang="nl-NL" sz="1500" b="1">
                <a:solidFill>
                  <a:schemeClr val="accent1"/>
                </a:solidFill>
              </a:rPr>
              <a:t>Tekst 3</a:t>
            </a:r>
          </a:p>
          <a:p>
            <a:pPr marL="0" indent="0" algn="ctr">
              <a:lnSpc>
                <a:spcPct val="120000"/>
              </a:lnSpc>
              <a:buSzPct val="100000"/>
              <a:buFont typeface="Arial" panose="020B0604020202020204" pitchFamily="34" charset="0"/>
              <a:buNone/>
            </a:pPr>
            <a:r>
              <a:rPr lang="nl-NL" sz="1500">
                <a:solidFill>
                  <a:schemeClr val="accent1"/>
                </a:solidFill>
              </a:rPr>
              <a:t>Tekst 4</a:t>
            </a:r>
          </a:p>
          <a:p>
            <a:pPr marL="0" indent="0" algn="ctr">
              <a:lnSpc>
                <a:spcPct val="120000"/>
              </a:lnSpc>
              <a:buSzPct val="100000"/>
              <a:buFont typeface="Arial" panose="020B0604020202020204" pitchFamily="34" charset="0"/>
              <a:buNone/>
            </a:pPr>
            <a:endParaRPr lang="nl-NL" sz="1500">
              <a:solidFill>
                <a:schemeClr val="accent1"/>
              </a:solidFill>
            </a:endParaRPr>
          </a:p>
          <a:p>
            <a:pPr marL="0" indent="0" algn="ctr">
              <a:lnSpc>
                <a:spcPct val="120000"/>
              </a:lnSpc>
              <a:buSzPct val="100000"/>
              <a:buFont typeface="Arial" panose="020B0604020202020204" pitchFamily="34" charset="0"/>
              <a:buNone/>
            </a:pPr>
            <a:r>
              <a:rPr lang="nl-NL" sz="1500">
                <a:solidFill>
                  <a:schemeClr val="accent1"/>
                </a:solidFill>
              </a:rPr>
              <a:t>Tekst 5</a:t>
            </a:r>
          </a:p>
          <a:p>
            <a:pPr lvl="0"/>
            <a:endParaRPr lang="nl-NL"/>
          </a:p>
        </p:txBody>
      </p:sp>
      <p:sp>
        <p:nvSpPr>
          <p:cNvPr id="29" name="Tijdelijke aanduiding voor tekst 12">
            <a:extLst>
              <a:ext uri="{FF2B5EF4-FFF2-40B4-BE49-F238E27FC236}">
                <a16:creationId xmlns:a16="http://schemas.microsoft.com/office/drawing/2014/main" id="{C7F52A1B-7023-3642-B84B-D080348EF5FD}"/>
              </a:ext>
            </a:extLst>
          </p:cNvPr>
          <p:cNvSpPr>
            <a:spLocks noGrp="1"/>
          </p:cNvSpPr>
          <p:nvPr>
            <p:ph type="body" sz="quarter" idx="12" hasCustomPrompt="1"/>
          </p:nvPr>
        </p:nvSpPr>
        <p:spPr>
          <a:xfrm>
            <a:off x="4549819" y="3276814"/>
            <a:ext cx="3701962" cy="4526871"/>
          </a:xfrm>
          <a:prstGeom prst="rect">
            <a:avLst/>
          </a:prstGeom>
        </p:spPr>
        <p:txBody>
          <a:bodyPr anchor="t">
            <a:normAutofit/>
          </a:bodyPr>
          <a:lstStyle>
            <a:lvl1pPr marL="0" indent="0" algn="ctr">
              <a:lnSpc>
                <a:spcPct val="120000"/>
              </a:lnSpc>
              <a:buSzPct val="100000"/>
              <a:buFont typeface="Arial" panose="020B0604020202020204" pitchFamily="34" charset="0"/>
              <a:buNone/>
              <a:defRPr sz="1500" b="1">
                <a:solidFill>
                  <a:schemeClr val="accent1"/>
                </a:solidFill>
              </a:defRPr>
            </a:lvl1pPr>
          </a:lstStyle>
          <a:p>
            <a:pPr lvl="0"/>
            <a:r>
              <a:rPr lang="nl-NL"/>
              <a:t>Tekst</a:t>
            </a:r>
          </a:p>
        </p:txBody>
      </p:sp>
      <p:sp>
        <p:nvSpPr>
          <p:cNvPr id="30" name="Tijdelijke aanduiding voor tekst 12">
            <a:extLst>
              <a:ext uri="{FF2B5EF4-FFF2-40B4-BE49-F238E27FC236}">
                <a16:creationId xmlns:a16="http://schemas.microsoft.com/office/drawing/2014/main" id="{67F21407-27B0-CD49-BE0B-E5E0F42EE304}"/>
              </a:ext>
            </a:extLst>
          </p:cNvPr>
          <p:cNvSpPr>
            <a:spLocks noGrp="1"/>
          </p:cNvSpPr>
          <p:nvPr>
            <p:ph type="body" sz="quarter" idx="13" hasCustomPrompt="1"/>
          </p:nvPr>
        </p:nvSpPr>
        <p:spPr>
          <a:xfrm>
            <a:off x="4549819" y="2392515"/>
            <a:ext cx="3701962" cy="744421"/>
          </a:xfrm>
          <a:prstGeom prst="rect">
            <a:avLst/>
          </a:prstGeom>
        </p:spPr>
        <p:txBody>
          <a:bodyPr anchor="ctr">
            <a:normAutofit/>
          </a:bodyPr>
          <a:lstStyle>
            <a:lvl1pPr marL="0" indent="0" algn="ctr">
              <a:buFontTx/>
              <a:buNone/>
              <a:defRPr sz="2200" b="1">
                <a:solidFill>
                  <a:schemeClr val="accent1"/>
                </a:solidFill>
              </a:defRPr>
            </a:lvl1pPr>
          </a:lstStyle>
          <a:p>
            <a:pPr lvl="0"/>
            <a:r>
              <a:rPr lang="nl-NL"/>
              <a:t>Titel 2</a:t>
            </a:r>
          </a:p>
        </p:txBody>
      </p:sp>
      <p:sp>
        <p:nvSpPr>
          <p:cNvPr id="31" name="Tijdelijke aanduiding voor tekst 12">
            <a:extLst>
              <a:ext uri="{FF2B5EF4-FFF2-40B4-BE49-F238E27FC236}">
                <a16:creationId xmlns:a16="http://schemas.microsoft.com/office/drawing/2014/main" id="{E4985990-84B4-9446-AAE3-8E4A90022A9E}"/>
              </a:ext>
            </a:extLst>
          </p:cNvPr>
          <p:cNvSpPr>
            <a:spLocks noGrp="1"/>
          </p:cNvSpPr>
          <p:nvPr>
            <p:ph type="body" sz="quarter" idx="14" hasCustomPrompt="1"/>
          </p:nvPr>
        </p:nvSpPr>
        <p:spPr>
          <a:xfrm>
            <a:off x="8541323" y="2392515"/>
            <a:ext cx="3701962" cy="744421"/>
          </a:xfrm>
          <a:prstGeom prst="rect">
            <a:avLst/>
          </a:prstGeom>
        </p:spPr>
        <p:txBody>
          <a:bodyPr anchor="ctr">
            <a:normAutofit/>
          </a:bodyPr>
          <a:lstStyle>
            <a:lvl1pPr marL="0" indent="0" algn="ctr">
              <a:buFontTx/>
              <a:buNone/>
              <a:defRPr sz="2200" b="1">
                <a:solidFill>
                  <a:schemeClr val="accent1"/>
                </a:solidFill>
              </a:defRPr>
            </a:lvl1pPr>
          </a:lstStyle>
          <a:p>
            <a:pPr lvl="0"/>
            <a:r>
              <a:rPr lang="nl-NL"/>
              <a:t>Titel 3</a:t>
            </a:r>
          </a:p>
        </p:txBody>
      </p:sp>
      <p:sp>
        <p:nvSpPr>
          <p:cNvPr id="32" name="Tijdelijke aanduiding voor tekst 12">
            <a:extLst>
              <a:ext uri="{FF2B5EF4-FFF2-40B4-BE49-F238E27FC236}">
                <a16:creationId xmlns:a16="http://schemas.microsoft.com/office/drawing/2014/main" id="{31155727-3A77-B147-B1B2-0966617AFBC1}"/>
              </a:ext>
            </a:extLst>
          </p:cNvPr>
          <p:cNvSpPr>
            <a:spLocks noGrp="1"/>
          </p:cNvSpPr>
          <p:nvPr>
            <p:ph type="body" sz="quarter" idx="15" hasCustomPrompt="1"/>
          </p:nvPr>
        </p:nvSpPr>
        <p:spPr>
          <a:xfrm>
            <a:off x="8541323" y="3276814"/>
            <a:ext cx="3701962" cy="4526871"/>
          </a:xfrm>
          <a:prstGeom prst="rect">
            <a:avLst/>
          </a:prstGeom>
        </p:spPr>
        <p:txBody>
          <a:bodyPr anchor="t">
            <a:normAutofit/>
          </a:bodyPr>
          <a:lstStyle>
            <a:lvl1pPr marL="0" indent="0" algn="ctr">
              <a:lnSpc>
                <a:spcPct val="120000"/>
              </a:lnSpc>
              <a:buSzPct val="100000"/>
              <a:buFont typeface="Arial" panose="020B0604020202020204" pitchFamily="34" charset="0"/>
              <a:buNone/>
              <a:defRPr sz="1500" b="1">
                <a:solidFill>
                  <a:schemeClr val="accent1"/>
                </a:solidFill>
              </a:defRPr>
            </a:lvl1pPr>
          </a:lstStyle>
          <a:p>
            <a:pPr lvl="0"/>
            <a:r>
              <a:rPr lang="nl-NL"/>
              <a:t>Tekst</a:t>
            </a:r>
          </a:p>
        </p:txBody>
      </p:sp>
      <p:sp>
        <p:nvSpPr>
          <p:cNvPr id="33" name="Titel 5">
            <a:extLst>
              <a:ext uri="{FF2B5EF4-FFF2-40B4-BE49-F238E27FC236}">
                <a16:creationId xmlns:a16="http://schemas.microsoft.com/office/drawing/2014/main" id="{C6DC6986-EC4F-6F42-A00D-B24584082D65}"/>
              </a:ext>
            </a:extLst>
          </p:cNvPr>
          <p:cNvSpPr>
            <a:spLocks noGrp="1"/>
          </p:cNvSpPr>
          <p:nvPr>
            <p:ph type="title" hasCustomPrompt="1"/>
          </p:nvPr>
        </p:nvSpPr>
        <p:spPr>
          <a:xfrm>
            <a:off x="523319" y="520328"/>
            <a:ext cx="11041380" cy="1102940"/>
          </a:xfrm>
          <a:prstGeom prst="rect">
            <a:avLst/>
          </a:prstGeom>
        </p:spPr>
        <p:txBody>
          <a:bodyPr anchor="ctr">
            <a:normAutofit/>
          </a:bodyPr>
          <a:lstStyle>
            <a:lvl1pPr>
              <a:defRPr sz="2300" b="1">
                <a:solidFill>
                  <a:schemeClr val="bg1"/>
                </a:solidFill>
              </a:defRPr>
            </a:lvl1pPr>
          </a:lstStyle>
          <a:p>
            <a:r>
              <a:rPr lang="nl-NL"/>
              <a:t>paginatitel</a:t>
            </a:r>
          </a:p>
        </p:txBody>
      </p:sp>
    </p:spTree>
    <p:extLst>
      <p:ext uri="{BB962C8B-B14F-4D97-AF65-F5344CB8AC3E}">
        <p14:creationId xmlns:p14="http://schemas.microsoft.com/office/powerpoint/2010/main" val="24152994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rap up groen">
    <p:spTree>
      <p:nvGrpSpPr>
        <p:cNvPr id="1" name=""/>
        <p:cNvGrpSpPr/>
        <p:nvPr/>
      </p:nvGrpSpPr>
      <p:grpSpPr>
        <a:xfrm>
          <a:off x="0" y="0"/>
          <a:ext cx="0" cy="0"/>
          <a:chOff x="0" y="0"/>
          <a:chExt cx="0" cy="0"/>
        </a:xfrm>
      </p:grpSpPr>
      <p:sp>
        <p:nvSpPr>
          <p:cNvPr id="3" name="Freeform 80">
            <a:extLst>
              <a:ext uri="{FF2B5EF4-FFF2-40B4-BE49-F238E27FC236}">
                <a16:creationId xmlns:a16="http://schemas.microsoft.com/office/drawing/2014/main" id="{D1F0F309-D161-D94A-A3D1-1EDED8556B9B}"/>
              </a:ext>
            </a:extLst>
          </p:cNvPr>
          <p:cNvSpPr>
            <a:spLocks/>
          </p:cNvSpPr>
          <p:nvPr userDrawn="1"/>
        </p:nvSpPr>
        <p:spPr bwMode="auto">
          <a:xfrm>
            <a:off x="5455192" y="2556350"/>
            <a:ext cx="1891216" cy="2588299"/>
          </a:xfrm>
          <a:custGeom>
            <a:avLst/>
            <a:gdLst>
              <a:gd name="T0" fmla="*/ 2147483647 w 352"/>
              <a:gd name="T1" fmla="*/ 2147483647 h 361"/>
              <a:gd name="T2" fmla="*/ 2147483647 w 352"/>
              <a:gd name="T3" fmla="*/ 2147483647 h 361"/>
              <a:gd name="T4" fmla="*/ 2147483647 w 352"/>
              <a:gd name="T5" fmla="*/ 2147483647 h 361"/>
              <a:gd name="T6" fmla="*/ 2147483647 w 352"/>
              <a:gd name="T7" fmla="*/ 2147483647 h 361"/>
              <a:gd name="T8" fmla="*/ 2147483647 w 352"/>
              <a:gd name="T9" fmla="*/ 2147483647 h 361"/>
              <a:gd name="T10" fmla="*/ 2147483647 w 352"/>
              <a:gd name="T11" fmla="*/ 2147483647 h 361"/>
              <a:gd name="T12" fmla="*/ 2147483647 w 352"/>
              <a:gd name="T13" fmla="*/ 2147483647 h 361"/>
              <a:gd name="T14" fmla="*/ 2147483647 w 352"/>
              <a:gd name="T15" fmla="*/ 2147483647 h 361"/>
              <a:gd name="T16" fmla="*/ 2147483647 w 352"/>
              <a:gd name="T17" fmla="*/ 0 h 361"/>
              <a:gd name="T18" fmla="*/ 2147483647 w 352"/>
              <a:gd name="T19" fmla="*/ 2147483647 h 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361"/>
              <a:gd name="T32" fmla="*/ 352 w 352"/>
              <a:gd name="T33" fmla="*/ 361 h 3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361">
                <a:moveTo>
                  <a:pt x="199" y="31"/>
                </a:moveTo>
                <a:cubicBezTo>
                  <a:pt x="253" y="40"/>
                  <a:pt x="301" y="76"/>
                  <a:pt x="322" y="130"/>
                </a:cubicBezTo>
                <a:cubicBezTo>
                  <a:pt x="352" y="211"/>
                  <a:pt x="311" y="301"/>
                  <a:pt x="231" y="331"/>
                </a:cubicBezTo>
                <a:cubicBezTo>
                  <a:pt x="150" y="361"/>
                  <a:pt x="60" y="321"/>
                  <a:pt x="30" y="240"/>
                </a:cubicBezTo>
                <a:cubicBezTo>
                  <a:pt x="0" y="160"/>
                  <a:pt x="40" y="71"/>
                  <a:pt x="120" y="40"/>
                </a:cubicBezTo>
                <a:cubicBezTo>
                  <a:pt x="120" y="40"/>
                  <a:pt x="120" y="40"/>
                  <a:pt x="120" y="40"/>
                </a:cubicBezTo>
                <a:cubicBezTo>
                  <a:pt x="132" y="71"/>
                  <a:pt x="132" y="71"/>
                  <a:pt x="132" y="71"/>
                </a:cubicBezTo>
                <a:cubicBezTo>
                  <a:pt x="167" y="18"/>
                  <a:pt x="167" y="18"/>
                  <a:pt x="167" y="18"/>
                </a:cubicBezTo>
                <a:cubicBezTo>
                  <a:pt x="106" y="0"/>
                  <a:pt x="106" y="0"/>
                  <a:pt x="106" y="0"/>
                </a:cubicBezTo>
                <a:cubicBezTo>
                  <a:pt x="112" y="17"/>
                  <a:pt x="112" y="17"/>
                  <a:pt x="112" y="17"/>
                </a:cubicBezTo>
              </a:path>
            </a:pathLst>
          </a:custGeom>
          <a:noFill/>
          <a:ln w="60325" cap="sq">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sz="2117">
              <a:solidFill>
                <a:schemeClr val="bg1"/>
              </a:solidFill>
            </a:endParaRPr>
          </a:p>
        </p:txBody>
      </p:sp>
      <p:sp>
        <p:nvSpPr>
          <p:cNvPr id="4" name="Tijdelijke aanduiding voor inhoud 4">
            <a:extLst>
              <a:ext uri="{FF2B5EF4-FFF2-40B4-BE49-F238E27FC236}">
                <a16:creationId xmlns:a16="http://schemas.microsoft.com/office/drawing/2014/main" id="{64FE3551-1B62-984C-9E5F-F40450DF5C06}"/>
              </a:ext>
            </a:extLst>
          </p:cNvPr>
          <p:cNvSpPr>
            <a:spLocks noGrp="1"/>
          </p:cNvSpPr>
          <p:nvPr>
            <p:ph sz="quarter" idx="10" hasCustomPrompt="1"/>
          </p:nvPr>
        </p:nvSpPr>
        <p:spPr>
          <a:xfrm>
            <a:off x="5455192" y="5729003"/>
            <a:ext cx="1891216" cy="1105751"/>
          </a:xfrm>
          <a:prstGeom prst="rect">
            <a:avLst/>
          </a:prstGeom>
        </p:spPr>
        <p:txBody>
          <a:bodyPr anchor="ctr"/>
          <a:lstStyle>
            <a:lvl1pPr marL="0" indent="0" algn="ctr">
              <a:buFontTx/>
              <a:buNone/>
              <a:defRPr b="1">
                <a:solidFill>
                  <a:schemeClr val="bg1"/>
                </a:solidFill>
              </a:defRPr>
            </a:lvl1pPr>
          </a:lstStyle>
          <a:p>
            <a:pPr lvl="0"/>
            <a:r>
              <a:rPr lang="nl-NL" err="1"/>
              <a:t>Wrap</a:t>
            </a:r>
            <a:r>
              <a:rPr lang="nl-NL"/>
              <a:t>-up</a:t>
            </a:r>
          </a:p>
        </p:txBody>
      </p:sp>
    </p:spTree>
    <p:extLst>
      <p:ext uri="{BB962C8B-B14F-4D97-AF65-F5344CB8AC3E}">
        <p14:creationId xmlns:p14="http://schemas.microsoft.com/office/powerpoint/2010/main" val="19074372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Wrap up groen">
    <p:spTree>
      <p:nvGrpSpPr>
        <p:cNvPr id="1" name=""/>
        <p:cNvGrpSpPr/>
        <p:nvPr/>
      </p:nvGrpSpPr>
      <p:grpSpPr>
        <a:xfrm>
          <a:off x="0" y="0"/>
          <a:ext cx="0" cy="0"/>
          <a:chOff x="0" y="0"/>
          <a:chExt cx="0" cy="0"/>
        </a:xfrm>
      </p:grpSpPr>
      <p:sp>
        <p:nvSpPr>
          <p:cNvPr id="4" name="Tijdelijke aanduiding voor inhoud 4">
            <a:extLst>
              <a:ext uri="{FF2B5EF4-FFF2-40B4-BE49-F238E27FC236}">
                <a16:creationId xmlns:a16="http://schemas.microsoft.com/office/drawing/2014/main" id="{64FE3551-1B62-984C-9E5F-F40450DF5C06}"/>
              </a:ext>
            </a:extLst>
          </p:cNvPr>
          <p:cNvSpPr>
            <a:spLocks noGrp="1"/>
          </p:cNvSpPr>
          <p:nvPr>
            <p:ph sz="quarter" idx="10" hasCustomPrompt="1"/>
          </p:nvPr>
        </p:nvSpPr>
        <p:spPr>
          <a:xfrm>
            <a:off x="5455192" y="5729003"/>
            <a:ext cx="1891216" cy="1105751"/>
          </a:xfrm>
          <a:prstGeom prst="rect">
            <a:avLst/>
          </a:prstGeom>
        </p:spPr>
        <p:txBody>
          <a:bodyPr anchor="ctr"/>
          <a:lstStyle>
            <a:lvl1pPr marL="0" indent="0" algn="ctr">
              <a:buFontTx/>
              <a:buNone/>
              <a:defRPr b="1">
                <a:solidFill>
                  <a:schemeClr val="bg1"/>
                </a:solidFill>
              </a:defRPr>
            </a:lvl1pPr>
          </a:lstStyle>
          <a:p>
            <a:pPr lvl="0"/>
            <a:r>
              <a:rPr lang="nl-NL" err="1"/>
              <a:t>Wrap</a:t>
            </a:r>
            <a:r>
              <a:rPr lang="nl-NL"/>
              <a:t>-up</a:t>
            </a:r>
          </a:p>
        </p:txBody>
      </p:sp>
      <p:sp>
        <p:nvSpPr>
          <p:cNvPr id="5" name="Tijdelijke aanduiding voor afbeelding 4">
            <a:extLst>
              <a:ext uri="{FF2B5EF4-FFF2-40B4-BE49-F238E27FC236}">
                <a16:creationId xmlns:a16="http://schemas.microsoft.com/office/drawing/2014/main" id="{B7615DAC-D046-7A40-9968-9A5A24D042CA}"/>
              </a:ext>
            </a:extLst>
          </p:cNvPr>
          <p:cNvSpPr>
            <a:spLocks noGrp="1"/>
          </p:cNvSpPr>
          <p:nvPr>
            <p:ph type="pic" sz="quarter" idx="11"/>
          </p:nvPr>
        </p:nvSpPr>
        <p:spPr>
          <a:xfrm>
            <a:off x="5069801" y="1862658"/>
            <a:ext cx="2661999" cy="3218180"/>
          </a:xfrm>
        </p:spPr>
        <p:txBody>
          <a:bodyPr/>
          <a:lstStyle/>
          <a:p>
            <a:endParaRPr lang="nl-NL"/>
          </a:p>
        </p:txBody>
      </p:sp>
    </p:spTree>
    <p:extLst>
      <p:ext uri="{BB962C8B-B14F-4D97-AF65-F5344CB8AC3E}">
        <p14:creationId xmlns:p14="http://schemas.microsoft.com/office/powerpoint/2010/main" val="14226574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18019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66813A62-F77D-CC40-B066-C6377EC06021}"/>
              </a:ext>
            </a:extLst>
          </p:cNvPr>
          <p:cNvPicPr>
            <a:picLocks noChangeAspect="1"/>
          </p:cNvPicPr>
          <p:nvPr userDrawn="1"/>
        </p:nvPicPr>
        <p:blipFill rotWithShape="1">
          <a:blip r:embed="rId2"/>
          <a:srcRect l="8405" t="28620" r="8578" b="34353"/>
          <a:stretch/>
        </p:blipFill>
        <p:spPr>
          <a:xfrm>
            <a:off x="3429818" y="3212990"/>
            <a:ext cx="6595167" cy="1961026"/>
          </a:xfrm>
          <a:prstGeom prst="rect">
            <a:avLst/>
          </a:prstGeom>
        </p:spPr>
      </p:pic>
      <p:sp>
        <p:nvSpPr>
          <p:cNvPr id="4" name="Tekstvak 3">
            <a:extLst>
              <a:ext uri="{FF2B5EF4-FFF2-40B4-BE49-F238E27FC236}">
                <a16:creationId xmlns:a16="http://schemas.microsoft.com/office/drawing/2014/main" id="{984991CE-AC48-2642-93AE-6828AEAE14F6}"/>
              </a:ext>
            </a:extLst>
          </p:cNvPr>
          <p:cNvSpPr txBox="1"/>
          <p:nvPr userDrawn="1"/>
        </p:nvSpPr>
        <p:spPr>
          <a:xfrm>
            <a:off x="3161227" y="5739580"/>
            <a:ext cx="7132346" cy="8309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a:solidFill>
                  <a:schemeClr val="bg1"/>
                </a:solidFill>
                <a:latin typeface="Century Gothic" panose="020B0502020202020204" pitchFamily="34" charset="0"/>
              </a:rPr>
              <a:t>van goede intenties naar sturen op impact</a:t>
            </a:r>
          </a:p>
          <a:p>
            <a:endParaRPr lang="nl-NL" sz="2400" b="1">
              <a:latin typeface="Century Gothic" panose="020B0502020202020204" pitchFamily="34" charset="0"/>
            </a:endParaRPr>
          </a:p>
        </p:txBody>
      </p:sp>
    </p:spTree>
    <p:extLst>
      <p:ext uri="{BB962C8B-B14F-4D97-AF65-F5344CB8AC3E}">
        <p14:creationId xmlns:p14="http://schemas.microsoft.com/office/powerpoint/2010/main" val="6566736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eldia - Blauw - tekst aanpasbaar">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66813A62-F77D-CC40-B066-C6377EC06021}"/>
              </a:ext>
            </a:extLst>
          </p:cNvPr>
          <p:cNvPicPr>
            <a:picLocks noChangeAspect="1"/>
          </p:cNvPicPr>
          <p:nvPr userDrawn="1"/>
        </p:nvPicPr>
        <p:blipFill rotWithShape="1">
          <a:blip r:embed="rId2"/>
          <a:srcRect l="8405" t="28620" r="8578" b="34353"/>
          <a:stretch/>
        </p:blipFill>
        <p:spPr>
          <a:xfrm>
            <a:off x="3429818" y="3212990"/>
            <a:ext cx="6595167" cy="1961026"/>
          </a:xfrm>
          <a:prstGeom prst="rect">
            <a:avLst/>
          </a:prstGeom>
        </p:spPr>
      </p:pic>
      <p:sp>
        <p:nvSpPr>
          <p:cNvPr id="10" name="Tijdelijke aanduiding voor inhoud 4">
            <a:extLst>
              <a:ext uri="{FF2B5EF4-FFF2-40B4-BE49-F238E27FC236}">
                <a16:creationId xmlns:a16="http://schemas.microsoft.com/office/drawing/2014/main" id="{E59509E9-D902-724D-BAAA-0440D737FC23}"/>
              </a:ext>
            </a:extLst>
          </p:cNvPr>
          <p:cNvSpPr>
            <a:spLocks noGrp="1"/>
          </p:cNvSpPr>
          <p:nvPr>
            <p:ph sz="quarter" idx="10" hasCustomPrompt="1"/>
          </p:nvPr>
        </p:nvSpPr>
        <p:spPr>
          <a:xfrm>
            <a:off x="3511664" y="5273566"/>
            <a:ext cx="6513320" cy="1029017"/>
          </a:xfrm>
          <a:prstGeom prst="rect">
            <a:avLst/>
          </a:prstGeom>
        </p:spPr>
        <p:txBody>
          <a:bodyPr anchor="ctr"/>
          <a:lstStyle>
            <a:lvl1pPr marL="0" indent="0" algn="l">
              <a:buFontTx/>
              <a:buNone/>
              <a:defRPr sz="2000">
                <a:solidFill>
                  <a:schemeClr val="bg1"/>
                </a:solidFill>
              </a:defRPr>
            </a:lvl1pPr>
          </a:lstStyle>
          <a:p>
            <a:pPr lvl="0"/>
            <a:r>
              <a:rPr lang="nl-NL"/>
              <a:t>Van goede intenties naar sturen op impact</a:t>
            </a:r>
          </a:p>
        </p:txBody>
      </p:sp>
    </p:spTree>
    <p:extLst>
      <p:ext uri="{BB962C8B-B14F-4D97-AF65-F5344CB8AC3E}">
        <p14:creationId xmlns:p14="http://schemas.microsoft.com/office/powerpoint/2010/main" val="1262734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kstslide bruin">
    <p:bg>
      <p:bgPr>
        <a:solidFill>
          <a:srgbClr val="AFAD94"/>
        </a:solidFill>
        <a:effectLst/>
      </p:bgPr>
    </p:bg>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E88D05A7-EBF6-4239-86A9-7602DA9232B1}"/>
              </a:ext>
            </a:extLst>
          </p:cNvPr>
          <p:cNvSpPr/>
          <p:nvPr userDrawn="1"/>
        </p:nvSpPr>
        <p:spPr>
          <a:xfrm>
            <a:off x="169433" y="225255"/>
            <a:ext cx="12632166" cy="9150691"/>
          </a:xfrm>
          <a:custGeom>
            <a:avLst/>
            <a:gdLst>
              <a:gd name="connsiteX0" fmla="*/ 1 w 12070976"/>
              <a:gd name="connsiteY0" fmla="*/ 1 h 6549655"/>
              <a:gd name="connsiteX1" fmla="*/ 1 w 12070976"/>
              <a:gd name="connsiteY1" fmla="*/ 176331 h 6549655"/>
              <a:gd name="connsiteX2" fmla="*/ 175774 w 12070976"/>
              <a:gd name="connsiteY2" fmla="*/ 1 h 6549655"/>
              <a:gd name="connsiteX3" fmla="*/ 0 w 12070976"/>
              <a:gd name="connsiteY3" fmla="*/ 0 h 6549655"/>
              <a:gd name="connsiteX4" fmla="*/ 12070976 w 12070976"/>
              <a:gd name="connsiteY4" fmla="*/ 0 h 6549655"/>
              <a:gd name="connsiteX5" fmla="*/ 12070976 w 12070976"/>
              <a:gd name="connsiteY5" fmla="*/ 6549655 h 6549655"/>
              <a:gd name="connsiteX6" fmla="*/ 0 w 12070976"/>
              <a:gd name="connsiteY6" fmla="*/ 6549655 h 65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0976" h="6549655">
                <a:moveTo>
                  <a:pt x="1" y="1"/>
                </a:moveTo>
                <a:lnTo>
                  <a:pt x="1" y="176331"/>
                </a:lnTo>
                <a:lnTo>
                  <a:pt x="175774" y="1"/>
                </a:lnTo>
                <a:close/>
                <a:moveTo>
                  <a:pt x="0" y="0"/>
                </a:moveTo>
                <a:lnTo>
                  <a:pt x="12070976" y="0"/>
                </a:lnTo>
                <a:lnTo>
                  <a:pt x="12070976" y="6549655"/>
                </a:lnTo>
                <a:lnTo>
                  <a:pt x="0" y="65496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23"/>
          </a:p>
        </p:txBody>
      </p:sp>
      <p:sp>
        <p:nvSpPr>
          <p:cNvPr id="10" name="Slide Number Placeholder 5">
            <a:extLst>
              <a:ext uri="{FF2B5EF4-FFF2-40B4-BE49-F238E27FC236}">
                <a16:creationId xmlns:a16="http://schemas.microsoft.com/office/drawing/2014/main" id="{FA7577E3-8233-4F2E-8D96-55433BC2271A}"/>
              </a:ext>
            </a:extLst>
          </p:cNvPr>
          <p:cNvSpPr>
            <a:spLocks noGrp="1"/>
          </p:cNvSpPr>
          <p:nvPr>
            <p:ph type="sldNum" sz="quarter" idx="12"/>
          </p:nvPr>
        </p:nvSpPr>
        <p:spPr>
          <a:xfrm>
            <a:off x="12259763" y="8675316"/>
            <a:ext cx="384048" cy="512064"/>
          </a:xfrm>
          <a:prstGeom prst="ellipse">
            <a:avLst/>
          </a:prstGeom>
          <a:noFill/>
        </p:spPr>
        <p:txBody>
          <a:bodyPr wrap="none" lIns="0" tIns="0" rIns="0" bIns="0" anchor="ctr"/>
          <a:lstStyle>
            <a:lvl1pPr algn="ctr">
              <a:defRPr sz="1260">
                <a:solidFill>
                  <a:srgbClr val="008ACE"/>
                </a:solidFill>
              </a:defRPr>
            </a:lvl1pPr>
          </a:lstStyle>
          <a:p>
            <a:fld id="{8A7A6979-0714-4377-B894-6BE4C2D6E202}" type="slidenum">
              <a:rPr lang="en-US" smtClean="0"/>
              <a:pPr/>
              <a:t>‹nr.›</a:t>
            </a:fld>
            <a:endParaRPr lang="en-US"/>
          </a:p>
        </p:txBody>
      </p:sp>
      <p:pic>
        <p:nvPicPr>
          <p:cNvPr id="11" name="Afbeelding 10">
            <a:extLst>
              <a:ext uri="{FF2B5EF4-FFF2-40B4-BE49-F238E27FC236}">
                <a16:creationId xmlns:a16="http://schemas.microsoft.com/office/drawing/2014/main" id="{8C102650-301C-44E1-BBE4-912A1B3D61FD}"/>
              </a:ext>
            </a:extLst>
          </p:cNvPr>
          <p:cNvPicPr>
            <a:picLocks noChangeAspect="1"/>
          </p:cNvPicPr>
          <p:nvPr userDrawn="1"/>
        </p:nvPicPr>
        <p:blipFill>
          <a:blip r:embed="rId2"/>
          <a:stretch>
            <a:fillRect/>
          </a:stretch>
        </p:blipFill>
        <p:spPr>
          <a:xfrm>
            <a:off x="11868770" y="-3358"/>
            <a:ext cx="932830" cy="932830"/>
          </a:xfrm>
          <a:prstGeom prst="rect">
            <a:avLst/>
          </a:prstGeom>
        </p:spPr>
      </p:pic>
      <p:sp>
        <p:nvSpPr>
          <p:cNvPr id="13" name="Tijdelijke aanduiding voor tekst 2">
            <a:extLst>
              <a:ext uri="{FF2B5EF4-FFF2-40B4-BE49-F238E27FC236}">
                <a16:creationId xmlns:a16="http://schemas.microsoft.com/office/drawing/2014/main" id="{5066799A-6596-4890-AC49-5E609B7F2A58}"/>
              </a:ext>
            </a:extLst>
          </p:cNvPr>
          <p:cNvSpPr>
            <a:spLocks noGrp="1"/>
          </p:cNvSpPr>
          <p:nvPr>
            <p:ph type="body" sz="quarter" idx="13"/>
          </p:nvPr>
        </p:nvSpPr>
        <p:spPr>
          <a:xfrm>
            <a:off x="450377" y="2895235"/>
            <a:ext cx="8260640" cy="5284199"/>
          </a:xfrm>
          <a:prstGeom prst="rect">
            <a:avLst/>
          </a:prstGeom>
        </p:spPr>
        <p:txBody>
          <a:bodyPr lIns="0" tIns="0" rIns="0" bIns="0"/>
          <a:lstStyle>
            <a:lvl1pPr marL="240030" indent="-240030">
              <a:buFont typeface="Wingdings" panose="05000000000000000000" pitchFamily="2" charset="2"/>
              <a:buChar char="§"/>
              <a:defRPr sz="2940">
                <a:latin typeface="+mj-lt"/>
              </a:defRPr>
            </a:lvl1pPr>
            <a:lvl2pPr marL="720090" indent="-240030">
              <a:buFont typeface="Calibri Light" panose="020F0302020204030204" pitchFamily="34" charset="0"/>
              <a:buChar char="-"/>
              <a:defRPr sz="2940">
                <a:latin typeface="+mj-lt"/>
              </a:defRPr>
            </a:lvl2pPr>
            <a:lvl3pPr>
              <a:defRPr sz="2940">
                <a:latin typeface="+mj-lt"/>
              </a:defRPr>
            </a:lvl3pPr>
          </a:lstStyle>
          <a:p>
            <a:pPr lvl="0"/>
            <a:r>
              <a:rPr lang="nl-NL"/>
              <a:t>Klikken om de tekststijl van het model te bewerken</a:t>
            </a:r>
          </a:p>
          <a:p>
            <a:pPr lvl="1"/>
            <a:r>
              <a:rPr lang="nl-NL"/>
              <a:t>Tweede niveau</a:t>
            </a:r>
          </a:p>
          <a:p>
            <a:pPr lvl="2"/>
            <a:r>
              <a:rPr lang="nl-NL"/>
              <a:t>Derde niveau</a:t>
            </a:r>
          </a:p>
        </p:txBody>
      </p:sp>
      <p:sp>
        <p:nvSpPr>
          <p:cNvPr id="14" name="Titel 5">
            <a:extLst>
              <a:ext uri="{FF2B5EF4-FFF2-40B4-BE49-F238E27FC236}">
                <a16:creationId xmlns:a16="http://schemas.microsoft.com/office/drawing/2014/main" id="{795B7EE6-0354-41A9-AEDB-58C74F445BD4}"/>
              </a:ext>
            </a:extLst>
          </p:cNvPr>
          <p:cNvSpPr>
            <a:spLocks noGrp="1"/>
          </p:cNvSpPr>
          <p:nvPr>
            <p:ph type="title" hasCustomPrompt="1"/>
          </p:nvPr>
        </p:nvSpPr>
        <p:spPr>
          <a:xfrm>
            <a:off x="450377" y="709684"/>
            <a:ext cx="10679436" cy="1631661"/>
          </a:xfrm>
          <a:prstGeom prst="rect">
            <a:avLst/>
          </a:prstGeom>
        </p:spPr>
        <p:txBody>
          <a:bodyPr lIns="0" tIns="0" rIns="0" bIns="0"/>
          <a:lstStyle>
            <a:lvl1pPr>
              <a:lnSpc>
                <a:spcPct val="80000"/>
              </a:lnSpc>
              <a:defRPr sz="2800" b="1">
                <a:solidFill>
                  <a:srgbClr val="008ACE"/>
                </a:solidFill>
                <a:latin typeface="+mn-lt"/>
              </a:defRPr>
            </a:lvl1pPr>
          </a:lstStyle>
          <a:p>
            <a:r>
              <a:rPr lang="nl-NL"/>
              <a:t>Klik om een titel toe te voegen</a:t>
            </a:r>
          </a:p>
        </p:txBody>
      </p:sp>
    </p:spTree>
    <p:extLst>
      <p:ext uri="{BB962C8B-B14F-4D97-AF65-F5344CB8AC3E}">
        <p14:creationId xmlns:p14="http://schemas.microsoft.com/office/powerpoint/2010/main" val="3270109743"/>
      </p:ext>
    </p:extLst>
  </p:cSld>
  <p:clrMapOvr>
    <a:masterClrMapping/>
  </p:clrMapOvr>
  <p:hf hdr="0" ftr="0" dt="0"/>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4" name="Freeform 75">
            <a:extLst>
              <a:ext uri="{FF2B5EF4-FFF2-40B4-BE49-F238E27FC236}">
                <a16:creationId xmlns:a16="http://schemas.microsoft.com/office/drawing/2014/main" id="{627F2AC9-63C6-204C-8B69-CB59BAE04D69}"/>
              </a:ext>
            </a:extLst>
          </p:cNvPr>
          <p:cNvSpPr>
            <a:spLocks noChangeAspect="1"/>
          </p:cNvSpPr>
          <p:nvPr userDrawn="1"/>
        </p:nvSpPr>
        <p:spPr bwMode="auto">
          <a:xfrm>
            <a:off x="5758669" y="2218510"/>
            <a:ext cx="1284263" cy="2881021"/>
          </a:xfrm>
          <a:custGeom>
            <a:avLst/>
            <a:gdLst>
              <a:gd name="T0" fmla="*/ 2147483647 w 220"/>
              <a:gd name="T1" fmla="*/ 2147483647 h 370"/>
              <a:gd name="T2" fmla="*/ 2147483647 w 220"/>
              <a:gd name="T3" fmla="*/ 2147483647 h 370"/>
              <a:gd name="T4" fmla="*/ 2147483647 w 220"/>
              <a:gd name="T5" fmla="*/ 2147483647 h 370"/>
              <a:gd name="T6" fmla="*/ 2147483647 w 220"/>
              <a:gd name="T7" fmla="*/ 2147483647 h 370"/>
              <a:gd name="T8" fmla="*/ 2147483647 w 220"/>
              <a:gd name="T9" fmla="*/ 2147483647 h 370"/>
              <a:gd name="T10" fmla="*/ 2147483647 w 220"/>
              <a:gd name="T11" fmla="*/ 2147483647 h 370"/>
              <a:gd name="T12" fmla="*/ 2147483647 w 220"/>
              <a:gd name="T13" fmla="*/ 2147483647 h 370"/>
              <a:gd name="T14" fmla="*/ 2147483647 w 220"/>
              <a:gd name="T15" fmla="*/ 2147483647 h 370"/>
              <a:gd name="T16" fmla="*/ 2147483647 w 220"/>
              <a:gd name="T17" fmla="*/ 2147483647 h 370"/>
              <a:gd name="T18" fmla="*/ 2147483647 w 220"/>
              <a:gd name="T19" fmla="*/ 2147483647 h 370"/>
              <a:gd name="T20" fmla="*/ 2147483647 w 220"/>
              <a:gd name="T21" fmla="*/ 2147483647 h 370"/>
              <a:gd name="T22" fmla="*/ 2147483647 w 220"/>
              <a:gd name="T23" fmla="*/ 2147483647 h 370"/>
              <a:gd name="T24" fmla="*/ 2147483647 w 220"/>
              <a:gd name="T25" fmla="*/ 2147483647 h 370"/>
              <a:gd name="T26" fmla="*/ 2147483647 w 220"/>
              <a:gd name="T27" fmla="*/ 2147483647 h 370"/>
              <a:gd name="T28" fmla="*/ 2147483647 w 220"/>
              <a:gd name="T29" fmla="*/ 2147483647 h 370"/>
              <a:gd name="T30" fmla="*/ 2147483647 w 220"/>
              <a:gd name="T31" fmla="*/ 2147483647 h 370"/>
              <a:gd name="T32" fmla="*/ 2147483647 w 220"/>
              <a:gd name="T33" fmla="*/ 0 h 370"/>
              <a:gd name="T34" fmla="*/ 0 w 220"/>
              <a:gd name="T35" fmla="*/ 2147483647 h 370"/>
              <a:gd name="T36" fmla="*/ 2147483647 w 220"/>
              <a:gd name="T37" fmla="*/ 2147483647 h 370"/>
              <a:gd name="T38" fmla="*/ 2147483647 w 220"/>
              <a:gd name="T39" fmla="*/ 2147483647 h 370"/>
              <a:gd name="T40" fmla="*/ 2147483647 w 220"/>
              <a:gd name="T41" fmla="*/ 2147483647 h 370"/>
              <a:gd name="T42" fmla="*/ 2147483647 w 220"/>
              <a:gd name="T43" fmla="*/ 2147483647 h 370"/>
              <a:gd name="T44" fmla="*/ 2147483647 w 220"/>
              <a:gd name="T45" fmla="*/ 2147483647 h 370"/>
              <a:gd name="T46" fmla="*/ 2147483647 w 220"/>
              <a:gd name="T47" fmla="*/ 2147483647 h 370"/>
              <a:gd name="T48" fmla="*/ 2147483647 w 220"/>
              <a:gd name="T49" fmla="*/ 2147483647 h 370"/>
              <a:gd name="T50" fmla="*/ 2147483647 w 220"/>
              <a:gd name="T51" fmla="*/ 2147483647 h 370"/>
              <a:gd name="T52" fmla="*/ 2147483647 w 220"/>
              <a:gd name="T53" fmla="*/ 2147483647 h 370"/>
              <a:gd name="T54" fmla="*/ 2147483647 w 220"/>
              <a:gd name="T55" fmla="*/ 2147483647 h 370"/>
              <a:gd name="T56" fmla="*/ 2147483647 w 220"/>
              <a:gd name="T57" fmla="*/ 2147483647 h 370"/>
              <a:gd name="T58" fmla="*/ 2147483647 w 220"/>
              <a:gd name="T59" fmla="*/ 2147483647 h 370"/>
              <a:gd name="T60" fmla="*/ 2147483647 w 220"/>
              <a:gd name="T61" fmla="*/ 2147483647 h 370"/>
              <a:gd name="T62" fmla="*/ 2147483647 w 220"/>
              <a:gd name="T63" fmla="*/ 2147483647 h 3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0"/>
              <a:gd name="T97" fmla="*/ 0 h 370"/>
              <a:gd name="T98" fmla="*/ 220 w 220"/>
              <a:gd name="T99" fmla="*/ 370 h 3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0" h="370">
                <a:moveTo>
                  <a:pt x="140" y="346"/>
                </a:moveTo>
                <a:cubicBezTo>
                  <a:pt x="134" y="360"/>
                  <a:pt x="121" y="370"/>
                  <a:pt x="105" y="370"/>
                </a:cubicBezTo>
                <a:cubicBezTo>
                  <a:pt x="85" y="370"/>
                  <a:pt x="68" y="353"/>
                  <a:pt x="68" y="333"/>
                </a:cubicBezTo>
                <a:cubicBezTo>
                  <a:pt x="68" y="320"/>
                  <a:pt x="68" y="320"/>
                  <a:pt x="68" y="320"/>
                </a:cubicBezTo>
                <a:cubicBezTo>
                  <a:pt x="159" y="320"/>
                  <a:pt x="159" y="320"/>
                  <a:pt x="159" y="320"/>
                </a:cubicBezTo>
                <a:cubicBezTo>
                  <a:pt x="165" y="320"/>
                  <a:pt x="170" y="315"/>
                  <a:pt x="170" y="309"/>
                </a:cubicBezTo>
                <a:cubicBezTo>
                  <a:pt x="170" y="302"/>
                  <a:pt x="165" y="297"/>
                  <a:pt x="159" y="297"/>
                </a:cubicBezTo>
                <a:cubicBezTo>
                  <a:pt x="54" y="297"/>
                  <a:pt x="54" y="297"/>
                  <a:pt x="54" y="297"/>
                </a:cubicBezTo>
                <a:cubicBezTo>
                  <a:pt x="48" y="297"/>
                  <a:pt x="43" y="292"/>
                  <a:pt x="43" y="286"/>
                </a:cubicBezTo>
                <a:cubicBezTo>
                  <a:pt x="43" y="279"/>
                  <a:pt x="48" y="274"/>
                  <a:pt x="54" y="274"/>
                </a:cubicBezTo>
                <a:cubicBezTo>
                  <a:pt x="152" y="274"/>
                  <a:pt x="152" y="274"/>
                  <a:pt x="152" y="274"/>
                </a:cubicBezTo>
                <a:cubicBezTo>
                  <a:pt x="158" y="274"/>
                  <a:pt x="163" y="269"/>
                  <a:pt x="163" y="263"/>
                </a:cubicBezTo>
                <a:cubicBezTo>
                  <a:pt x="164" y="259"/>
                  <a:pt x="164" y="259"/>
                  <a:pt x="164" y="259"/>
                </a:cubicBezTo>
                <a:cubicBezTo>
                  <a:pt x="164" y="233"/>
                  <a:pt x="173" y="209"/>
                  <a:pt x="187" y="193"/>
                </a:cubicBezTo>
                <a:cubicBezTo>
                  <a:pt x="191" y="189"/>
                  <a:pt x="191" y="189"/>
                  <a:pt x="191" y="189"/>
                </a:cubicBezTo>
                <a:cubicBezTo>
                  <a:pt x="209" y="172"/>
                  <a:pt x="220" y="146"/>
                  <a:pt x="220" y="116"/>
                </a:cubicBezTo>
                <a:cubicBezTo>
                  <a:pt x="220" y="52"/>
                  <a:pt x="171" y="0"/>
                  <a:pt x="110" y="0"/>
                </a:cubicBezTo>
                <a:cubicBezTo>
                  <a:pt x="50" y="0"/>
                  <a:pt x="0" y="52"/>
                  <a:pt x="0" y="116"/>
                </a:cubicBezTo>
                <a:cubicBezTo>
                  <a:pt x="0" y="146"/>
                  <a:pt x="12" y="172"/>
                  <a:pt x="30" y="189"/>
                </a:cubicBezTo>
                <a:cubicBezTo>
                  <a:pt x="33" y="193"/>
                  <a:pt x="33" y="193"/>
                  <a:pt x="33" y="193"/>
                </a:cubicBezTo>
                <a:cubicBezTo>
                  <a:pt x="47" y="208"/>
                  <a:pt x="56" y="230"/>
                  <a:pt x="57" y="253"/>
                </a:cubicBezTo>
                <a:cubicBezTo>
                  <a:pt x="98" y="253"/>
                  <a:pt x="98" y="253"/>
                  <a:pt x="98" y="253"/>
                </a:cubicBezTo>
                <a:cubicBezTo>
                  <a:pt x="98" y="161"/>
                  <a:pt x="98" y="161"/>
                  <a:pt x="98" y="161"/>
                </a:cubicBezTo>
                <a:cubicBezTo>
                  <a:pt x="98" y="148"/>
                  <a:pt x="94" y="137"/>
                  <a:pt x="85" y="137"/>
                </a:cubicBezTo>
                <a:cubicBezTo>
                  <a:pt x="76" y="137"/>
                  <a:pt x="72" y="145"/>
                  <a:pt x="72" y="159"/>
                </a:cubicBezTo>
                <a:cubicBezTo>
                  <a:pt x="72" y="163"/>
                  <a:pt x="72" y="163"/>
                  <a:pt x="72" y="163"/>
                </a:cubicBezTo>
                <a:cubicBezTo>
                  <a:pt x="72" y="181"/>
                  <a:pt x="91" y="199"/>
                  <a:pt x="110" y="199"/>
                </a:cubicBezTo>
                <a:cubicBezTo>
                  <a:pt x="129" y="199"/>
                  <a:pt x="150" y="181"/>
                  <a:pt x="150" y="163"/>
                </a:cubicBezTo>
                <a:cubicBezTo>
                  <a:pt x="150" y="161"/>
                  <a:pt x="150" y="161"/>
                  <a:pt x="150" y="161"/>
                </a:cubicBezTo>
                <a:cubicBezTo>
                  <a:pt x="150" y="148"/>
                  <a:pt x="145" y="137"/>
                  <a:pt x="137" y="137"/>
                </a:cubicBezTo>
                <a:cubicBezTo>
                  <a:pt x="128" y="137"/>
                  <a:pt x="123" y="148"/>
                  <a:pt x="123" y="161"/>
                </a:cubicBezTo>
                <a:cubicBezTo>
                  <a:pt x="123" y="253"/>
                  <a:pt x="123" y="253"/>
                  <a:pt x="123" y="253"/>
                </a:cubicBezTo>
              </a:path>
            </a:pathLst>
          </a:custGeom>
          <a:noFill/>
          <a:ln w="60325" cap="sq">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sz="2400"/>
          </a:p>
        </p:txBody>
      </p:sp>
      <p:sp>
        <p:nvSpPr>
          <p:cNvPr id="5" name="Tijdelijke aanduiding voor tekst 2">
            <a:extLst>
              <a:ext uri="{FF2B5EF4-FFF2-40B4-BE49-F238E27FC236}">
                <a16:creationId xmlns:a16="http://schemas.microsoft.com/office/drawing/2014/main" id="{6E82FEE0-605A-FD42-B678-DDB211CBB795}"/>
              </a:ext>
            </a:extLst>
          </p:cNvPr>
          <p:cNvSpPr>
            <a:spLocks noGrp="1"/>
          </p:cNvSpPr>
          <p:nvPr>
            <p:ph type="body" idx="1" hasCustomPrompt="1"/>
          </p:nvPr>
        </p:nvSpPr>
        <p:spPr>
          <a:xfrm>
            <a:off x="4228044" y="5942180"/>
            <a:ext cx="4345513" cy="2100262"/>
          </a:xfrm>
          <a:prstGeom prst="rect">
            <a:avLst/>
          </a:prstGeom>
        </p:spPr>
        <p:txBody>
          <a:bodyPr>
            <a:normAutofit/>
          </a:bodyPr>
          <a:lstStyle>
            <a:lvl1pPr marL="0" indent="0" algn="ctr">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Opleiding </a:t>
            </a:r>
          </a:p>
          <a:p>
            <a:pPr lvl="0"/>
            <a:r>
              <a:rPr lang="nl-NL"/>
              <a:t>impactmanagement</a:t>
            </a:r>
          </a:p>
        </p:txBody>
      </p:sp>
    </p:spTree>
    <p:extLst>
      <p:ext uri="{BB962C8B-B14F-4D97-AF65-F5344CB8AC3E}">
        <p14:creationId xmlns:p14="http://schemas.microsoft.com/office/powerpoint/2010/main" val="35339274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okken dia">
    <p:spTree>
      <p:nvGrpSpPr>
        <p:cNvPr id="1" name=""/>
        <p:cNvGrpSpPr/>
        <p:nvPr/>
      </p:nvGrpSpPr>
      <p:grpSpPr>
        <a:xfrm>
          <a:off x="0" y="0"/>
          <a:ext cx="0" cy="0"/>
          <a:chOff x="0" y="0"/>
          <a:chExt cx="0" cy="0"/>
        </a:xfrm>
      </p:grpSpPr>
      <p:sp>
        <p:nvSpPr>
          <p:cNvPr id="7" name="Afgeronde rechthoek 6">
            <a:extLst>
              <a:ext uri="{FF2B5EF4-FFF2-40B4-BE49-F238E27FC236}">
                <a16:creationId xmlns:a16="http://schemas.microsoft.com/office/drawing/2014/main" id="{E5A33B56-6AC2-6D42-AFF2-C0FC9DB980D8}"/>
              </a:ext>
            </a:extLst>
          </p:cNvPr>
          <p:cNvSpPr/>
          <p:nvPr userDrawn="1"/>
        </p:nvSpPr>
        <p:spPr>
          <a:xfrm>
            <a:off x="697792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p>
        </p:txBody>
      </p:sp>
      <p:sp>
        <p:nvSpPr>
          <p:cNvPr id="8" name="Afgeronde rechthoek 7">
            <a:extLst>
              <a:ext uri="{FF2B5EF4-FFF2-40B4-BE49-F238E27FC236}">
                <a16:creationId xmlns:a16="http://schemas.microsoft.com/office/drawing/2014/main" id="{10D41E79-EB52-0A42-99F7-8B14D1B38155}"/>
              </a:ext>
            </a:extLst>
          </p:cNvPr>
          <p:cNvSpPr/>
          <p:nvPr userDrawn="1"/>
        </p:nvSpPr>
        <p:spPr>
          <a:xfrm>
            <a:off x="133787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tx1"/>
              </a:solidFill>
            </a:endParaRPr>
          </a:p>
        </p:txBody>
      </p:sp>
      <p:pic>
        <p:nvPicPr>
          <p:cNvPr id="13" name="Graphic 12">
            <a:extLst>
              <a:ext uri="{FF2B5EF4-FFF2-40B4-BE49-F238E27FC236}">
                <a16:creationId xmlns:a16="http://schemas.microsoft.com/office/drawing/2014/main" id="{2E04A667-24C3-154C-9A45-D7B09B01AE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6126687" y="4879333"/>
            <a:ext cx="548227" cy="728893"/>
          </a:xfrm>
          <a:prstGeom prst="rect">
            <a:avLst/>
          </a:prstGeom>
        </p:spPr>
      </p:pic>
      <p:sp>
        <p:nvSpPr>
          <p:cNvPr id="15" name="Afgeronde rechthoek 14">
            <a:extLst>
              <a:ext uri="{FF2B5EF4-FFF2-40B4-BE49-F238E27FC236}">
                <a16:creationId xmlns:a16="http://schemas.microsoft.com/office/drawing/2014/main" id="{47752700-3903-5942-8006-CB08E6FA17A6}"/>
              </a:ext>
            </a:extLst>
          </p:cNvPr>
          <p:cNvSpPr/>
          <p:nvPr userDrawn="1"/>
        </p:nvSpPr>
        <p:spPr>
          <a:xfrm>
            <a:off x="697792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6" name="Afgeronde rechthoek 15">
            <a:extLst>
              <a:ext uri="{FF2B5EF4-FFF2-40B4-BE49-F238E27FC236}">
                <a16:creationId xmlns:a16="http://schemas.microsoft.com/office/drawing/2014/main" id="{5E719131-3BDC-3849-AEFF-DF5B3DE55F50}"/>
              </a:ext>
            </a:extLst>
          </p:cNvPr>
          <p:cNvSpPr/>
          <p:nvPr userDrawn="1"/>
        </p:nvSpPr>
        <p:spPr>
          <a:xfrm>
            <a:off x="133787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7" name="Afgeronde rechthoek 16">
            <a:extLst>
              <a:ext uri="{FF2B5EF4-FFF2-40B4-BE49-F238E27FC236}">
                <a16:creationId xmlns:a16="http://schemas.microsoft.com/office/drawing/2014/main" id="{76099283-A6C2-4946-9228-937C9B7B2CE3}"/>
              </a:ext>
            </a:extLst>
          </p:cNvPr>
          <p:cNvSpPr/>
          <p:nvPr userDrawn="1"/>
        </p:nvSpPr>
        <p:spPr>
          <a:xfrm>
            <a:off x="697792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8" name="Afgeronde rechthoek 17">
            <a:extLst>
              <a:ext uri="{FF2B5EF4-FFF2-40B4-BE49-F238E27FC236}">
                <a16:creationId xmlns:a16="http://schemas.microsoft.com/office/drawing/2014/main" id="{B3C60ACD-BD88-2440-8211-5FDFB4C16421}"/>
              </a:ext>
            </a:extLst>
          </p:cNvPr>
          <p:cNvSpPr/>
          <p:nvPr userDrawn="1"/>
        </p:nvSpPr>
        <p:spPr>
          <a:xfrm>
            <a:off x="133787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9" name="Titel 5">
            <a:extLst>
              <a:ext uri="{FF2B5EF4-FFF2-40B4-BE49-F238E27FC236}">
                <a16:creationId xmlns:a16="http://schemas.microsoft.com/office/drawing/2014/main" id="{CA3B9C4D-209B-A44C-A3EB-CC3A7881C812}"/>
              </a:ext>
            </a:extLst>
          </p:cNvPr>
          <p:cNvSpPr>
            <a:spLocks noGrp="1"/>
          </p:cNvSpPr>
          <p:nvPr>
            <p:ph type="title"/>
          </p:nvPr>
        </p:nvSpPr>
        <p:spPr>
          <a:xfrm>
            <a:off x="523319" y="520328"/>
            <a:ext cx="11041380" cy="1102940"/>
          </a:xfrm>
          <a:prstGeom prst="rect">
            <a:avLst/>
          </a:prstGeom>
        </p:spPr>
        <p:txBody>
          <a:bodyPr anchor="ctr">
            <a:normAutofit/>
          </a:bodyPr>
          <a:lstStyle>
            <a:lvl1pPr>
              <a:defRPr sz="2300" b="1">
                <a:solidFill>
                  <a:schemeClr val="bg1"/>
                </a:solidFill>
              </a:defRPr>
            </a:lvl1pPr>
          </a:lstStyle>
          <a:p>
            <a:r>
              <a:rPr lang="nl-NL"/>
              <a:t>Klik om stijl te bewerken</a:t>
            </a:r>
          </a:p>
        </p:txBody>
      </p:sp>
      <p:sp>
        <p:nvSpPr>
          <p:cNvPr id="20" name="Tijdelijke aanduiding voor tekst 12">
            <a:extLst>
              <a:ext uri="{FF2B5EF4-FFF2-40B4-BE49-F238E27FC236}">
                <a16:creationId xmlns:a16="http://schemas.microsoft.com/office/drawing/2014/main" id="{2931AE14-EA27-AA4E-B9B9-6220CA8E5EC4}"/>
              </a:ext>
            </a:extLst>
          </p:cNvPr>
          <p:cNvSpPr>
            <a:spLocks noGrp="1"/>
          </p:cNvSpPr>
          <p:nvPr>
            <p:ph type="body" sz="quarter" idx="10" hasCustomPrompt="1"/>
          </p:nvPr>
        </p:nvSpPr>
        <p:spPr>
          <a:xfrm>
            <a:off x="1672388" y="2482141"/>
            <a:ext cx="3816774" cy="1217930"/>
          </a:xfrm>
          <a:prstGeom prst="rect">
            <a:avLst/>
          </a:prstGeom>
        </p:spPr>
        <p:txBody>
          <a:bodyPr anchor="ctr">
            <a:normAutofit/>
          </a:bodyPr>
          <a:lstStyle>
            <a:lvl1pPr marL="0" indent="0" algn="ctr">
              <a:buFontTx/>
              <a:buNone/>
              <a:defRPr sz="2300" b="1">
                <a:solidFill>
                  <a:schemeClr val="accent1"/>
                </a:solidFill>
              </a:defRPr>
            </a:lvl1pPr>
          </a:lstStyle>
          <a:p>
            <a:pPr lvl="0"/>
            <a:r>
              <a:rPr lang="nl-NL"/>
              <a:t>Titel 1</a:t>
            </a:r>
          </a:p>
        </p:txBody>
      </p:sp>
      <p:sp>
        <p:nvSpPr>
          <p:cNvPr id="21" name="Tijdelijke aanduiding voor tekst 12">
            <a:extLst>
              <a:ext uri="{FF2B5EF4-FFF2-40B4-BE49-F238E27FC236}">
                <a16:creationId xmlns:a16="http://schemas.microsoft.com/office/drawing/2014/main" id="{2ECD8287-C20D-C94B-99FD-7E0566A3D2BC}"/>
              </a:ext>
            </a:extLst>
          </p:cNvPr>
          <p:cNvSpPr>
            <a:spLocks noGrp="1"/>
          </p:cNvSpPr>
          <p:nvPr>
            <p:ph type="body" sz="quarter" idx="11" hasCustomPrompt="1"/>
          </p:nvPr>
        </p:nvSpPr>
        <p:spPr>
          <a:xfrm>
            <a:off x="7326020" y="2482984"/>
            <a:ext cx="3816774" cy="1217930"/>
          </a:xfrm>
          <a:prstGeom prst="rect">
            <a:avLst/>
          </a:prstGeom>
        </p:spPr>
        <p:txBody>
          <a:bodyPr anchor="ctr">
            <a:normAutofit/>
          </a:bodyPr>
          <a:lstStyle>
            <a:lvl1pPr marL="0" indent="0" algn="ctr">
              <a:buFontTx/>
              <a:buNone/>
              <a:defRPr sz="2300" b="1">
                <a:solidFill>
                  <a:schemeClr val="accent1"/>
                </a:solidFill>
              </a:defRPr>
            </a:lvl1pPr>
          </a:lstStyle>
          <a:p>
            <a:pPr lvl="0"/>
            <a:r>
              <a:rPr lang="nl-NL"/>
              <a:t>Titel 2</a:t>
            </a:r>
          </a:p>
        </p:txBody>
      </p:sp>
      <p:sp>
        <p:nvSpPr>
          <p:cNvPr id="22" name="Tijdelijke aanduiding voor tekst 17">
            <a:extLst>
              <a:ext uri="{FF2B5EF4-FFF2-40B4-BE49-F238E27FC236}">
                <a16:creationId xmlns:a16="http://schemas.microsoft.com/office/drawing/2014/main" id="{E9D767A0-D2A7-0040-A3F3-E06626D8829A}"/>
              </a:ext>
            </a:extLst>
          </p:cNvPr>
          <p:cNvSpPr>
            <a:spLocks noGrp="1"/>
          </p:cNvSpPr>
          <p:nvPr>
            <p:ph type="body" sz="quarter" idx="12" hasCustomPrompt="1"/>
          </p:nvPr>
        </p:nvSpPr>
        <p:spPr>
          <a:xfrm>
            <a:off x="1671877" y="4114921"/>
            <a:ext cx="3817144" cy="3674944"/>
          </a:xfrm>
          <a:prstGeom prst="rect">
            <a:avLst/>
          </a:prstGeom>
        </p:spPr>
        <p:txBody>
          <a:bodyPr anchor="ctr"/>
          <a:lstStyle>
            <a:lvl1pPr marL="342000" indent="-342000">
              <a:lnSpc>
                <a:spcPct val="120000"/>
              </a:lnSpc>
              <a:spcBef>
                <a:spcPts val="0"/>
              </a:spcBef>
              <a:defRPr sz="1500">
                <a:solidFill>
                  <a:schemeClr val="accent1"/>
                </a:solidFill>
              </a:defRPr>
            </a:lvl1pPr>
          </a:lstStyle>
          <a:p>
            <a:pPr lvl="0"/>
            <a:r>
              <a:rPr lang="nl-NL"/>
              <a:t>Tekst</a:t>
            </a:r>
          </a:p>
          <a:p>
            <a:pPr lvl="0"/>
            <a:r>
              <a:rPr lang="nl-NL"/>
              <a:t>Tekst</a:t>
            </a:r>
          </a:p>
          <a:p>
            <a:pPr lvl="0"/>
            <a:r>
              <a:rPr lang="nl-NL"/>
              <a:t>-</a:t>
            </a:r>
          </a:p>
          <a:p>
            <a:pPr lvl="0"/>
            <a:r>
              <a:rPr lang="nl-NL"/>
              <a:t>-</a:t>
            </a:r>
          </a:p>
          <a:p>
            <a:pPr lvl="0"/>
            <a:r>
              <a:rPr lang="nl-NL"/>
              <a:t>-</a:t>
            </a:r>
          </a:p>
          <a:p>
            <a:pPr lvl="0"/>
            <a:r>
              <a:rPr lang="nl-NL"/>
              <a:t>-</a:t>
            </a:r>
          </a:p>
        </p:txBody>
      </p:sp>
      <p:sp>
        <p:nvSpPr>
          <p:cNvPr id="23" name="Tijdelijke aanduiding voor tekst 17">
            <a:extLst>
              <a:ext uri="{FF2B5EF4-FFF2-40B4-BE49-F238E27FC236}">
                <a16:creationId xmlns:a16="http://schemas.microsoft.com/office/drawing/2014/main" id="{26693BD5-8664-B149-B6E0-28E2A3B1917C}"/>
              </a:ext>
            </a:extLst>
          </p:cNvPr>
          <p:cNvSpPr>
            <a:spLocks noGrp="1"/>
          </p:cNvSpPr>
          <p:nvPr>
            <p:ph type="body" sz="quarter" idx="13" hasCustomPrompt="1"/>
          </p:nvPr>
        </p:nvSpPr>
        <p:spPr>
          <a:xfrm>
            <a:off x="7326019" y="4114920"/>
            <a:ext cx="3817144" cy="3673960"/>
          </a:xfrm>
          <a:prstGeom prst="rect">
            <a:avLst/>
          </a:prstGeom>
        </p:spPr>
        <p:txBody>
          <a:bodyPr anchor="ctr"/>
          <a:lstStyle>
            <a:lvl1pPr marL="342000" indent="-342000">
              <a:lnSpc>
                <a:spcPct val="120000"/>
              </a:lnSpc>
              <a:spcBef>
                <a:spcPts val="0"/>
              </a:spcBef>
              <a:defRPr sz="1500">
                <a:solidFill>
                  <a:schemeClr val="accent1"/>
                </a:solidFill>
              </a:defRPr>
            </a:lvl1pPr>
          </a:lstStyle>
          <a:p>
            <a:pPr lvl="0"/>
            <a:r>
              <a:rPr lang="nl-NL"/>
              <a:t>Tekst</a:t>
            </a:r>
          </a:p>
          <a:p>
            <a:pPr lvl="0"/>
            <a:r>
              <a:rPr lang="nl-NL"/>
              <a:t>Tekst</a:t>
            </a:r>
          </a:p>
          <a:p>
            <a:pPr lvl="0"/>
            <a:r>
              <a:rPr lang="nl-NL"/>
              <a:t>-</a:t>
            </a:r>
          </a:p>
          <a:p>
            <a:pPr lvl="0"/>
            <a:r>
              <a:rPr lang="nl-NL"/>
              <a:t>-</a:t>
            </a:r>
          </a:p>
          <a:p>
            <a:pPr lvl="0"/>
            <a:r>
              <a:rPr lang="nl-NL"/>
              <a:t>-</a:t>
            </a:r>
          </a:p>
          <a:p>
            <a:pPr lvl="0"/>
            <a:r>
              <a:rPr lang="nl-NL"/>
              <a:t>-</a:t>
            </a:r>
          </a:p>
        </p:txBody>
      </p:sp>
    </p:spTree>
    <p:extLst>
      <p:ext uri="{BB962C8B-B14F-4D97-AF65-F5344CB8AC3E}">
        <p14:creationId xmlns:p14="http://schemas.microsoft.com/office/powerpoint/2010/main" val="21254039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okken dia 2">
    <p:spTree>
      <p:nvGrpSpPr>
        <p:cNvPr id="1" name=""/>
        <p:cNvGrpSpPr/>
        <p:nvPr/>
      </p:nvGrpSpPr>
      <p:grpSpPr>
        <a:xfrm>
          <a:off x="0" y="0"/>
          <a:ext cx="0" cy="0"/>
          <a:chOff x="0" y="0"/>
          <a:chExt cx="0" cy="0"/>
        </a:xfrm>
      </p:grpSpPr>
      <p:sp>
        <p:nvSpPr>
          <p:cNvPr id="16" name="Afgeronde rechthoek 15">
            <a:extLst>
              <a:ext uri="{FF2B5EF4-FFF2-40B4-BE49-F238E27FC236}">
                <a16:creationId xmlns:a16="http://schemas.microsoft.com/office/drawing/2014/main" id="{F142FBEC-4A89-0948-84E8-2F4D18156207}"/>
              </a:ext>
            </a:extLst>
          </p:cNvPr>
          <p:cNvSpPr/>
          <p:nvPr userDrawn="1"/>
        </p:nvSpPr>
        <p:spPr>
          <a:xfrm>
            <a:off x="8506327" y="1757565"/>
            <a:ext cx="3771954"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7" name="Afgeronde rechthoek 16">
            <a:extLst>
              <a:ext uri="{FF2B5EF4-FFF2-40B4-BE49-F238E27FC236}">
                <a16:creationId xmlns:a16="http://schemas.microsoft.com/office/drawing/2014/main" id="{3FD2888D-BBAE-2A4F-BABE-C7033558CAB3}"/>
              </a:ext>
            </a:extLst>
          </p:cNvPr>
          <p:cNvSpPr/>
          <p:nvPr userDrawn="1"/>
        </p:nvSpPr>
        <p:spPr>
          <a:xfrm>
            <a:off x="523319" y="1757565"/>
            <a:ext cx="3771955"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8" name="Afgeronde rechthoek 17">
            <a:extLst>
              <a:ext uri="{FF2B5EF4-FFF2-40B4-BE49-F238E27FC236}">
                <a16:creationId xmlns:a16="http://schemas.microsoft.com/office/drawing/2014/main" id="{30B93F92-32A1-C845-B684-045C385CF31D}"/>
              </a:ext>
            </a:extLst>
          </p:cNvPr>
          <p:cNvSpPr/>
          <p:nvPr userDrawn="1"/>
        </p:nvSpPr>
        <p:spPr>
          <a:xfrm>
            <a:off x="4514823" y="1757565"/>
            <a:ext cx="3771955"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4" name="Tijdelijke aanduiding voor tekst 12">
            <a:extLst>
              <a:ext uri="{FF2B5EF4-FFF2-40B4-BE49-F238E27FC236}">
                <a16:creationId xmlns:a16="http://schemas.microsoft.com/office/drawing/2014/main" id="{9DB54861-2DFA-F34D-979B-C9F01451928C}"/>
              </a:ext>
            </a:extLst>
          </p:cNvPr>
          <p:cNvSpPr>
            <a:spLocks noGrp="1"/>
          </p:cNvSpPr>
          <p:nvPr>
            <p:ph type="body" sz="quarter" idx="10" hasCustomPrompt="1"/>
          </p:nvPr>
        </p:nvSpPr>
        <p:spPr>
          <a:xfrm>
            <a:off x="558315" y="2392515"/>
            <a:ext cx="3701962" cy="744421"/>
          </a:xfrm>
          <a:prstGeom prst="rect">
            <a:avLst/>
          </a:prstGeom>
        </p:spPr>
        <p:txBody>
          <a:bodyPr anchor="ctr">
            <a:normAutofit/>
          </a:bodyPr>
          <a:lstStyle>
            <a:lvl1pPr marL="0" indent="0" algn="ctr">
              <a:buFontTx/>
              <a:buNone/>
              <a:defRPr sz="2200" b="1">
                <a:solidFill>
                  <a:schemeClr val="accent1"/>
                </a:solidFill>
              </a:defRPr>
            </a:lvl1pPr>
          </a:lstStyle>
          <a:p>
            <a:pPr lvl="0"/>
            <a:r>
              <a:rPr lang="nl-NL"/>
              <a:t>Titel 1</a:t>
            </a:r>
          </a:p>
        </p:txBody>
      </p:sp>
      <p:sp>
        <p:nvSpPr>
          <p:cNvPr id="27" name="Tijdelijke aanduiding voor tekst 12">
            <a:extLst>
              <a:ext uri="{FF2B5EF4-FFF2-40B4-BE49-F238E27FC236}">
                <a16:creationId xmlns:a16="http://schemas.microsoft.com/office/drawing/2014/main" id="{AF6A98BD-F281-FE4A-B461-0F59D353950D}"/>
              </a:ext>
            </a:extLst>
          </p:cNvPr>
          <p:cNvSpPr>
            <a:spLocks noGrp="1"/>
          </p:cNvSpPr>
          <p:nvPr>
            <p:ph type="body" sz="quarter" idx="11"/>
          </p:nvPr>
        </p:nvSpPr>
        <p:spPr>
          <a:xfrm>
            <a:off x="566484" y="3276815"/>
            <a:ext cx="3701962" cy="4526871"/>
          </a:xfrm>
          <a:prstGeom prst="rect">
            <a:avLst/>
          </a:prstGeom>
        </p:spPr>
        <p:txBody>
          <a:bodyPr anchor="ctr">
            <a:normAutofit/>
          </a:bodyPr>
          <a:lstStyle>
            <a:lvl1pPr marL="0" indent="0" algn="ctr">
              <a:lnSpc>
                <a:spcPct val="120000"/>
              </a:lnSpc>
              <a:buSzPct val="100000"/>
              <a:buFont typeface="Arial" panose="020B0604020202020204" pitchFamily="34" charset="0"/>
              <a:buNone/>
              <a:defRPr sz="1500" b="0">
                <a:solidFill>
                  <a:schemeClr val="accent1"/>
                </a:solidFill>
              </a:defRPr>
            </a:lvl1pPr>
          </a:lstStyle>
          <a:p>
            <a:pPr marL="0" indent="0" algn="ctr">
              <a:lnSpc>
                <a:spcPct val="120000"/>
              </a:lnSpc>
              <a:buSzPct val="100000"/>
              <a:buFont typeface="Arial" panose="020B0604020202020204" pitchFamily="34" charset="0"/>
              <a:buNone/>
            </a:pPr>
            <a:endParaRPr lang="nl-NL" sz="1500">
              <a:solidFill>
                <a:schemeClr val="accent1"/>
              </a:solidFill>
            </a:endParaRPr>
          </a:p>
          <a:p>
            <a:pPr marL="0" indent="0" algn="ctr">
              <a:lnSpc>
                <a:spcPct val="120000"/>
              </a:lnSpc>
              <a:buSzPct val="100000"/>
              <a:buFont typeface="Arial" panose="020B0604020202020204" pitchFamily="34" charset="0"/>
              <a:buNone/>
            </a:pPr>
            <a:r>
              <a:rPr lang="nl-NL" sz="1500">
                <a:solidFill>
                  <a:schemeClr val="accent1"/>
                </a:solidFill>
              </a:rPr>
              <a:t>Tekst 1</a:t>
            </a:r>
          </a:p>
          <a:p>
            <a:pPr marL="0" indent="0" algn="ctr">
              <a:lnSpc>
                <a:spcPct val="120000"/>
              </a:lnSpc>
              <a:buSzPct val="100000"/>
              <a:buFont typeface="Arial" panose="020B0604020202020204" pitchFamily="34" charset="0"/>
              <a:buNone/>
            </a:pPr>
            <a:r>
              <a:rPr lang="nl-NL" sz="1500">
                <a:solidFill>
                  <a:schemeClr val="accent1"/>
                </a:solidFill>
              </a:rPr>
              <a:t>Tekst 2</a:t>
            </a:r>
          </a:p>
          <a:p>
            <a:pPr marL="0" indent="0" algn="ctr">
              <a:lnSpc>
                <a:spcPct val="120000"/>
              </a:lnSpc>
              <a:buSzPct val="100000"/>
              <a:buFont typeface="Arial" panose="020B0604020202020204" pitchFamily="34" charset="0"/>
              <a:buNone/>
            </a:pPr>
            <a:r>
              <a:rPr lang="nl-NL" sz="1500">
                <a:solidFill>
                  <a:schemeClr val="accent1"/>
                </a:solidFill>
              </a:rPr>
              <a:t>Tekst 3</a:t>
            </a:r>
          </a:p>
          <a:p>
            <a:pPr marL="0" indent="0" algn="ctr">
              <a:lnSpc>
                <a:spcPct val="120000"/>
              </a:lnSpc>
              <a:buSzPct val="100000"/>
              <a:buFont typeface="Arial" panose="020B0604020202020204" pitchFamily="34" charset="0"/>
              <a:buNone/>
            </a:pPr>
            <a:endParaRPr lang="nl-NL" sz="1500" b="1">
              <a:solidFill>
                <a:schemeClr val="accent1"/>
              </a:solidFill>
            </a:endParaRPr>
          </a:p>
          <a:p>
            <a:pPr marL="0" indent="0" algn="ctr">
              <a:lnSpc>
                <a:spcPct val="120000"/>
              </a:lnSpc>
              <a:buSzPct val="100000"/>
              <a:buFont typeface="Arial" panose="020B0604020202020204" pitchFamily="34" charset="0"/>
              <a:buNone/>
            </a:pPr>
            <a:r>
              <a:rPr lang="nl-NL" sz="1500" b="1">
                <a:solidFill>
                  <a:schemeClr val="accent1"/>
                </a:solidFill>
              </a:rPr>
              <a:t>Tekst 3</a:t>
            </a:r>
          </a:p>
          <a:p>
            <a:pPr marL="0" indent="0" algn="ctr">
              <a:lnSpc>
                <a:spcPct val="120000"/>
              </a:lnSpc>
              <a:buSzPct val="100000"/>
              <a:buFont typeface="Arial" panose="020B0604020202020204" pitchFamily="34" charset="0"/>
              <a:buNone/>
            </a:pPr>
            <a:r>
              <a:rPr lang="nl-NL" sz="1500">
                <a:solidFill>
                  <a:schemeClr val="accent1"/>
                </a:solidFill>
              </a:rPr>
              <a:t>Tekst 4</a:t>
            </a:r>
          </a:p>
          <a:p>
            <a:pPr marL="0" indent="0" algn="ctr">
              <a:lnSpc>
                <a:spcPct val="120000"/>
              </a:lnSpc>
              <a:buSzPct val="100000"/>
              <a:buFont typeface="Arial" panose="020B0604020202020204" pitchFamily="34" charset="0"/>
              <a:buNone/>
            </a:pPr>
            <a:endParaRPr lang="nl-NL" sz="1500">
              <a:solidFill>
                <a:schemeClr val="accent1"/>
              </a:solidFill>
            </a:endParaRPr>
          </a:p>
          <a:p>
            <a:pPr marL="0" indent="0" algn="ctr">
              <a:lnSpc>
                <a:spcPct val="120000"/>
              </a:lnSpc>
              <a:buSzPct val="100000"/>
              <a:buFont typeface="Arial" panose="020B0604020202020204" pitchFamily="34" charset="0"/>
              <a:buNone/>
            </a:pPr>
            <a:r>
              <a:rPr lang="nl-NL" sz="1500">
                <a:solidFill>
                  <a:schemeClr val="accent1"/>
                </a:solidFill>
              </a:rPr>
              <a:t>Tekst 5</a:t>
            </a:r>
          </a:p>
          <a:p>
            <a:pPr lvl="0"/>
            <a:endParaRPr lang="nl-NL"/>
          </a:p>
        </p:txBody>
      </p:sp>
      <p:sp>
        <p:nvSpPr>
          <p:cNvPr id="29" name="Tijdelijke aanduiding voor tekst 12">
            <a:extLst>
              <a:ext uri="{FF2B5EF4-FFF2-40B4-BE49-F238E27FC236}">
                <a16:creationId xmlns:a16="http://schemas.microsoft.com/office/drawing/2014/main" id="{C7F52A1B-7023-3642-B84B-D080348EF5FD}"/>
              </a:ext>
            </a:extLst>
          </p:cNvPr>
          <p:cNvSpPr>
            <a:spLocks noGrp="1"/>
          </p:cNvSpPr>
          <p:nvPr>
            <p:ph type="body" sz="quarter" idx="12" hasCustomPrompt="1"/>
          </p:nvPr>
        </p:nvSpPr>
        <p:spPr>
          <a:xfrm>
            <a:off x="4549819" y="3276814"/>
            <a:ext cx="3701962" cy="4526871"/>
          </a:xfrm>
          <a:prstGeom prst="rect">
            <a:avLst/>
          </a:prstGeom>
        </p:spPr>
        <p:txBody>
          <a:bodyPr anchor="t">
            <a:normAutofit/>
          </a:bodyPr>
          <a:lstStyle>
            <a:lvl1pPr marL="0" indent="0" algn="ctr">
              <a:lnSpc>
                <a:spcPct val="120000"/>
              </a:lnSpc>
              <a:buSzPct val="100000"/>
              <a:buFont typeface="Arial" panose="020B0604020202020204" pitchFamily="34" charset="0"/>
              <a:buNone/>
              <a:defRPr sz="1500" b="1">
                <a:solidFill>
                  <a:schemeClr val="accent1"/>
                </a:solidFill>
              </a:defRPr>
            </a:lvl1pPr>
          </a:lstStyle>
          <a:p>
            <a:pPr lvl="0"/>
            <a:r>
              <a:rPr lang="nl-NL"/>
              <a:t>Tekst</a:t>
            </a:r>
          </a:p>
        </p:txBody>
      </p:sp>
      <p:sp>
        <p:nvSpPr>
          <p:cNvPr id="30" name="Tijdelijke aanduiding voor tekst 12">
            <a:extLst>
              <a:ext uri="{FF2B5EF4-FFF2-40B4-BE49-F238E27FC236}">
                <a16:creationId xmlns:a16="http://schemas.microsoft.com/office/drawing/2014/main" id="{67F21407-27B0-CD49-BE0B-E5E0F42EE304}"/>
              </a:ext>
            </a:extLst>
          </p:cNvPr>
          <p:cNvSpPr>
            <a:spLocks noGrp="1"/>
          </p:cNvSpPr>
          <p:nvPr>
            <p:ph type="body" sz="quarter" idx="13" hasCustomPrompt="1"/>
          </p:nvPr>
        </p:nvSpPr>
        <p:spPr>
          <a:xfrm>
            <a:off x="4549819" y="2392515"/>
            <a:ext cx="3701962" cy="744421"/>
          </a:xfrm>
          <a:prstGeom prst="rect">
            <a:avLst/>
          </a:prstGeom>
        </p:spPr>
        <p:txBody>
          <a:bodyPr anchor="ctr">
            <a:normAutofit/>
          </a:bodyPr>
          <a:lstStyle>
            <a:lvl1pPr marL="0" indent="0" algn="ctr">
              <a:buFontTx/>
              <a:buNone/>
              <a:defRPr sz="2200" b="1">
                <a:solidFill>
                  <a:schemeClr val="accent1"/>
                </a:solidFill>
              </a:defRPr>
            </a:lvl1pPr>
          </a:lstStyle>
          <a:p>
            <a:pPr lvl="0"/>
            <a:r>
              <a:rPr lang="nl-NL"/>
              <a:t>Titel 2</a:t>
            </a:r>
          </a:p>
        </p:txBody>
      </p:sp>
      <p:sp>
        <p:nvSpPr>
          <p:cNvPr id="31" name="Tijdelijke aanduiding voor tekst 12">
            <a:extLst>
              <a:ext uri="{FF2B5EF4-FFF2-40B4-BE49-F238E27FC236}">
                <a16:creationId xmlns:a16="http://schemas.microsoft.com/office/drawing/2014/main" id="{E4985990-84B4-9446-AAE3-8E4A90022A9E}"/>
              </a:ext>
            </a:extLst>
          </p:cNvPr>
          <p:cNvSpPr>
            <a:spLocks noGrp="1"/>
          </p:cNvSpPr>
          <p:nvPr>
            <p:ph type="body" sz="quarter" idx="14" hasCustomPrompt="1"/>
          </p:nvPr>
        </p:nvSpPr>
        <p:spPr>
          <a:xfrm>
            <a:off x="8541323" y="2392515"/>
            <a:ext cx="3701962" cy="744421"/>
          </a:xfrm>
          <a:prstGeom prst="rect">
            <a:avLst/>
          </a:prstGeom>
        </p:spPr>
        <p:txBody>
          <a:bodyPr anchor="ctr">
            <a:normAutofit/>
          </a:bodyPr>
          <a:lstStyle>
            <a:lvl1pPr marL="0" indent="0" algn="ctr">
              <a:buFontTx/>
              <a:buNone/>
              <a:defRPr sz="2200" b="1">
                <a:solidFill>
                  <a:schemeClr val="accent1"/>
                </a:solidFill>
              </a:defRPr>
            </a:lvl1pPr>
          </a:lstStyle>
          <a:p>
            <a:pPr lvl="0"/>
            <a:r>
              <a:rPr lang="nl-NL"/>
              <a:t>Titel 3</a:t>
            </a:r>
          </a:p>
        </p:txBody>
      </p:sp>
      <p:sp>
        <p:nvSpPr>
          <p:cNvPr id="32" name="Tijdelijke aanduiding voor tekst 12">
            <a:extLst>
              <a:ext uri="{FF2B5EF4-FFF2-40B4-BE49-F238E27FC236}">
                <a16:creationId xmlns:a16="http://schemas.microsoft.com/office/drawing/2014/main" id="{31155727-3A77-B147-B1B2-0966617AFBC1}"/>
              </a:ext>
            </a:extLst>
          </p:cNvPr>
          <p:cNvSpPr>
            <a:spLocks noGrp="1"/>
          </p:cNvSpPr>
          <p:nvPr>
            <p:ph type="body" sz="quarter" idx="15" hasCustomPrompt="1"/>
          </p:nvPr>
        </p:nvSpPr>
        <p:spPr>
          <a:xfrm>
            <a:off x="8541323" y="3276814"/>
            <a:ext cx="3701962" cy="4526871"/>
          </a:xfrm>
          <a:prstGeom prst="rect">
            <a:avLst/>
          </a:prstGeom>
        </p:spPr>
        <p:txBody>
          <a:bodyPr anchor="t">
            <a:normAutofit/>
          </a:bodyPr>
          <a:lstStyle>
            <a:lvl1pPr marL="0" indent="0" algn="ctr">
              <a:lnSpc>
                <a:spcPct val="120000"/>
              </a:lnSpc>
              <a:buSzPct val="100000"/>
              <a:buFont typeface="Arial" panose="020B0604020202020204" pitchFamily="34" charset="0"/>
              <a:buNone/>
              <a:defRPr sz="1500" b="1">
                <a:solidFill>
                  <a:schemeClr val="accent1"/>
                </a:solidFill>
              </a:defRPr>
            </a:lvl1pPr>
          </a:lstStyle>
          <a:p>
            <a:pPr lvl="0"/>
            <a:r>
              <a:rPr lang="nl-NL"/>
              <a:t>Tekst</a:t>
            </a:r>
          </a:p>
        </p:txBody>
      </p:sp>
      <p:sp>
        <p:nvSpPr>
          <p:cNvPr id="33" name="Titel 5">
            <a:extLst>
              <a:ext uri="{FF2B5EF4-FFF2-40B4-BE49-F238E27FC236}">
                <a16:creationId xmlns:a16="http://schemas.microsoft.com/office/drawing/2014/main" id="{C6DC6986-EC4F-6F42-A00D-B24584082D65}"/>
              </a:ext>
            </a:extLst>
          </p:cNvPr>
          <p:cNvSpPr>
            <a:spLocks noGrp="1"/>
          </p:cNvSpPr>
          <p:nvPr>
            <p:ph type="title" hasCustomPrompt="1"/>
          </p:nvPr>
        </p:nvSpPr>
        <p:spPr>
          <a:xfrm>
            <a:off x="523319" y="520328"/>
            <a:ext cx="11041380" cy="1102940"/>
          </a:xfrm>
          <a:prstGeom prst="rect">
            <a:avLst/>
          </a:prstGeom>
        </p:spPr>
        <p:txBody>
          <a:bodyPr anchor="ctr">
            <a:normAutofit/>
          </a:bodyPr>
          <a:lstStyle>
            <a:lvl1pPr>
              <a:defRPr sz="2300" b="1">
                <a:solidFill>
                  <a:schemeClr val="bg1"/>
                </a:solidFill>
              </a:defRPr>
            </a:lvl1pPr>
          </a:lstStyle>
          <a:p>
            <a:r>
              <a:rPr lang="nl-NL"/>
              <a:t>paginatitel</a:t>
            </a:r>
          </a:p>
        </p:txBody>
      </p:sp>
    </p:spTree>
    <p:extLst>
      <p:ext uri="{BB962C8B-B14F-4D97-AF65-F5344CB8AC3E}">
        <p14:creationId xmlns:p14="http://schemas.microsoft.com/office/powerpoint/2010/main" val="10727602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Wrap up">
    <p:spTree>
      <p:nvGrpSpPr>
        <p:cNvPr id="1" name=""/>
        <p:cNvGrpSpPr/>
        <p:nvPr/>
      </p:nvGrpSpPr>
      <p:grpSpPr>
        <a:xfrm>
          <a:off x="0" y="0"/>
          <a:ext cx="0" cy="0"/>
          <a:chOff x="0" y="0"/>
          <a:chExt cx="0" cy="0"/>
        </a:xfrm>
      </p:grpSpPr>
      <p:sp>
        <p:nvSpPr>
          <p:cNvPr id="3" name="Freeform 80">
            <a:extLst>
              <a:ext uri="{FF2B5EF4-FFF2-40B4-BE49-F238E27FC236}">
                <a16:creationId xmlns:a16="http://schemas.microsoft.com/office/drawing/2014/main" id="{50404B76-6F5E-4E41-9C7C-70487E8527E9}"/>
              </a:ext>
            </a:extLst>
          </p:cNvPr>
          <p:cNvSpPr>
            <a:spLocks/>
          </p:cNvSpPr>
          <p:nvPr userDrawn="1"/>
        </p:nvSpPr>
        <p:spPr bwMode="auto">
          <a:xfrm>
            <a:off x="5455192" y="2556350"/>
            <a:ext cx="1891216" cy="2588299"/>
          </a:xfrm>
          <a:custGeom>
            <a:avLst/>
            <a:gdLst>
              <a:gd name="T0" fmla="*/ 2147483647 w 352"/>
              <a:gd name="T1" fmla="*/ 2147483647 h 361"/>
              <a:gd name="T2" fmla="*/ 2147483647 w 352"/>
              <a:gd name="T3" fmla="*/ 2147483647 h 361"/>
              <a:gd name="T4" fmla="*/ 2147483647 w 352"/>
              <a:gd name="T5" fmla="*/ 2147483647 h 361"/>
              <a:gd name="T6" fmla="*/ 2147483647 w 352"/>
              <a:gd name="T7" fmla="*/ 2147483647 h 361"/>
              <a:gd name="T8" fmla="*/ 2147483647 w 352"/>
              <a:gd name="T9" fmla="*/ 2147483647 h 361"/>
              <a:gd name="T10" fmla="*/ 2147483647 w 352"/>
              <a:gd name="T11" fmla="*/ 2147483647 h 361"/>
              <a:gd name="T12" fmla="*/ 2147483647 w 352"/>
              <a:gd name="T13" fmla="*/ 2147483647 h 361"/>
              <a:gd name="T14" fmla="*/ 2147483647 w 352"/>
              <a:gd name="T15" fmla="*/ 2147483647 h 361"/>
              <a:gd name="T16" fmla="*/ 2147483647 w 352"/>
              <a:gd name="T17" fmla="*/ 0 h 361"/>
              <a:gd name="T18" fmla="*/ 2147483647 w 352"/>
              <a:gd name="T19" fmla="*/ 2147483647 h 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361"/>
              <a:gd name="T32" fmla="*/ 352 w 352"/>
              <a:gd name="T33" fmla="*/ 361 h 3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361">
                <a:moveTo>
                  <a:pt x="199" y="31"/>
                </a:moveTo>
                <a:cubicBezTo>
                  <a:pt x="253" y="40"/>
                  <a:pt x="301" y="76"/>
                  <a:pt x="322" y="130"/>
                </a:cubicBezTo>
                <a:cubicBezTo>
                  <a:pt x="352" y="211"/>
                  <a:pt x="311" y="301"/>
                  <a:pt x="231" y="331"/>
                </a:cubicBezTo>
                <a:cubicBezTo>
                  <a:pt x="150" y="361"/>
                  <a:pt x="60" y="321"/>
                  <a:pt x="30" y="240"/>
                </a:cubicBezTo>
                <a:cubicBezTo>
                  <a:pt x="0" y="160"/>
                  <a:pt x="40" y="71"/>
                  <a:pt x="120" y="40"/>
                </a:cubicBezTo>
                <a:cubicBezTo>
                  <a:pt x="120" y="40"/>
                  <a:pt x="120" y="40"/>
                  <a:pt x="120" y="40"/>
                </a:cubicBezTo>
                <a:cubicBezTo>
                  <a:pt x="132" y="71"/>
                  <a:pt x="132" y="71"/>
                  <a:pt x="132" y="71"/>
                </a:cubicBezTo>
                <a:cubicBezTo>
                  <a:pt x="167" y="18"/>
                  <a:pt x="167" y="18"/>
                  <a:pt x="167" y="18"/>
                </a:cubicBezTo>
                <a:cubicBezTo>
                  <a:pt x="106" y="0"/>
                  <a:pt x="106" y="0"/>
                  <a:pt x="106" y="0"/>
                </a:cubicBezTo>
                <a:cubicBezTo>
                  <a:pt x="112" y="17"/>
                  <a:pt x="112" y="17"/>
                  <a:pt x="112" y="17"/>
                </a:cubicBezTo>
              </a:path>
            </a:pathLst>
          </a:custGeom>
          <a:noFill/>
          <a:ln w="60325" cap="sq">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sz="2117">
              <a:solidFill>
                <a:schemeClr val="bg1"/>
              </a:solidFill>
            </a:endParaRPr>
          </a:p>
        </p:txBody>
      </p:sp>
      <p:sp>
        <p:nvSpPr>
          <p:cNvPr id="4" name="Tijdelijke aanduiding voor inhoud 4">
            <a:extLst>
              <a:ext uri="{FF2B5EF4-FFF2-40B4-BE49-F238E27FC236}">
                <a16:creationId xmlns:a16="http://schemas.microsoft.com/office/drawing/2014/main" id="{E19531DD-3DEF-8D48-9DD7-F2939D42C44C}"/>
              </a:ext>
            </a:extLst>
          </p:cNvPr>
          <p:cNvSpPr>
            <a:spLocks noGrp="1"/>
          </p:cNvSpPr>
          <p:nvPr>
            <p:ph sz="quarter" idx="10" hasCustomPrompt="1"/>
          </p:nvPr>
        </p:nvSpPr>
        <p:spPr>
          <a:xfrm>
            <a:off x="5455192" y="5729003"/>
            <a:ext cx="1891216" cy="1105751"/>
          </a:xfrm>
          <a:prstGeom prst="rect">
            <a:avLst/>
          </a:prstGeom>
        </p:spPr>
        <p:txBody>
          <a:bodyPr anchor="ctr"/>
          <a:lstStyle>
            <a:lvl1pPr marL="0" indent="0" algn="ctr">
              <a:buFontTx/>
              <a:buNone/>
              <a:defRPr b="1">
                <a:solidFill>
                  <a:schemeClr val="bg1"/>
                </a:solidFill>
              </a:defRPr>
            </a:lvl1pPr>
          </a:lstStyle>
          <a:p>
            <a:pPr lvl="0"/>
            <a:r>
              <a:rPr lang="nl-NL" err="1"/>
              <a:t>Wrap</a:t>
            </a:r>
            <a:r>
              <a:rPr lang="nl-NL"/>
              <a:t>-up</a:t>
            </a:r>
          </a:p>
        </p:txBody>
      </p:sp>
    </p:spTree>
    <p:extLst>
      <p:ext uri="{BB962C8B-B14F-4D97-AF65-F5344CB8AC3E}">
        <p14:creationId xmlns:p14="http://schemas.microsoft.com/office/powerpoint/2010/main" val="10733264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Wrap up groen">
    <p:spTree>
      <p:nvGrpSpPr>
        <p:cNvPr id="1" name=""/>
        <p:cNvGrpSpPr/>
        <p:nvPr/>
      </p:nvGrpSpPr>
      <p:grpSpPr>
        <a:xfrm>
          <a:off x="0" y="0"/>
          <a:ext cx="0" cy="0"/>
          <a:chOff x="0" y="0"/>
          <a:chExt cx="0" cy="0"/>
        </a:xfrm>
      </p:grpSpPr>
      <p:sp>
        <p:nvSpPr>
          <p:cNvPr id="4" name="Tijdelijke aanduiding voor inhoud 4">
            <a:extLst>
              <a:ext uri="{FF2B5EF4-FFF2-40B4-BE49-F238E27FC236}">
                <a16:creationId xmlns:a16="http://schemas.microsoft.com/office/drawing/2014/main" id="{64FE3551-1B62-984C-9E5F-F40450DF5C06}"/>
              </a:ext>
            </a:extLst>
          </p:cNvPr>
          <p:cNvSpPr>
            <a:spLocks noGrp="1"/>
          </p:cNvSpPr>
          <p:nvPr>
            <p:ph sz="quarter" idx="10" hasCustomPrompt="1"/>
          </p:nvPr>
        </p:nvSpPr>
        <p:spPr>
          <a:xfrm>
            <a:off x="5455192" y="5729003"/>
            <a:ext cx="1891216" cy="1105751"/>
          </a:xfrm>
          <a:prstGeom prst="rect">
            <a:avLst/>
          </a:prstGeom>
        </p:spPr>
        <p:txBody>
          <a:bodyPr anchor="ctr"/>
          <a:lstStyle>
            <a:lvl1pPr marL="0" indent="0" algn="ctr">
              <a:buFontTx/>
              <a:buNone/>
              <a:defRPr b="1">
                <a:solidFill>
                  <a:schemeClr val="bg1"/>
                </a:solidFill>
              </a:defRPr>
            </a:lvl1pPr>
          </a:lstStyle>
          <a:p>
            <a:pPr lvl="0"/>
            <a:r>
              <a:rPr lang="nl-NL" err="1"/>
              <a:t>Wrap</a:t>
            </a:r>
            <a:r>
              <a:rPr lang="nl-NL"/>
              <a:t>-up</a:t>
            </a:r>
          </a:p>
        </p:txBody>
      </p:sp>
      <p:sp>
        <p:nvSpPr>
          <p:cNvPr id="5" name="Tijdelijke aanduiding voor afbeelding 4">
            <a:extLst>
              <a:ext uri="{FF2B5EF4-FFF2-40B4-BE49-F238E27FC236}">
                <a16:creationId xmlns:a16="http://schemas.microsoft.com/office/drawing/2014/main" id="{B7615DAC-D046-7A40-9968-9A5A24D042CA}"/>
              </a:ext>
            </a:extLst>
          </p:cNvPr>
          <p:cNvSpPr>
            <a:spLocks noGrp="1"/>
          </p:cNvSpPr>
          <p:nvPr>
            <p:ph type="pic" sz="quarter" idx="11"/>
          </p:nvPr>
        </p:nvSpPr>
        <p:spPr>
          <a:xfrm>
            <a:off x="5069801" y="1862658"/>
            <a:ext cx="2661999" cy="3218180"/>
          </a:xfrm>
        </p:spPr>
        <p:txBody>
          <a:bodyPr/>
          <a:lstStyle/>
          <a:p>
            <a:endParaRPr lang="nl-NL"/>
          </a:p>
        </p:txBody>
      </p:sp>
    </p:spTree>
    <p:extLst>
      <p:ext uri="{BB962C8B-B14F-4D97-AF65-F5344CB8AC3E}">
        <p14:creationId xmlns:p14="http://schemas.microsoft.com/office/powerpoint/2010/main" val="19933169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4750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B5CF50C-016E-5F43-98E3-D545FFDF17C4}"/>
              </a:ext>
            </a:extLst>
          </p:cNvPr>
          <p:cNvPicPr>
            <a:picLocks noChangeAspect="1"/>
          </p:cNvPicPr>
          <p:nvPr userDrawn="1"/>
        </p:nvPicPr>
        <p:blipFill rotWithShape="1">
          <a:blip r:embed="rId2"/>
          <a:srcRect l="8405" t="28620" r="8578" b="34353"/>
          <a:stretch/>
        </p:blipFill>
        <p:spPr>
          <a:xfrm>
            <a:off x="3429818" y="3212990"/>
            <a:ext cx="6595167" cy="1961026"/>
          </a:xfrm>
          <a:prstGeom prst="rect">
            <a:avLst/>
          </a:prstGeom>
        </p:spPr>
      </p:pic>
      <p:sp>
        <p:nvSpPr>
          <p:cNvPr id="4" name="Tekstvak 3">
            <a:extLst>
              <a:ext uri="{FF2B5EF4-FFF2-40B4-BE49-F238E27FC236}">
                <a16:creationId xmlns:a16="http://schemas.microsoft.com/office/drawing/2014/main" id="{3CEE3897-44D1-F64E-9BEE-C2BC87323BC1}"/>
              </a:ext>
            </a:extLst>
          </p:cNvPr>
          <p:cNvSpPr txBox="1"/>
          <p:nvPr userDrawn="1"/>
        </p:nvSpPr>
        <p:spPr>
          <a:xfrm>
            <a:off x="3161227" y="5739580"/>
            <a:ext cx="7132346" cy="8309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a:solidFill>
                  <a:schemeClr val="bg1"/>
                </a:solidFill>
                <a:latin typeface="Century Gothic" panose="020B0502020202020204" pitchFamily="34" charset="0"/>
              </a:rPr>
              <a:t>van goede intenties naar sturen op impact</a:t>
            </a:r>
          </a:p>
          <a:p>
            <a:endParaRPr lang="nl-NL" sz="2400" b="1">
              <a:latin typeface="Century Gothic" panose="020B0502020202020204" pitchFamily="34" charset="0"/>
            </a:endParaRPr>
          </a:p>
        </p:txBody>
      </p:sp>
    </p:spTree>
    <p:extLst>
      <p:ext uri="{BB962C8B-B14F-4D97-AF65-F5344CB8AC3E}">
        <p14:creationId xmlns:p14="http://schemas.microsoft.com/office/powerpoint/2010/main" val="40110884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eldia - Geel - tekst aanpasbaar">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B5CF50C-016E-5F43-98E3-D545FFDF17C4}"/>
              </a:ext>
            </a:extLst>
          </p:cNvPr>
          <p:cNvPicPr>
            <a:picLocks noChangeAspect="1"/>
          </p:cNvPicPr>
          <p:nvPr userDrawn="1"/>
        </p:nvPicPr>
        <p:blipFill rotWithShape="1">
          <a:blip r:embed="rId2"/>
          <a:srcRect l="8405" t="28620" r="8578" b="34353"/>
          <a:stretch/>
        </p:blipFill>
        <p:spPr>
          <a:xfrm>
            <a:off x="3429818" y="3212990"/>
            <a:ext cx="6595167" cy="1961026"/>
          </a:xfrm>
          <a:prstGeom prst="rect">
            <a:avLst/>
          </a:prstGeom>
        </p:spPr>
      </p:pic>
      <p:sp>
        <p:nvSpPr>
          <p:cNvPr id="6" name="Tijdelijke aanduiding voor inhoud 4">
            <a:extLst>
              <a:ext uri="{FF2B5EF4-FFF2-40B4-BE49-F238E27FC236}">
                <a16:creationId xmlns:a16="http://schemas.microsoft.com/office/drawing/2014/main" id="{8B85A188-BEE6-644D-9866-2A512C52BDD9}"/>
              </a:ext>
            </a:extLst>
          </p:cNvPr>
          <p:cNvSpPr>
            <a:spLocks noGrp="1"/>
          </p:cNvSpPr>
          <p:nvPr>
            <p:ph sz="quarter" idx="10" hasCustomPrompt="1"/>
          </p:nvPr>
        </p:nvSpPr>
        <p:spPr>
          <a:xfrm>
            <a:off x="3428357" y="5273566"/>
            <a:ext cx="6598087" cy="1029017"/>
          </a:xfrm>
          <a:prstGeom prst="rect">
            <a:avLst/>
          </a:prstGeom>
        </p:spPr>
        <p:txBody>
          <a:bodyPr anchor="ctr"/>
          <a:lstStyle>
            <a:lvl1pPr marL="0" indent="0" algn="l">
              <a:buFontTx/>
              <a:buNone/>
              <a:defRPr sz="2000">
                <a:solidFill>
                  <a:schemeClr val="bg1"/>
                </a:solidFill>
              </a:defRPr>
            </a:lvl1pPr>
          </a:lstStyle>
          <a:p>
            <a:pPr lvl="0"/>
            <a:r>
              <a:rPr lang="nl-NL"/>
              <a:t>Van goede intenties naar sturen op impact</a:t>
            </a:r>
          </a:p>
        </p:txBody>
      </p:sp>
    </p:spTree>
    <p:extLst>
      <p:ext uri="{BB962C8B-B14F-4D97-AF65-F5344CB8AC3E}">
        <p14:creationId xmlns:p14="http://schemas.microsoft.com/office/powerpoint/2010/main" val="7882577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eldia geel">
    <p:spTree>
      <p:nvGrpSpPr>
        <p:cNvPr id="1" name=""/>
        <p:cNvGrpSpPr/>
        <p:nvPr/>
      </p:nvGrpSpPr>
      <p:grpSpPr>
        <a:xfrm>
          <a:off x="0" y="0"/>
          <a:ext cx="0" cy="0"/>
          <a:chOff x="0" y="0"/>
          <a:chExt cx="0" cy="0"/>
        </a:xfrm>
      </p:grpSpPr>
      <p:sp>
        <p:nvSpPr>
          <p:cNvPr id="4" name="Freeform 75">
            <a:extLst>
              <a:ext uri="{FF2B5EF4-FFF2-40B4-BE49-F238E27FC236}">
                <a16:creationId xmlns:a16="http://schemas.microsoft.com/office/drawing/2014/main" id="{A86B4003-9994-6140-B092-C53CFC3F64F2}"/>
              </a:ext>
            </a:extLst>
          </p:cNvPr>
          <p:cNvSpPr>
            <a:spLocks noChangeAspect="1"/>
          </p:cNvSpPr>
          <p:nvPr userDrawn="1"/>
        </p:nvSpPr>
        <p:spPr bwMode="auto">
          <a:xfrm>
            <a:off x="5758669" y="2218510"/>
            <a:ext cx="1284263" cy="2881021"/>
          </a:xfrm>
          <a:custGeom>
            <a:avLst/>
            <a:gdLst>
              <a:gd name="T0" fmla="*/ 2147483647 w 220"/>
              <a:gd name="T1" fmla="*/ 2147483647 h 370"/>
              <a:gd name="T2" fmla="*/ 2147483647 w 220"/>
              <a:gd name="T3" fmla="*/ 2147483647 h 370"/>
              <a:gd name="T4" fmla="*/ 2147483647 w 220"/>
              <a:gd name="T5" fmla="*/ 2147483647 h 370"/>
              <a:gd name="T6" fmla="*/ 2147483647 w 220"/>
              <a:gd name="T7" fmla="*/ 2147483647 h 370"/>
              <a:gd name="T8" fmla="*/ 2147483647 w 220"/>
              <a:gd name="T9" fmla="*/ 2147483647 h 370"/>
              <a:gd name="T10" fmla="*/ 2147483647 w 220"/>
              <a:gd name="T11" fmla="*/ 2147483647 h 370"/>
              <a:gd name="T12" fmla="*/ 2147483647 w 220"/>
              <a:gd name="T13" fmla="*/ 2147483647 h 370"/>
              <a:gd name="T14" fmla="*/ 2147483647 w 220"/>
              <a:gd name="T15" fmla="*/ 2147483647 h 370"/>
              <a:gd name="T16" fmla="*/ 2147483647 w 220"/>
              <a:gd name="T17" fmla="*/ 2147483647 h 370"/>
              <a:gd name="T18" fmla="*/ 2147483647 w 220"/>
              <a:gd name="T19" fmla="*/ 2147483647 h 370"/>
              <a:gd name="T20" fmla="*/ 2147483647 w 220"/>
              <a:gd name="T21" fmla="*/ 2147483647 h 370"/>
              <a:gd name="T22" fmla="*/ 2147483647 w 220"/>
              <a:gd name="T23" fmla="*/ 2147483647 h 370"/>
              <a:gd name="T24" fmla="*/ 2147483647 w 220"/>
              <a:gd name="T25" fmla="*/ 2147483647 h 370"/>
              <a:gd name="T26" fmla="*/ 2147483647 w 220"/>
              <a:gd name="T27" fmla="*/ 2147483647 h 370"/>
              <a:gd name="T28" fmla="*/ 2147483647 w 220"/>
              <a:gd name="T29" fmla="*/ 2147483647 h 370"/>
              <a:gd name="T30" fmla="*/ 2147483647 w 220"/>
              <a:gd name="T31" fmla="*/ 2147483647 h 370"/>
              <a:gd name="T32" fmla="*/ 2147483647 w 220"/>
              <a:gd name="T33" fmla="*/ 0 h 370"/>
              <a:gd name="T34" fmla="*/ 0 w 220"/>
              <a:gd name="T35" fmla="*/ 2147483647 h 370"/>
              <a:gd name="T36" fmla="*/ 2147483647 w 220"/>
              <a:gd name="T37" fmla="*/ 2147483647 h 370"/>
              <a:gd name="T38" fmla="*/ 2147483647 w 220"/>
              <a:gd name="T39" fmla="*/ 2147483647 h 370"/>
              <a:gd name="T40" fmla="*/ 2147483647 w 220"/>
              <a:gd name="T41" fmla="*/ 2147483647 h 370"/>
              <a:gd name="T42" fmla="*/ 2147483647 w 220"/>
              <a:gd name="T43" fmla="*/ 2147483647 h 370"/>
              <a:gd name="T44" fmla="*/ 2147483647 w 220"/>
              <a:gd name="T45" fmla="*/ 2147483647 h 370"/>
              <a:gd name="T46" fmla="*/ 2147483647 w 220"/>
              <a:gd name="T47" fmla="*/ 2147483647 h 370"/>
              <a:gd name="T48" fmla="*/ 2147483647 w 220"/>
              <a:gd name="T49" fmla="*/ 2147483647 h 370"/>
              <a:gd name="T50" fmla="*/ 2147483647 w 220"/>
              <a:gd name="T51" fmla="*/ 2147483647 h 370"/>
              <a:gd name="T52" fmla="*/ 2147483647 w 220"/>
              <a:gd name="T53" fmla="*/ 2147483647 h 370"/>
              <a:gd name="T54" fmla="*/ 2147483647 w 220"/>
              <a:gd name="T55" fmla="*/ 2147483647 h 370"/>
              <a:gd name="T56" fmla="*/ 2147483647 w 220"/>
              <a:gd name="T57" fmla="*/ 2147483647 h 370"/>
              <a:gd name="T58" fmla="*/ 2147483647 w 220"/>
              <a:gd name="T59" fmla="*/ 2147483647 h 370"/>
              <a:gd name="T60" fmla="*/ 2147483647 w 220"/>
              <a:gd name="T61" fmla="*/ 2147483647 h 370"/>
              <a:gd name="T62" fmla="*/ 2147483647 w 220"/>
              <a:gd name="T63" fmla="*/ 2147483647 h 3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0"/>
              <a:gd name="T97" fmla="*/ 0 h 370"/>
              <a:gd name="T98" fmla="*/ 220 w 220"/>
              <a:gd name="T99" fmla="*/ 370 h 3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0" h="370">
                <a:moveTo>
                  <a:pt x="140" y="346"/>
                </a:moveTo>
                <a:cubicBezTo>
                  <a:pt x="134" y="360"/>
                  <a:pt x="121" y="370"/>
                  <a:pt x="105" y="370"/>
                </a:cubicBezTo>
                <a:cubicBezTo>
                  <a:pt x="85" y="370"/>
                  <a:pt x="68" y="353"/>
                  <a:pt x="68" y="333"/>
                </a:cubicBezTo>
                <a:cubicBezTo>
                  <a:pt x="68" y="320"/>
                  <a:pt x="68" y="320"/>
                  <a:pt x="68" y="320"/>
                </a:cubicBezTo>
                <a:cubicBezTo>
                  <a:pt x="159" y="320"/>
                  <a:pt x="159" y="320"/>
                  <a:pt x="159" y="320"/>
                </a:cubicBezTo>
                <a:cubicBezTo>
                  <a:pt x="165" y="320"/>
                  <a:pt x="170" y="315"/>
                  <a:pt x="170" y="309"/>
                </a:cubicBezTo>
                <a:cubicBezTo>
                  <a:pt x="170" y="302"/>
                  <a:pt x="165" y="297"/>
                  <a:pt x="159" y="297"/>
                </a:cubicBezTo>
                <a:cubicBezTo>
                  <a:pt x="54" y="297"/>
                  <a:pt x="54" y="297"/>
                  <a:pt x="54" y="297"/>
                </a:cubicBezTo>
                <a:cubicBezTo>
                  <a:pt x="48" y="297"/>
                  <a:pt x="43" y="292"/>
                  <a:pt x="43" y="286"/>
                </a:cubicBezTo>
                <a:cubicBezTo>
                  <a:pt x="43" y="279"/>
                  <a:pt x="48" y="274"/>
                  <a:pt x="54" y="274"/>
                </a:cubicBezTo>
                <a:cubicBezTo>
                  <a:pt x="152" y="274"/>
                  <a:pt x="152" y="274"/>
                  <a:pt x="152" y="274"/>
                </a:cubicBezTo>
                <a:cubicBezTo>
                  <a:pt x="158" y="274"/>
                  <a:pt x="163" y="269"/>
                  <a:pt x="163" y="263"/>
                </a:cubicBezTo>
                <a:cubicBezTo>
                  <a:pt x="164" y="259"/>
                  <a:pt x="164" y="259"/>
                  <a:pt x="164" y="259"/>
                </a:cubicBezTo>
                <a:cubicBezTo>
                  <a:pt x="164" y="233"/>
                  <a:pt x="173" y="209"/>
                  <a:pt x="187" y="193"/>
                </a:cubicBezTo>
                <a:cubicBezTo>
                  <a:pt x="191" y="189"/>
                  <a:pt x="191" y="189"/>
                  <a:pt x="191" y="189"/>
                </a:cubicBezTo>
                <a:cubicBezTo>
                  <a:pt x="209" y="172"/>
                  <a:pt x="220" y="146"/>
                  <a:pt x="220" y="116"/>
                </a:cubicBezTo>
                <a:cubicBezTo>
                  <a:pt x="220" y="52"/>
                  <a:pt x="171" y="0"/>
                  <a:pt x="110" y="0"/>
                </a:cubicBezTo>
                <a:cubicBezTo>
                  <a:pt x="50" y="0"/>
                  <a:pt x="0" y="52"/>
                  <a:pt x="0" y="116"/>
                </a:cubicBezTo>
                <a:cubicBezTo>
                  <a:pt x="0" y="146"/>
                  <a:pt x="12" y="172"/>
                  <a:pt x="30" y="189"/>
                </a:cubicBezTo>
                <a:cubicBezTo>
                  <a:pt x="33" y="193"/>
                  <a:pt x="33" y="193"/>
                  <a:pt x="33" y="193"/>
                </a:cubicBezTo>
                <a:cubicBezTo>
                  <a:pt x="47" y="208"/>
                  <a:pt x="56" y="230"/>
                  <a:pt x="57" y="253"/>
                </a:cubicBezTo>
                <a:cubicBezTo>
                  <a:pt x="98" y="253"/>
                  <a:pt x="98" y="253"/>
                  <a:pt x="98" y="253"/>
                </a:cubicBezTo>
                <a:cubicBezTo>
                  <a:pt x="98" y="161"/>
                  <a:pt x="98" y="161"/>
                  <a:pt x="98" y="161"/>
                </a:cubicBezTo>
                <a:cubicBezTo>
                  <a:pt x="98" y="148"/>
                  <a:pt x="94" y="137"/>
                  <a:pt x="85" y="137"/>
                </a:cubicBezTo>
                <a:cubicBezTo>
                  <a:pt x="76" y="137"/>
                  <a:pt x="72" y="145"/>
                  <a:pt x="72" y="159"/>
                </a:cubicBezTo>
                <a:cubicBezTo>
                  <a:pt x="72" y="163"/>
                  <a:pt x="72" y="163"/>
                  <a:pt x="72" y="163"/>
                </a:cubicBezTo>
                <a:cubicBezTo>
                  <a:pt x="72" y="181"/>
                  <a:pt x="91" y="199"/>
                  <a:pt x="110" y="199"/>
                </a:cubicBezTo>
                <a:cubicBezTo>
                  <a:pt x="129" y="199"/>
                  <a:pt x="150" y="181"/>
                  <a:pt x="150" y="163"/>
                </a:cubicBezTo>
                <a:cubicBezTo>
                  <a:pt x="150" y="161"/>
                  <a:pt x="150" y="161"/>
                  <a:pt x="150" y="161"/>
                </a:cubicBezTo>
                <a:cubicBezTo>
                  <a:pt x="150" y="148"/>
                  <a:pt x="145" y="137"/>
                  <a:pt x="137" y="137"/>
                </a:cubicBezTo>
                <a:cubicBezTo>
                  <a:pt x="128" y="137"/>
                  <a:pt x="123" y="148"/>
                  <a:pt x="123" y="161"/>
                </a:cubicBezTo>
                <a:cubicBezTo>
                  <a:pt x="123" y="253"/>
                  <a:pt x="123" y="253"/>
                  <a:pt x="123" y="253"/>
                </a:cubicBezTo>
              </a:path>
            </a:pathLst>
          </a:custGeom>
          <a:noFill/>
          <a:ln w="60325" cap="sq">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sz="2400"/>
          </a:p>
        </p:txBody>
      </p:sp>
      <p:sp>
        <p:nvSpPr>
          <p:cNvPr id="5" name="Tijdelijke aanduiding voor tekst 2">
            <a:extLst>
              <a:ext uri="{FF2B5EF4-FFF2-40B4-BE49-F238E27FC236}">
                <a16:creationId xmlns:a16="http://schemas.microsoft.com/office/drawing/2014/main" id="{E7532AFC-5DF8-5140-9950-483F863274E4}"/>
              </a:ext>
            </a:extLst>
          </p:cNvPr>
          <p:cNvSpPr>
            <a:spLocks noGrp="1"/>
          </p:cNvSpPr>
          <p:nvPr>
            <p:ph type="body" idx="1" hasCustomPrompt="1"/>
          </p:nvPr>
        </p:nvSpPr>
        <p:spPr>
          <a:xfrm>
            <a:off x="4228044" y="5942180"/>
            <a:ext cx="4345513" cy="2100262"/>
          </a:xfrm>
          <a:prstGeom prst="rect">
            <a:avLst/>
          </a:prstGeom>
        </p:spPr>
        <p:txBody>
          <a:bodyPr>
            <a:normAutofit/>
          </a:bodyPr>
          <a:lstStyle>
            <a:lvl1pPr marL="0" indent="0" algn="ctr">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Opleiding </a:t>
            </a:r>
          </a:p>
          <a:p>
            <a:pPr lvl="0"/>
            <a:r>
              <a:rPr lang="nl-NL"/>
              <a:t>impactmanagement</a:t>
            </a:r>
          </a:p>
        </p:txBody>
      </p:sp>
    </p:spTree>
    <p:extLst>
      <p:ext uri="{BB962C8B-B14F-4D97-AF65-F5344CB8AC3E}">
        <p14:creationId xmlns:p14="http://schemas.microsoft.com/office/powerpoint/2010/main" val="19267765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okkendia geel">
    <p:spTree>
      <p:nvGrpSpPr>
        <p:cNvPr id="1" name=""/>
        <p:cNvGrpSpPr/>
        <p:nvPr/>
      </p:nvGrpSpPr>
      <p:grpSpPr>
        <a:xfrm>
          <a:off x="0" y="0"/>
          <a:ext cx="0" cy="0"/>
          <a:chOff x="0" y="0"/>
          <a:chExt cx="0" cy="0"/>
        </a:xfrm>
      </p:grpSpPr>
      <p:sp>
        <p:nvSpPr>
          <p:cNvPr id="7" name="Afgeronde rechthoek 6">
            <a:extLst>
              <a:ext uri="{FF2B5EF4-FFF2-40B4-BE49-F238E27FC236}">
                <a16:creationId xmlns:a16="http://schemas.microsoft.com/office/drawing/2014/main" id="{8447E240-5299-4545-AD22-F5391E38517C}"/>
              </a:ext>
            </a:extLst>
          </p:cNvPr>
          <p:cNvSpPr/>
          <p:nvPr userDrawn="1"/>
        </p:nvSpPr>
        <p:spPr>
          <a:xfrm>
            <a:off x="697792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p>
        </p:txBody>
      </p:sp>
      <p:sp>
        <p:nvSpPr>
          <p:cNvPr id="8" name="Afgeronde rechthoek 7">
            <a:extLst>
              <a:ext uri="{FF2B5EF4-FFF2-40B4-BE49-F238E27FC236}">
                <a16:creationId xmlns:a16="http://schemas.microsoft.com/office/drawing/2014/main" id="{DF858436-6398-D846-B3B9-6DDC5E52F66D}"/>
              </a:ext>
            </a:extLst>
          </p:cNvPr>
          <p:cNvSpPr/>
          <p:nvPr userDrawn="1"/>
        </p:nvSpPr>
        <p:spPr>
          <a:xfrm>
            <a:off x="133787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tx1"/>
              </a:solidFill>
            </a:endParaRPr>
          </a:p>
        </p:txBody>
      </p:sp>
      <p:pic>
        <p:nvPicPr>
          <p:cNvPr id="13" name="Graphic 12">
            <a:extLst>
              <a:ext uri="{FF2B5EF4-FFF2-40B4-BE49-F238E27FC236}">
                <a16:creationId xmlns:a16="http://schemas.microsoft.com/office/drawing/2014/main" id="{B7E30B83-5730-F345-A003-82C96A0292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6126687" y="4879333"/>
            <a:ext cx="548227" cy="728893"/>
          </a:xfrm>
          <a:prstGeom prst="rect">
            <a:avLst/>
          </a:prstGeom>
        </p:spPr>
      </p:pic>
      <p:sp>
        <p:nvSpPr>
          <p:cNvPr id="15" name="Afgeronde rechthoek 14">
            <a:extLst>
              <a:ext uri="{FF2B5EF4-FFF2-40B4-BE49-F238E27FC236}">
                <a16:creationId xmlns:a16="http://schemas.microsoft.com/office/drawing/2014/main" id="{AE492960-ED9D-0341-B1D7-A0D9EDEDDCA8}"/>
              </a:ext>
            </a:extLst>
          </p:cNvPr>
          <p:cNvSpPr/>
          <p:nvPr userDrawn="1"/>
        </p:nvSpPr>
        <p:spPr>
          <a:xfrm>
            <a:off x="697792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6" name="Afgeronde rechthoek 15">
            <a:extLst>
              <a:ext uri="{FF2B5EF4-FFF2-40B4-BE49-F238E27FC236}">
                <a16:creationId xmlns:a16="http://schemas.microsoft.com/office/drawing/2014/main" id="{E7288C9D-B4C0-3740-81AA-B0D5D889FB02}"/>
              </a:ext>
            </a:extLst>
          </p:cNvPr>
          <p:cNvSpPr/>
          <p:nvPr userDrawn="1"/>
        </p:nvSpPr>
        <p:spPr>
          <a:xfrm>
            <a:off x="133787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7" name="Afgeronde rechthoek 16">
            <a:extLst>
              <a:ext uri="{FF2B5EF4-FFF2-40B4-BE49-F238E27FC236}">
                <a16:creationId xmlns:a16="http://schemas.microsoft.com/office/drawing/2014/main" id="{185316A3-95F5-E340-8027-AA20FDA1312D}"/>
              </a:ext>
            </a:extLst>
          </p:cNvPr>
          <p:cNvSpPr/>
          <p:nvPr userDrawn="1"/>
        </p:nvSpPr>
        <p:spPr>
          <a:xfrm>
            <a:off x="697792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8" name="Afgeronde rechthoek 17">
            <a:extLst>
              <a:ext uri="{FF2B5EF4-FFF2-40B4-BE49-F238E27FC236}">
                <a16:creationId xmlns:a16="http://schemas.microsoft.com/office/drawing/2014/main" id="{9EE632C9-28AD-E940-87B5-4399B7F27DE1}"/>
              </a:ext>
            </a:extLst>
          </p:cNvPr>
          <p:cNvSpPr/>
          <p:nvPr userDrawn="1"/>
        </p:nvSpPr>
        <p:spPr>
          <a:xfrm>
            <a:off x="133787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9" name="Titel 5">
            <a:extLst>
              <a:ext uri="{FF2B5EF4-FFF2-40B4-BE49-F238E27FC236}">
                <a16:creationId xmlns:a16="http://schemas.microsoft.com/office/drawing/2014/main" id="{E01BA096-7E6F-174D-8811-22EA71953430}"/>
              </a:ext>
            </a:extLst>
          </p:cNvPr>
          <p:cNvSpPr>
            <a:spLocks noGrp="1"/>
          </p:cNvSpPr>
          <p:nvPr>
            <p:ph type="title"/>
          </p:nvPr>
        </p:nvSpPr>
        <p:spPr>
          <a:xfrm>
            <a:off x="523319" y="520328"/>
            <a:ext cx="11041380" cy="1102940"/>
          </a:xfrm>
          <a:prstGeom prst="rect">
            <a:avLst/>
          </a:prstGeom>
        </p:spPr>
        <p:txBody>
          <a:bodyPr anchor="ctr">
            <a:normAutofit/>
          </a:bodyPr>
          <a:lstStyle>
            <a:lvl1pPr>
              <a:defRPr sz="2300" b="1">
                <a:solidFill>
                  <a:schemeClr val="bg1"/>
                </a:solidFill>
              </a:defRPr>
            </a:lvl1pPr>
          </a:lstStyle>
          <a:p>
            <a:r>
              <a:rPr lang="nl-NL"/>
              <a:t>Klik om stijl te bewerken</a:t>
            </a:r>
          </a:p>
        </p:txBody>
      </p:sp>
      <p:sp>
        <p:nvSpPr>
          <p:cNvPr id="20" name="Tijdelijke aanduiding voor tekst 12">
            <a:extLst>
              <a:ext uri="{FF2B5EF4-FFF2-40B4-BE49-F238E27FC236}">
                <a16:creationId xmlns:a16="http://schemas.microsoft.com/office/drawing/2014/main" id="{75A47FDC-6A1B-8B4D-B160-A019428C84C1}"/>
              </a:ext>
            </a:extLst>
          </p:cNvPr>
          <p:cNvSpPr>
            <a:spLocks noGrp="1"/>
          </p:cNvSpPr>
          <p:nvPr>
            <p:ph type="body" sz="quarter" idx="10" hasCustomPrompt="1"/>
          </p:nvPr>
        </p:nvSpPr>
        <p:spPr>
          <a:xfrm>
            <a:off x="1672388" y="2482141"/>
            <a:ext cx="3816774" cy="1217930"/>
          </a:xfrm>
          <a:prstGeom prst="rect">
            <a:avLst/>
          </a:prstGeom>
        </p:spPr>
        <p:txBody>
          <a:bodyPr anchor="ctr">
            <a:normAutofit/>
          </a:bodyPr>
          <a:lstStyle>
            <a:lvl1pPr marL="0" indent="0" algn="ctr">
              <a:buFontTx/>
              <a:buNone/>
              <a:defRPr sz="2300" b="1">
                <a:solidFill>
                  <a:schemeClr val="accent1"/>
                </a:solidFill>
              </a:defRPr>
            </a:lvl1pPr>
          </a:lstStyle>
          <a:p>
            <a:pPr lvl="0"/>
            <a:r>
              <a:rPr lang="nl-NL"/>
              <a:t>Titel 1</a:t>
            </a:r>
          </a:p>
        </p:txBody>
      </p:sp>
      <p:sp>
        <p:nvSpPr>
          <p:cNvPr id="21" name="Tijdelijke aanduiding voor tekst 12">
            <a:extLst>
              <a:ext uri="{FF2B5EF4-FFF2-40B4-BE49-F238E27FC236}">
                <a16:creationId xmlns:a16="http://schemas.microsoft.com/office/drawing/2014/main" id="{C911B643-744A-474C-891B-29F8A6B4DCD8}"/>
              </a:ext>
            </a:extLst>
          </p:cNvPr>
          <p:cNvSpPr>
            <a:spLocks noGrp="1"/>
          </p:cNvSpPr>
          <p:nvPr>
            <p:ph type="body" sz="quarter" idx="11" hasCustomPrompt="1"/>
          </p:nvPr>
        </p:nvSpPr>
        <p:spPr>
          <a:xfrm>
            <a:off x="7326020" y="2482984"/>
            <a:ext cx="3816774" cy="1217930"/>
          </a:xfrm>
          <a:prstGeom prst="rect">
            <a:avLst/>
          </a:prstGeom>
        </p:spPr>
        <p:txBody>
          <a:bodyPr anchor="ctr">
            <a:normAutofit/>
          </a:bodyPr>
          <a:lstStyle>
            <a:lvl1pPr marL="0" indent="0" algn="ctr">
              <a:buFontTx/>
              <a:buNone/>
              <a:defRPr sz="2300" b="1">
                <a:solidFill>
                  <a:schemeClr val="accent1"/>
                </a:solidFill>
              </a:defRPr>
            </a:lvl1pPr>
          </a:lstStyle>
          <a:p>
            <a:pPr lvl="0"/>
            <a:r>
              <a:rPr lang="nl-NL"/>
              <a:t>Titel 2</a:t>
            </a:r>
          </a:p>
        </p:txBody>
      </p:sp>
      <p:sp>
        <p:nvSpPr>
          <p:cNvPr id="22" name="Tijdelijke aanduiding voor tekst 17">
            <a:extLst>
              <a:ext uri="{FF2B5EF4-FFF2-40B4-BE49-F238E27FC236}">
                <a16:creationId xmlns:a16="http://schemas.microsoft.com/office/drawing/2014/main" id="{15C268E1-7885-1245-81C6-2541A2008EB0}"/>
              </a:ext>
            </a:extLst>
          </p:cNvPr>
          <p:cNvSpPr>
            <a:spLocks noGrp="1"/>
          </p:cNvSpPr>
          <p:nvPr>
            <p:ph type="body" sz="quarter" idx="12" hasCustomPrompt="1"/>
          </p:nvPr>
        </p:nvSpPr>
        <p:spPr>
          <a:xfrm>
            <a:off x="1671877" y="4114921"/>
            <a:ext cx="3817144" cy="3674944"/>
          </a:xfrm>
          <a:prstGeom prst="rect">
            <a:avLst/>
          </a:prstGeom>
        </p:spPr>
        <p:txBody>
          <a:bodyPr anchor="ctr"/>
          <a:lstStyle>
            <a:lvl1pPr marL="342000" indent="-342000">
              <a:lnSpc>
                <a:spcPct val="120000"/>
              </a:lnSpc>
              <a:spcBef>
                <a:spcPts val="0"/>
              </a:spcBef>
              <a:defRPr sz="1500">
                <a:solidFill>
                  <a:schemeClr val="accent1"/>
                </a:solidFill>
              </a:defRPr>
            </a:lvl1pPr>
          </a:lstStyle>
          <a:p>
            <a:pPr lvl="0"/>
            <a:r>
              <a:rPr lang="nl-NL"/>
              <a:t>Tekst</a:t>
            </a:r>
          </a:p>
          <a:p>
            <a:pPr lvl="0"/>
            <a:r>
              <a:rPr lang="nl-NL"/>
              <a:t>Tekst</a:t>
            </a:r>
          </a:p>
          <a:p>
            <a:pPr lvl="0"/>
            <a:r>
              <a:rPr lang="nl-NL"/>
              <a:t>-</a:t>
            </a:r>
          </a:p>
          <a:p>
            <a:pPr lvl="0"/>
            <a:r>
              <a:rPr lang="nl-NL"/>
              <a:t>-</a:t>
            </a:r>
          </a:p>
          <a:p>
            <a:pPr lvl="0"/>
            <a:r>
              <a:rPr lang="nl-NL"/>
              <a:t>-</a:t>
            </a:r>
          </a:p>
          <a:p>
            <a:pPr lvl="0"/>
            <a:r>
              <a:rPr lang="nl-NL"/>
              <a:t>-</a:t>
            </a:r>
          </a:p>
        </p:txBody>
      </p:sp>
      <p:sp>
        <p:nvSpPr>
          <p:cNvPr id="23" name="Tijdelijke aanduiding voor tekst 17">
            <a:extLst>
              <a:ext uri="{FF2B5EF4-FFF2-40B4-BE49-F238E27FC236}">
                <a16:creationId xmlns:a16="http://schemas.microsoft.com/office/drawing/2014/main" id="{2CE20F47-FAD9-2C48-99D0-B8551C4015B4}"/>
              </a:ext>
            </a:extLst>
          </p:cNvPr>
          <p:cNvSpPr>
            <a:spLocks noGrp="1"/>
          </p:cNvSpPr>
          <p:nvPr>
            <p:ph type="body" sz="quarter" idx="13" hasCustomPrompt="1"/>
          </p:nvPr>
        </p:nvSpPr>
        <p:spPr>
          <a:xfrm>
            <a:off x="7326019" y="4114920"/>
            <a:ext cx="3817144" cy="3673960"/>
          </a:xfrm>
          <a:prstGeom prst="rect">
            <a:avLst/>
          </a:prstGeom>
        </p:spPr>
        <p:txBody>
          <a:bodyPr anchor="ctr"/>
          <a:lstStyle>
            <a:lvl1pPr marL="342000" indent="-342000">
              <a:lnSpc>
                <a:spcPct val="120000"/>
              </a:lnSpc>
              <a:spcBef>
                <a:spcPts val="0"/>
              </a:spcBef>
              <a:defRPr sz="1500">
                <a:solidFill>
                  <a:schemeClr val="accent1"/>
                </a:solidFill>
              </a:defRPr>
            </a:lvl1pPr>
          </a:lstStyle>
          <a:p>
            <a:pPr lvl="0"/>
            <a:r>
              <a:rPr lang="nl-NL"/>
              <a:t>Tekst</a:t>
            </a:r>
          </a:p>
          <a:p>
            <a:pPr lvl="0"/>
            <a:r>
              <a:rPr lang="nl-NL"/>
              <a:t>Tekst</a:t>
            </a:r>
          </a:p>
          <a:p>
            <a:pPr lvl="0"/>
            <a:r>
              <a:rPr lang="nl-NL"/>
              <a:t>-</a:t>
            </a:r>
          </a:p>
          <a:p>
            <a:pPr lvl="0"/>
            <a:r>
              <a:rPr lang="nl-NL"/>
              <a:t>-</a:t>
            </a:r>
          </a:p>
          <a:p>
            <a:pPr lvl="0"/>
            <a:r>
              <a:rPr lang="nl-NL"/>
              <a:t>-</a:t>
            </a:r>
          </a:p>
          <a:p>
            <a:pPr lvl="0"/>
            <a:r>
              <a:rPr lang="nl-NL"/>
              <a:t>-</a:t>
            </a:r>
          </a:p>
        </p:txBody>
      </p:sp>
    </p:spTree>
    <p:extLst>
      <p:ext uri="{BB962C8B-B14F-4D97-AF65-F5344CB8AC3E}">
        <p14:creationId xmlns:p14="http://schemas.microsoft.com/office/powerpoint/2010/main" val="341148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ekstslide bruin">
    <p:bg>
      <p:bgPr>
        <a:solidFill>
          <a:srgbClr val="AFAD94"/>
        </a:solidFill>
        <a:effectLst/>
      </p:bgPr>
    </p:bg>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E88D05A7-EBF6-4239-86A9-7602DA9232B1}"/>
              </a:ext>
            </a:extLst>
          </p:cNvPr>
          <p:cNvSpPr/>
          <p:nvPr userDrawn="1"/>
        </p:nvSpPr>
        <p:spPr>
          <a:xfrm>
            <a:off x="169433" y="225255"/>
            <a:ext cx="12632166" cy="9150691"/>
          </a:xfrm>
          <a:custGeom>
            <a:avLst/>
            <a:gdLst>
              <a:gd name="connsiteX0" fmla="*/ 1 w 12070976"/>
              <a:gd name="connsiteY0" fmla="*/ 1 h 6549655"/>
              <a:gd name="connsiteX1" fmla="*/ 1 w 12070976"/>
              <a:gd name="connsiteY1" fmla="*/ 176331 h 6549655"/>
              <a:gd name="connsiteX2" fmla="*/ 175774 w 12070976"/>
              <a:gd name="connsiteY2" fmla="*/ 1 h 6549655"/>
              <a:gd name="connsiteX3" fmla="*/ 0 w 12070976"/>
              <a:gd name="connsiteY3" fmla="*/ 0 h 6549655"/>
              <a:gd name="connsiteX4" fmla="*/ 12070976 w 12070976"/>
              <a:gd name="connsiteY4" fmla="*/ 0 h 6549655"/>
              <a:gd name="connsiteX5" fmla="*/ 12070976 w 12070976"/>
              <a:gd name="connsiteY5" fmla="*/ 6549655 h 6549655"/>
              <a:gd name="connsiteX6" fmla="*/ 0 w 12070976"/>
              <a:gd name="connsiteY6" fmla="*/ 6549655 h 65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0976" h="6549655">
                <a:moveTo>
                  <a:pt x="1" y="1"/>
                </a:moveTo>
                <a:lnTo>
                  <a:pt x="1" y="176331"/>
                </a:lnTo>
                <a:lnTo>
                  <a:pt x="175774" y="1"/>
                </a:lnTo>
                <a:close/>
                <a:moveTo>
                  <a:pt x="0" y="0"/>
                </a:moveTo>
                <a:lnTo>
                  <a:pt x="12070976" y="0"/>
                </a:lnTo>
                <a:lnTo>
                  <a:pt x="12070976" y="6549655"/>
                </a:lnTo>
                <a:lnTo>
                  <a:pt x="0" y="65496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23"/>
          </a:p>
        </p:txBody>
      </p:sp>
      <p:sp>
        <p:nvSpPr>
          <p:cNvPr id="10" name="Slide Number Placeholder 5">
            <a:extLst>
              <a:ext uri="{FF2B5EF4-FFF2-40B4-BE49-F238E27FC236}">
                <a16:creationId xmlns:a16="http://schemas.microsoft.com/office/drawing/2014/main" id="{FA7577E3-8233-4F2E-8D96-55433BC2271A}"/>
              </a:ext>
            </a:extLst>
          </p:cNvPr>
          <p:cNvSpPr>
            <a:spLocks noGrp="1"/>
          </p:cNvSpPr>
          <p:nvPr>
            <p:ph type="sldNum" sz="quarter" idx="12"/>
          </p:nvPr>
        </p:nvSpPr>
        <p:spPr>
          <a:xfrm>
            <a:off x="12259763" y="8675316"/>
            <a:ext cx="384048" cy="512064"/>
          </a:xfrm>
          <a:prstGeom prst="ellipse">
            <a:avLst/>
          </a:prstGeom>
          <a:noFill/>
        </p:spPr>
        <p:txBody>
          <a:bodyPr wrap="none" lIns="0" tIns="0" rIns="0" bIns="0" anchor="ctr"/>
          <a:lstStyle>
            <a:lvl1pPr algn="ctr">
              <a:defRPr sz="1260">
                <a:solidFill>
                  <a:srgbClr val="008ACE"/>
                </a:solidFill>
              </a:defRPr>
            </a:lvl1pPr>
          </a:lstStyle>
          <a:p>
            <a:fld id="{8A7A6979-0714-4377-B894-6BE4C2D6E202}" type="slidenum">
              <a:rPr lang="en-US" smtClean="0"/>
              <a:pPr/>
              <a:t>‹nr.›</a:t>
            </a:fld>
            <a:endParaRPr lang="en-US"/>
          </a:p>
        </p:txBody>
      </p:sp>
      <p:sp>
        <p:nvSpPr>
          <p:cNvPr id="3" name="Tijdelijke aanduiding voor tekst 2">
            <a:extLst>
              <a:ext uri="{FF2B5EF4-FFF2-40B4-BE49-F238E27FC236}">
                <a16:creationId xmlns:a16="http://schemas.microsoft.com/office/drawing/2014/main" id="{D9765294-2641-4FE5-9C1F-355BFCBACDE0}"/>
              </a:ext>
            </a:extLst>
          </p:cNvPr>
          <p:cNvSpPr>
            <a:spLocks noGrp="1"/>
          </p:cNvSpPr>
          <p:nvPr>
            <p:ph type="body" sz="quarter" idx="13"/>
          </p:nvPr>
        </p:nvSpPr>
        <p:spPr>
          <a:xfrm>
            <a:off x="450377" y="2895235"/>
            <a:ext cx="8260640" cy="5284199"/>
          </a:xfrm>
          <a:prstGeom prst="rect">
            <a:avLst/>
          </a:prstGeom>
        </p:spPr>
        <p:txBody>
          <a:bodyPr lIns="0" tIns="0" rIns="0" bIns="0"/>
          <a:lstStyle>
            <a:lvl1pPr marL="240030" indent="-240030">
              <a:buFont typeface="Wingdings" panose="05000000000000000000" pitchFamily="2" charset="2"/>
              <a:buChar char="§"/>
              <a:defRPr sz="2940">
                <a:latin typeface="+mj-lt"/>
              </a:defRPr>
            </a:lvl1pPr>
            <a:lvl2pPr marL="720090" indent="-240030">
              <a:buFont typeface="Calibri Light" panose="020F0302020204030204" pitchFamily="34" charset="0"/>
              <a:buChar char="-"/>
              <a:defRPr sz="2940">
                <a:latin typeface="+mj-lt"/>
              </a:defRPr>
            </a:lvl2pPr>
            <a:lvl3pPr>
              <a:defRPr sz="2940">
                <a:latin typeface="+mj-lt"/>
              </a:defRPr>
            </a:lvl3pPr>
          </a:lstStyle>
          <a:p>
            <a:pPr lvl="0"/>
            <a:r>
              <a:rPr lang="nl-NL"/>
              <a:t>Klikken om de tekststijl van het model te bewerken</a:t>
            </a:r>
          </a:p>
          <a:p>
            <a:pPr lvl="1"/>
            <a:r>
              <a:rPr lang="nl-NL"/>
              <a:t>Tweede niveau</a:t>
            </a:r>
          </a:p>
          <a:p>
            <a:pPr lvl="2"/>
            <a:r>
              <a:rPr lang="nl-NL"/>
              <a:t>Derde niveau</a:t>
            </a:r>
          </a:p>
        </p:txBody>
      </p:sp>
      <p:sp>
        <p:nvSpPr>
          <p:cNvPr id="16" name="Titel 5">
            <a:extLst>
              <a:ext uri="{FF2B5EF4-FFF2-40B4-BE49-F238E27FC236}">
                <a16:creationId xmlns:a16="http://schemas.microsoft.com/office/drawing/2014/main" id="{18825F56-4795-4484-8EC1-411B41580B48}"/>
              </a:ext>
            </a:extLst>
          </p:cNvPr>
          <p:cNvSpPr>
            <a:spLocks noGrp="1"/>
          </p:cNvSpPr>
          <p:nvPr>
            <p:ph type="title" hasCustomPrompt="1"/>
          </p:nvPr>
        </p:nvSpPr>
        <p:spPr>
          <a:xfrm>
            <a:off x="450377" y="709684"/>
            <a:ext cx="10679436" cy="1631661"/>
          </a:xfrm>
          <a:prstGeom prst="rect">
            <a:avLst/>
          </a:prstGeom>
        </p:spPr>
        <p:txBody>
          <a:bodyPr lIns="0" tIns="0" rIns="0" bIns="0"/>
          <a:lstStyle>
            <a:lvl1pPr>
              <a:lnSpc>
                <a:spcPct val="80000"/>
              </a:lnSpc>
              <a:defRPr sz="2800" b="1">
                <a:solidFill>
                  <a:srgbClr val="008ACE"/>
                </a:solidFill>
                <a:latin typeface="+mn-lt"/>
              </a:defRPr>
            </a:lvl1pPr>
          </a:lstStyle>
          <a:p>
            <a:r>
              <a:rPr lang="nl-NL"/>
              <a:t>Klik om een titel toe te voegen</a:t>
            </a:r>
          </a:p>
        </p:txBody>
      </p:sp>
    </p:spTree>
    <p:extLst>
      <p:ext uri="{BB962C8B-B14F-4D97-AF65-F5344CB8AC3E}">
        <p14:creationId xmlns:p14="http://schemas.microsoft.com/office/powerpoint/2010/main" val="4081491321"/>
      </p:ext>
    </p:extLst>
  </p:cSld>
  <p:clrMapOvr>
    <a:masterClrMapping/>
  </p:clrMapOvr>
  <p:hf hdr="0" ftr="0" dt="0"/>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okken dia 2">
    <p:spTree>
      <p:nvGrpSpPr>
        <p:cNvPr id="1" name=""/>
        <p:cNvGrpSpPr/>
        <p:nvPr/>
      </p:nvGrpSpPr>
      <p:grpSpPr>
        <a:xfrm>
          <a:off x="0" y="0"/>
          <a:ext cx="0" cy="0"/>
          <a:chOff x="0" y="0"/>
          <a:chExt cx="0" cy="0"/>
        </a:xfrm>
      </p:grpSpPr>
      <p:sp>
        <p:nvSpPr>
          <p:cNvPr id="16" name="Afgeronde rechthoek 15">
            <a:extLst>
              <a:ext uri="{FF2B5EF4-FFF2-40B4-BE49-F238E27FC236}">
                <a16:creationId xmlns:a16="http://schemas.microsoft.com/office/drawing/2014/main" id="{F142FBEC-4A89-0948-84E8-2F4D18156207}"/>
              </a:ext>
            </a:extLst>
          </p:cNvPr>
          <p:cNvSpPr/>
          <p:nvPr userDrawn="1"/>
        </p:nvSpPr>
        <p:spPr>
          <a:xfrm>
            <a:off x="8506327" y="1757565"/>
            <a:ext cx="3771954"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7" name="Afgeronde rechthoek 16">
            <a:extLst>
              <a:ext uri="{FF2B5EF4-FFF2-40B4-BE49-F238E27FC236}">
                <a16:creationId xmlns:a16="http://schemas.microsoft.com/office/drawing/2014/main" id="{3FD2888D-BBAE-2A4F-BABE-C7033558CAB3}"/>
              </a:ext>
            </a:extLst>
          </p:cNvPr>
          <p:cNvSpPr/>
          <p:nvPr userDrawn="1"/>
        </p:nvSpPr>
        <p:spPr>
          <a:xfrm>
            <a:off x="523319" y="1757565"/>
            <a:ext cx="3771955"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8" name="Afgeronde rechthoek 17">
            <a:extLst>
              <a:ext uri="{FF2B5EF4-FFF2-40B4-BE49-F238E27FC236}">
                <a16:creationId xmlns:a16="http://schemas.microsoft.com/office/drawing/2014/main" id="{30B93F92-32A1-C845-B684-045C385CF31D}"/>
              </a:ext>
            </a:extLst>
          </p:cNvPr>
          <p:cNvSpPr/>
          <p:nvPr userDrawn="1"/>
        </p:nvSpPr>
        <p:spPr>
          <a:xfrm>
            <a:off x="4514823" y="1757565"/>
            <a:ext cx="3771955"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4" name="Tijdelijke aanduiding voor tekst 12">
            <a:extLst>
              <a:ext uri="{FF2B5EF4-FFF2-40B4-BE49-F238E27FC236}">
                <a16:creationId xmlns:a16="http://schemas.microsoft.com/office/drawing/2014/main" id="{9DB54861-2DFA-F34D-979B-C9F01451928C}"/>
              </a:ext>
            </a:extLst>
          </p:cNvPr>
          <p:cNvSpPr>
            <a:spLocks noGrp="1"/>
          </p:cNvSpPr>
          <p:nvPr>
            <p:ph type="body" sz="quarter" idx="10" hasCustomPrompt="1"/>
          </p:nvPr>
        </p:nvSpPr>
        <p:spPr>
          <a:xfrm>
            <a:off x="558315" y="2392515"/>
            <a:ext cx="3701962" cy="744421"/>
          </a:xfrm>
          <a:prstGeom prst="rect">
            <a:avLst/>
          </a:prstGeom>
        </p:spPr>
        <p:txBody>
          <a:bodyPr anchor="ctr">
            <a:normAutofit/>
          </a:bodyPr>
          <a:lstStyle>
            <a:lvl1pPr marL="0" indent="0" algn="ctr">
              <a:buFontTx/>
              <a:buNone/>
              <a:defRPr sz="2200" b="1">
                <a:solidFill>
                  <a:schemeClr val="accent1"/>
                </a:solidFill>
              </a:defRPr>
            </a:lvl1pPr>
          </a:lstStyle>
          <a:p>
            <a:pPr lvl="0"/>
            <a:r>
              <a:rPr lang="nl-NL"/>
              <a:t>Titel 1</a:t>
            </a:r>
          </a:p>
        </p:txBody>
      </p:sp>
      <p:sp>
        <p:nvSpPr>
          <p:cNvPr id="27" name="Tijdelijke aanduiding voor tekst 12">
            <a:extLst>
              <a:ext uri="{FF2B5EF4-FFF2-40B4-BE49-F238E27FC236}">
                <a16:creationId xmlns:a16="http://schemas.microsoft.com/office/drawing/2014/main" id="{AF6A98BD-F281-FE4A-B461-0F59D353950D}"/>
              </a:ext>
            </a:extLst>
          </p:cNvPr>
          <p:cNvSpPr>
            <a:spLocks noGrp="1"/>
          </p:cNvSpPr>
          <p:nvPr>
            <p:ph type="body" sz="quarter" idx="11"/>
          </p:nvPr>
        </p:nvSpPr>
        <p:spPr>
          <a:xfrm>
            <a:off x="566484" y="3276815"/>
            <a:ext cx="3701962" cy="4526871"/>
          </a:xfrm>
          <a:prstGeom prst="rect">
            <a:avLst/>
          </a:prstGeom>
        </p:spPr>
        <p:txBody>
          <a:bodyPr anchor="ctr">
            <a:normAutofit/>
          </a:bodyPr>
          <a:lstStyle>
            <a:lvl1pPr marL="0" indent="0" algn="ctr">
              <a:lnSpc>
                <a:spcPct val="120000"/>
              </a:lnSpc>
              <a:buSzPct val="100000"/>
              <a:buFont typeface="Arial" panose="020B0604020202020204" pitchFamily="34" charset="0"/>
              <a:buNone/>
              <a:defRPr sz="1500" b="0">
                <a:solidFill>
                  <a:schemeClr val="accent1"/>
                </a:solidFill>
              </a:defRPr>
            </a:lvl1pPr>
          </a:lstStyle>
          <a:p>
            <a:pPr marL="0" indent="0" algn="ctr">
              <a:lnSpc>
                <a:spcPct val="120000"/>
              </a:lnSpc>
              <a:buSzPct val="100000"/>
              <a:buFont typeface="Arial" panose="020B0604020202020204" pitchFamily="34" charset="0"/>
              <a:buNone/>
            </a:pPr>
            <a:endParaRPr lang="nl-NL" sz="1500">
              <a:solidFill>
                <a:schemeClr val="accent1"/>
              </a:solidFill>
            </a:endParaRPr>
          </a:p>
          <a:p>
            <a:pPr marL="0" indent="0" algn="ctr">
              <a:lnSpc>
                <a:spcPct val="120000"/>
              </a:lnSpc>
              <a:buSzPct val="100000"/>
              <a:buFont typeface="Arial" panose="020B0604020202020204" pitchFamily="34" charset="0"/>
              <a:buNone/>
            </a:pPr>
            <a:r>
              <a:rPr lang="nl-NL" sz="1500">
                <a:solidFill>
                  <a:schemeClr val="accent1"/>
                </a:solidFill>
              </a:rPr>
              <a:t>Tekst 1</a:t>
            </a:r>
          </a:p>
          <a:p>
            <a:pPr marL="0" indent="0" algn="ctr">
              <a:lnSpc>
                <a:spcPct val="120000"/>
              </a:lnSpc>
              <a:buSzPct val="100000"/>
              <a:buFont typeface="Arial" panose="020B0604020202020204" pitchFamily="34" charset="0"/>
              <a:buNone/>
            </a:pPr>
            <a:r>
              <a:rPr lang="nl-NL" sz="1500">
                <a:solidFill>
                  <a:schemeClr val="accent1"/>
                </a:solidFill>
              </a:rPr>
              <a:t>Tekst 2</a:t>
            </a:r>
          </a:p>
          <a:p>
            <a:pPr marL="0" indent="0" algn="ctr">
              <a:lnSpc>
                <a:spcPct val="120000"/>
              </a:lnSpc>
              <a:buSzPct val="100000"/>
              <a:buFont typeface="Arial" panose="020B0604020202020204" pitchFamily="34" charset="0"/>
              <a:buNone/>
            </a:pPr>
            <a:r>
              <a:rPr lang="nl-NL" sz="1500">
                <a:solidFill>
                  <a:schemeClr val="accent1"/>
                </a:solidFill>
              </a:rPr>
              <a:t>Tekst 3</a:t>
            </a:r>
          </a:p>
          <a:p>
            <a:pPr marL="0" indent="0" algn="ctr">
              <a:lnSpc>
                <a:spcPct val="120000"/>
              </a:lnSpc>
              <a:buSzPct val="100000"/>
              <a:buFont typeface="Arial" panose="020B0604020202020204" pitchFamily="34" charset="0"/>
              <a:buNone/>
            </a:pPr>
            <a:endParaRPr lang="nl-NL" sz="1500" b="1">
              <a:solidFill>
                <a:schemeClr val="accent1"/>
              </a:solidFill>
            </a:endParaRPr>
          </a:p>
          <a:p>
            <a:pPr marL="0" indent="0" algn="ctr">
              <a:lnSpc>
                <a:spcPct val="120000"/>
              </a:lnSpc>
              <a:buSzPct val="100000"/>
              <a:buFont typeface="Arial" panose="020B0604020202020204" pitchFamily="34" charset="0"/>
              <a:buNone/>
            </a:pPr>
            <a:r>
              <a:rPr lang="nl-NL" sz="1500" b="1">
                <a:solidFill>
                  <a:schemeClr val="accent1"/>
                </a:solidFill>
              </a:rPr>
              <a:t>Tekst 3</a:t>
            </a:r>
          </a:p>
          <a:p>
            <a:pPr marL="0" indent="0" algn="ctr">
              <a:lnSpc>
                <a:spcPct val="120000"/>
              </a:lnSpc>
              <a:buSzPct val="100000"/>
              <a:buFont typeface="Arial" panose="020B0604020202020204" pitchFamily="34" charset="0"/>
              <a:buNone/>
            </a:pPr>
            <a:r>
              <a:rPr lang="nl-NL" sz="1500">
                <a:solidFill>
                  <a:schemeClr val="accent1"/>
                </a:solidFill>
              </a:rPr>
              <a:t>Tekst 4</a:t>
            </a:r>
          </a:p>
          <a:p>
            <a:pPr marL="0" indent="0" algn="ctr">
              <a:lnSpc>
                <a:spcPct val="120000"/>
              </a:lnSpc>
              <a:buSzPct val="100000"/>
              <a:buFont typeface="Arial" panose="020B0604020202020204" pitchFamily="34" charset="0"/>
              <a:buNone/>
            </a:pPr>
            <a:endParaRPr lang="nl-NL" sz="1500">
              <a:solidFill>
                <a:schemeClr val="accent1"/>
              </a:solidFill>
            </a:endParaRPr>
          </a:p>
          <a:p>
            <a:pPr marL="0" indent="0" algn="ctr">
              <a:lnSpc>
                <a:spcPct val="120000"/>
              </a:lnSpc>
              <a:buSzPct val="100000"/>
              <a:buFont typeface="Arial" panose="020B0604020202020204" pitchFamily="34" charset="0"/>
              <a:buNone/>
            </a:pPr>
            <a:r>
              <a:rPr lang="nl-NL" sz="1500">
                <a:solidFill>
                  <a:schemeClr val="accent1"/>
                </a:solidFill>
              </a:rPr>
              <a:t>Tekst 5</a:t>
            </a:r>
          </a:p>
          <a:p>
            <a:pPr lvl="0"/>
            <a:endParaRPr lang="nl-NL"/>
          </a:p>
        </p:txBody>
      </p:sp>
      <p:sp>
        <p:nvSpPr>
          <p:cNvPr id="29" name="Tijdelijke aanduiding voor tekst 12">
            <a:extLst>
              <a:ext uri="{FF2B5EF4-FFF2-40B4-BE49-F238E27FC236}">
                <a16:creationId xmlns:a16="http://schemas.microsoft.com/office/drawing/2014/main" id="{C7F52A1B-7023-3642-B84B-D080348EF5FD}"/>
              </a:ext>
            </a:extLst>
          </p:cNvPr>
          <p:cNvSpPr>
            <a:spLocks noGrp="1"/>
          </p:cNvSpPr>
          <p:nvPr>
            <p:ph type="body" sz="quarter" idx="12" hasCustomPrompt="1"/>
          </p:nvPr>
        </p:nvSpPr>
        <p:spPr>
          <a:xfrm>
            <a:off x="4549819" y="3276814"/>
            <a:ext cx="3701962" cy="4526871"/>
          </a:xfrm>
          <a:prstGeom prst="rect">
            <a:avLst/>
          </a:prstGeom>
        </p:spPr>
        <p:txBody>
          <a:bodyPr anchor="t">
            <a:normAutofit/>
          </a:bodyPr>
          <a:lstStyle>
            <a:lvl1pPr marL="0" indent="0" algn="ctr">
              <a:lnSpc>
                <a:spcPct val="120000"/>
              </a:lnSpc>
              <a:buSzPct val="100000"/>
              <a:buFont typeface="Arial" panose="020B0604020202020204" pitchFamily="34" charset="0"/>
              <a:buNone/>
              <a:defRPr sz="1500" b="1">
                <a:solidFill>
                  <a:schemeClr val="accent1"/>
                </a:solidFill>
              </a:defRPr>
            </a:lvl1pPr>
          </a:lstStyle>
          <a:p>
            <a:pPr lvl="0"/>
            <a:r>
              <a:rPr lang="nl-NL"/>
              <a:t>Tekst</a:t>
            </a:r>
          </a:p>
        </p:txBody>
      </p:sp>
      <p:sp>
        <p:nvSpPr>
          <p:cNvPr id="30" name="Tijdelijke aanduiding voor tekst 12">
            <a:extLst>
              <a:ext uri="{FF2B5EF4-FFF2-40B4-BE49-F238E27FC236}">
                <a16:creationId xmlns:a16="http://schemas.microsoft.com/office/drawing/2014/main" id="{67F21407-27B0-CD49-BE0B-E5E0F42EE304}"/>
              </a:ext>
            </a:extLst>
          </p:cNvPr>
          <p:cNvSpPr>
            <a:spLocks noGrp="1"/>
          </p:cNvSpPr>
          <p:nvPr>
            <p:ph type="body" sz="quarter" idx="13" hasCustomPrompt="1"/>
          </p:nvPr>
        </p:nvSpPr>
        <p:spPr>
          <a:xfrm>
            <a:off x="4549819" y="2392515"/>
            <a:ext cx="3701962" cy="744421"/>
          </a:xfrm>
          <a:prstGeom prst="rect">
            <a:avLst/>
          </a:prstGeom>
        </p:spPr>
        <p:txBody>
          <a:bodyPr anchor="ctr">
            <a:normAutofit/>
          </a:bodyPr>
          <a:lstStyle>
            <a:lvl1pPr marL="0" indent="0" algn="ctr">
              <a:buFontTx/>
              <a:buNone/>
              <a:defRPr sz="2200" b="1">
                <a:solidFill>
                  <a:schemeClr val="accent1"/>
                </a:solidFill>
              </a:defRPr>
            </a:lvl1pPr>
          </a:lstStyle>
          <a:p>
            <a:pPr lvl="0"/>
            <a:r>
              <a:rPr lang="nl-NL"/>
              <a:t>Titel 2</a:t>
            </a:r>
          </a:p>
        </p:txBody>
      </p:sp>
      <p:sp>
        <p:nvSpPr>
          <p:cNvPr id="31" name="Tijdelijke aanduiding voor tekst 12">
            <a:extLst>
              <a:ext uri="{FF2B5EF4-FFF2-40B4-BE49-F238E27FC236}">
                <a16:creationId xmlns:a16="http://schemas.microsoft.com/office/drawing/2014/main" id="{E4985990-84B4-9446-AAE3-8E4A90022A9E}"/>
              </a:ext>
            </a:extLst>
          </p:cNvPr>
          <p:cNvSpPr>
            <a:spLocks noGrp="1"/>
          </p:cNvSpPr>
          <p:nvPr>
            <p:ph type="body" sz="quarter" idx="14" hasCustomPrompt="1"/>
          </p:nvPr>
        </p:nvSpPr>
        <p:spPr>
          <a:xfrm>
            <a:off x="8541323" y="2392515"/>
            <a:ext cx="3701962" cy="744421"/>
          </a:xfrm>
          <a:prstGeom prst="rect">
            <a:avLst/>
          </a:prstGeom>
        </p:spPr>
        <p:txBody>
          <a:bodyPr anchor="ctr">
            <a:normAutofit/>
          </a:bodyPr>
          <a:lstStyle>
            <a:lvl1pPr marL="0" indent="0" algn="ctr">
              <a:buFontTx/>
              <a:buNone/>
              <a:defRPr sz="2200" b="1">
                <a:solidFill>
                  <a:schemeClr val="accent1"/>
                </a:solidFill>
              </a:defRPr>
            </a:lvl1pPr>
          </a:lstStyle>
          <a:p>
            <a:pPr lvl="0"/>
            <a:r>
              <a:rPr lang="nl-NL"/>
              <a:t>Titel 3</a:t>
            </a:r>
          </a:p>
        </p:txBody>
      </p:sp>
      <p:sp>
        <p:nvSpPr>
          <p:cNvPr id="32" name="Tijdelijke aanduiding voor tekst 12">
            <a:extLst>
              <a:ext uri="{FF2B5EF4-FFF2-40B4-BE49-F238E27FC236}">
                <a16:creationId xmlns:a16="http://schemas.microsoft.com/office/drawing/2014/main" id="{31155727-3A77-B147-B1B2-0966617AFBC1}"/>
              </a:ext>
            </a:extLst>
          </p:cNvPr>
          <p:cNvSpPr>
            <a:spLocks noGrp="1"/>
          </p:cNvSpPr>
          <p:nvPr>
            <p:ph type="body" sz="quarter" idx="15" hasCustomPrompt="1"/>
          </p:nvPr>
        </p:nvSpPr>
        <p:spPr>
          <a:xfrm>
            <a:off x="8541323" y="3276814"/>
            <a:ext cx="3701962" cy="4526871"/>
          </a:xfrm>
          <a:prstGeom prst="rect">
            <a:avLst/>
          </a:prstGeom>
        </p:spPr>
        <p:txBody>
          <a:bodyPr anchor="t">
            <a:normAutofit/>
          </a:bodyPr>
          <a:lstStyle>
            <a:lvl1pPr marL="0" indent="0" algn="ctr">
              <a:lnSpc>
                <a:spcPct val="120000"/>
              </a:lnSpc>
              <a:buSzPct val="100000"/>
              <a:buFont typeface="Arial" panose="020B0604020202020204" pitchFamily="34" charset="0"/>
              <a:buNone/>
              <a:defRPr sz="1500" b="1">
                <a:solidFill>
                  <a:schemeClr val="accent1"/>
                </a:solidFill>
              </a:defRPr>
            </a:lvl1pPr>
          </a:lstStyle>
          <a:p>
            <a:pPr lvl="0"/>
            <a:r>
              <a:rPr lang="nl-NL"/>
              <a:t>Tekst</a:t>
            </a:r>
          </a:p>
        </p:txBody>
      </p:sp>
      <p:sp>
        <p:nvSpPr>
          <p:cNvPr id="33" name="Titel 5">
            <a:extLst>
              <a:ext uri="{FF2B5EF4-FFF2-40B4-BE49-F238E27FC236}">
                <a16:creationId xmlns:a16="http://schemas.microsoft.com/office/drawing/2014/main" id="{C6DC6986-EC4F-6F42-A00D-B24584082D65}"/>
              </a:ext>
            </a:extLst>
          </p:cNvPr>
          <p:cNvSpPr>
            <a:spLocks noGrp="1"/>
          </p:cNvSpPr>
          <p:nvPr>
            <p:ph type="title" hasCustomPrompt="1"/>
          </p:nvPr>
        </p:nvSpPr>
        <p:spPr>
          <a:xfrm>
            <a:off x="523319" y="520328"/>
            <a:ext cx="11041380" cy="1102940"/>
          </a:xfrm>
          <a:prstGeom prst="rect">
            <a:avLst/>
          </a:prstGeom>
        </p:spPr>
        <p:txBody>
          <a:bodyPr anchor="ctr">
            <a:normAutofit/>
          </a:bodyPr>
          <a:lstStyle>
            <a:lvl1pPr>
              <a:defRPr sz="2300" b="1">
                <a:solidFill>
                  <a:schemeClr val="bg1"/>
                </a:solidFill>
              </a:defRPr>
            </a:lvl1pPr>
          </a:lstStyle>
          <a:p>
            <a:r>
              <a:rPr lang="nl-NL"/>
              <a:t>paginatitel</a:t>
            </a:r>
          </a:p>
        </p:txBody>
      </p:sp>
    </p:spTree>
    <p:extLst>
      <p:ext uri="{BB962C8B-B14F-4D97-AF65-F5344CB8AC3E}">
        <p14:creationId xmlns:p14="http://schemas.microsoft.com/office/powerpoint/2010/main" val="28075837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Wrap up geel">
    <p:spTree>
      <p:nvGrpSpPr>
        <p:cNvPr id="1" name=""/>
        <p:cNvGrpSpPr/>
        <p:nvPr/>
      </p:nvGrpSpPr>
      <p:grpSpPr>
        <a:xfrm>
          <a:off x="0" y="0"/>
          <a:ext cx="0" cy="0"/>
          <a:chOff x="0" y="0"/>
          <a:chExt cx="0" cy="0"/>
        </a:xfrm>
      </p:grpSpPr>
      <p:sp>
        <p:nvSpPr>
          <p:cNvPr id="6" name="Freeform 80">
            <a:extLst>
              <a:ext uri="{FF2B5EF4-FFF2-40B4-BE49-F238E27FC236}">
                <a16:creationId xmlns:a16="http://schemas.microsoft.com/office/drawing/2014/main" id="{BCEF5A96-2B90-1E49-8F24-F1C61050EF82}"/>
              </a:ext>
            </a:extLst>
          </p:cNvPr>
          <p:cNvSpPr>
            <a:spLocks/>
          </p:cNvSpPr>
          <p:nvPr userDrawn="1"/>
        </p:nvSpPr>
        <p:spPr bwMode="auto">
          <a:xfrm>
            <a:off x="5455192" y="2556350"/>
            <a:ext cx="1891216" cy="2588299"/>
          </a:xfrm>
          <a:custGeom>
            <a:avLst/>
            <a:gdLst>
              <a:gd name="T0" fmla="*/ 2147483647 w 352"/>
              <a:gd name="T1" fmla="*/ 2147483647 h 361"/>
              <a:gd name="T2" fmla="*/ 2147483647 w 352"/>
              <a:gd name="T3" fmla="*/ 2147483647 h 361"/>
              <a:gd name="T4" fmla="*/ 2147483647 w 352"/>
              <a:gd name="T5" fmla="*/ 2147483647 h 361"/>
              <a:gd name="T6" fmla="*/ 2147483647 w 352"/>
              <a:gd name="T7" fmla="*/ 2147483647 h 361"/>
              <a:gd name="T8" fmla="*/ 2147483647 w 352"/>
              <a:gd name="T9" fmla="*/ 2147483647 h 361"/>
              <a:gd name="T10" fmla="*/ 2147483647 w 352"/>
              <a:gd name="T11" fmla="*/ 2147483647 h 361"/>
              <a:gd name="T12" fmla="*/ 2147483647 w 352"/>
              <a:gd name="T13" fmla="*/ 2147483647 h 361"/>
              <a:gd name="T14" fmla="*/ 2147483647 w 352"/>
              <a:gd name="T15" fmla="*/ 2147483647 h 361"/>
              <a:gd name="T16" fmla="*/ 2147483647 w 352"/>
              <a:gd name="T17" fmla="*/ 0 h 361"/>
              <a:gd name="T18" fmla="*/ 2147483647 w 352"/>
              <a:gd name="T19" fmla="*/ 2147483647 h 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361"/>
              <a:gd name="T32" fmla="*/ 352 w 352"/>
              <a:gd name="T33" fmla="*/ 361 h 3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361">
                <a:moveTo>
                  <a:pt x="199" y="31"/>
                </a:moveTo>
                <a:cubicBezTo>
                  <a:pt x="253" y="40"/>
                  <a:pt x="301" y="76"/>
                  <a:pt x="322" y="130"/>
                </a:cubicBezTo>
                <a:cubicBezTo>
                  <a:pt x="352" y="211"/>
                  <a:pt x="311" y="301"/>
                  <a:pt x="231" y="331"/>
                </a:cubicBezTo>
                <a:cubicBezTo>
                  <a:pt x="150" y="361"/>
                  <a:pt x="60" y="321"/>
                  <a:pt x="30" y="240"/>
                </a:cubicBezTo>
                <a:cubicBezTo>
                  <a:pt x="0" y="160"/>
                  <a:pt x="40" y="71"/>
                  <a:pt x="120" y="40"/>
                </a:cubicBezTo>
                <a:cubicBezTo>
                  <a:pt x="120" y="40"/>
                  <a:pt x="120" y="40"/>
                  <a:pt x="120" y="40"/>
                </a:cubicBezTo>
                <a:cubicBezTo>
                  <a:pt x="132" y="71"/>
                  <a:pt x="132" y="71"/>
                  <a:pt x="132" y="71"/>
                </a:cubicBezTo>
                <a:cubicBezTo>
                  <a:pt x="167" y="18"/>
                  <a:pt x="167" y="18"/>
                  <a:pt x="167" y="18"/>
                </a:cubicBezTo>
                <a:cubicBezTo>
                  <a:pt x="106" y="0"/>
                  <a:pt x="106" y="0"/>
                  <a:pt x="106" y="0"/>
                </a:cubicBezTo>
                <a:cubicBezTo>
                  <a:pt x="112" y="17"/>
                  <a:pt x="112" y="17"/>
                  <a:pt x="112" y="17"/>
                </a:cubicBezTo>
              </a:path>
            </a:pathLst>
          </a:custGeom>
          <a:noFill/>
          <a:ln w="60325" cap="sq">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sz="2117">
              <a:solidFill>
                <a:schemeClr val="bg1"/>
              </a:solidFill>
            </a:endParaRPr>
          </a:p>
        </p:txBody>
      </p:sp>
      <p:sp>
        <p:nvSpPr>
          <p:cNvPr id="7" name="Tijdelijke aanduiding voor inhoud 4">
            <a:extLst>
              <a:ext uri="{FF2B5EF4-FFF2-40B4-BE49-F238E27FC236}">
                <a16:creationId xmlns:a16="http://schemas.microsoft.com/office/drawing/2014/main" id="{56038259-8A06-1540-8EDF-3407A7CAC291}"/>
              </a:ext>
            </a:extLst>
          </p:cNvPr>
          <p:cNvSpPr>
            <a:spLocks noGrp="1"/>
          </p:cNvSpPr>
          <p:nvPr>
            <p:ph sz="quarter" idx="10" hasCustomPrompt="1"/>
          </p:nvPr>
        </p:nvSpPr>
        <p:spPr>
          <a:xfrm>
            <a:off x="5455192" y="5729003"/>
            <a:ext cx="1891216" cy="1105751"/>
          </a:xfrm>
          <a:prstGeom prst="rect">
            <a:avLst/>
          </a:prstGeom>
        </p:spPr>
        <p:txBody>
          <a:bodyPr anchor="ctr"/>
          <a:lstStyle>
            <a:lvl1pPr marL="0" indent="0" algn="ctr">
              <a:buFontTx/>
              <a:buNone/>
              <a:defRPr b="1">
                <a:solidFill>
                  <a:schemeClr val="bg1"/>
                </a:solidFill>
              </a:defRPr>
            </a:lvl1pPr>
          </a:lstStyle>
          <a:p>
            <a:pPr lvl="0"/>
            <a:r>
              <a:rPr lang="nl-NL" err="1"/>
              <a:t>Wrap</a:t>
            </a:r>
            <a:r>
              <a:rPr lang="nl-NL"/>
              <a:t>-up</a:t>
            </a:r>
          </a:p>
        </p:txBody>
      </p:sp>
    </p:spTree>
    <p:extLst>
      <p:ext uri="{BB962C8B-B14F-4D97-AF65-F5344CB8AC3E}">
        <p14:creationId xmlns:p14="http://schemas.microsoft.com/office/powerpoint/2010/main" val="1240069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Wrap up groen">
    <p:spTree>
      <p:nvGrpSpPr>
        <p:cNvPr id="1" name=""/>
        <p:cNvGrpSpPr/>
        <p:nvPr/>
      </p:nvGrpSpPr>
      <p:grpSpPr>
        <a:xfrm>
          <a:off x="0" y="0"/>
          <a:ext cx="0" cy="0"/>
          <a:chOff x="0" y="0"/>
          <a:chExt cx="0" cy="0"/>
        </a:xfrm>
      </p:grpSpPr>
      <p:sp>
        <p:nvSpPr>
          <p:cNvPr id="4" name="Tijdelijke aanduiding voor inhoud 4">
            <a:extLst>
              <a:ext uri="{FF2B5EF4-FFF2-40B4-BE49-F238E27FC236}">
                <a16:creationId xmlns:a16="http://schemas.microsoft.com/office/drawing/2014/main" id="{64FE3551-1B62-984C-9E5F-F40450DF5C06}"/>
              </a:ext>
            </a:extLst>
          </p:cNvPr>
          <p:cNvSpPr>
            <a:spLocks noGrp="1"/>
          </p:cNvSpPr>
          <p:nvPr>
            <p:ph sz="quarter" idx="10" hasCustomPrompt="1"/>
          </p:nvPr>
        </p:nvSpPr>
        <p:spPr>
          <a:xfrm>
            <a:off x="5455192" y="5729003"/>
            <a:ext cx="1891216" cy="1105751"/>
          </a:xfrm>
          <a:prstGeom prst="rect">
            <a:avLst/>
          </a:prstGeom>
        </p:spPr>
        <p:txBody>
          <a:bodyPr anchor="ctr"/>
          <a:lstStyle>
            <a:lvl1pPr marL="0" indent="0" algn="ctr">
              <a:buFontTx/>
              <a:buNone/>
              <a:defRPr b="1">
                <a:solidFill>
                  <a:schemeClr val="bg1"/>
                </a:solidFill>
              </a:defRPr>
            </a:lvl1pPr>
          </a:lstStyle>
          <a:p>
            <a:pPr lvl="0"/>
            <a:r>
              <a:rPr lang="nl-NL" err="1"/>
              <a:t>Wrap</a:t>
            </a:r>
            <a:r>
              <a:rPr lang="nl-NL"/>
              <a:t>-up</a:t>
            </a:r>
          </a:p>
        </p:txBody>
      </p:sp>
      <p:sp>
        <p:nvSpPr>
          <p:cNvPr id="5" name="Tijdelijke aanduiding voor afbeelding 4">
            <a:extLst>
              <a:ext uri="{FF2B5EF4-FFF2-40B4-BE49-F238E27FC236}">
                <a16:creationId xmlns:a16="http://schemas.microsoft.com/office/drawing/2014/main" id="{B7615DAC-D046-7A40-9968-9A5A24D042CA}"/>
              </a:ext>
            </a:extLst>
          </p:cNvPr>
          <p:cNvSpPr>
            <a:spLocks noGrp="1"/>
          </p:cNvSpPr>
          <p:nvPr>
            <p:ph type="pic" sz="quarter" idx="11"/>
          </p:nvPr>
        </p:nvSpPr>
        <p:spPr>
          <a:xfrm>
            <a:off x="5069801" y="1862658"/>
            <a:ext cx="2661999" cy="3218180"/>
          </a:xfrm>
        </p:spPr>
        <p:txBody>
          <a:bodyPr/>
          <a:lstStyle/>
          <a:p>
            <a:endParaRPr lang="nl-NL"/>
          </a:p>
        </p:txBody>
      </p:sp>
    </p:spTree>
    <p:extLst>
      <p:ext uri="{BB962C8B-B14F-4D97-AF65-F5344CB8AC3E}">
        <p14:creationId xmlns:p14="http://schemas.microsoft.com/office/powerpoint/2010/main" val="28128493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eldia roo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8404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eldia roo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C116D182-EE81-604C-A299-6133FAF09EF5}"/>
              </a:ext>
            </a:extLst>
          </p:cNvPr>
          <p:cNvPicPr>
            <a:picLocks noChangeAspect="1"/>
          </p:cNvPicPr>
          <p:nvPr userDrawn="1"/>
        </p:nvPicPr>
        <p:blipFill rotWithShape="1">
          <a:blip r:embed="rId2"/>
          <a:srcRect l="8405" t="28620" r="8578" b="34353"/>
          <a:stretch/>
        </p:blipFill>
        <p:spPr>
          <a:xfrm>
            <a:off x="3429818" y="3212990"/>
            <a:ext cx="6595167" cy="1961026"/>
          </a:xfrm>
          <a:prstGeom prst="rect">
            <a:avLst/>
          </a:prstGeom>
        </p:spPr>
      </p:pic>
      <p:sp>
        <p:nvSpPr>
          <p:cNvPr id="5" name="Tekstvak 4">
            <a:extLst>
              <a:ext uri="{FF2B5EF4-FFF2-40B4-BE49-F238E27FC236}">
                <a16:creationId xmlns:a16="http://schemas.microsoft.com/office/drawing/2014/main" id="{6E8EEB2F-9166-7D4C-A9B9-2C7EAF123CEC}"/>
              </a:ext>
            </a:extLst>
          </p:cNvPr>
          <p:cNvSpPr txBox="1"/>
          <p:nvPr userDrawn="1"/>
        </p:nvSpPr>
        <p:spPr>
          <a:xfrm>
            <a:off x="3161227" y="5739580"/>
            <a:ext cx="7132346" cy="8309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a:solidFill>
                  <a:schemeClr val="bg1"/>
                </a:solidFill>
                <a:latin typeface="Century Gothic" panose="020B0502020202020204" pitchFamily="34" charset="0"/>
              </a:rPr>
              <a:t>van goede intenties naar sturen op impact</a:t>
            </a:r>
          </a:p>
          <a:p>
            <a:endParaRPr lang="nl-NL" sz="2400" b="1">
              <a:latin typeface="Century Gothic" panose="020B0502020202020204" pitchFamily="34" charset="0"/>
            </a:endParaRPr>
          </a:p>
        </p:txBody>
      </p:sp>
    </p:spTree>
    <p:extLst>
      <p:ext uri="{BB962C8B-B14F-4D97-AF65-F5344CB8AC3E}">
        <p14:creationId xmlns:p14="http://schemas.microsoft.com/office/powerpoint/2010/main" val="31813857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eldia rood - tekst aanpasbaar">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C116D182-EE81-604C-A299-6133FAF09EF5}"/>
              </a:ext>
            </a:extLst>
          </p:cNvPr>
          <p:cNvPicPr>
            <a:picLocks noChangeAspect="1"/>
          </p:cNvPicPr>
          <p:nvPr userDrawn="1"/>
        </p:nvPicPr>
        <p:blipFill rotWithShape="1">
          <a:blip r:embed="rId2"/>
          <a:srcRect l="8405" t="28620" r="8578" b="34353"/>
          <a:stretch/>
        </p:blipFill>
        <p:spPr>
          <a:xfrm>
            <a:off x="3429818" y="3212990"/>
            <a:ext cx="6595167" cy="1961026"/>
          </a:xfrm>
          <a:prstGeom prst="rect">
            <a:avLst/>
          </a:prstGeom>
        </p:spPr>
      </p:pic>
      <p:sp>
        <p:nvSpPr>
          <p:cNvPr id="4" name="Tijdelijke aanduiding voor inhoud 4">
            <a:extLst>
              <a:ext uri="{FF2B5EF4-FFF2-40B4-BE49-F238E27FC236}">
                <a16:creationId xmlns:a16="http://schemas.microsoft.com/office/drawing/2014/main" id="{E4EBCE1E-595C-BF4C-9CB5-CB1BBEB10867}"/>
              </a:ext>
            </a:extLst>
          </p:cNvPr>
          <p:cNvSpPr>
            <a:spLocks noGrp="1"/>
          </p:cNvSpPr>
          <p:nvPr>
            <p:ph sz="quarter" idx="10" hasCustomPrompt="1"/>
          </p:nvPr>
        </p:nvSpPr>
        <p:spPr>
          <a:xfrm>
            <a:off x="3428357" y="5273566"/>
            <a:ext cx="6598087" cy="1029017"/>
          </a:xfrm>
          <a:prstGeom prst="rect">
            <a:avLst/>
          </a:prstGeom>
        </p:spPr>
        <p:txBody>
          <a:bodyPr anchor="ctr"/>
          <a:lstStyle>
            <a:lvl1pPr marL="0" indent="0" algn="l">
              <a:buFontTx/>
              <a:buNone/>
              <a:defRPr sz="2000">
                <a:solidFill>
                  <a:schemeClr val="bg1"/>
                </a:solidFill>
              </a:defRPr>
            </a:lvl1pPr>
          </a:lstStyle>
          <a:p>
            <a:pPr lvl="0"/>
            <a:r>
              <a:rPr lang="nl-NL"/>
              <a:t>Van goede intenties naar sturen op impact</a:t>
            </a:r>
          </a:p>
        </p:txBody>
      </p:sp>
    </p:spTree>
    <p:extLst>
      <p:ext uri="{BB962C8B-B14F-4D97-AF65-F5344CB8AC3E}">
        <p14:creationId xmlns:p14="http://schemas.microsoft.com/office/powerpoint/2010/main" val="4079433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oofdstukdia">
    <p:spTree>
      <p:nvGrpSpPr>
        <p:cNvPr id="1" name=""/>
        <p:cNvGrpSpPr/>
        <p:nvPr/>
      </p:nvGrpSpPr>
      <p:grpSpPr>
        <a:xfrm>
          <a:off x="0" y="0"/>
          <a:ext cx="0" cy="0"/>
          <a:chOff x="0" y="0"/>
          <a:chExt cx="0" cy="0"/>
        </a:xfrm>
      </p:grpSpPr>
      <p:sp>
        <p:nvSpPr>
          <p:cNvPr id="4" name="Freeform 75">
            <a:extLst>
              <a:ext uri="{FF2B5EF4-FFF2-40B4-BE49-F238E27FC236}">
                <a16:creationId xmlns:a16="http://schemas.microsoft.com/office/drawing/2014/main" id="{D3D43D39-7408-834B-BA0C-922D85840315}"/>
              </a:ext>
            </a:extLst>
          </p:cNvPr>
          <p:cNvSpPr>
            <a:spLocks noChangeAspect="1"/>
          </p:cNvSpPr>
          <p:nvPr userDrawn="1"/>
        </p:nvSpPr>
        <p:spPr bwMode="auto">
          <a:xfrm>
            <a:off x="5758669" y="2218510"/>
            <a:ext cx="1284263" cy="2881021"/>
          </a:xfrm>
          <a:custGeom>
            <a:avLst/>
            <a:gdLst>
              <a:gd name="T0" fmla="*/ 2147483647 w 220"/>
              <a:gd name="T1" fmla="*/ 2147483647 h 370"/>
              <a:gd name="T2" fmla="*/ 2147483647 w 220"/>
              <a:gd name="T3" fmla="*/ 2147483647 h 370"/>
              <a:gd name="T4" fmla="*/ 2147483647 w 220"/>
              <a:gd name="T5" fmla="*/ 2147483647 h 370"/>
              <a:gd name="T6" fmla="*/ 2147483647 w 220"/>
              <a:gd name="T7" fmla="*/ 2147483647 h 370"/>
              <a:gd name="T8" fmla="*/ 2147483647 w 220"/>
              <a:gd name="T9" fmla="*/ 2147483647 h 370"/>
              <a:gd name="T10" fmla="*/ 2147483647 w 220"/>
              <a:gd name="T11" fmla="*/ 2147483647 h 370"/>
              <a:gd name="T12" fmla="*/ 2147483647 w 220"/>
              <a:gd name="T13" fmla="*/ 2147483647 h 370"/>
              <a:gd name="T14" fmla="*/ 2147483647 w 220"/>
              <a:gd name="T15" fmla="*/ 2147483647 h 370"/>
              <a:gd name="T16" fmla="*/ 2147483647 w 220"/>
              <a:gd name="T17" fmla="*/ 2147483647 h 370"/>
              <a:gd name="T18" fmla="*/ 2147483647 w 220"/>
              <a:gd name="T19" fmla="*/ 2147483647 h 370"/>
              <a:gd name="T20" fmla="*/ 2147483647 w 220"/>
              <a:gd name="T21" fmla="*/ 2147483647 h 370"/>
              <a:gd name="T22" fmla="*/ 2147483647 w 220"/>
              <a:gd name="T23" fmla="*/ 2147483647 h 370"/>
              <a:gd name="T24" fmla="*/ 2147483647 w 220"/>
              <a:gd name="T25" fmla="*/ 2147483647 h 370"/>
              <a:gd name="T26" fmla="*/ 2147483647 w 220"/>
              <a:gd name="T27" fmla="*/ 2147483647 h 370"/>
              <a:gd name="T28" fmla="*/ 2147483647 w 220"/>
              <a:gd name="T29" fmla="*/ 2147483647 h 370"/>
              <a:gd name="T30" fmla="*/ 2147483647 w 220"/>
              <a:gd name="T31" fmla="*/ 2147483647 h 370"/>
              <a:gd name="T32" fmla="*/ 2147483647 w 220"/>
              <a:gd name="T33" fmla="*/ 0 h 370"/>
              <a:gd name="T34" fmla="*/ 0 w 220"/>
              <a:gd name="T35" fmla="*/ 2147483647 h 370"/>
              <a:gd name="T36" fmla="*/ 2147483647 w 220"/>
              <a:gd name="T37" fmla="*/ 2147483647 h 370"/>
              <a:gd name="T38" fmla="*/ 2147483647 w 220"/>
              <a:gd name="T39" fmla="*/ 2147483647 h 370"/>
              <a:gd name="T40" fmla="*/ 2147483647 w 220"/>
              <a:gd name="T41" fmla="*/ 2147483647 h 370"/>
              <a:gd name="T42" fmla="*/ 2147483647 w 220"/>
              <a:gd name="T43" fmla="*/ 2147483647 h 370"/>
              <a:gd name="T44" fmla="*/ 2147483647 w 220"/>
              <a:gd name="T45" fmla="*/ 2147483647 h 370"/>
              <a:gd name="T46" fmla="*/ 2147483647 w 220"/>
              <a:gd name="T47" fmla="*/ 2147483647 h 370"/>
              <a:gd name="T48" fmla="*/ 2147483647 w 220"/>
              <a:gd name="T49" fmla="*/ 2147483647 h 370"/>
              <a:gd name="T50" fmla="*/ 2147483647 w 220"/>
              <a:gd name="T51" fmla="*/ 2147483647 h 370"/>
              <a:gd name="T52" fmla="*/ 2147483647 w 220"/>
              <a:gd name="T53" fmla="*/ 2147483647 h 370"/>
              <a:gd name="T54" fmla="*/ 2147483647 w 220"/>
              <a:gd name="T55" fmla="*/ 2147483647 h 370"/>
              <a:gd name="T56" fmla="*/ 2147483647 w 220"/>
              <a:gd name="T57" fmla="*/ 2147483647 h 370"/>
              <a:gd name="T58" fmla="*/ 2147483647 w 220"/>
              <a:gd name="T59" fmla="*/ 2147483647 h 370"/>
              <a:gd name="T60" fmla="*/ 2147483647 w 220"/>
              <a:gd name="T61" fmla="*/ 2147483647 h 370"/>
              <a:gd name="T62" fmla="*/ 2147483647 w 220"/>
              <a:gd name="T63" fmla="*/ 2147483647 h 3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0"/>
              <a:gd name="T97" fmla="*/ 0 h 370"/>
              <a:gd name="T98" fmla="*/ 220 w 220"/>
              <a:gd name="T99" fmla="*/ 370 h 3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0" h="370">
                <a:moveTo>
                  <a:pt x="140" y="346"/>
                </a:moveTo>
                <a:cubicBezTo>
                  <a:pt x="134" y="360"/>
                  <a:pt x="121" y="370"/>
                  <a:pt x="105" y="370"/>
                </a:cubicBezTo>
                <a:cubicBezTo>
                  <a:pt x="85" y="370"/>
                  <a:pt x="68" y="353"/>
                  <a:pt x="68" y="333"/>
                </a:cubicBezTo>
                <a:cubicBezTo>
                  <a:pt x="68" y="320"/>
                  <a:pt x="68" y="320"/>
                  <a:pt x="68" y="320"/>
                </a:cubicBezTo>
                <a:cubicBezTo>
                  <a:pt x="159" y="320"/>
                  <a:pt x="159" y="320"/>
                  <a:pt x="159" y="320"/>
                </a:cubicBezTo>
                <a:cubicBezTo>
                  <a:pt x="165" y="320"/>
                  <a:pt x="170" y="315"/>
                  <a:pt x="170" y="309"/>
                </a:cubicBezTo>
                <a:cubicBezTo>
                  <a:pt x="170" y="302"/>
                  <a:pt x="165" y="297"/>
                  <a:pt x="159" y="297"/>
                </a:cubicBezTo>
                <a:cubicBezTo>
                  <a:pt x="54" y="297"/>
                  <a:pt x="54" y="297"/>
                  <a:pt x="54" y="297"/>
                </a:cubicBezTo>
                <a:cubicBezTo>
                  <a:pt x="48" y="297"/>
                  <a:pt x="43" y="292"/>
                  <a:pt x="43" y="286"/>
                </a:cubicBezTo>
                <a:cubicBezTo>
                  <a:pt x="43" y="279"/>
                  <a:pt x="48" y="274"/>
                  <a:pt x="54" y="274"/>
                </a:cubicBezTo>
                <a:cubicBezTo>
                  <a:pt x="152" y="274"/>
                  <a:pt x="152" y="274"/>
                  <a:pt x="152" y="274"/>
                </a:cubicBezTo>
                <a:cubicBezTo>
                  <a:pt x="158" y="274"/>
                  <a:pt x="163" y="269"/>
                  <a:pt x="163" y="263"/>
                </a:cubicBezTo>
                <a:cubicBezTo>
                  <a:pt x="164" y="259"/>
                  <a:pt x="164" y="259"/>
                  <a:pt x="164" y="259"/>
                </a:cubicBezTo>
                <a:cubicBezTo>
                  <a:pt x="164" y="233"/>
                  <a:pt x="173" y="209"/>
                  <a:pt x="187" y="193"/>
                </a:cubicBezTo>
                <a:cubicBezTo>
                  <a:pt x="191" y="189"/>
                  <a:pt x="191" y="189"/>
                  <a:pt x="191" y="189"/>
                </a:cubicBezTo>
                <a:cubicBezTo>
                  <a:pt x="209" y="172"/>
                  <a:pt x="220" y="146"/>
                  <a:pt x="220" y="116"/>
                </a:cubicBezTo>
                <a:cubicBezTo>
                  <a:pt x="220" y="52"/>
                  <a:pt x="171" y="0"/>
                  <a:pt x="110" y="0"/>
                </a:cubicBezTo>
                <a:cubicBezTo>
                  <a:pt x="50" y="0"/>
                  <a:pt x="0" y="52"/>
                  <a:pt x="0" y="116"/>
                </a:cubicBezTo>
                <a:cubicBezTo>
                  <a:pt x="0" y="146"/>
                  <a:pt x="12" y="172"/>
                  <a:pt x="30" y="189"/>
                </a:cubicBezTo>
                <a:cubicBezTo>
                  <a:pt x="33" y="193"/>
                  <a:pt x="33" y="193"/>
                  <a:pt x="33" y="193"/>
                </a:cubicBezTo>
                <a:cubicBezTo>
                  <a:pt x="47" y="208"/>
                  <a:pt x="56" y="230"/>
                  <a:pt x="57" y="253"/>
                </a:cubicBezTo>
                <a:cubicBezTo>
                  <a:pt x="98" y="253"/>
                  <a:pt x="98" y="253"/>
                  <a:pt x="98" y="253"/>
                </a:cubicBezTo>
                <a:cubicBezTo>
                  <a:pt x="98" y="161"/>
                  <a:pt x="98" y="161"/>
                  <a:pt x="98" y="161"/>
                </a:cubicBezTo>
                <a:cubicBezTo>
                  <a:pt x="98" y="148"/>
                  <a:pt x="94" y="137"/>
                  <a:pt x="85" y="137"/>
                </a:cubicBezTo>
                <a:cubicBezTo>
                  <a:pt x="76" y="137"/>
                  <a:pt x="72" y="145"/>
                  <a:pt x="72" y="159"/>
                </a:cubicBezTo>
                <a:cubicBezTo>
                  <a:pt x="72" y="163"/>
                  <a:pt x="72" y="163"/>
                  <a:pt x="72" y="163"/>
                </a:cubicBezTo>
                <a:cubicBezTo>
                  <a:pt x="72" y="181"/>
                  <a:pt x="91" y="199"/>
                  <a:pt x="110" y="199"/>
                </a:cubicBezTo>
                <a:cubicBezTo>
                  <a:pt x="129" y="199"/>
                  <a:pt x="150" y="181"/>
                  <a:pt x="150" y="163"/>
                </a:cubicBezTo>
                <a:cubicBezTo>
                  <a:pt x="150" y="161"/>
                  <a:pt x="150" y="161"/>
                  <a:pt x="150" y="161"/>
                </a:cubicBezTo>
                <a:cubicBezTo>
                  <a:pt x="150" y="148"/>
                  <a:pt x="145" y="137"/>
                  <a:pt x="137" y="137"/>
                </a:cubicBezTo>
                <a:cubicBezTo>
                  <a:pt x="128" y="137"/>
                  <a:pt x="123" y="148"/>
                  <a:pt x="123" y="161"/>
                </a:cubicBezTo>
                <a:cubicBezTo>
                  <a:pt x="123" y="253"/>
                  <a:pt x="123" y="253"/>
                  <a:pt x="123" y="253"/>
                </a:cubicBezTo>
              </a:path>
            </a:pathLst>
          </a:custGeom>
          <a:noFill/>
          <a:ln w="60325" cap="sq">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sz="2400"/>
          </a:p>
        </p:txBody>
      </p:sp>
      <p:sp>
        <p:nvSpPr>
          <p:cNvPr id="5" name="Tijdelijke aanduiding voor tekst 2">
            <a:extLst>
              <a:ext uri="{FF2B5EF4-FFF2-40B4-BE49-F238E27FC236}">
                <a16:creationId xmlns:a16="http://schemas.microsoft.com/office/drawing/2014/main" id="{2372E704-8F15-8A4C-8EA5-064789FB2CA2}"/>
              </a:ext>
            </a:extLst>
          </p:cNvPr>
          <p:cNvSpPr>
            <a:spLocks noGrp="1"/>
          </p:cNvSpPr>
          <p:nvPr>
            <p:ph type="body" idx="1" hasCustomPrompt="1"/>
          </p:nvPr>
        </p:nvSpPr>
        <p:spPr>
          <a:xfrm>
            <a:off x="4228044" y="5942180"/>
            <a:ext cx="4345513" cy="2100262"/>
          </a:xfrm>
          <a:prstGeom prst="rect">
            <a:avLst/>
          </a:prstGeom>
        </p:spPr>
        <p:txBody>
          <a:bodyPr>
            <a:normAutofit/>
          </a:bodyPr>
          <a:lstStyle>
            <a:lvl1pPr marL="0" indent="0" algn="ctr">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Titel. </a:t>
            </a:r>
            <a:r>
              <a:rPr lang="nl-NL" err="1"/>
              <a:t>bijv</a:t>
            </a:r>
            <a:r>
              <a:rPr lang="nl-NL"/>
              <a:t>: Opleiding </a:t>
            </a:r>
          </a:p>
          <a:p>
            <a:pPr lvl="0"/>
            <a:r>
              <a:rPr lang="nl-NL"/>
              <a:t>impactmanagement</a:t>
            </a:r>
          </a:p>
        </p:txBody>
      </p:sp>
    </p:spTree>
    <p:extLst>
      <p:ext uri="{BB962C8B-B14F-4D97-AF65-F5344CB8AC3E}">
        <p14:creationId xmlns:p14="http://schemas.microsoft.com/office/powerpoint/2010/main" val="11362229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okkendia rood">
    <p:spTree>
      <p:nvGrpSpPr>
        <p:cNvPr id="1" name=""/>
        <p:cNvGrpSpPr/>
        <p:nvPr/>
      </p:nvGrpSpPr>
      <p:grpSpPr>
        <a:xfrm>
          <a:off x="0" y="0"/>
          <a:ext cx="0" cy="0"/>
          <a:chOff x="0" y="0"/>
          <a:chExt cx="0" cy="0"/>
        </a:xfrm>
      </p:grpSpPr>
      <p:sp>
        <p:nvSpPr>
          <p:cNvPr id="7" name="Afgeronde rechthoek 6">
            <a:extLst>
              <a:ext uri="{FF2B5EF4-FFF2-40B4-BE49-F238E27FC236}">
                <a16:creationId xmlns:a16="http://schemas.microsoft.com/office/drawing/2014/main" id="{D8F7FFFC-D9BE-884E-ACD4-F7A4A3B9F947}"/>
              </a:ext>
            </a:extLst>
          </p:cNvPr>
          <p:cNvSpPr/>
          <p:nvPr userDrawn="1"/>
        </p:nvSpPr>
        <p:spPr>
          <a:xfrm>
            <a:off x="697792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p>
        </p:txBody>
      </p:sp>
      <p:sp>
        <p:nvSpPr>
          <p:cNvPr id="8" name="Afgeronde rechthoek 7">
            <a:extLst>
              <a:ext uri="{FF2B5EF4-FFF2-40B4-BE49-F238E27FC236}">
                <a16:creationId xmlns:a16="http://schemas.microsoft.com/office/drawing/2014/main" id="{1C6EC2B3-4BF4-8A49-99EA-3AD47747EB34}"/>
              </a:ext>
            </a:extLst>
          </p:cNvPr>
          <p:cNvSpPr/>
          <p:nvPr userDrawn="1"/>
        </p:nvSpPr>
        <p:spPr>
          <a:xfrm>
            <a:off x="133787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tx1"/>
              </a:solidFill>
            </a:endParaRPr>
          </a:p>
        </p:txBody>
      </p:sp>
      <p:pic>
        <p:nvPicPr>
          <p:cNvPr id="13" name="Graphic 12">
            <a:extLst>
              <a:ext uri="{FF2B5EF4-FFF2-40B4-BE49-F238E27FC236}">
                <a16:creationId xmlns:a16="http://schemas.microsoft.com/office/drawing/2014/main" id="{3DE58BDC-C9B9-6646-8F6D-36DBC528C7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6126687" y="4879333"/>
            <a:ext cx="548227" cy="728893"/>
          </a:xfrm>
          <a:prstGeom prst="rect">
            <a:avLst/>
          </a:prstGeom>
        </p:spPr>
      </p:pic>
      <p:sp>
        <p:nvSpPr>
          <p:cNvPr id="15" name="Afgeronde rechthoek 14">
            <a:extLst>
              <a:ext uri="{FF2B5EF4-FFF2-40B4-BE49-F238E27FC236}">
                <a16:creationId xmlns:a16="http://schemas.microsoft.com/office/drawing/2014/main" id="{909CD269-2682-4B47-BDF6-866FE9C30C97}"/>
              </a:ext>
            </a:extLst>
          </p:cNvPr>
          <p:cNvSpPr/>
          <p:nvPr userDrawn="1"/>
        </p:nvSpPr>
        <p:spPr>
          <a:xfrm>
            <a:off x="697792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6" name="Afgeronde rechthoek 15">
            <a:extLst>
              <a:ext uri="{FF2B5EF4-FFF2-40B4-BE49-F238E27FC236}">
                <a16:creationId xmlns:a16="http://schemas.microsoft.com/office/drawing/2014/main" id="{D775E1D9-07A0-6D45-A7DF-7A94FEB68910}"/>
              </a:ext>
            </a:extLst>
          </p:cNvPr>
          <p:cNvSpPr/>
          <p:nvPr userDrawn="1"/>
        </p:nvSpPr>
        <p:spPr>
          <a:xfrm>
            <a:off x="133787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7" name="Afgeronde rechthoek 16">
            <a:extLst>
              <a:ext uri="{FF2B5EF4-FFF2-40B4-BE49-F238E27FC236}">
                <a16:creationId xmlns:a16="http://schemas.microsoft.com/office/drawing/2014/main" id="{F65B9810-0C82-6747-95F6-CFC35A1CEA5A}"/>
              </a:ext>
            </a:extLst>
          </p:cNvPr>
          <p:cNvSpPr/>
          <p:nvPr userDrawn="1"/>
        </p:nvSpPr>
        <p:spPr>
          <a:xfrm>
            <a:off x="697792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8" name="Afgeronde rechthoek 17">
            <a:extLst>
              <a:ext uri="{FF2B5EF4-FFF2-40B4-BE49-F238E27FC236}">
                <a16:creationId xmlns:a16="http://schemas.microsoft.com/office/drawing/2014/main" id="{C7FBC030-FD68-074D-8A01-6773B9A1712A}"/>
              </a:ext>
            </a:extLst>
          </p:cNvPr>
          <p:cNvSpPr/>
          <p:nvPr userDrawn="1"/>
        </p:nvSpPr>
        <p:spPr>
          <a:xfrm>
            <a:off x="1337871" y="1812322"/>
            <a:ext cx="4485808"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9" name="Titel 5">
            <a:extLst>
              <a:ext uri="{FF2B5EF4-FFF2-40B4-BE49-F238E27FC236}">
                <a16:creationId xmlns:a16="http://schemas.microsoft.com/office/drawing/2014/main" id="{E607C0A6-A3D1-3248-825F-DF508CC7960D}"/>
              </a:ext>
            </a:extLst>
          </p:cNvPr>
          <p:cNvSpPr>
            <a:spLocks noGrp="1"/>
          </p:cNvSpPr>
          <p:nvPr>
            <p:ph type="title"/>
          </p:nvPr>
        </p:nvSpPr>
        <p:spPr>
          <a:xfrm>
            <a:off x="523319" y="520328"/>
            <a:ext cx="11041380" cy="1102940"/>
          </a:xfrm>
          <a:prstGeom prst="rect">
            <a:avLst/>
          </a:prstGeom>
        </p:spPr>
        <p:txBody>
          <a:bodyPr anchor="ctr">
            <a:normAutofit/>
          </a:bodyPr>
          <a:lstStyle>
            <a:lvl1pPr>
              <a:defRPr sz="2300" b="1">
                <a:solidFill>
                  <a:schemeClr val="bg1"/>
                </a:solidFill>
              </a:defRPr>
            </a:lvl1pPr>
          </a:lstStyle>
          <a:p>
            <a:r>
              <a:rPr lang="nl-NL"/>
              <a:t>Klik om stijl te bewerken</a:t>
            </a:r>
          </a:p>
        </p:txBody>
      </p:sp>
      <p:sp>
        <p:nvSpPr>
          <p:cNvPr id="20" name="Tijdelijke aanduiding voor tekst 12">
            <a:extLst>
              <a:ext uri="{FF2B5EF4-FFF2-40B4-BE49-F238E27FC236}">
                <a16:creationId xmlns:a16="http://schemas.microsoft.com/office/drawing/2014/main" id="{5D0653C8-9DDF-574F-BD64-E4A9F5C90554}"/>
              </a:ext>
            </a:extLst>
          </p:cNvPr>
          <p:cNvSpPr>
            <a:spLocks noGrp="1"/>
          </p:cNvSpPr>
          <p:nvPr>
            <p:ph type="body" sz="quarter" idx="10" hasCustomPrompt="1"/>
          </p:nvPr>
        </p:nvSpPr>
        <p:spPr>
          <a:xfrm>
            <a:off x="1672388" y="2482141"/>
            <a:ext cx="3816774" cy="1217930"/>
          </a:xfrm>
          <a:prstGeom prst="rect">
            <a:avLst/>
          </a:prstGeom>
        </p:spPr>
        <p:txBody>
          <a:bodyPr anchor="ctr">
            <a:normAutofit/>
          </a:bodyPr>
          <a:lstStyle>
            <a:lvl1pPr marL="0" indent="0" algn="ctr">
              <a:buFontTx/>
              <a:buNone/>
              <a:defRPr sz="2300" b="1">
                <a:solidFill>
                  <a:schemeClr val="accent1"/>
                </a:solidFill>
              </a:defRPr>
            </a:lvl1pPr>
          </a:lstStyle>
          <a:p>
            <a:pPr lvl="0"/>
            <a:r>
              <a:rPr lang="nl-NL"/>
              <a:t>Titel 1</a:t>
            </a:r>
          </a:p>
        </p:txBody>
      </p:sp>
      <p:sp>
        <p:nvSpPr>
          <p:cNvPr id="21" name="Tijdelijke aanduiding voor tekst 12">
            <a:extLst>
              <a:ext uri="{FF2B5EF4-FFF2-40B4-BE49-F238E27FC236}">
                <a16:creationId xmlns:a16="http://schemas.microsoft.com/office/drawing/2014/main" id="{D270893B-D167-534B-99EA-BC51BDE43E0A}"/>
              </a:ext>
            </a:extLst>
          </p:cNvPr>
          <p:cNvSpPr>
            <a:spLocks noGrp="1"/>
          </p:cNvSpPr>
          <p:nvPr>
            <p:ph type="body" sz="quarter" idx="11" hasCustomPrompt="1"/>
          </p:nvPr>
        </p:nvSpPr>
        <p:spPr>
          <a:xfrm>
            <a:off x="7326020" y="2482984"/>
            <a:ext cx="3816774" cy="1217930"/>
          </a:xfrm>
          <a:prstGeom prst="rect">
            <a:avLst/>
          </a:prstGeom>
        </p:spPr>
        <p:txBody>
          <a:bodyPr anchor="ctr">
            <a:normAutofit/>
          </a:bodyPr>
          <a:lstStyle>
            <a:lvl1pPr marL="0" indent="0" algn="ctr">
              <a:buFontTx/>
              <a:buNone/>
              <a:defRPr sz="2300" b="1">
                <a:solidFill>
                  <a:schemeClr val="accent1"/>
                </a:solidFill>
              </a:defRPr>
            </a:lvl1pPr>
          </a:lstStyle>
          <a:p>
            <a:pPr lvl="0"/>
            <a:r>
              <a:rPr lang="nl-NL"/>
              <a:t>Titel 2</a:t>
            </a:r>
          </a:p>
        </p:txBody>
      </p:sp>
      <p:sp>
        <p:nvSpPr>
          <p:cNvPr id="22" name="Tijdelijke aanduiding voor tekst 17">
            <a:extLst>
              <a:ext uri="{FF2B5EF4-FFF2-40B4-BE49-F238E27FC236}">
                <a16:creationId xmlns:a16="http://schemas.microsoft.com/office/drawing/2014/main" id="{080B31CB-46AD-354F-8CD7-3D51158EF05E}"/>
              </a:ext>
            </a:extLst>
          </p:cNvPr>
          <p:cNvSpPr>
            <a:spLocks noGrp="1"/>
          </p:cNvSpPr>
          <p:nvPr>
            <p:ph type="body" sz="quarter" idx="12" hasCustomPrompt="1"/>
          </p:nvPr>
        </p:nvSpPr>
        <p:spPr>
          <a:xfrm>
            <a:off x="1671877" y="4114921"/>
            <a:ext cx="3817144" cy="3674944"/>
          </a:xfrm>
          <a:prstGeom prst="rect">
            <a:avLst/>
          </a:prstGeom>
        </p:spPr>
        <p:txBody>
          <a:bodyPr anchor="ctr"/>
          <a:lstStyle>
            <a:lvl1pPr marL="342000" indent="-342000">
              <a:lnSpc>
                <a:spcPct val="120000"/>
              </a:lnSpc>
              <a:spcBef>
                <a:spcPts val="0"/>
              </a:spcBef>
              <a:defRPr sz="1500">
                <a:solidFill>
                  <a:schemeClr val="accent1"/>
                </a:solidFill>
              </a:defRPr>
            </a:lvl1pPr>
          </a:lstStyle>
          <a:p>
            <a:pPr lvl="0"/>
            <a:r>
              <a:rPr lang="nl-NL"/>
              <a:t>Tekst</a:t>
            </a:r>
          </a:p>
          <a:p>
            <a:pPr lvl="0"/>
            <a:r>
              <a:rPr lang="nl-NL"/>
              <a:t>Tekst</a:t>
            </a:r>
          </a:p>
          <a:p>
            <a:pPr lvl="0"/>
            <a:r>
              <a:rPr lang="nl-NL"/>
              <a:t>-</a:t>
            </a:r>
          </a:p>
          <a:p>
            <a:pPr lvl="0"/>
            <a:r>
              <a:rPr lang="nl-NL"/>
              <a:t>-</a:t>
            </a:r>
          </a:p>
          <a:p>
            <a:pPr lvl="0"/>
            <a:r>
              <a:rPr lang="nl-NL"/>
              <a:t>-</a:t>
            </a:r>
          </a:p>
          <a:p>
            <a:pPr lvl="0"/>
            <a:r>
              <a:rPr lang="nl-NL"/>
              <a:t>-</a:t>
            </a:r>
          </a:p>
        </p:txBody>
      </p:sp>
      <p:sp>
        <p:nvSpPr>
          <p:cNvPr id="23" name="Tijdelijke aanduiding voor tekst 17">
            <a:extLst>
              <a:ext uri="{FF2B5EF4-FFF2-40B4-BE49-F238E27FC236}">
                <a16:creationId xmlns:a16="http://schemas.microsoft.com/office/drawing/2014/main" id="{52AF02DD-1F31-E640-9EEE-B6C2FF40D813}"/>
              </a:ext>
            </a:extLst>
          </p:cNvPr>
          <p:cNvSpPr>
            <a:spLocks noGrp="1"/>
          </p:cNvSpPr>
          <p:nvPr>
            <p:ph type="body" sz="quarter" idx="13" hasCustomPrompt="1"/>
          </p:nvPr>
        </p:nvSpPr>
        <p:spPr>
          <a:xfrm>
            <a:off x="7326019" y="4114920"/>
            <a:ext cx="3817144" cy="3673960"/>
          </a:xfrm>
          <a:prstGeom prst="rect">
            <a:avLst/>
          </a:prstGeom>
        </p:spPr>
        <p:txBody>
          <a:bodyPr anchor="ctr"/>
          <a:lstStyle>
            <a:lvl1pPr marL="342000" indent="-342000">
              <a:lnSpc>
                <a:spcPct val="120000"/>
              </a:lnSpc>
              <a:spcBef>
                <a:spcPts val="0"/>
              </a:spcBef>
              <a:defRPr sz="1500">
                <a:solidFill>
                  <a:schemeClr val="accent1"/>
                </a:solidFill>
              </a:defRPr>
            </a:lvl1pPr>
          </a:lstStyle>
          <a:p>
            <a:pPr lvl="0"/>
            <a:r>
              <a:rPr lang="nl-NL"/>
              <a:t>Tekst</a:t>
            </a:r>
          </a:p>
          <a:p>
            <a:pPr lvl="0"/>
            <a:r>
              <a:rPr lang="nl-NL"/>
              <a:t>Tekst</a:t>
            </a:r>
          </a:p>
          <a:p>
            <a:pPr lvl="0"/>
            <a:r>
              <a:rPr lang="nl-NL"/>
              <a:t>-</a:t>
            </a:r>
          </a:p>
          <a:p>
            <a:pPr lvl="0"/>
            <a:r>
              <a:rPr lang="nl-NL"/>
              <a:t>-</a:t>
            </a:r>
          </a:p>
          <a:p>
            <a:pPr lvl="0"/>
            <a:r>
              <a:rPr lang="nl-NL"/>
              <a:t>-</a:t>
            </a:r>
          </a:p>
          <a:p>
            <a:pPr lvl="0"/>
            <a:r>
              <a:rPr lang="nl-NL"/>
              <a:t>-</a:t>
            </a:r>
          </a:p>
        </p:txBody>
      </p:sp>
    </p:spTree>
    <p:extLst>
      <p:ext uri="{BB962C8B-B14F-4D97-AF65-F5344CB8AC3E}">
        <p14:creationId xmlns:p14="http://schemas.microsoft.com/office/powerpoint/2010/main" val="38401267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okken dia 2">
    <p:spTree>
      <p:nvGrpSpPr>
        <p:cNvPr id="1" name=""/>
        <p:cNvGrpSpPr/>
        <p:nvPr/>
      </p:nvGrpSpPr>
      <p:grpSpPr>
        <a:xfrm>
          <a:off x="0" y="0"/>
          <a:ext cx="0" cy="0"/>
          <a:chOff x="0" y="0"/>
          <a:chExt cx="0" cy="0"/>
        </a:xfrm>
      </p:grpSpPr>
      <p:sp>
        <p:nvSpPr>
          <p:cNvPr id="16" name="Afgeronde rechthoek 15">
            <a:extLst>
              <a:ext uri="{FF2B5EF4-FFF2-40B4-BE49-F238E27FC236}">
                <a16:creationId xmlns:a16="http://schemas.microsoft.com/office/drawing/2014/main" id="{F142FBEC-4A89-0948-84E8-2F4D18156207}"/>
              </a:ext>
            </a:extLst>
          </p:cNvPr>
          <p:cNvSpPr/>
          <p:nvPr userDrawn="1"/>
        </p:nvSpPr>
        <p:spPr>
          <a:xfrm>
            <a:off x="8506327" y="1757565"/>
            <a:ext cx="3771954"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7" name="Afgeronde rechthoek 16">
            <a:extLst>
              <a:ext uri="{FF2B5EF4-FFF2-40B4-BE49-F238E27FC236}">
                <a16:creationId xmlns:a16="http://schemas.microsoft.com/office/drawing/2014/main" id="{3FD2888D-BBAE-2A4F-BABE-C7033558CAB3}"/>
              </a:ext>
            </a:extLst>
          </p:cNvPr>
          <p:cNvSpPr/>
          <p:nvPr userDrawn="1"/>
        </p:nvSpPr>
        <p:spPr>
          <a:xfrm>
            <a:off x="523319" y="1757565"/>
            <a:ext cx="3771955"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8" name="Afgeronde rechthoek 17">
            <a:extLst>
              <a:ext uri="{FF2B5EF4-FFF2-40B4-BE49-F238E27FC236}">
                <a16:creationId xmlns:a16="http://schemas.microsoft.com/office/drawing/2014/main" id="{30B93F92-32A1-C845-B684-045C385CF31D}"/>
              </a:ext>
            </a:extLst>
          </p:cNvPr>
          <p:cNvSpPr/>
          <p:nvPr userDrawn="1"/>
        </p:nvSpPr>
        <p:spPr>
          <a:xfrm>
            <a:off x="4514823" y="1757565"/>
            <a:ext cx="3771955" cy="6681854"/>
          </a:xfrm>
          <a:prstGeom prst="round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NL" sz="2117">
              <a:solidFill>
                <a:schemeClr val="accent1"/>
              </a:solidFill>
            </a:endParaRPr>
          </a:p>
        </p:txBody>
      </p:sp>
      <p:sp>
        <p:nvSpPr>
          <p:cNvPr id="14" name="Tijdelijke aanduiding voor tekst 12">
            <a:extLst>
              <a:ext uri="{FF2B5EF4-FFF2-40B4-BE49-F238E27FC236}">
                <a16:creationId xmlns:a16="http://schemas.microsoft.com/office/drawing/2014/main" id="{9DB54861-2DFA-F34D-979B-C9F01451928C}"/>
              </a:ext>
            </a:extLst>
          </p:cNvPr>
          <p:cNvSpPr>
            <a:spLocks noGrp="1"/>
          </p:cNvSpPr>
          <p:nvPr>
            <p:ph type="body" sz="quarter" idx="10" hasCustomPrompt="1"/>
          </p:nvPr>
        </p:nvSpPr>
        <p:spPr>
          <a:xfrm>
            <a:off x="558315" y="2392515"/>
            <a:ext cx="3701962" cy="744421"/>
          </a:xfrm>
          <a:prstGeom prst="rect">
            <a:avLst/>
          </a:prstGeom>
        </p:spPr>
        <p:txBody>
          <a:bodyPr anchor="ctr">
            <a:normAutofit/>
          </a:bodyPr>
          <a:lstStyle>
            <a:lvl1pPr marL="0" indent="0" algn="ctr">
              <a:buFontTx/>
              <a:buNone/>
              <a:defRPr sz="2200" b="1">
                <a:solidFill>
                  <a:schemeClr val="accent1"/>
                </a:solidFill>
              </a:defRPr>
            </a:lvl1pPr>
          </a:lstStyle>
          <a:p>
            <a:pPr lvl="0"/>
            <a:r>
              <a:rPr lang="nl-NL"/>
              <a:t>Titel 1</a:t>
            </a:r>
          </a:p>
        </p:txBody>
      </p:sp>
      <p:sp>
        <p:nvSpPr>
          <p:cNvPr id="27" name="Tijdelijke aanduiding voor tekst 12">
            <a:extLst>
              <a:ext uri="{FF2B5EF4-FFF2-40B4-BE49-F238E27FC236}">
                <a16:creationId xmlns:a16="http://schemas.microsoft.com/office/drawing/2014/main" id="{AF6A98BD-F281-FE4A-B461-0F59D353950D}"/>
              </a:ext>
            </a:extLst>
          </p:cNvPr>
          <p:cNvSpPr>
            <a:spLocks noGrp="1"/>
          </p:cNvSpPr>
          <p:nvPr>
            <p:ph type="body" sz="quarter" idx="11"/>
          </p:nvPr>
        </p:nvSpPr>
        <p:spPr>
          <a:xfrm>
            <a:off x="566484" y="3276815"/>
            <a:ext cx="3701962" cy="4526871"/>
          </a:xfrm>
          <a:prstGeom prst="rect">
            <a:avLst/>
          </a:prstGeom>
        </p:spPr>
        <p:txBody>
          <a:bodyPr anchor="ctr">
            <a:normAutofit/>
          </a:bodyPr>
          <a:lstStyle>
            <a:lvl1pPr marL="0" indent="0" algn="ctr">
              <a:lnSpc>
                <a:spcPct val="120000"/>
              </a:lnSpc>
              <a:buSzPct val="100000"/>
              <a:buFont typeface="Arial" panose="020B0604020202020204" pitchFamily="34" charset="0"/>
              <a:buNone/>
              <a:defRPr sz="1500" b="0">
                <a:solidFill>
                  <a:schemeClr val="accent1"/>
                </a:solidFill>
              </a:defRPr>
            </a:lvl1pPr>
          </a:lstStyle>
          <a:p>
            <a:pPr marL="0" indent="0" algn="ctr">
              <a:lnSpc>
                <a:spcPct val="120000"/>
              </a:lnSpc>
              <a:buSzPct val="100000"/>
              <a:buFont typeface="Arial" panose="020B0604020202020204" pitchFamily="34" charset="0"/>
              <a:buNone/>
            </a:pPr>
            <a:endParaRPr lang="nl-NL" sz="1500">
              <a:solidFill>
                <a:schemeClr val="accent1"/>
              </a:solidFill>
            </a:endParaRPr>
          </a:p>
          <a:p>
            <a:pPr marL="0" indent="0" algn="ctr">
              <a:lnSpc>
                <a:spcPct val="120000"/>
              </a:lnSpc>
              <a:buSzPct val="100000"/>
              <a:buFont typeface="Arial" panose="020B0604020202020204" pitchFamily="34" charset="0"/>
              <a:buNone/>
            </a:pPr>
            <a:r>
              <a:rPr lang="nl-NL" sz="1500">
                <a:solidFill>
                  <a:schemeClr val="accent1"/>
                </a:solidFill>
              </a:rPr>
              <a:t>Tekst 1</a:t>
            </a:r>
          </a:p>
          <a:p>
            <a:pPr marL="0" indent="0" algn="ctr">
              <a:lnSpc>
                <a:spcPct val="120000"/>
              </a:lnSpc>
              <a:buSzPct val="100000"/>
              <a:buFont typeface="Arial" panose="020B0604020202020204" pitchFamily="34" charset="0"/>
              <a:buNone/>
            </a:pPr>
            <a:r>
              <a:rPr lang="nl-NL" sz="1500">
                <a:solidFill>
                  <a:schemeClr val="accent1"/>
                </a:solidFill>
              </a:rPr>
              <a:t>Tekst 2</a:t>
            </a:r>
          </a:p>
          <a:p>
            <a:pPr marL="0" indent="0" algn="ctr">
              <a:lnSpc>
                <a:spcPct val="120000"/>
              </a:lnSpc>
              <a:buSzPct val="100000"/>
              <a:buFont typeface="Arial" panose="020B0604020202020204" pitchFamily="34" charset="0"/>
              <a:buNone/>
            </a:pPr>
            <a:r>
              <a:rPr lang="nl-NL" sz="1500">
                <a:solidFill>
                  <a:schemeClr val="accent1"/>
                </a:solidFill>
              </a:rPr>
              <a:t>Tekst 3</a:t>
            </a:r>
          </a:p>
          <a:p>
            <a:pPr marL="0" indent="0" algn="ctr">
              <a:lnSpc>
                <a:spcPct val="120000"/>
              </a:lnSpc>
              <a:buSzPct val="100000"/>
              <a:buFont typeface="Arial" panose="020B0604020202020204" pitchFamily="34" charset="0"/>
              <a:buNone/>
            </a:pPr>
            <a:endParaRPr lang="nl-NL" sz="1500" b="1">
              <a:solidFill>
                <a:schemeClr val="accent1"/>
              </a:solidFill>
            </a:endParaRPr>
          </a:p>
          <a:p>
            <a:pPr marL="0" indent="0" algn="ctr">
              <a:lnSpc>
                <a:spcPct val="120000"/>
              </a:lnSpc>
              <a:buSzPct val="100000"/>
              <a:buFont typeface="Arial" panose="020B0604020202020204" pitchFamily="34" charset="0"/>
              <a:buNone/>
            </a:pPr>
            <a:r>
              <a:rPr lang="nl-NL" sz="1500" b="1">
                <a:solidFill>
                  <a:schemeClr val="accent1"/>
                </a:solidFill>
              </a:rPr>
              <a:t>Tekst 3</a:t>
            </a:r>
          </a:p>
          <a:p>
            <a:pPr marL="0" indent="0" algn="ctr">
              <a:lnSpc>
                <a:spcPct val="120000"/>
              </a:lnSpc>
              <a:buSzPct val="100000"/>
              <a:buFont typeface="Arial" panose="020B0604020202020204" pitchFamily="34" charset="0"/>
              <a:buNone/>
            </a:pPr>
            <a:r>
              <a:rPr lang="nl-NL" sz="1500">
                <a:solidFill>
                  <a:schemeClr val="accent1"/>
                </a:solidFill>
              </a:rPr>
              <a:t>Tekst 4</a:t>
            </a:r>
          </a:p>
          <a:p>
            <a:pPr marL="0" indent="0" algn="ctr">
              <a:lnSpc>
                <a:spcPct val="120000"/>
              </a:lnSpc>
              <a:buSzPct val="100000"/>
              <a:buFont typeface="Arial" panose="020B0604020202020204" pitchFamily="34" charset="0"/>
              <a:buNone/>
            </a:pPr>
            <a:endParaRPr lang="nl-NL" sz="1500">
              <a:solidFill>
                <a:schemeClr val="accent1"/>
              </a:solidFill>
            </a:endParaRPr>
          </a:p>
          <a:p>
            <a:pPr marL="0" indent="0" algn="ctr">
              <a:lnSpc>
                <a:spcPct val="120000"/>
              </a:lnSpc>
              <a:buSzPct val="100000"/>
              <a:buFont typeface="Arial" panose="020B0604020202020204" pitchFamily="34" charset="0"/>
              <a:buNone/>
            </a:pPr>
            <a:r>
              <a:rPr lang="nl-NL" sz="1500">
                <a:solidFill>
                  <a:schemeClr val="accent1"/>
                </a:solidFill>
              </a:rPr>
              <a:t>Tekst 5</a:t>
            </a:r>
          </a:p>
          <a:p>
            <a:pPr lvl="0"/>
            <a:endParaRPr lang="nl-NL"/>
          </a:p>
        </p:txBody>
      </p:sp>
      <p:sp>
        <p:nvSpPr>
          <p:cNvPr id="29" name="Tijdelijke aanduiding voor tekst 12">
            <a:extLst>
              <a:ext uri="{FF2B5EF4-FFF2-40B4-BE49-F238E27FC236}">
                <a16:creationId xmlns:a16="http://schemas.microsoft.com/office/drawing/2014/main" id="{C7F52A1B-7023-3642-B84B-D080348EF5FD}"/>
              </a:ext>
            </a:extLst>
          </p:cNvPr>
          <p:cNvSpPr>
            <a:spLocks noGrp="1"/>
          </p:cNvSpPr>
          <p:nvPr>
            <p:ph type="body" sz="quarter" idx="12" hasCustomPrompt="1"/>
          </p:nvPr>
        </p:nvSpPr>
        <p:spPr>
          <a:xfrm>
            <a:off x="4549819" y="3276814"/>
            <a:ext cx="3701962" cy="4526871"/>
          </a:xfrm>
          <a:prstGeom prst="rect">
            <a:avLst/>
          </a:prstGeom>
        </p:spPr>
        <p:txBody>
          <a:bodyPr anchor="t">
            <a:normAutofit/>
          </a:bodyPr>
          <a:lstStyle>
            <a:lvl1pPr marL="0" indent="0" algn="ctr">
              <a:lnSpc>
                <a:spcPct val="120000"/>
              </a:lnSpc>
              <a:buSzPct val="100000"/>
              <a:buFont typeface="Arial" panose="020B0604020202020204" pitchFamily="34" charset="0"/>
              <a:buNone/>
              <a:defRPr sz="1500" b="1">
                <a:solidFill>
                  <a:schemeClr val="accent1"/>
                </a:solidFill>
              </a:defRPr>
            </a:lvl1pPr>
          </a:lstStyle>
          <a:p>
            <a:pPr lvl="0"/>
            <a:r>
              <a:rPr lang="nl-NL"/>
              <a:t>Tekst</a:t>
            </a:r>
          </a:p>
        </p:txBody>
      </p:sp>
      <p:sp>
        <p:nvSpPr>
          <p:cNvPr id="30" name="Tijdelijke aanduiding voor tekst 12">
            <a:extLst>
              <a:ext uri="{FF2B5EF4-FFF2-40B4-BE49-F238E27FC236}">
                <a16:creationId xmlns:a16="http://schemas.microsoft.com/office/drawing/2014/main" id="{67F21407-27B0-CD49-BE0B-E5E0F42EE304}"/>
              </a:ext>
            </a:extLst>
          </p:cNvPr>
          <p:cNvSpPr>
            <a:spLocks noGrp="1"/>
          </p:cNvSpPr>
          <p:nvPr>
            <p:ph type="body" sz="quarter" idx="13" hasCustomPrompt="1"/>
          </p:nvPr>
        </p:nvSpPr>
        <p:spPr>
          <a:xfrm>
            <a:off x="4549819" y="2392515"/>
            <a:ext cx="3701962" cy="744421"/>
          </a:xfrm>
          <a:prstGeom prst="rect">
            <a:avLst/>
          </a:prstGeom>
        </p:spPr>
        <p:txBody>
          <a:bodyPr anchor="ctr">
            <a:normAutofit/>
          </a:bodyPr>
          <a:lstStyle>
            <a:lvl1pPr marL="0" indent="0" algn="ctr">
              <a:buFontTx/>
              <a:buNone/>
              <a:defRPr sz="2200" b="1">
                <a:solidFill>
                  <a:schemeClr val="accent1"/>
                </a:solidFill>
              </a:defRPr>
            </a:lvl1pPr>
          </a:lstStyle>
          <a:p>
            <a:pPr lvl="0"/>
            <a:r>
              <a:rPr lang="nl-NL"/>
              <a:t>Titel 2</a:t>
            </a:r>
          </a:p>
        </p:txBody>
      </p:sp>
      <p:sp>
        <p:nvSpPr>
          <p:cNvPr id="31" name="Tijdelijke aanduiding voor tekst 12">
            <a:extLst>
              <a:ext uri="{FF2B5EF4-FFF2-40B4-BE49-F238E27FC236}">
                <a16:creationId xmlns:a16="http://schemas.microsoft.com/office/drawing/2014/main" id="{E4985990-84B4-9446-AAE3-8E4A90022A9E}"/>
              </a:ext>
            </a:extLst>
          </p:cNvPr>
          <p:cNvSpPr>
            <a:spLocks noGrp="1"/>
          </p:cNvSpPr>
          <p:nvPr>
            <p:ph type="body" sz="quarter" idx="14" hasCustomPrompt="1"/>
          </p:nvPr>
        </p:nvSpPr>
        <p:spPr>
          <a:xfrm>
            <a:off x="8541323" y="2392515"/>
            <a:ext cx="3701962" cy="744421"/>
          </a:xfrm>
          <a:prstGeom prst="rect">
            <a:avLst/>
          </a:prstGeom>
        </p:spPr>
        <p:txBody>
          <a:bodyPr anchor="ctr">
            <a:normAutofit/>
          </a:bodyPr>
          <a:lstStyle>
            <a:lvl1pPr marL="0" indent="0" algn="ctr">
              <a:buFontTx/>
              <a:buNone/>
              <a:defRPr sz="2200" b="1">
                <a:solidFill>
                  <a:schemeClr val="accent1"/>
                </a:solidFill>
              </a:defRPr>
            </a:lvl1pPr>
          </a:lstStyle>
          <a:p>
            <a:pPr lvl="0"/>
            <a:r>
              <a:rPr lang="nl-NL"/>
              <a:t>Titel 3</a:t>
            </a:r>
          </a:p>
        </p:txBody>
      </p:sp>
      <p:sp>
        <p:nvSpPr>
          <p:cNvPr id="32" name="Tijdelijke aanduiding voor tekst 12">
            <a:extLst>
              <a:ext uri="{FF2B5EF4-FFF2-40B4-BE49-F238E27FC236}">
                <a16:creationId xmlns:a16="http://schemas.microsoft.com/office/drawing/2014/main" id="{31155727-3A77-B147-B1B2-0966617AFBC1}"/>
              </a:ext>
            </a:extLst>
          </p:cNvPr>
          <p:cNvSpPr>
            <a:spLocks noGrp="1"/>
          </p:cNvSpPr>
          <p:nvPr>
            <p:ph type="body" sz="quarter" idx="15" hasCustomPrompt="1"/>
          </p:nvPr>
        </p:nvSpPr>
        <p:spPr>
          <a:xfrm>
            <a:off x="8541323" y="3276814"/>
            <a:ext cx="3701962" cy="4526871"/>
          </a:xfrm>
          <a:prstGeom prst="rect">
            <a:avLst/>
          </a:prstGeom>
        </p:spPr>
        <p:txBody>
          <a:bodyPr anchor="t">
            <a:normAutofit/>
          </a:bodyPr>
          <a:lstStyle>
            <a:lvl1pPr marL="0" indent="0" algn="ctr">
              <a:lnSpc>
                <a:spcPct val="120000"/>
              </a:lnSpc>
              <a:buSzPct val="100000"/>
              <a:buFont typeface="Arial" panose="020B0604020202020204" pitchFamily="34" charset="0"/>
              <a:buNone/>
              <a:defRPr sz="1500" b="1">
                <a:solidFill>
                  <a:schemeClr val="accent1"/>
                </a:solidFill>
              </a:defRPr>
            </a:lvl1pPr>
          </a:lstStyle>
          <a:p>
            <a:pPr lvl="0"/>
            <a:r>
              <a:rPr lang="nl-NL"/>
              <a:t>Tekst</a:t>
            </a:r>
          </a:p>
        </p:txBody>
      </p:sp>
      <p:sp>
        <p:nvSpPr>
          <p:cNvPr id="33" name="Titel 5">
            <a:extLst>
              <a:ext uri="{FF2B5EF4-FFF2-40B4-BE49-F238E27FC236}">
                <a16:creationId xmlns:a16="http://schemas.microsoft.com/office/drawing/2014/main" id="{C6DC6986-EC4F-6F42-A00D-B24584082D65}"/>
              </a:ext>
            </a:extLst>
          </p:cNvPr>
          <p:cNvSpPr>
            <a:spLocks noGrp="1"/>
          </p:cNvSpPr>
          <p:nvPr>
            <p:ph type="title" hasCustomPrompt="1"/>
          </p:nvPr>
        </p:nvSpPr>
        <p:spPr>
          <a:xfrm>
            <a:off x="523319" y="520328"/>
            <a:ext cx="11041380" cy="1102940"/>
          </a:xfrm>
          <a:prstGeom prst="rect">
            <a:avLst/>
          </a:prstGeom>
        </p:spPr>
        <p:txBody>
          <a:bodyPr anchor="ctr">
            <a:normAutofit/>
          </a:bodyPr>
          <a:lstStyle>
            <a:lvl1pPr>
              <a:defRPr sz="2300" b="1">
                <a:solidFill>
                  <a:schemeClr val="bg1"/>
                </a:solidFill>
              </a:defRPr>
            </a:lvl1pPr>
          </a:lstStyle>
          <a:p>
            <a:r>
              <a:rPr lang="nl-NL"/>
              <a:t>paginatitel</a:t>
            </a:r>
          </a:p>
        </p:txBody>
      </p:sp>
    </p:spTree>
    <p:extLst>
      <p:ext uri="{BB962C8B-B14F-4D97-AF65-F5344CB8AC3E}">
        <p14:creationId xmlns:p14="http://schemas.microsoft.com/office/powerpoint/2010/main" val="4904650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rap up rood">
    <p:spTree>
      <p:nvGrpSpPr>
        <p:cNvPr id="1" name=""/>
        <p:cNvGrpSpPr/>
        <p:nvPr/>
      </p:nvGrpSpPr>
      <p:grpSpPr>
        <a:xfrm>
          <a:off x="0" y="0"/>
          <a:ext cx="0" cy="0"/>
          <a:chOff x="0" y="0"/>
          <a:chExt cx="0" cy="0"/>
        </a:xfrm>
      </p:grpSpPr>
      <p:sp>
        <p:nvSpPr>
          <p:cNvPr id="8" name="Freeform 80">
            <a:extLst>
              <a:ext uri="{FF2B5EF4-FFF2-40B4-BE49-F238E27FC236}">
                <a16:creationId xmlns:a16="http://schemas.microsoft.com/office/drawing/2014/main" id="{5C903566-2587-4B4B-B8FA-6D01FBB45F4A}"/>
              </a:ext>
            </a:extLst>
          </p:cNvPr>
          <p:cNvSpPr>
            <a:spLocks/>
          </p:cNvSpPr>
          <p:nvPr userDrawn="1"/>
        </p:nvSpPr>
        <p:spPr bwMode="auto">
          <a:xfrm>
            <a:off x="5455192" y="2556350"/>
            <a:ext cx="1891216" cy="2588299"/>
          </a:xfrm>
          <a:custGeom>
            <a:avLst/>
            <a:gdLst>
              <a:gd name="T0" fmla="*/ 2147483647 w 352"/>
              <a:gd name="T1" fmla="*/ 2147483647 h 361"/>
              <a:gd name="T2" fmla="*/ 2147483647 w 352"/>
              <a:gd name="T3" fmla="*/ 2147483647 h 361"/>
              <a:gd name="T4" fmla="*/ 2147483647 w 352"/>
              <a:gd name="T5" fmla="*/ 2147483647 h 361"/>
              <a:gd name="T6" fmla="*/ 2147483647 w 352"/>
              <a:gd name="T7" fmla="*/ 2147483647 h 361"/>
              <a:gd name="T8" fmla="*/ 2147483647 w 352"/>
              <a:gd name="T9" fmla="*/ 2147483647 h 361"/>
              <a:gd name="T10" fmla="*/ 2147483647 w 352"/>
              <a:gd name="T11" fmla="*/ 2147483647 h 361"/>
              <a:gd name="T12" fmla="*/ 2147483647 w 352"/>
              <a:gd name="T13" fmla="*/ 2147483647 h 361"/>
              <a:gd name="T14" fmla="*/ 2147483647 w 352"/>
              <a:gd name="T15" fmla="*/ 2147483647 h 361"/>
              <a:gd name="T16" fmla="*/ 2147483647 w 352"/>
              <a:gd name="T17" fmla="*/ 0 h 361"/>
              <a:gd name="T18" fmla="*/ 2147483647 w 352"/>
              <a:gd name="T19" fmla="*/ 2147483647 h 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361"/>
              <a:gd name="T32" fmla="*/ 352 w 352"/>
              <a:gd name="T33" fmla="*/ 361 h 3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361">
                <a:moveTo>
                  <a:pt x="199" y="31"/>
                </a:moveTo>
                <a:cubicBezTo>
                  <a:pt x="253" y="40"/>
                  <a:pt x="301" y="76"/>
                  <a:pt x="322" y="130"/>
                </a:cubicBezTo>
                <a:cubicBezTo>
                  <a:pt x="352" y="211"/>
                  <a:pt x="311" y="301"/>
                  <a:pt x="231" y="331"/>
                </a:cubicBezTo>
                <a:cubicBezTo>
                  <a:pt x="150" y="361"/>
                  <a:pt x="60" y="321"/>
                  <a:pt x="30" y="240"/>
                </a:cubicBezTo>
                <a:cubicBezTo>
                  <a:pt x="0" y="160"/>
                  <a:pt x="40" y="71"/>
                  <a:pt x="120" y="40"/>
                </a:cubicBezTo>
                <a:cubicBezTo>
                  <a:pt x="120" y="40"/>
                  <a:pt x="120" y="40"/>
                  <a:pt x="120" y="40"/>
                </a:cubicBezTo>
                <a:cubicBezTo>
                  <a:pt x="132" y="71"/>
                  <a:pt x="132" y="71"/>
                  <a:pt x="132" y="71"/>
                </a:cubicBezTo>
                <a:cubicBezTo>
                  <a:pt x="167" y="18"/>
                  <a:pt x="167" y="18"/>
                  <a:pt x="167" y="18"/>
                </a:cubicBezTo>
                <a:cubicBezTo>
                  <a:pt x="106" y="0"/>
                  <a:pt x="106" y="0"/>
                  <a:pt x="106" y="0"/>
                </a:cubicBezTo>
                <a:cubicBezTo>
                  <a:pt x="112" y="17"/>
                  <a:pt x="112" y="17"/>
                  <a:pt x="112" y="17"/>
                </a:cubicBezTo>
              </a:path>
            </a:pathLst>
          </a:custGeom>
          <a:noFill/>
          <a:ln w="60325" cap="sq">
            <a:solidFill>
              <a:schemeClr val="bg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sz="2117">
              <a:solidFill>
                <a:schemeClr val="bg1"/>
              </a:solidFill>
            </a:endParaRPr>
          </a:p>
        </p:txBody>
      </p:sp>
      <p:sp>
        <p:nvSpPr>
          <p:cNvPr id="9" name="Tijdelijke aanduiding voor inhoud 4">
            <a:extLst>
              <a:ext uri="{FF2B5EF4-FFF2-40B4-BE49-F238E27FC236}">
                <a16:creationId xmlns:a16="http://schemas.microsoft.com/office/drawing/2014/main" id="{D1ECC1E0-CD70-EA4B-B0F0-14DAAA699CAA}"/>
              </a:ext>
            </a:extLst>
          </p:cNvPr>
          <p:cNvSpPr>
            <a:spLocks noGrp="1"/>
          </p:cNvSpPr>
          <p:nvPr>
            <p:ph sz="quarter" idx="10" hasCustomPrompt="1"/>
          </p:nvPr>
        </p:nvSpPr>
        <p:spPr>
          <a:xfrm>
            <a:off x="5455192" y="5729003"/>
            <a:ext cx="1891216" cy="1105751"/>
          </a:xfrm>
          <a:prstGeom prst="rect">
            <a:avLst/>
          </a:prstGeom>
        </p:spPr>
        <p:txBody>
          <a:bodyPr anchor="ctr"/>
          <a:lstStyle>
            <a:lvl1pPr marL="0" indent="0" algn="ctr">
              <a:buFontTx/>
              <a:buNone/>
              <a:defRPr b="1">
                <a:solidFill>
                  <a:schemeClr val="bg1"/>
                </a:solidFill>
              </a:defRPr>
            </a:lvl1pPr>
          </a:lstStyle>
          <a:p>
            <a:pPr lvl="0"/>
            <a:r>
              <a:rPr lang="nl-NL" err="1"/>
              <a:t>Wrap</a:t>
            </a:r>
            <a:r>
              <a:rPr lang="nl-NL"/>
              <a:t>-up</a:t>
            </a:r>
          </a:p>
        </p:txBody>
      </p:sp>
    </p:spTree>
    <p:extLst>
      <p:ext uri="{BB962C8B-B14F-4D97-AF65-F5344CB8AC3E}">
        <p14:creationId xmlns:p14="http://schemas.microsoft.com/office/powerpoint/2010/main" val="1621041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ekstslide bruin">
    <p:bg>
      <p:bgPr>
        <a:solidFill>
          <a:srgbClr val="AFAD94"/>
        </a:solidFill>
        <a:effectLst/>
      </p:bgPr>
    </p:bg>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E88D05A7-EBF6-4239-86A9-7602DA9232B1}"/>
              </a:ext>
            </a:extLst>
          </p:cNvPr>
          <p:cNvSpPr/>
          <p:nvPr userDrawn="1"/>
        </p:nvSpPr>
        <p:spPr>
          <a:xfrm>
            <a:off x="169433" y="225255"/>
            <a:ext cx="12632166" cy="9150691"/>
          </a:xfrm>
          <a:custGeom>
            <a:avLst/>
            <a:gdLst>
              <a:gd name="connsiteX0" fmla="*/ 1 w 12070976"/>
              <a:gd name="connsiteY0" fmla="*/ 1 h 6549655"/>
              <a:gd name="connsiteX1" fmla="*/ 1 w 12070976"/>
              <a:gd name="connsiteY1" fmla="*/ 176331 h 6549655"/>
              <a:gd name="connsiteX2" fmla="*/ 175774 w 12070976"/>
              <a:gd name="connsiteY2" fmla="*/ 1 h 6549655"/>
              <a:gd name="connsiteX3" fmla="*/ 0 w 12070976"/>
              <a:gd name="connsiteY3" fmla="*/ 0 h 6549655"/>
              <a:gd name="connsiteX4" fmla="*/ 12070976 w 12070976"/>
              <a:gd name="connsiteY4" fmla="*/ 0 h 6549655"/>
              <a:gd name="connsiteX5" fmla="*/ 12070976 w 12070976"/>
              <a:gd name="connsiteY5" fmla="*/ 6549655 h 6549655"/>
              <a:gd name="connsiteX6" fmla="*/ 0 w 12070976"/>
              <a:gd name="connsiteY6" fmla="*/ 6549655 h 65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0976" h="6549655">
                <a:moveTo>
                  <a:pt x="1" y="1"/>
                </a:moveTo>
                <a:lnTo>
                  <a:pt x="1" y="176331"/>
                </a:lnTo>
                <a:lnTo>
                  <a:pt x="175774" y="1"/>
                </a:lnTo>
                <a:close/>
                <a:moveTo>
                  <a:pt x="0" y="0"/>
                </a:moveTo>
                <a:lnTo>
                  <a:pt x="12070976" y="0"/>
                </a:lnTo>
                <a:lnTo>
                  <a:pt x="12070976" y="6549655"/>
                </a:lnTo>
                <a:lnTo>
                  <a:pt x="0" y="65496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23"/>
          </a:p>
        </p:txBody>
      </p:sp>
      <p:sp>
        <p:nvSpPr>
          <p:cNvPr id="10" name="Slide Number Placeholder 5">
            <a:extLst>
              <a:ext uri="{FF2B5EF4-FFF2-40B4-BE49-F238E27FC236}">
                <a16:creationId xmlns:a16="http://schemas.microsoft.com/office/drawing/2014/main" id="{FA7577E3-8233-4F2E-8D96-55433BC2271A}"/>
              </a:ext>
            </a:extLst>
          </p:cNvPr>
          <p:cNvSpPr>
            <a:spLocks noGrp="1"/>
          </p:cNvSpPr>
          <p:nvPr>
            <p:ph type="sldNum" sz="quarter" idx="12"/>
          </p:nvPr>
        </p:nvSpPr>
        <p:spPr>
          <a:xfrm>
            <a:off x="12259763" y="8675316"/>
            <a:ext cx="384048" cy="512064"/>
          </a:xfrm>
          <a:prstGeom prst="ellipse">
            <a:avLst/>
          </a:prstGeom>
          <a:noFill/>
        </p:spPr>
        <p:txBody>
          <a:bodyPr wrap="none" lIns="0" tIns="0" rIns="0" bIns="0" anchor="ctr"/>
          <a:lstStyle>
            <a:lvl1pPr algn="ctr">
              <a:defRPr sz="1260">
                <a:solidFill>
                  <a:srgbClr val="008ACE"/>
                </a:solidFill>
              </a:defRPr>
            </a:lvl1pPr>
          </a:lstStyle>
          <a:p>
            <a:fld id="{8A7A6979-0714-4377-B894-6BE4C2D6E202}" type="slidenum">
              <a:rPr lang="en-US" smtClean="0"/>
              <a:pPr/>
              <a:t>‹nr.›</a:t>
            </a:fld>
            <a:endParaRPr lang="en-US"/>
          </a:p>
        </p:txBody>
      </p:sp>
      <p:sp>
        <p:nvSpPr>
          <p:cNvPr id="12" name="Tijdelijke aanduiding voor afbeelding 19">
            <a:extLst>
              <a:ext uri="{FF2B5EF4-FFF2-40B4-BE49-F238E27FC236}">
                <a16:creationId xmlns:a16="http://schemas.microsoft.com/office/drawing/2014/main" id="{FE02E91D-7EFC-41FA-8FB2-BB503D7FD740}"/>
              </a:ext>
            </a:extLst>
          </p:cNvPr>
          <p:cNvSpPr>
            <a:spLocks noGrp="1"/>
          </p:cNvSpPr>
          <p:nvPr>
            <p:ph type="pic" sz="quarter" idx="11"/>
          </p:nvPr>
        </p:nvSpPr>
        <p:spPr>
          <a:xfrm>
            <a:off x="6400800" y="2889177"/>
            <a:ext cx="4729012" cy="5296316"/>
          </a:xfrm>
          <a:prstGeom prst="rect">
            <a:avLst/>
          </a:prstGeom>
        </p:spPr>
        <p:txBody>
          <a:bodyPr anchor="ctr"/>
          <a:lstStyle>
            <a:lvl1pPr marL="0" indent="0" algn="ctr">
              <a:buNone/>
              <a:defRPr i="1">
                <a:solidFill>
                  <a:schemeClr val="tx1"/>
                </a:solidFill>
              </a:defRPr>
            </a:lvl1pPr>
          </a:lstStyle>
          <a:p>
            <a:r>
              <a:rPr lang="nl-NL"/>
              <a:t>Klik op het pictogram als u een afbeelding wilt toevoegen</a:t>
            </a:r>
          </a:p>
        </p:txBody>
      </p:sp>
      <p:sp>
        <p:nvSpPr>
          <p:cNvPr id="8" name="Tijdelijke aanduiding voor tekst 2">
            <a:extLst>
              <a:ext uri="{FF2B5EF4-FFF2-40B4-BE49-F238E27FC236}">
                <a16:creationId xmlns:a16="http://schemas.microsoft.com/office/drawing/2014/main" id="{7750A092-911B-4616-B41C-6CAE33D321F1}"/>
              </a:ext>
            </a:extLst>
          </p:cNvPr>
          <p:cNvSpPr>
            <a:spLocks noGrp="1"/>
          </p:cNvSpPr>
          <p:nvPr>
            <p:ph type="body" sz="quarter" idx="13"/>
          </p:nvPr>
        </p:nvSpPr>
        <p:spPr>
          <a:xfrm>
            <a:off x="1339605" y="2895235"/>
            <a:ext cx="4762212" cy="5284199"/>
          </a:xfrm>
          <a:prstGeom prst="rect">
            <a:avLst/>
          </a:prstGeom>
        </p:spPr>
        <p:txBody>
          <a:bodyPr lIns="0" tIns="0" rIns="0" bIns="0"/>
          <a:lstStyle>
            <a:lvl1pPr marL="240030" indent="-240030">
              <a:buFont typeface="Wingdings" panose="05000000000000000000" pitchFamily="2" charset="2"/>
              <a:buChar char="§"/>
              <a:defRPr sz="2940">
                <a:latin typeface="+mj-lt"/>
              </a:defRPr>
            </a:lvl1pPr>
            <a:lvl2pPr marL="720090" indent="-240030">
              <a:buFont typeface="Calibri Light" panose="020F0302020204030204" pitchFamily="34" charset="0"/>
              <a:buChar char="-"/>
              <a:defRPr sz="2940">
                <a:latin typeface="+mj-lt"/>
              </a:defRPr>
            </a:lvl2pPr>
            <a:lvl3pPr>
              <a:defRPr sz="2940">
                <a:latin typeface="+mj-lt"/>
              </a:defRPr>
            </a:lvl3pPr>
          </a:lstStyle>
          <a:p>
            <a:pPr lvl="0"/>
            <a:r>
              <a:rPr lang="nl-NL"/>
              <a:t>Klikken om de tekststijl van het model te bewerken</a:t>
            </a:r>
          </a:p>
          <a:p>
            <a:pPr lvl="1"/>
            <a:r>
              <a:rPr lang="nl-NL"/>
              <a:t>Tweede niveau</a:t>
            </a:r>
          </a:p>
          <a:p>
            <a:pPr lvl="2"/>
            <a:r>
              <a:rPr lang="nl-NL"/>
              <a:t>Derde niveau</a:t>
            </a:r>
          </a:p>
        </p:txBody>
      </p:sp>
      <p:sp>
        <p:nvSpPr>
          <p:cNvPr id="13" name="Titel 5">
            <a:extLst>
              <a:ext uri="{FF2B5EF4-FFF2-40B4-BE49-F238E27FC236}">
                <a16:creationId xmlns:a16="http://schemas.microsoft.com/office/drawing/2014/main" id="{8A53C297-AAC2-4992-BC91-D9ACBC85AE1D}"/>
              </a:ext>
            </a:extLst>
          </p:cNvPr>
          <p:cNvSpPr>
            <a:spLocks noGrp="1"/>
          </p:cNvSpPr>
          <p:nvPr>
            <p:ph type="title" hasCustomPrompt="1"/>
          </p:nvPr>
        </p:nvSpPr>
        <p:spPr>
          <a:xfrm>
            <a:off x="1339605" y="1415706"/>
            <a:ext cx="9790207" cy="925639"/>
          </a:xfrm>
          <a:prstGeom prst="rect">
            <a:avLst/>
          </a:prstGeom>
        </p:spPr>
        <p:txBody>
          <a:bodyPr lIns="0" tIns="0" rIns="0" bIns="0"/>
          <a:lstStyle>
            <a:lvl1pPr>
              <a:lnSpc>
                <a:spcPct val="80000"/>
              </a:lnSpc>
              <a:defRPr sz="4200" b="1">
                <a:solidFill>
                  <a:srgbClr val="008ACE"/>
                </a:solidFill>
                <a:latin typeface="+mn-lt"/>
              </a:defRPr>
            </a:lvl1pPr>
          </a:lstStyle>
          <a:p>
            <a:r>
              <a:rPr lang="nl-NL"/>
              <a:t>Klik om een titel toe te voegen</a:t>
            </a:r>
          </a:p>
        </p:txBody>
      </p:sp>
      <p:pic>
        <p:nvPicPr>
          <p:cNvPr id="11" name="Afbeelding 10">
            <a:extLst>
              <a:ext uri="{FF2B5EF4-FFF2-40B4-BE49-F238E27FC236}">
                <a16:creationId xmlns:a16="http://schemas.microsoft.com/office/drawing/2014/main" id="{F6E2F8CB-1927-43F1-81A5-E6A83CAEEBE3}"/>
              </a:ext>
            </a:extLst>
          </p:cNvPr>
          <p:cNvPicPr>
            <a:picLocks noChangeAspect="1"/>
          </p:cNvPicPr>
          <p:nvPr userDrawn="1"/>
        </p:nvPicPr>
        <p:blipFill>
          <a:blip r:embed="rId2"/>
          <a:stretch>
            <a:fillRect/>
          </a:stretch>
        </p:blipFill>
        <p:spPr>
          <a:xfrm>
            <a:off x="11868770" y="-3358"/>
            <a:ext cx="932830" cy="932830"/>
          </a:xfrm>
          <a:prstGeom prst="rect">
            <a:avLst/>
          </a:prstGeom>
        </p:spPr>
      </p:pic>
    </p:spTree>
    <p:extLst>
      <p:ext uri="{BB962C8B-B14F-4D97-AF65-F5344CB8AC3E}">
        <p14:creationId xmlns:p14="http://schemas.microsoft.com/office/powerpoint/2010/main" val="4064472248"/>
      </p:ext>
    </p:extLst>
  </p:cSld>
  <p:clrMapOvr>
    <a:masterClrMapping/>
  </p:clrMapOvr>
  <p:hf hdr="0" ftr="0" dt="0"/>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Wrap up groen">
    <p:spTree>
      <p:nvGrpSpPr>
        <p:cNvPr id="1" name=""/>
        <p:cNvGrpSpPr/>
        <p:nvPr/>
      </p:nvGrpSpPr>
      <p:grpSpPr>
        <a:xfrm>
          <a:off x="0" y="0"/>
          <a:ext cx="0" cy="0"/>
          <a:chOff x="0" y="0"/>
          <a:chExt cx="0" cy="0"/>
        </a:xfrm>
      </p:grpSpPr>
      <p:sp>
        <p:nvSpPr>
          <p:cNvPr id="4" name="Tijdelijke aanduiding voor inhoud 4">
            <a:extLst>
              <a:ext uri="{FF2B5EF4-FFF2-40B4-BE49-F238E27FC236}">
                <a16:creationId xmlns:a16="http://schemas.microsoft.com/office/drawing/2014/main" id="{64FE3551-1B62-984C-9E5F-F40450DF5C06}"/>
              </a:ext>
            </a:extLst>
          </p:cNvPr>
          <p:cNvSpPr>
            <a:spLocks noGrp="1"/>
          </p:cNvSpPr>
          <p:nvPr>
            <p:ph sz="quarter" idx="10" hasCustomPrompt="1"/>
          </p:nvPr>
        </p:nvSpPr>
        <p:spPr>
          <a:xfrm>
            <a:off x="5455192" y="5729003"/>
            <a:ext cx="1891216" cy="1105751"/>
          </a:xfrm>
          <a:prstGeom prst="rect">
            <a:avLst/>
          </a:prstGeom>
        </p:spPr>
        <p:txBody>
          <a:bodyPr anchor="ctr"/>
          <a:lstStyle>
            <a:lvl1pPr marL="0" indent="0" algn="ctr">
              <a:buFontTx/>
              <a:buNone/>
              <a:defRPr b="1">
                <a:solidFill>
                  <a:schemeClr val="bg1"/>
                </a:solidFill>
              </a:defRPr>
            </a:lvl1pPr>
          </a:lstStyle>
          <a:p>
            <a:pPr lvl="0"/>
            <a:r>
              <a:rPr lang="nl-NL" err="1"/>
              <a:t>Wrap</a:t>
            </a:r>
            <a:r>
              <a:rPr lang="nl-NL"/>
              <a:t>-up</a:t>
            </a:r>
          </a:p>
        </p:txBody>
      </p:sp>
      <p:sp>
        <p:nvSpPr>
          <p:cNvPr id="5" name="Tijdelijke aanduiding voor afbeelding 4">
            <a:extLst>
              <a:ext uri="{FF2B5EF4-FFF2-40B4-BE49-F238E27FC236}">
                <a16:creationId xmlns:a16="http://schemas.microsoft.com/office/drawing/2014/main" id="{B7615DAC-D046-7A40-9968-9A5A24D042CA}"/>
              </a:ext>
            </a:extLst>
          </p:cNvPr>
          <p:cNvSpPr>
            <a:spLocks noGrp="1"/>
          </p:cNvSpPr>
          <p:nvPr>
            <p:ph type="pic" sz="quarter" idx="11"/>
          </p:nvPr>
        </p:nvSpPr>
        <p:spPr>
          <a:xfrm>
            <a:off x="5069801" y="1862658"/>
            <a:ext cx="2661999" cy="3218180"/>
          </a:xfrm>
        </p:spPr>
        <p:txBody>
          <a:bodyPr/>
          <a:lstStyle/>
          <a:p>
            <a:endParaRPr lang="nl-NL"/>
          </a:p>
        </p:txBody>
      </p:sp>
    </p:spTree>
    <p:extLst>
      <p:ext uri="{BB962C8B-B14F-4D97-AF65-F5344CB8AC3E}">
        <p14:creationId xmlns:p14="http://schemas.microsoft.com/office/powerpoint/2010/main" val="35700121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oofdstuk 1 inhou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3B8006-B0DB-7744-A7F3-6D3272FA9A3F}"/>
              </a:ext>
            </a:extLst>
          </p:cNvPr>
          <p:cNvSpPr>
            <a:spLocks noGrp="1"/>
          </p:cNvSpPr>
          <p:nvPr>
            <p:ph type="ctrTitle" hasCustomPrompt="1"/>
          </p:nvPr>
        </p:nvSpPr>
        <p:spPr>
          <a:xfrm>
            <a:off x="527383" y="4800600"/>
            <a:ext cx="7278811" cy="1373557"/>
          </a:xfrm>
          <a:prstGeom prst="rect">
            <a:avLst/>
          </a:prstGeom>
        </p:spPr>
        <p:txBody>
          <a:bodyPr vert="horz" anchor="t"/>
          <a:lstStyle>
            <a:lvl1pPr marL="0" indent="0" algn="l">
              <a:lnSpc>
                <a:spcPct val="100000"/>
              </a:lnSpc>
              <a:buFontTx/>
              <a:buNone/>
              <a:defRPr sz="3000" b="1"/>
            </a:lvl1pPr>
          </a:lstStyle>
          <a:p>
            <a:r>
              <a:rPr lang="nl-NL"/>
              <a:t>Titel</a:t>
            </a:r>
            <a:br>
              <a:rPr lang="nl-NL"/>
            </a:br>
            <a:r>
              <a:rPr lang="nl-NL" b="0"/>
              <a:t>Evt. ondertitel</a:t>
            </a:r>
            <a:endParaRPr lang="nl-NL"/>
          </a:p>
        </p:txBody>
      </p:sp>
      <p:sp>
        <p:nvSpPr>
          <p:cNvPr id="4" name="Tijdelijke aanduiding voor afbeelding 3">
            <a:extLst>
              <a:ext uri="{FF2B5EF4-FFF2-40B4-BE49-F238E27FC236}">
                <a16:creationId xmlns:a16="http://schemas.microsoft.com/office/drawing/2014/main" id="{F3DBE11E-E1D0-1641-9932-BA0E22343437}"/>
              </a:ext>
            </a:extLst>
          </p:cNvPr>
          <p:cNvSpPr>
            <a:spLocks noGrp="1"/>
          </p:cNvSpPr>
          <p:nvPr>
            <p:ph type="pic" sz="quarter" idx="10" hasCustomPrompt="1"/>
          </p:nvPr>
        </p:nvSpPr>
        <p:spPr>
          <a:xfrm>
            <a:off x="9113117" y="4800600"/>
            <a:ext cx="2228612" cy="3727133"/>
          </a:xfrm>
          <a:prstGeom prst="rect">
            <a:avLst/>
          </a:prstGeom>
        </p:spPr>
        <p:txBody>
          <a:bodyPr/>
          <a:lstStyle>
            <a:lvl1pPr marL="0" indent="0">
              <a:buFontTx/>
              <a:buNone/>
              <a:defRPr b="1"/>
            </a:lvl1pPr>
          </a:lstStyle>
          <a:p>
            <a:r>
              <a:rPr lang="nl-NL"/>
              <a:t>Avance ICON</a:t>
            </a:r>
          </a:p>
        </p:txBody>
      </p:sp>
    </p:spTree>
    <p:extLst>
      <p:ext uri="{BB962C8B-B14F-4D97-AF65-F5344CB8AC3E}">
        <p14:creationId xmlns:p14="http://schemas.microsoft.com/office/powerpoint/2010/main" val="10837822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oofdstuk 1 inhoud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3B8006-B0DB-7744-A7F3-6D3272FA9A3F}"/>
              </a:ext>
            </a:extLst>
          </p:cNvPr>
          <p:cNvSpPr>
            <a:spLocks noGrp="1"/>
          </p:cNvSpPr>
          <p:nvPr>
            <p:ph type="ctrTitle" hasCustomPrompt="1"/>
          </p:nvPr>
        </p:nvSpPr>
        <p:spPr>
          <a:xfrm>
            <a:off x="527383" y="4800600"/>
            <a:ext cx="11730893" cy="1373557"/>
          </a:xfrm>
          <a:prstGeom prst="rect">
            <a:avLst/>
          </a:prstGeom>
        </p:spPr>
        <p:txBody>
          <a:bodyPr vert="horz" anchor="t"/>
          <a:lstStyle>
            <a:lvl1pPr marL="514350" indent="-514350" algn="l">
              <a:lnSpc>
                <a:spcPct val="100000"/>
              </a:lnSpc>
              <a:buFont typeface="+mj-lt"/>
              <a:buAutoNum type="arabicPeriod"/>
              <a:defRPr sz="3000" b="1"/>
            </a:lvl1pPr>
          </a:lstStyle>
          <a:p>
            <a:r>
              <a:rPr lang="nl-NL"/>
              <a:t>Onderwerp 1 Titel – 36 </a:t>
            </a:r>
            <a:r>
              <a:rPr lang="nl-NL" err="1"/>
              <a:t>pt</a:t>
            </a:r>
            <a:r>
              <a:rPr lang="nl-NL"/>
              <a:t> vetgedrukt. </a:t>
            </a:r>
            <a:r>
              <a:rPr lang="nl-NL" err="1"/>
              <a:t>Bijv</a:t>
            </a:r>
            <a:r>
              <a:rPr lang="nl-NL"/>
              <a:t>: impactmeten</a:t>
            </a:r>
            <a:br>
              <a:rPr lang="nl-NL"/>
            </a:br>
            <a:r>
              <a:rPr lang="nl-NL" b="0"/>
              <a:t>Ondertitel - 36pt standaard. </a:t>
            </a:r>
            <a:r>
              <a:rPr lang="nl-NL" b="0" err="1"/>
              <a:t>Bijv</a:t>
            </a:r>
            <a:r>
              <a:rPr lang="nl-NL" b="0"/>
              <a:t>: module 1</a:t>
            </a:r>
            <a:endParaRPr lang="nl-NL"/>
          </a:p>
        </p:txBody>
      </p:sp>
      <p:sp>
        <p:nvSpPr>
          <p:cNvPr id="3" name="Ondertitel 2">
            <a:extLst>
              <a:ext uri="{FF2B5EF4-FFF2-40B4-BE49-F238E27FC236}">
                <a16:creationId xmlns:a16="http://schemas.microsoft.com/office/drawing/2014/main" id="{A8093C6A-EC15-3A4B-8835-FFD0A125368F}"/>
              </a:ext>
            </a:extLst>
          </p:cNvPr>
          <p:cNvSpPr>
            <a:spLocks noGrp="1"/>
          </p:cNvSpPr>
          <p:nvPr>
            <p:ph type="subTitle" idx="1" hasCustomPrompt="1"/>
          </p:nvPr>
        </p:nvSpPr>
        <p:spPr>
          <a:xfrm>
            <a:off x="527383" y="7118668"/>
            <a:ext cx="11730892" cy="651606"/>
          </a:xfrm>
          <a:prstGeom prst="rect">
            <a:avLst/>
          </a:prstGeom>
        </p:spPr>
        <p:txBody>
          <a:bodyPr/>
          <a:lstStyle>
            <a:lvl1pPr marL="0" indent="0" algn="l">
              <a:buNone/>
              <a:defRPr sz="2400" b="0" i="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Evt. extra ondertitel - 22pt standaard. </a:t>
            </a:r>
            <a:r>
              <a:rPr lang="nl-NL" err="1"/>
              <a:t>Bijv</a:t>
            </a:r>
            <a:r>
              <a:rPr lang="nl-NL"/>
              <a:t>: je naam / opleiding impact..</a:t>
            </a:r>
          </a:p>
        </p:txBody>
      </p:sp>
      <p:sp>
        <p:nvSpPr>
          <p:cNvPr id="7" name="Tijdelijke aanduiding voor tekst 6">
            <a:extLst>
              <a:ext uri="{FF2B5EF4-FFF2-40B4-BE49-F238E27FC236}">
                <a16:creationId xmlns:a16="http://schemas.microsoft.com/office/drawing/2014/main" id="{53D01267-1736-BA4A-96CC-3FB4DDC4A454}"/>
              </a:ext>
            </a:extLst>
          </p:cNvPr>
          <p:cNvSpPr>
            <a:spLocks noGrp="1"/>
          </p:cNvSpPr>
          <p:nvPr>
            <p:ph type="body" sz="quarter" idx="10" hasCustomPrompt="1"/>
          </p:nvPr>
        </p:nvSpPr>
        <p:spPr>
          <a:xfrm>
            <a:off x="526810" y="7845644"/>
            <a:ext cx="11731466" cy="548958"/>
          </a:xfrm>
          <a:prstGeom prst="rect">
            <a:avLst/>
          </a:prstGeom>
        </p:spPr>
        <p:txBody>
          <a:bodyPr/>
          <a:lstStyle>
            <a:lvl1pPr marL="0" indent="0">
              <a:buFontTx/>
              <a:buNone/>
              <a:defRPr sz="1500"/>
            </a:lvl1pPr>
          </a:lstStyle>
          <a:p>
            <a:pPr lvl="0"/>
            <a:r>
              <a:rPr lang="nl-NL"/>
              <a:t>Evt. datum – 15pt standaard – </a:t>
            </a:r>
            <a:r>
              <a:rPr lang="nl-NL" err="1"/>
              <a:t>Bijv</a:t>
            </a:r>
            <a:r>
              <a:rPr lang="nl-NL"/>
              <a:t>: 28 mei 2019</a:t>
            </a:r>
          </a:p>
        </p:txBody>
      </p:sp>
    </p:spTree>
    <p:extLst>
      <p:ext uri="{BB962C8B-B14F-4D97-AF65-F5344CB8AC3E}">
        <p14:creationId xmlns:p14="http://schemas.microsoft.com/office/powerpoint/2010/main" val="32099696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lot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3B8006-B0DB-7744-A7F3-6D3272FA9A3F}"/>
              </a:ext>
            </a:extLst>
          </p:cNvPr>
          <p:cNvSpPr>
            <a:spLocks noGrp="1"/>
          </p:cNvSpPr>
          <p:nvPr>
            <p:ph type="ctrTitle" hasCustomPrompt="1"/>
          </p:nvPr>
        </p:nvSpPr>
        <p:spPr>
          <a:xfrm>
            <a:off x="2761395" y="1435558"/>
            <a:ext cx="7278811" cy="1680461"/>
          </a:xfrm>
          <a:prstGeom prst="rect">
            <a:avLst/>
          </a:prstGeom>
        </p:spPr>
        <p:txBody>
          <a:bodyPr vert="horz" wrap="square" anchor="t">
            <a:normAutofit/>
          </a:bodyPr>
          <a:lstStyle>
            <a:lvl1pPr marL="0" indent="0" algn="ctr">
              <a:lnSpc>
                <a:spcPct val="100000"/>
              </a:lnSpc>
              <a:buFontTx/>
              <a:buNone/>
              <a:defRPr sz="3600" b="1">
                <a:ln>
                  <a:noFill/>
                </a:ln>
                <a:solidFill>
                  <a:schemeClr val="bg1"/>
                </a:solidFill>
              </a:defRPr>
            </a:lvl1pPr>
          </a:lstStyle>
          <a:p>
            <a:r>
              <a:rPr lang="nl-NL"/>
              <a:t>Van goede intenties</a:t>
            </a:r>
            <a:br>
              <a:rPr lang="nl-NL"/>
            </a:br>
            <a:r>
              <a:rPr lang="nl-NL"/>
              <a:t>naar sturen op impact</a:t>
            </a:r>
          </a:p>
        </p:txBody>
      </p:sp>
      <p:sp>
        <p:nvSpPr>
          <p:cNvPr id="17" name="Title 14">
            <a:extLst>
              <a:ext uri="{FF2B5EF4-FFF2-40B4-BE49-F238E27FC236}">
                <a16:creationId xmlns:a16="http://schemas.microsoft.com/office/drawing/2014/main" id="{463DB370-BD9D-1C4B-8766-6A24EF909B53}"/>
              </a:ext>
            </a:extLst>
          </p:cNvPr>
          <p:cNvSpPr txBox="1">
            <a:spLocks/>
          </p:cNvSpPr>
          <p:nvPr/>
        </p:nvSpPr>
        <p:spPr bwMode="auto">
          <a:xfrm>
            <a:off x="5852140" y="7232587"/>
            <a:ext cx="1051580" cy="60089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685800" rtl="0" eaLnBrk="1" fontAlgn="base" hangingPunct="1">
              <a:lnSpc>
                <a:spcPct val="90000"/>
              </a:lnSpc>
              <a:spcBef>
                <a:spcPct val="0"/>
              </a:spcBef>
              <a:spcAft>
                <a:spcPct val="0"/>
              </a:spcAft>
              <a:defRPr sz="3000" b="1" kern="1200" baseline="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9pPr>
          </a:lstStyle>
          <a:p>
            <a:pPr algn="l">
              <a:lnSpc>
                <a:spcPct val="100000"/>
              </a:lnSpc>
            </a:pPr>
            <a:r>
              <a:rPr lang="nl-NL" sz="2000">
                <a:solidFill>
                  <a:schemeClr val="tx1"/>
                </a:solidFill>
              </a:rPr>
              <a:t>Meten</a:t>
            </a:r>
            <a:endParaRPr lang="nl-NL" altLang="nl-NL" sz="2000">
              <a:solidFill>
                <a:schemeClr val="tx1"/>
              </a:solidFill>
            </a:endParaRPr>
          </a:p>
        </p:txBody>
      </p:sp>
      <p:sp>
        <p:nvSpPr>
          <p:cNvPr id="15" name="Title 14">
            <a:extLst>
              <a:ext uri="{FF2B5EF4-FFF2-40B4-BE49-F238E27FC236}">
                <a16:creationId xmlns:a16="http://schemas.microsoft.com/office/drawing/2014/main" id="{6DB48086-0A5A-B24F-BF43-416A33A9D4DB}"/>
              </a:ext>
            </a:extLst>
          </p:cNvPr>
          <p:cNvSpPr txBox="1">
            <a:spLocks/>
          </p:cNvSpPr>
          <p:nvPr/>
        </p:nvSpPr>
        <p:spPr bwMode="auto">
          <a:xfrm>
            <a:off x="9413329" y="7232586"/>
            <a:ext cx="1040816" cy="60089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685800" rtl="0" eaLnBrk="1" fontAlgn="base" hangingPunct="1">
              <a:lnSpc>
                <a:spcPct val="90000"/>
              </a:lnSpc>
              <a:spcBef>
                <a:spcPct val="0"/>
              </a:spcBef>
              <a:spcAft>
                <a:spcPct val="0"/>
              </a:spcAft>
              <a:defRPr sz="3000" b="1" kern="1200" baseline="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9pPr>
          </a:lstStyle>
          <a:p>
            <a:pPr algn="l">
              <a:lnSpc>
                <a:spcPct val="100000"/>
              </a:lnSpc>
            </a:pPr>
            <a:r>
              <a:rPr lang="nl-NL" sz="2000">
                <a:solidFill>
                  <a:schemeClr val="tx1"/>
                </a:solidFill>
              </a:rPr>
              <a:t>Sturen</a:t>
            </a:r>
            <a:endParaRPr lang="nl-NL" altLang="nl-NL" sz="2000">
              <a:solidFill>
                <a:schemeClr val="tx1"/>
              </a:solidFill>
            </a:endParaRPr>
          </a:p>
        </p:txBody>
      </p:sp>
      <p:sp>
        <p:nvSpPr>
          <p:cNvPr id="13" name="Title 14">
            <a:extLst>
              <a:ext uri="{FF2B5EF4-FFF2-40B4-BE49-F238E27FC236}">
                <a16:creationId xmlns:a16="http://schemas.microsoft.com/office/drawing/2014/main" id="{650EC64B-0CC2-2E49-BC88-9A89F2250AA1}"/>
              </a:ext>
            </a:extLst>
          </p:cNvPr>
          <p:cNvSpPr txBox="1">
            <a:spLocks/>
          </p:cNvSpPr>
          <p:nvPr/>
        </p:nvSpPr>
        <p:spPr bwMode="auto">
          <a:xfrm>
            <a:off x="2047934" y="7232587"/>
            <a:ext cx="1340340" cy="60089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685800" rtl="0" eaLnBrk="1" fontAlgn="base" hangingPunct="1">
              <a:lnSpc>
                <a:spcPct val="90000"/>
              </a:lnSpc>
              <a:spcBef>
                <a:spcPct val="0"/>
              </a:spcBef>
              <a:spcAft>
                <a:spcPct val="0"/>
              </a:spcAft>
              <a:defRPr sz="3000" b="1" kern="1200" baseline="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9pPr>
          </a:lstStyle>
          <a:p>
            <a:pPr algn="l">
              <a:lnSpc>
                <a:spcPct val="100000"/>
              </a:lnSpc>
            </a:pPr>
            <a:r>
              <a:rPr lang="nl-NL" sz="2000">
                <a:solidFill>
                  <a:schemeClr val="tx1"/>
                </a:solidFill>
              </a:rPr>
              <a:t>Strategie</a:t>
            </a:r>
            <a:br>
              <a:rPr lang="nl-NL" sz="2000">
                <a:solidFill>
                  <a:schemeClr val="tx1"/>
                </a:solidFill>
              </a:rPr>
            </a:br>
            <a:endParaRPr lang="nl-NL" altLang="nl-NL" sz="2000">
              <a:solidFill>
                <a:schemeClr val="tx1"/>
              </a:solidFill>
            </a:endParaRPr>
          </a:p>
        </p:txBody>
      </p:sp>
      <p:sp>
        <p:nvSpPr>
          <p:cNvPr id="22" name="Freeform 75">
            <a:extLst>
              <a:ext uri="{FF2B5EF4-FFF2-40B4-BE49-F238E27FC236}">
                <a16:creationId xmlns:a16="http://schemas.microsoft.com/office/drawing/2014/main" id="{23BB3855-68AA-184F-A999-B2657EE095D4}"/>
              </a:ext>
            </a:extLst>
          </p:cNvPr>
          <p:cNvSpPr>
            <a:spLocks/>
          </p:cNvSpPr>
          <p:nvPr userDrawn="1"/>
        </p:nvSpPr>
        <p:spPr bwMode="auto">
          <a:xfrm>
            <a:off x="2284716" y="5027430"/>
            <a:ext cx="866775" cy="1944688"/>
          </a:xfrm>
          <a:custGeom>
            <a:avLst/>
            <a:gdLst>
              <a:gd name="T0" fmla="*/ 2147483647 w 220"/>
              <a:gd name="T1" fmla="*/ 2147483647 h 370"/>
              <a:gd name="T2" fmla="*/ 2147483647 w 220"/>
              <a:gd name="T3" fmla="*/ 2147483647 h 370"/>
              <a:gd name="T4" fmla="*/ 2147483647 w 220"/>
              <a:gd name="T5" fmla="*/ 2147483647 h 370"/>
              <a:gd name="T6" fmla="*/ 2147483647 w 220"/>
              <a:gd name="T7" fmla="*/ 2147483647 h 370"/>
              <a:gd name="T8" fmla="*/ 2147483647 w 220"/>
              <a:gd name="T9" fmla="*/ 2147483647 h 370"/>
              <a:gd name="T10" fmla="*/ 2147483647 w 220"/>
              <a:gd name="T11" fmla="*/ 2147483647 h 370"/>
              <a:gd name="T12" fmla="*/ 2147483647 w 220"/>
              <a:gd name="T13" fmla="*/ 2147483647 h 370"/>
              <a:gd name="T14" fmla="*/ 2147483647 w 220"/>
              <a:gd name="T15" fmla="*/ 2147483647 h 370"/>
              <a:gd name="T16" fmla="*/ 2147483647 w 220"/>
              <a:gd name="T17" fmla="*/ 2147483647 h 370"/>
              <a:gd name="T18" fmla="*/ 2147483647 w 220"/>
              <a:gd name="T19" fmla="*/ 2147483647 h 370"/>
              <a:gd name="T20" fmla="*/ 2147483647 w 220"/>
              <a:gd name="T21" fmla="*/ 2147483647 h 370"/>
              <a:gd name="T22" fmla="*/ 2147483647 w 220"/>
              <a:gd name="T23" fmla="*/ 2147483647 h 370"/>
              <a:gd name="T24" fmla="*/ 2147483647 w 220"/>
              <a:gd name="T25" fmla="*/ 2147483647 h 370"/>
              <a:gd name="T26" fmla="*/ 2147483647 w 220"/>
              <a:gd name="T27" fmla="*/ 2147483647 h 370"/>
              <a:gd name="T28" fmla="*/ 2147483647 w 220"/>
              <a:gd name="T29" fmla="*/ 2147483647 h 370"/>
              <a:gd name="T30" fmla="*/ 2147483647 w 220"/>
              <a:gd name="T31" fmla="*/ 2147483647 h 370"/>
              <a:gd name="T32" fmla="*/ 2147483647 w 220"/>
              <a:gd name="T33" fmla="*/ 0 h 370"/>
              <a:gd name="T34" fmla="*/ 0 w 220"/>
              <a:gd name="T35" fmla="*/ 2147483647 h 370"/>
              <a:gd name="T36" fmla="*/ 2147483647 w 220"/>
              <a:gd name="T37" fmla="*/ 2147483647 h 370"/>
              <a:gd name="T38" fmla="*/ 2147483647 w 220"/>
              <a:gd name="T39" fmla="*/ 2147483647 h 370"/>
              <a:gd name="T40" fmla="*/ 2147483647 w 220"/>
              <a:gd name="T41" fmla="*/ 2147483647 h 370"/>
              <a:gd name="T42" fmla="*/ 2147483647 w 220"/>
              <a:gd name="T43" fmla="*/ 2147483647 h 370"/>
              <a:gd name="T44" fmla="*/ 2147483647 w 220"/>
              <a:gd name="T45" fmla="*/ 2147483647 h 370"/>
              <a:gd name="T46" fmla="*/ 2147483647 w 220"/>
              <a:gd name="T47" fmla="*/ 2147483647 h 370"/>
              <a:gd name="T48" fmla="*/ 2147483647 w 220"/>
              <a:gd name="T49" fmla="*/ 2147483647 h 370"/>
              <a:gd name="T50" fmla="*/ 2147483647 w 220"/>
              <a:gd name="T51" fmla="*/ 2147483647 h 370"/>
              <a:gd name="T52" fmla="*/ 2147483647 w 220"/>
              <a:gd name="T53" fmla="*/ 2147483647 h 370"/>
              <a:gd name="T54" fmla="*/ 2147483647 w 220"/>
              <a:gd name="T55" fmla="*/ 2147483647 h 370"/>
              <a:gd name="T56" fmla="*/ 2147483647 w 220"/>
              <a:gd name="T57" fmla="*/ 2147483647 h 370"/>
              <a:gd name="T58" fmla="*/ 2147483647 w 220"/>
              <a:gd name="T59" fmla="*/ 2147483647 h 370"/>
              <a:gd name="T60" fmla="*/ 2147483647 w 220"/>
              <a:gd name="T61" fmla="*/ 2147483647 h 370"/>
              <a:gd name="T62" fmla="*/ 2147483647 w 220"/>
              <a:gd name="T63" fmla="*/ 2147483647 h 3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0"/>
              <a:gd name="T97" fmla="*/ 0 h 370"/>
              <a:gd name="T98" fmla="*/ 220 w 220"/>
              <a:gd name="T99" fmla="*/ 370 h 3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0" h="370">
                <a:moveTo>
                  <a:pt x="140" y="346"/>
                </a:moveTo>
                <a:cubicBezTo>
                  <a:pt x="134" y="360"/>
                  <a:pt x="121" y="370"/>
                  <a:pt x="105" y="370"/>
                </a:cubicBezTo>
                <a:cubicBezTo>
                  <a:pt x="85" y="370"/>
                  <a:pt x="68" y="353"/>
                  <a:pt x="68" y="333"/>
                </a:cubicBezTo>
                <a:cubicBezTo>
                  <a:pt x="68" y="320"/>
                  <a:pt x="68" y="320"/>
                  <a:pt x="68" y="320"/>
                </a:cubicBezTo>
                <a:cubicBezTo>
                  <a:pt x="159" y="320"/>
                  <a:pt x="159" y="320"/>
                  <a:pt x="159" y="320"/>
                </a:cubicBezTo>
                <a:cubicBezTo>
                  <a:pt x="165" y="320"/>
                  <a:pt x="170" y="315"/>
                  <a:pt x="170" y="309"/>
                </a:cubicBezTo>
                <a:cubicBezTo>
                  <a:pt x="170" y="302"/>
                  <a:pt x="165" y="297"/>
                  <a:pt x="159" y="297"/>
                </a:cubicBezTo>
                <a:cubicBezTo>
                  <a:pt x="54" y="297"/>
                  <a:pt x="54" y="297"/>
                  <a:pt x="54" y="297"/>
                </a:cubicBezTo>
                <a:cubicBezTo>
                  <a:pt x="48" y="297"/>
                  <a:pt x="43" y="292"/>
                  <a:pt x="43" y="286"/>
                </a:cubicBezTo>
                <a:cubicBezTo>
                  <a:pt x="43" y="279"/>
                  <a:pt x="48" y="274"/>
                  <a:pt x="54" y="274"/>
                </a:cubicBezTo>
                <a:cubicBezTo>
                  <a:pt x="152" y="274"/>
                  <a:pt x="152" y="274"/>
                  <a:pt x="152" y="274"/>
                </a:cubicBezTo>
                <a:cubicBezTo>
                  <a:pt x="158" y="274"/>
                  <a:pt x="163" y="269"/>
                  <a:pt x="163" y="263"/>
                </a:cubicBezTo>
                <a:cubicBezTo>
                  <a:pt x="164" y="259"/>
                  <a:pt x="164" y="259"/>
                  <a:pt x="164" y="259"/>
                </a:cubicBezTo>
                <a:cubicBezTo>
                  <a:pt x="164" y="233"/>
                  <a:pt x="173" y="209"/>
                  <a:pt x="187" y="193"/>
                </a:cubicBezTo>
                <a:cubicBezTo>
                  <a:pt x="191" y="189"/>
                  <a:pt x="191" y="189"/>
                  <a:pt x="191" y="189"/>
                </a:cubicBezTo>
                <a:cubicBezTo>
                  <a:pt x="209" y="172"/>
                  <a:pt x="220" y="146"/>
                  <a:pt x="220" y="116"/>
                </a:cubicBezTo>
                <a:cubicBezTo>
                  <a:pt x="220" y="52"/>
                  <a:pt x="171" y="0"/>
                  <a:pt x="110" y="0"/>
                </a:cubicBezTo>
                <a:cubicBezTo>
                  <a:pt x="50" y="0"/>
                  <a:pt x="0" y="52"/>
                  <a:pt x="0" y="116"/>
                </a:cubicBezTo>
                <a:cubicBezTo>
                  <a:pt x="0" y="146"/>
                  <a:pt x="12" y="172"/>
                  <a:pt x="30" y="189"/>
                </a:cubicBezTo>
                <a:cubicBezTo>
                  <a:pt x="33" y="193"/>
                  <a:pt x="33" y="193"/>
                  <a:pt x="33" y="193"/>
                </a:cubicBezTo>
                <a:cubicBezTo>
                  <a:pt x="47" y="208"/>
                  <a:pt x="56" y="230"/>
                  <a:pt x="57" y="253"/>
                </a:cubicBezTo>
                <a:cubicBezTo>
                  <a:pt x="98" y="253"/>
                  <a:pt x="98" y="253"/>
                  <a:pt x="98" y="253"/>
                </a:cubicBezTo>
                <a:cubicBezTo>
                  <a:pt x="98" y="161"/>
                  <a:pt x="98" y="161"/>
                  <a:pt x="98" y="161"/>
                </a:cubicBezTo>
                <a:cubicBezTo>
                  <a:pt x="98" y="148"/>
                  <a:pt x="94" y="137"/>
                  <a:pt x="85" y="137"/>
                </a:cubicBezTo>
                <a:cubicBezTo>
                  <a:pt x="76" y="137"/>
                  <a:pt x="72" y="145"/>
                  <a:pt x="72" y="159"/>
                </a:cubicBezTo>
                <a:cubicBezTo>
                  <a:pt x="72" y="163"/>
                  <a:pt x="72" y="163"/>
                  <a:pt x="72" y="163"/>
                </a:cubicBezTo>
                <a:cubicBezTo>
                  <a:pt x="72" y="181"/>
                  <a:pt x="91" y="199"/>
                  <a:pt x="110" y="199"/>
                </a:cubicBezTo>
                <a:cubicBezTo>
                  <a:pt x="129" y="199"/>
                  <a:pt x="150" y="181"/>
                  <a:pt x="150" y="163"/>
                </a:cubicBezTo>
                <a:cubicBezTo>
                  <a:pt x="150" y="161"/>
                  <a:pt x="150" y="161"/>
                  <a:pt x="150" y="161"/>
                </a:cubicBezTo>
                <a:cubicBezTo>
                  <a:pt x="150" y="148"/>
                  <a:pt x="145" y="137"/>
                  <a:pt x="137" y="137"/>
                </a:cubicBezTo>
                <a:cubicBezTo>
                  <a:pt x="128" y="137"/>
                  <a:pt x="123" y="148"/>
                  <a:pt x="123" y="161"/>
                </a:cubicBezTo>
                <a:cubicBezTo>
                  <a:pt x="123" y="253"/>
                  <a:pt x="123" y="253"/>
                  <a:pt x="123" y="253"/>
                </a:cubicBezTo>
              </a:path>
            </a:pathLst>
          </a:custGeom>
          <a:noFill/>
          <a:ln w="60325" cap="sq">
            <a:solidFill>
              <a:schemeClr val="tx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sz="2117">
              <a:solidFill>
                <a:schemeClr val="tx1"/>
              </a:solidFill>
            </a:endParaRPr>
          </a:p>
        </p:txBody>
      </p:sp>
      <p:sp>
        <p:nvSpPr>
          <p:cNvPr id="23" name="Freeform 81">
            <a:extLst>
              <a:ext uri="{FF2B5EF4-FFF2-40B4-BE49-F238E27FC236}">
                <a16:creationId xmlns:a16="http://schemas.microsoft.com/office/drawing/2014/main" id="{699127EA-65EE-4D49-8D86-6575EB048D05}"/>
              </a:ext>
            </a:extLst>
          </p:cNvPr>
          <p:cNvSpPr>
            <a:spLocks/>
          </p:cNvSpPr>
          <p:nvPr userDrawn="1"/>
        </p:nvSpPr>
        <p:spPr bwMode="auto">
          <a:xfrm>
            <a:off x="9341737" y="5306820"/>
            <a:ext cx="1175147" cy="1562418"/>
          </a:xfrm>
          <a:custGeom>
            <a:avLst/>
            <a:gdLst>
              <a:gd name="T0" fmla="*/ 2147483647 w 298"/>
              <a:gd name="T1" fmla="*/ 0 h 297"/>
              <a:gd name="T2" fmla="*/ 2147483647 w 298"/>
              <a:gd name="T3" fmla="*/ 0 h 297"/>
              <a:gd name="T4" fmla="*/ 2147483647 w 298"/>
              <a:gd name="T5" fmla="*/ 2147483647 h 297"/>
              <a:gd name="T6" fmla="*/ 2147483647 w 298"/>
              <a:gd name="T7" fmla="*/ 2147483647 h 297"/>
              <a:gd name="T8" fmla="*/ 2147483647 w 298"/>
              <a:gd name="T9" fmla="*/ 2147483647 h 297"/>
              <a:gd name="T10" fmla="*/ 2147483647 w 298"/>
              <a:gd name="T11" fmla="*/ 2147483647 h 297"/>
              <a:gd name="T12" fmla="*/ 2147483647 w 298"/>
              <a:gd name="T13" fmla="*/ 2147483647 h 297"/>
              <a:gd name="T14" fmla="*/ 0 60000 65536"/>
              <a:gd name="T15" fmla="*/ 0 60000 65536"/>
              <a:gd name="T16" fmla="*/ 0 60000 65536"/>
              <a:gd name="T17" fmla="*/ 0 60000 65536"/>
              <a:gd name="T18" fmla="*/ 0 60000 65536"/>
              <a:gd name="T19" fmla="*/ 0 60000 65536"/>
              <a:gd name="T20" fmla="*/ 0 60000 65536"/>
              <a:gd name="T21" fmla="*/ 0 w 298"/>
              <a:gd name="T22" fmla="*/ 0 h 297"/>
              <a:gd name="T23" fmla="*/ 298 w 298"/>
              <a:gd name="T24" fmla="*/ 297 h 2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8" h="297">
                <a:moveTo>
                  <a:pt x="2" y="0"/>
                </a:moveTo>
                <a:cubicBezTo>
                  <a:pt x="277" y="0"/>
                  <a:pt x="277" y="0"/>
                  <a:pt x="277" y="0"/>
                </a:cubicBezTo>
                <a:cubicBezTo>
                  <a:pt x="6" y="270"/>
                  <a:pt x="6" y="270"/>
                  <a:pt x="6" y="270"/>
                </a:cubicBezTo>
                <a:cubicBezTo>
                  <a:pt x="0" y="276"/>
                  <a:pt x="0" y="286"/>
                  <a:pt x="6" y="291"/>
                </a:cubicBezTo>
                <a:cubicBezTo>
                  <a:pt x="12" y="297"/>
                  <a:pt x="21" y="297"/>
                  <a:pt x="27" y="291"/>
                </a:cubicBezTo>
                <a:cubicBezTo>
                  <a:pt x="298" y="21"/>
                  <a:pt x="298" y="21"/>
                  <a:pt x="298" y="21"/>
                </a:cubicBezTo>
                <a:cubicBezTo>
                  <a:pt x="298" y="296"/>
                  <a:pt x="298" y="296"/>
                  <a:pt x="298" y="296"/>
                </a:cubicBezTo>
              </a:path>
            </a:pathLst>
          </a:custGeom>
          <a:noFill/>
          <a:ln w="60325" cap="sq">
            <a:solidFill>
              <a:schemeClr val="tx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sz="2117">
              <a:solidFill>
                <a:schemeClr val="tx1"/>
              </a:solidFill>
            </a:endParaRPr>
          </a:p>
        </p:txBody>
      </p:sp>
      <p:sp>
        <p:nvSpPr>
          <p:cNvPr id="26" name="Freeform 96">
            <a:extLst>
              <a:ext uri="{FF2B5EF4-FFF2-40B4-BE49-F238E27FC236}">
                <a16:creationId xmlns:a16="http://schemas.microsoft.com/office/drawing/2014/main" id="{F7257D4A-7D62-7D46-B996-DA3A7EF8F57F}"/>
              </a:ext>
            </a:extLst>
          </p:cNvPr>
          <p:cNvSpPr>
            <a:spLocks/>
          </p:cNvSpPr>
          <p:nvPr userDrawn="1"/>
        </p:nvSpPr>
        <p:spPr bwMode="auto">
          <a:xfrm>
            <a:off x="5817394" y="5221899"/>
            <a:ext cx="1166813" cy="1555750"/>
          </a:xfrm>
          <a:custGeom>
            <a:avLst/>
            <a:gdLst>
              <a:gd name="T0" fmla="*/ 0 w 10000"/>
              <a:gd name="T1" fmla="*/ 0 h 10000"/>
              <a:gd name="T2" fmla="*/ 0 w 10000"/>
              <a:gd name="T3" fmla="*/ 2147483647 h 10000"/>
              <a:gd name="T4" fmla="*/ 2147483647 w 10000"/>
              <a:gd name="T5" fmla="*/ 2147483647 h 10000"/>
              <a:gd name="T6" fmla="*/ 2147483647 w 10000"/>
              <a:gd name="T7" fmla="*/ 2147483647 h 10000"/>
              <a:gd name="T8" fmla="*/ 2147483647 w 10000"/>
              <a:gd name="T9" fmla="*/ 2147483647 h 10000"/>
              <a:gd name="T10" fmla="*/ 972934110 w 10000"/>
              <a:gd name="T11" fmla="*/ 2147483647 h 10000"/>
              <a:gd name="T12" fmla="*/ 1483407490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695729128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00"/>
              <a:gd name="T64" fmla="*/ 0 h 10000"/>
              <a:gd name="T65" fmla="*/ 10000 w 10000"/>
              <a:gd name="T66" fmla="*/ 10000 h 1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00" h="10000">
                <a:moveTo>
                  <a:pt x="0" y="0"/>
                </a:moveTo>
                <a:lnTo>
                  <a:pt x="0" y="10000"/>
                </a:lnTo>
                <a:lnTo>
                  <a:pt x="10000" y="10000"/>
                </a:lnTo>
                <a:lnTo>
                  <a:pt x="10000" y="9493"/>
                </a:lnTo>
                <a:lnTo>
                  <a:pt x="10000" y="8986"/>
                </a:lnTo>
                <a:lnTo>
                  <a:pt x="709" y="8986"/>
                </a:lnTo>
                <a:lnTo>
                  <a:pt x="1081" y="8243"/>
                </a:lnTo>
                <a:lnTo>
                  <a:pt x="1588" y="8176"/>
                </a:lnTo>
                <a:lnTo>
                  <a:pt x="1858" y="7466"/>
                </a:lnTo>
                <a:lnTo>
                  <a:pt x="2466" y="6689"/>
                </a:lnTo>
                <a:cubicBezTo>
                  <a:pt x="2466" y="6689"/>
                  <a:pt x="3243" y="7973"/>
                  <a:pt x="3277" y="8007"/>
                </a:cubicBezTo>
                <a:cubicBezTo>
                  <a:pt x="3311" y="8007"/>
                  <a:pt x="3818" y="4797"/>
                  <a:pt x="3818" y="4797"/>
                </a:cubicBezTo>
                <a:lnTo>
                  <a:pt x="4899" y="4459"/>
                </a:lnTo>
                <a:lnTo>
                  <a:pt x="5405" y="5000"/>
                </a:lnTo>
                <a:lnTo>
                  <a:pt x="6014" y="3750"/>
                </a:lnTo>
                <a:lnTo>
                  <a:pt x="6723" y="2804"/>
                </a:lnTo>
                <a:lnTo>
                  <a:pt x="7196" y="3480"/>
                </a:lnTo>
                <a:lnTo>
                  <a:pt x="7534" y="2500"/>
                </a:lnTo>
                <a:lnTo>
                  <a:pt x="8142" y="1655"/>
                </a:lnTo>
                <a:lnTo>
                  <a:pt x="9020" y="2432"/>
                </a:lnTo>
                <a:lnTo>
                  <a:pt x="10000" y="507"/>
                </a:lnTo>
              </a:path>
            </a:pathLst>
          </a:custGeom>
          <a:noFill/>
          <a:ln w="60325" cap="sq">
            <a:solidFill>
              <a:schemeClr val="tx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sz="2117">
              <a:solidFill>
                <a:schemeClr val="tx1"/>
              </a:solidFill>
            </a:endParaRPr>
          </a:p>
        </p:txBody>
      </p:sp>
      <p:sp>
        <p:nvSpPr>
          <p:cNvPr id="28" name="Tijdelijke aanduiding voor inhoud 27">
            <a:extLst>
              <a:ext uri="{FF2B5EF4-FFF2-40B4-BE49-F238E27FC236}">
                <a16:creationId xmlns:a16="http://schemas.microsoft.com/office/drawing/2014/main" id="{5A4CEB6F-9CB2-C144-9D9D-42B46C73F073}"/>
              </a:ext>
            </a:extLst>
          </p:cNvPr>
          <p:cNvSpPr>
            <a:spLocks noGrp="1"/>
          </p:cNvSpPr>
          <p:nvPr>
            <p:ph sz="quarter" idx="10" hasCustomPrompt="1"/>
          </p:nvPr>
        </p:nvSpPr>
        <p:spPr>
          <a:xfrm>
            <a:off x="407287" y="8466049"/>
            <a:ext cx="8934450" cy="635635"/>
          </a:xfrm>
          <a:prstGeom prst="rect">
            <a:avLst/>
          </a:prstGeom>
        </p:spPr>
        <p:txBody>
          <a:bodyPr anchor="ctr"/>
          <a:lstStyle>
            <a:lvl1pPr marL="0" indent="0" algn="l">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Naam | </a:t>
            </a:r>
            <a:r>
              <a:rPr lang="nl-NL" err="1"/>
              <a:t>www.avance-impact.nl</a:t>
            </a:r>
            <a:r>
              <a:rPr lang="nl-NL"/>
              <a:t> | </a:t>
            </a:r>
            <a:r>
              <a:rPr lang="nl-NL" err="1"/>
              <a:t>mail@avance-impact.nl</a:t>
            </a:r>
            <a:r>
              <a:rPr lang="nl-NL"/>
              <a:t> | 020 620 77 05</a:t>
            </a:r>
          </a:p>
        </p:txBody>
      </p:sp>
    </p:spTree>
    <p:extLst>
      <p:ext uri="{BB962C8B-B14F-4D97-AF65-F5344CB8AC3E}">
        <p14:creationId xmlns:p14="http://schemas.microsoft.com/office/powerpoint/2010/main" val="24657643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lotdia engels">
    <p:spTree>
      <p:nvGrpSpPr>
        <p:cNvPr id="1" name=""/>
        <p:cNvGrpSpPr/>
        <p:nvPr/>
      </p:nvGrpSpPr>
      <p:grpSpPr>
        <a:xfrm>
          <a:off x="0" y="0"/>
          <a:ext cx="0" cy="0"/>
          <a:chOff x="0" y="0"/>
          <a:chExt cx="0" cy="0"/>
        </a:xfrm>
      </p:grpSpPr>
      <p:sp>
        <p:nvSpPr>
          <p:cNvPr id="17" name="Title 14">
            <a:extLst>
              <a:ext uri="{FF2B5EF4-FFF2-40B4-BE49-F238E27FC236}">
                <a16:creationId xmlns:a16="http://schemas.microsoft.com/office/drawing/2014/main" id="{463DB370-BD9D-1C4B-8766-6A24EF909B53}"/>
              </a:ext>
            </a:extLst>
          </p:cNvPr>
          <p:cNvSpPr txBox="1">
            <a:spLocks/>
          </p:cNvSpPr>
          <p:nvPr/>
        </p:nvSpPr>
        <p:spPr bwMode="auto">
          <a:xfrm>
            <a:off x="5413159" y="7222587"/>
            <a:ext cx="1975280" cy="60089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685800" rtl="0" eaLnBrk="1" fontAlgn="base" hangingPunct="1">
              <a:lnSpc>
                <a:spcPct val="90000"/>
              </a:lnSpc>
              <a:spcBef>
                <a:spcPct val="0"/>
              </a:spcBef>
              <a:spcAft>
                <a:spcPct val="0"/>
              </a:spcAft>
              <a:defRPr sz="3000" b="1" kern="1200" baseline="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9pPr>
          </a:lstStyle>
          <a:p>
            <a:pPr algn="l">
              <a:lnSpc>
                <a:spcPct val="100000"/>
              </a:lnSpc>
            </a:pPr>
            <a:r>
              <a:rPr lang="nl-NL" sz="2000" err="1">
                <a:solidFill>
                  <a:schemeClr val="tx1"/>
                </a:solidFill>
              </a:rPr>
              <a:t>Measurement</a:t>
            </a:r>
            <a:endParaRPr lang="nl-NL" altLang="nl-NL" sz="2000">
              <a:solidFill>
                <a:schemeClr val="tx1"/>
              </a:solidFill>
            </a:endParaRPr>
          </a:p>
        </p:txBody>
      </p:sp>
      <p:sp>
        <p:nvSpPr>
          <p:cNvPr id="15" name="Title 14">
            <a:extLst>
              <a:ext uri="{FF2B5EF4-FFF2-40B4-BE49-F238E27FC236}">
                <a16:creationId xmlns:a16="http://schemas.microsoft.com/office/drawing/2014/main" id="{6DB48086-0A5A-B24F-BF43-416A33A9D4DB}"/>
              </a:ext>
            </a:extLst>
          </p:cNvPr>
          <p:cNvSpPr txBox="1">
            <a:spLocks/>
          </p:cNvSpPr>
          <p:nvPr/>
        </p:nvSpPr>
        <p:spPr bwMode="auto">
          <a:xfrm>
            <a:off x="8892783" y="7232588"/>
            <a:ext cx="2294845" cy="60089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685800" rtl="0" eaLnBrk="1" fontAlgn="base" hangingPunct="1">
              <a:lnSpc>
                <a:spcPct val="90000"/>
              </a:lnSpc>
              <a:spcBef>
                <a:spcPct val="0"/>
              </a:spcBef>
              <a:spcAft>
                <a:spcPct val="0"/>
              </a:spcAft>
              <a:defRPr sz="3000" b="1" kern="1200" baseline="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9pPr>
          </a:lstStyle>
          <a:p>
            <a:pPr algn="l">
              <a:lnSpc>
                <a:spcPct val="100000"/>
              </a:lnSpc>
            </a:pPr>
            <a:r>
              <a:rPr lang="nl-NL" altLang="nl-NL" sz="2000" err="1">
                <a:solidFill>
                  <a:schemeClr val="tx1"/>
                </a:solidFill>
              </a:rPr>
              <a:t>Steer</a:t>
            </a:r>
            <a:r>
              <a:rPr lang="nl-NL" altLang="nl-NL" sz="2000">
                <a:solidFill>
                  <a:schemeClr val="tx1"/>
                </a:solidFill>
              </a:rPr>
              <a:t> on impact</a:t>
            </a:r>
          </a:p>
        </p:txBody>
      </p:sp>
      <p:sp>
        <p:nvSpPr>
          <p:cNvPr id="13" name="Title 14">
            <a:extLst>
              <a:ext uri="{FF2B5EF4-FFF2-40B4-BE49-F238E27FC236}">
                <a16:creationId xmlns:a16="http://schemas.microsoft.com/office/drawing/2014/main" id="{650EC64B-0CC2-2E49-BC88-9A89F2250AA1}"/>
              </a:ext>
            </a:extLst>
          </p:cNvPr>
          <p:cNvSpPr txBox="1">
            <a:spLocks/>
          </p:cNvSpPr>
          <p:nvPr/>
        </p:nvSpPr>
        <p:spPr bwMode="auto">
          <a:xfrm>
            <a:off x="2047934" y="7232587"/>
            <a:ext cx="1340340" cy="60089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685800" rtl="0" eaLnBrk="1" fontAlgn="base" hangingPunct="1">
              <a:lnSpc>
                <a:spcPct val="90000"/>
              </a:lnSpc>
              <a:spcBef>
                <a:spcPct val="0"/>
              </a:spcBef>
              <a:spcAft>
                <a:spcPct val="0"/>
              </a:spcAft>
              <a:defRPr sz="3000" b="1" kern="1200" baseline="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entury Gothic" panose="020B0502020202020204" pitchFamily="34" charset="0"/>
              </a:defRPr>
            </a:lvl9pPr>
          </a:lstStyle>
          <a:p>
            <a:pPr algn="l">
              <a:lnSpc>
                <a:spcPct val="100000"/>
              </a:lnSpc>
            </a:pPr>
            <a:r>
              <a:rPr lang="nl-NL" sz="2000" err="1">
                <a:solidFill>
                  <a:schemeClr val="tx1"/>
                </a:solidFill>
              </a:rPr>
              <a:t>Strategy</a:t>
            </a:r>
            <a:br>
              <a:rPr lang="nl-NL" sz="2000">
                <a:solidFill>
                  <a:schemeClr val="tx1"/>
                </a:solidFill>
              </a:rPr>
            </a:br>
            <a:endParaRPr lang="nl-NL" altLang="nl-NL" sz="2000">
              <a:solidFill>
                <a:schemeClr val="tx1"/>
              </a:solidFill>
            </a:endParaRPr>
          </a:p>
        </p:txBody>
      </p:sp>
      <p:sp>
        <p:nvSpPr>
          <p:cNvPr id="22" name="Freeform 75">
            <a:extLst>
              <a:ext uri="{FF2B5EF4-FFF2-40B4-BE49-F238E27FC236}">
                <a16:creationId xmlns:a16="http://schemas.microsoft.com/office/drawing/2014/main" id="{23BB3855-68AA-184F-A999-B2657EE095D4}"/>
              </a:ext>
            </a:extLst>
          </p:cNvPr>
          <p:cNvSpPr>
            <a:spLocks/>
          </p:cNvSpPr>
          <p:nvPr userDrawn="1"/>
        </p:nvSpPr>
        <p:spPr bwMode="auto">
          <a:xfrm>
            <a:off x="2284716" y="5027430"/>
            <a:ext cx="866775" cy="1944688"/>
          </a:xfrm>
          <a:custGeom>
            <a:avLst/>
            <a:gdLst>
              <a:gd name="T0" fmla="*/ 2147483647 w 220"/>
              <a:gd name="T1" fmla="*/ 2147483647 h 370"/>
              <a:gd name="T2" fmla="*/ 2147483647 w 220"/>
              <a:gd name="T3" fmla="*/ 2147483647 h 370"/>
              <a:gd name="T4" fmla="*/ 2147483647 w 220"/>
              <a:gd name="T5" fmla="*/ 2147483647 h 370"/>
              <a:gd name="T6" fmla="*/ 2147483647 w 220"/>
              <a:gd name="T7" fmla="*/ 2147483647 h 370"/>
              <a:gd name="T8" fmla="*/ 2147483647 w 220"/>
              <a:gd name="T9" fmla="*/ 2147483647 h 370"/>
              <a:gd name="T10" fmla="*/ 2147483647 w 220"/>
              <a:gd name="T11" fmla="*/ 2147483647 h 370"/>
              <a:gd name="T12" fmla="*/ 2147483647 w 220"/>
              <a:gd name="T13" fmla="*/ 2147483647 h 370"/>
              <a:gd name="T14" fmla="*/ 2147483647 w 220"/>
              <a:gd name="T15" fmla="*/ 2147483647 h 370"/>
              <a:gd name="T16" fmla="*/ 2147483647 w 220"/>
              <a:gd name="T17" fmla="*/ 2147483647 h 370"/>
              <a:gd name="T18" fmla="*/ 2147483647 w 220"/>
              <a:gd name="T19" fmla="*/ 2147483647 h 370"/>
              <a:gd name="T20" fmla="*/ 2147483647 w 220"/>
              <a:gd name="T21" fmla="*/ 2147483647 h 370"/>
              <a:gd name="T22" fmla="*/ 2147483647 w 220"/>
              <a:gd name="T23" fmla="*/ 2147483647 h 370"/>
              <a:gd name="T24" fmla="*/ 2147483647 w 220"/>
              <a:gd name="T25" fmla="*/ 2147483647 h 370"/>
              <a:gd name="T26" fmla="*/ 2147483647 w 220"/>
              <a:gd name="T27" fmla="*/ 2147483647 h 370"/>
              <a:gd name="T28" fmla="*/ 2147483647 w 220"/>
              <a:gd name="T29" fmla="*/ 2147483647 h 370"/>
              <a:gd name="T30" fmla="*/ 2147483647 w 220"/>
              <a:gd name="T31" fmla="*/ 2147483647 h 370"/>
              <a:gd name="T32" fmla="*/ 2147483647 w 220"/>
              <a:gd name="T33" fmla="*/ 0 h 370"/>
              <a:gd name="T34" fmla="*/ 0 w 220"/>
              <a:gd name="T35" fmla="*/ 2147483647 h 370"/>
              <a:gd name="T36" fmla="*/ 2147483647 w 220"/>
              <a:gd name="T37" fmla="*/ 2147483647 h 370"/>
              <a:gd name="T38" fmla="*/ 2147483647 w 220"/>
              <a:gd name="T39" fmla="*/ 2147483647 h 370"/>
              <a:gd name="T40" fmla="*/ 2147483647 w 220"/>
              <a:gd name="T41" fmla="*/ 2147483647 h 370"/>
              <a:gd name="T42" fmla="*/ 2147483647 w 220"/>
              <a:gd name="T43" fmla="*/ 2147483647 h 370"/>
              <a:gd name="T44" fmla="*/ 2147483647 w 220"/>
              <a:gd name="T45" fmla="*/ 2147483647 h 370"/>
              <a:gd name="T46" fmla="*/ 2147483647 w 220"/>
              <a:gd name="T47" fmla="*/ 2147483647 h 370"/>
              <a:gd name="T48" fmla="*/ 2147483647 w 220"/>
              <a:gd name="T49" fmla="*/ 2147483647 h 370"/>
              <a:gd name="T50" fmla="*/ 2147483647 w 220"/>
              <a:gd name="T51" fmla="*/ 2147483647 h 370"/>
              <a:gd name="T52" fmla="*/ 2147483647 w 220"/>
              <a:gd name="T53" fmla="*/ 2147483647 h 370"/>
              <a:gd name="T54" fmla="*/ 2147483647 w 220"/>
              <a:gd name="T55" fmla="*/ 2147483647 h 370"/>
              <a:gd name="T56" fmla="*/ 2147483647 w 220"/>
              <a:gd name="T57" fmla="*/ 2147483647 h 370"/>
              <a:gd name="T58" fmla="*/ 2147483647 w 220"/>
              <a:gd name="T59" fmla="*/ 2147483647 h 370"/>
              <a:gd name="T60" fmla="*/ 2147483647 w 220"/>
              <a:gd name="T61" fmla="*/ 2147483647 h 370"/>
              <a:gd name="T62" fmla="*/ 2147483647 w 220"/>
              <a:gd name="T63" fmla="*/ 2147483647 h 3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0"/>
              <a:gd name="T97" fmla="*/ 0 h 370"/>
              <a:gd name="T98" fmla="*/ 220 w 220"/>
              <a:gd name="T99" fmla="*/ 370 h 3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0" h="370">
                <a:moveTo>
                  <a:pt x="140" y="346"/>
                </a:moveTo>
                <a:cubicBezTo>
                  <a:pt x="134" y="360"/>
                  <a:pt x="121" y="370"/>
                  <a:pt x="105" y="370"/>
                </a:cubicBezTo>
                <a:cubicBezTo>
                  <a:pt x="85" y="370"/>
                  <a:pt x="68" y="353"/>
                  <a:pt x="68" y="333"/>
                </a:cubicBezTo>
                <a:cubicBezTo>
                  <a:pt x="68" y="320"/>
                  <a:pt x="68" y="320"/>
                  <a:pt x="68" y="320"/>
                </a:cubicBezTo>
                <a:cubicBezTo>
                  <a:pt x="159" y="320"/>
                  <a:pt x="159" y="320"/>
                  <a:pt x="159" y="320"/>
                </a:cubicBezTo>
                <a:cubicBezTo>
                  <a:pt x="165" y="320"/>
                  <a:pt x="170" y="315"/>
                  <a:pt x="170" y="309"/>
                </a:cubicBezTo>
                <a:cubicBezTo>
                  <a:pt x="170" y="302"/>
                  <a:pt x="165" y="297"/>
                  <a:pt x="159" y="297"/>
                </a:cubicBezTo>
                <a:cubicBezTo>
                  <a:pt x="54" y="297"/>
                  <a:pt x="54" y="297"/>
                  <a:pt x="54" y="297"/>
                </a:cubicBezTo>
                <a:cubicBezTo>
                  <a:pt x="48" y="297"/>
                  <a:pt x="43" y="292"/>
                  <a:pt x="43" y="286"/>
                </a:cubicBezTo>
                <a:cubicBezTo>
                  <a:pt x="43" y="279"/>
                  <a:pt x="48" y="274"/>
                  <a:pt x="54" y="274"/>
                </a:cubicBezTo>
                <a:cubicBezTo>
                  <a:pt x="152" y="274"/>
                  <a:pt x="152" y="274"/>
                  <a:pt x="152" y="274"/>
                </a:cubicBezTo>
                <a:cubicBezTo>
                  <a:pt x="158" y="274"/>
                  <a:pt x="163" y="269"/>
                  <a:pt x="163" y="263"/>
                </a:cubicBezTo>
                <a:cubicBezTo>
                  <a:pt x="164" y="259"/>
                  <a:pt x="164" y="259"/>
                  <a:pt x="164" y="259"/>
                </a:cubicBezTo>
                <a:cubicBezTo>
                  <a:pt x="164" y="233"/>
                  <a:pt x="173" y="209"/>
                  <a:pt x="187" y="193"/>
                </a:cubicBezTo>
                <a:cubicBezTo>
                  <a:pt x="191" y="189"/>
                  <a:pt x="191" y="189"/>
                  <a:pt x="191" y="189"/>
                </a:cubicBezTo>
                <a:cubicBezTo>
                  <a:pt x="209" y="172"/>
                  <a:pt x="220" y="146"/>
                  <a:pt x="220" y="116"/>
                </a:cubicBezTo>
                <a:cubicBezTo>
                  <a:pt x="220" y="52"/>
                  <a:pt x="171" y="0"/>
                  <a:pt x="110" y="0"/>
                </a:cubicBezTo>
                <a:cubicBezTo>
                  <a:pt x="50" y="0"/>
                  <a:pt x="0" y="52"/>
                  <a:pt x="0" y="116"/>
                </a:cubicBezTo>
                <a:cubicBezTo>
                  <a:pt x="0" y="146"/>
                  <a:pt x="12" y="172"/>
                  <a:pt x="30" y="189"/>
                </a:cubicBezTo>
                <a:cubicBezTo>
                  <a:pt x="33" y="193"/>
                  <a:pt x="33" y="193"/>
                  <a:pt x="33" y="193"/>
                </a:cubicBezTo>
                <a:cubicBezTo>
                  <a:pt x="47" y="208"/>
                  <a:pt x="56" y="230"/>
                  <a:pt x="57" y="253"/>
                </a:cubicBezTo>
                <a:cubicBezTo>
                  <a:pt x="98" y="253"/>
                  <a:pt x="98" y="253"/>
                  <a:pt x="98" y="253"/>
                </a:cubicBezTo>
                <a:cubicBezTo>
                  <a:pt x="98" y="161"/>
                  <a:pt x="98" y="161"/>
                  <a:pt x="98" y="161"/>
                </a:cubicBezTo>
                <a:cubicBezTo>
                  <a:pt x="98" y="148"/>
                  <a:pt x="94" y="137"/>
                  <a:pt x="85" y="137"/>
                </a:cubicBezTo>
                <a:cubicBezTo>
                  <a:pt x="76" y="137"/>
                  <a:pt x="72" y="145"/>
                  <a:pt x="72" y="159"/>
                </a:cubicBezTo>
                <a:cubicBezTo>
                  <a:pt x="72" y="163"/>
                  <a:pt x="72" y="163"/>
                  <a:pt x="72" y="163"/>
                </a:cubicBezTo>
                <a:cubicBezTo>
                  <a:pt x="72" y="181"/>
                  <a:pt x="91" y="199"/>
                  <a:pt x="110" y="199"/>
                </a:cubicBezTo>
                <a:cubicBezTo>
                  <a:pt x="129" y="199"/>
                  <a:pt x="150" y="181"/>
                  <a:pt x="150" y="163"/>
                </a:cubicBezTo>
                <a:cubicBezTo>
                  <a:pt x="150" y="161"/>
                  <a:pt x="150" y="161"/>
                  <a:pt x="150" y="161"/>
                </a:cubicBezTo>
                <a:cubicBezTo>
                  <a:pt x="150" y="148"/>
                  <a:pt x="145" y="137"/>
                  <a:pt x="137" y="137"/>
                </a:cubicBezTo>
                <a:cubicBezTo>
                  <a:pt x="128" y="137"/>
                  <a:pt x="123" y="148"/>
                  <a:pt x="123" y="161"/>
                </a:cubicBezTo>
                <a:cubicBezTo>
                  <a:pt x="123" y="253"/>
                  <a:pt x="123" y="253"/>
                  <a:pt x="123" y="253"/>
                </a:cubicBezTo>
              </a:path>
            </a:pathLst>
          </a:custGeom>
          <a:noFill/>
          <a:ln w="60325" cap="sq">
            <a:solidFill>
              <a:schemeClr val="tx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sz="2117">
              <a:solidFill>
                <a:schemeClr val="tx1"/>
              </a:solidFill>
            </a:endParaRPr>
          </a:p>
        </p:txBody>
      </p:sp>
      <p:sp>
        <p:nvSpPr>
          <p:cNvPr id="23" name="Freeform 81">
            <a:extLst>
              <a:ext uri="{FF2B5EF4-FFF2-40B4-BE49-F238E27FC236}">
                <a16:creationId xmlns:a16="http://schemas.microsoft.com/office/drawing/2014/main" id="{699127EA-65EE-4D49-8D86-6575EB048D05}"/>
              </a:ext>
            </a:extLst>
          </p:cNvPr>
          <p:cNvSpPr>
            <a:spLocks/>
          </p:cNvSpPr>
          <p:nvPr userDrawn="1"/>
        </p:nvSpPr>
        <p:spPr bwMode="auto">
          <a:xfrm>
            <a:off x="9341737" y="5306820"/>
            <a:ext cx="1175147" cy="1562418"/>
          </a:xfrm>
          <a:custGeom>
            <a:avLst/>
            <a:gdLst>
              <a:gd name="T0" fmla="*/ 2147483647 w 298"/>
              <a:gd name="T1" fmla="*/ 0 h 297"/>
              <a:gd name="T2" fmla="*/ 2147483647 w 298"/>
              <a:gd name="T3" fmla="*/ 0 h 297"/>
              <a:gd name="T4" fmla="*/ 2147483647 w 298"/>
              <a:gd name="T5" fmla="*/ 2147483647 h 297"/>
              <a:gd name="T6" fmla="*/ 2147483647 w 298"/>
              <a:gd name="T7" fmla="*/ 2147483647 h 297"/>
              <a:gd name="T8" fmla="*/ 2147483647 w 298"/>
              <a:gd name="T9" fmla="*/ 2147483647 h 297"/>
              <a:gd name="T10" fmla="*/ 2147483647 w 298"/>
              <a:gd name="T11" fmla="*/ 2147483647 h 297"/>
              <a:gd name="T12" fmla="*/ 2147483647 w 298"/>
              <a:gd name="T13" fmla="*/ 2147483647 h 297"/>
              <a:gd name="T14" fmla="*/ 0 60000 65536"/>
              <a:gd name="T15" fmla="*/ 0 60000 65536"/>
              <a:gd name="T16" fmla="*/ 0 60000 65536"/>
              <a:gd name="T17" fmla="*/ 0 60000 65536"/>
              <a:gd name="T18" fmla="*/ 0 60000 65536"/>
              <a:gd name="T19" fmla="*/ 0 60000 65536"/>
              <a:gd name="T20" fmla="*/ 0 60000 65536"/>
              <a:gd name="T21" fmla="*/ 0 w 298"/>
              <a:gd name="T22" fmla="*/ 0 h 297"/>
              <a:gd name="T23" fmla="*/ 298 w 298"/>
              <a:gd name="T24" fmla="*/ 297 h 2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8" h="297">
                <a:moveTo>
                  <a:pt x="2" y="0"/>
                </a:moveTo>
                <a:cubicBezTo>
                  <a:pt x="277" y="0"/>
                  <a:pt x="277" y="0"/>
                  <a:pt x="277" y="0"/>
                </a:cubicBezTo>
                <a:cubicBezTo>
                  <a:pt x="6" y="270"/>
                  <a:pt x="6" y="270"/>
                  <a:pt x="6" y="270"/>
                </a:cubicBezTo>
                <a:cubicBezTo>
                  <a:pt x="0" y="276"/>
                  <a:pt x="0" y="286"/>
                  <a:pt x="6" y="291"/>
                </a:cubicBezTo>
                <a:cubicBezTo>
                  <a:pt x="12" y="297"/>
                  <a:pt x="21" y="297"/>
                  <a:pt x="27" y="291"/>
                </a:cubicBezTo>
                <a:cubicBezTo>
                  <a:pt x="298" y="21"/>
                  <a:pt x="298" y="21"/>
                  <a:pt x="298" y="21"/>
                </a:cubicBezTo>
                <a:cubicBezTo>
                  <a:pt x="298" y="296"/>
                  <a:pt x="298" y="296"/>
                  <a:pt x="298" y="296"/>
                </a:cubicBezTo>
              </a:path>
            </a:pathLst>
          </a:custGeom>
          <a:noFill/>
          <a:ln w="60325" cap="sq">
            <a:solidFill>
              <a:schemeClr val="tx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sz="2117">
              <a:solidFill>
                <a:schemeClr val="tx1"/>
              </a:solidFill>
            </a:endParaRPr>
          </a:p>
        </p:txBody>
      </p:sp>
      <p:sp>
        <p:nvSpPr>
          <p:cNvPr id="26" name="Freeform 96">
            <a:extLst>
              <a:ext uri="{FF2B5EF4-FFF2-40B4-BE49-F238E27FC236}">
                <a16:creationId xmlns:a16="http://schemas.microsoft.com/office/drawing/2014/main" id="{F7257D4A-7D62-7D46-B996-DA3A7EF8F57F}"/>
              </a:ext>
            </a:extLst>
          </p:cNvPr>
          <p:cNvSpPr>
            <a:spLocks/>
          </p:cNvSpPr>
          <p:nvPr userDrawn="1"/>
        </p:nvSpPr>
        <p:spPr bwMode="auto">
          <a:xfrm>
            <a:off x="5817394" y="5221899"/>
            <a:ext cx="1166813" cy="1555750"/>
          </a:xfrm>
          <a:custGeom>
            <a:avLst/>
            <a:gdLst>
              <a:gd name="T0" fmla="*/ 0 w 10000"/>
              <a:gd name="T1" fmla="*/ 0 h 10000"/>
              <a:gd name="T2" fmla="*/ 0 w 10000"/>
              <a:gd name="T3" fmla="*/ 2147483647 h 10000"/>
              <a:gd name="T4" fmla="*/ 2147483647 w 10000"/>
              <a:gd name="T5" fmla="*/ 2147483647 h 10000"/>
              <a:gd name="T6" fmla="*/ 2147483647 w 10000"/>
              <a:gd name="T7" fmla="*/ 2147483647 h 10000"/>
              <a:gd name="T8" fmla="*/ 2147483647 w 10000"/>
              <a:gd name="T9" fmla="*/ 2147483647 h 10000"/>
              <a:gd name="T10" fmla="*/ 972934110 w 10000"/>
              <a:gd name="T11" fmla="*/ 2147483647 h 10000"/>
              <a:gd name="T12" fmla="*/ 1483407490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695729128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00"/>
              <a:gd name="T64" fmla="*/ 0 h 10000"/>
              <a:gd name="T65" fmla="*/ 10000 w 10000"/>
              <a:gd name="T66" fmla="*/ 10000 h 1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00" h="10000">
                <a:moveTo>
                  <a:pt x="0" y="0"/>
                </a:moveTo>
                <a:lnTo>
                  <a:pt x="0" y="10000"/>
                </a:lnTo>
                <a:lnTo>
                  <a:pt x="10000" y="10000"/>
                </a:lnTo>
                <a:lnTo>
                  <a:pt x="10000" y="9493"/>
                </a:lnTo>
                <a:lnTo>
                  <a:pt x="10000" y="8986"/>
                </a:lnTo>
                <a:lnTo>
                  <a:pt x="709" y="8986"/>
                </a:lnTo>
                <a:lnTo>
                  <a:pt x="1081" y="8243"/>
                </a:lnTo>
                <a:lnTo>
                  <a:pt x="1588" y="8176"/>
                </a:lnTo>
                <a:lnTo>
                  <a:pt x="1858" y="7466"/>
                </a:lnTo>
                <a:lnTo>
                  <a:pt x="2466" y="6689"/>
                </a:lnTo>
                <a:cubicBezTo>
                  <a:pt x="2466" y="6689"/>
                  <a:pt x="3243" y="7973"/>
                  <a:pt x="3277" y="8007"/>
                </a:cubicBezTo>
                <a:cubicBezTo>
                  <a:pt x="3311" y="8007"/>
                  <a:pt x="3818" y="4797"/>
                  <a:pt x="3818" y="4797"/>
                </a:cubicBezTo>
                <a:lnTo>
                  <a:pt x="4899" y="4459"/>
                </a:lnTo>
                <a:lnTo>
                  <a:pt x="5405" y="5000"/>
                </a:lnTo>
                <a:lnTo>
                  <a:pt x="6014" y="3750"/>
                </a:lnTo>
                <a:lnTo>
                  <a:pt x="6723" y="2804"/>
                </a:lnTo>
                <a:lnTo>
                  <a:pt x="7196" y="3480"/>
                </a:lnTo>
                <a:lnTo>
                  <a:pt x="7534" y="2500"/>
                </a:lnTo>
                <a:lnTo>
                  <a:pt x="8142" y="1655"/>
                </a:lnTo>
                <a:lnTo>
                  <a:pt x="9020" y="2432"/>
                </a:lnTo>
                <a:lnTo>
                  <a:pt x="10000" y="507"/>
                </a:lnTo>
              </a:path>
            </a:pathLst>
          </a:custGeom>
          <a:noFill/>
          <a:ln w="60325" cap="sq">
            <a:solidFill>
              <a:schemeClr val="tx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nl-NL" sz="2117">
              <a:solidFill>
                <a:schemeClr val="tx1"/>
              </a:solidFill>
            </a:endParaRPr>
          </a:p>
        </p:txBody>
      </p:sp>
      <p:sp>
        <p:nvSpPr>
          <p:cNvPr id="28" name="Tijdelijke aanduiding voor inhoud 27">
            <a:extLst>
              <a:ext uri="{FF2B5EF4-FFF2-40B4-BE49-F238E27FC236}">
                <a16:creationId xmlns:a16="http://schemas.microsoft.com/office/drawing/2014/main" id="{5A4CEB6F-9CB2-C144-9D9D-42B46C73F073}"/>
              </a:ext>
            </a:extLst>
          </p:cNvPr>
          <p:cNvSpPr>
            <a:spLocks noGrp="1"/>
          </p:cNvSpPr>
          <p:nvPr>
            <p:ph sz="quarter" idx="10" hasCustomPrompt="1"/>
          </p:nvPr>
        </p:nvSpPr>
        <p:spPr>
          <a:xfrm>
            <a:off x="407287" y="8466049"/>
            <a:ext cx="8934450" cy="635635"/>
          </a:xfrm>
          <a:prstGeom prst="rect">
            <a:avLst/>
          </a:prstGeom>
        </p:spPr>
        <p:txBody>
          <a:bodyPr anchor="ctr"/>
          <a:lstStyle>
            <a:lvl1pPr marL="0" indent="0" algn="l">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Naam | </a:t>
            </a:r>
            <a:r>
              <a:rPr lang="nl-NL" err="1"/>
              <a:t>www.avance-impact.nl</a:t>
            </a:r>
            <a:r>
              <a:rPr lang="nl-NL"/>
              <a:t> | </a:t>
            </a:r>
            <a:r>
              <a:rPr lang="nl-NL" err="1"/>
              <a:t>mail@avance-impact.nl</a:t>
            </a:r>
            <a:r>
              <a:rPr lang="nl-NL"/>
              <a:t> | 020 620 77 05</a:t>
            </a:r>
          </a:p>
        </p:txBody>
      </p:sp>
      <p:pic>
        <p:nvPicPr>
          <p:cNvPr id="10" name="Afbeelding 9">
            <a:extLst>
              <a:ext uri="{FF2B5EF4-FFF2-40B4-BE49-F238E27FC236}">
                <a16:creationId xmlns:a16="http://schemas.microsoft.com/office/drawing/2014/main" id="{EFEB76C8-B2FB-A442-B172-D1705C64B53D}"/>
              </a:ext>
            </a:extLst>
          </p:cNvPr>
          <p:cNvPicPr>
            <a:picLocks noChangeAspect="1"/>
          </p:cNvPicPr>
          <p:nvPr userDrawn="1"/>
        </p:nvPicPr>
        <p:blipFill rotWithShape="1">
          <a:blip r:embed="rId2"/>
          <a:srcRect l="8405" t="28620" r="8578" b="34353"/>
          <a:stretch/>
        </p:blipFill>
        <p:spPr>
          <a:xfrm>
            <a:off x="3780996" y="1323087"/>
            <a:ext cx="5239604" cy="1557959"/>
          </a:xfrm>
          <a:prstGeom prst="rect">
            <a:avLst/>
          </a:prstGeom>
        </p:spPr>
      </p:pic>
    </p:spTree>
    <p:extLst>
      <p:ext uri="{BB962C8B-B14F-4D97-AF65-F5344CB8AC3E}">
        <p14:creationId xmlns:p14="http://schemas.microsoft.com/office/powerpoint/2010/main" val="18219994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3B8006-B0DB-7744-A7F3-6D3272FA9A3F}"/>
              </a:ext>
            </a:extLst>
          </p:cNvPr>
          <p:cNvSpPr>
            <a:spLocks noGrp="1"/>
          </p:cNvSpPr>
          <p:nvPr>
            <p:ph type="ctrTitle" hasCustomPrompt="1"/>
          </p:nvPr>
        </p:nvSpPr>
        <p:spPr>
          <a:xfrm>
            <a:off x="527383" y="4800600"/>
            <a:ext cx="11730893" cy="1373557"/>
          </a:xfrm>
          <a:prstGeom prst="rect">
            <a:avLst/>
          </a:prstGeom>
        </p:spPr>
        <p:txBody>
          <a:bodyPr vert="horz" anchor="t"/>
          <a:lstStyle>
            <a:lvl1pPr marL="514350" indent="-514350" algn="l">
              <a:lnSpc>
                <a:spcPct val="100000"/>
              </a:lnSpc>
              <a:buFont typeface="+mj-lt"/>
              <a:buAutoNum type="arabicPeriod"/>
              <a:defRPr sz="3000" b="1"/>
            </a:lvl1pPr>
          </a:lstStyle>
          <a:p>
            <a:r>
              <a:rPr lang="nl-NL"/>
              <a:t>Onderwerp 1 Titel – 36 </a:t>
            </a:r>
            <a:r>
              <a:rPr lang="nl-NL" err="1"/>
              <a:t>pt</a:t>
            </a:r>
            <a:r>
              <a:rPr lang="nl-NL"/>
              <a:t> vetgedrukt. </a:t>
            </a:r>
            <a:r>
              <a:rPr lang="nl-NL" err="1"/>
              <a:t>Bijv</a:t>
            </a:r>
            <a:r>
              <a:rPr lang="nl-NL"/>
              <a:t>: impactmeten</a:t>
            </a:r>
            <a:br>
              <a:rPr lang="nl-NL"/>
            </a:br>
            <a:r>
              <a:rPr lang="nl-NL" b="0"/>
              <a:t>Ondertitel - 36pt standaard. </a:t>
            </a:r>
            <a:r>
              <a:rPr lang="nl-NL" b="0" err="1"/>
              <a:t>Bijv</a:t>
            </a:r>
            <a:r>
              <a:rPr lang="nl-NL" b="0"/>
              <a:t>: module 1</a:t>
            </a:r>
            <a:endParaRPr lang="nl-NL"/>
          </a:p>
        </p:txBody>
      </p:sp>
      <p:sp>
        <p:nvSpPr>
          <p:cNvPr id="3" name="Ondertitel 2">
            <a:extLst>
              <a:ext uri="{FF2B5EF4-FFF2-40B4-BE49-F238E27FC236}">
                <a16:creationId xmlns:a16="http://schemas.microsoft.com/office/drawing/2014/main" id="{A8093C6A-EC15-3A4B-8835-FFD0A125368F}"/>
              </a:ext>
            </a:extLst>
          </p:cNvPr>
          <p:cNvSpPr>
            <a:spLocks noGrp="1"/>
          </p:cNvSpPr>
          <p:nvPr>
            <p:ph type="subTitle" idx="1" hasCustomPrompt="1"/>
          </p:nvPr>
        </p:nvSpPr>
        <p:spPr>
          <a:xfrm>
            <a:off x="527383" y="7118668"/>
            <a:ext cx="11730892" cy="651606"/>
          </a:xfrm>
          <a:prstGeom prst="rect">
            <a:avLst/>
          </a:prstGeom>
        </p:spPr>
        <p:txBody>
          <a:bodyPr/>
          <a:lstStyle>
            <a:lvl1pPr marL="0" indent="0" algn="l">
              <a:buNone/>
              <a:defRPr sz="2400" b="0" i="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Evt. extra ondertitel - 22pt standaard. </a:t>
            </a:r>
            <a:r>
              <a:rPr lang="nl-NL" err="1"/>
              <a:t>Bijv</a:t>
            </a:r>
            <a:r>
              <a:rPr lang="nl-NL"/>
              <a:t>: je naam / opleiding impact..</a:t>
            </a:r>
          </a:p>
        </p:txBody>
      </p:sp>
      <p:sp>
        <p:nvSpPr>
          <p:cNvPr id="5" name="Tijdelijke aanduiding voor tekst 6">
            <a:extLst>
              <a:ext uri="{FF2B5EF4-FFF2-40B4-BE49-F238E27FC236}">
                <a16:creationId xmlns:a16="http://schemas.microsoft.com/office/drawing/2014/main" id="{26D64352-3D53-7E44-A467-7B871EC13FEC}"/>
              </a:ext>
            </a:extLst>
          </p:cNvPr>
          <p:cNvSpPr>
            <a:spLocks noGrp="1"/>
          </p:cNvSpPr>
          <p:nvPr>
            <p:ph type="body" sz="quarter" idx="10" hasCustomPrompt="1"/>
          </p:nvPr>
        </p:nvSpPr>
        <p:spPr>
          <a:xfrm>
            <a:off x="526810" y="7845644"/>
            <a:ext cx="11731466" cy="548958"/>
          </a:xfrm>
          <a:prstGeom prst="rect">
            <a:avLst/>
          </a:prstGeom>
        </p:spPr>
        <p:txBody>
          <a:bodyPr/>
          <a:lstStyle>
            <a:lvl1pPr marL="0" indent="0">
              <a:buFontTx/>
              <a:buNone/>
              <a:defRPr sz="1500"/>
            </a:lvl1pPr>
          </a:lstStyle>
          <a:p>
            <a:pPr lvl="0"/>
            <a:r>
              <a:rPr lang="nl-NL"/>
              <a:t>Evt. datum – 15pt standaard – </a:t>
            </a:r>
            <a:r>
              <a:rPr lang="nl-NL" err="1"/>
              <a:t>Bijv</a:t>
            </a:r>
            <a:r>
              <a:rPr lang="nl-NL"/>
              <a:t>: 28 mei 2019</a:t>
            </a:r>
          </a:p>
        </p:txBody>
      </p:sp>
    </p:spTree>
    <p:extLst>
      <p:ext uri="{BB962C8B-B14F-4D97-AF65-F5344CB8AC3E}">
        <p14:creationId xmlns:p14="http://schemas.microsoft.com/office/powerpoint/2010/main" val="13342112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84E3B70C-2366-CE40-97DE-A6F677E9A7E0}"/>
              </a:ext>
            </a:extLst>
          </p:cNvPr>
          <p:cNvSpPr>
            <a:spLocks noGrp="1"/>
          </p:cNvSpPr>
          <p:nvPr>
            <p:ph type="ctrTitle" hasCustomPrompt="1"/>
          </p:nvPr>
        </p:nvSpPr>
        <p:spPr>
          <a:xfrm>
            <a:off x="527383" y="4800600"/>
            <a:ext cx="7278811" cy="1373557"/>
          </a:xfrm>
          <a:prstGeom prst="rect">
            <a:avLst/>
          </a:prstGeom>
        </p:spPr>
        <p:txBody>
          <a:bodyPr vert="horz" anchor="t"/>
          <a:lstStyle>
            <a:lvl1pPr marL="0" indent="0" algn="l">
              <a:lnSpc>
                <a:spcPct val="100000"/>
              </a:lnSpc>
              <a:buFontTx/>
              <a:buNone/>
              <a:defRPr sz="3000" b="1"/>
            </a:lvl1pPr>
          </a:lstStyle>
          <a:p>
            <a:r>
              <a:rPr lang="nl-NL"/>
              <a:t>Titel</a:t>
            </a:r>
            <a:br>
              <a:rPr lang="nl-NL"/>
            </a:br>
            <a:r>
              <a:rPr lang="nl-NL" b="0"/>
              <a:t>Evt. ondertitel</a:t>
            </a:r>
            <a:endParaRPr lang="nl-NL"/>
          </a:p>
        </p:txBody>
      </p:sp>
      <p:sp>
        <p:nvSpPr>
          <p:cNvPr id="9" name="Tijdelijke aanduiding voor afbeelding 3">
            <a:extLst>
              <a:ext uri="{FF2B5EF4-FFF2-40B4-BE49-F238E27FC236}">
                <a16:creationId xmlns:a16="http://schemas.microsoft.com/office/drawing/2014/main" id="{371B75AB-7E74-444B-AFE5-1FF7F4800B6E}"/>
              </a:ext>
            </a:extLst>
          </p:cNvPr>
          <p:cNvSpPr>
            <a:spLocks noGrp="1"/>
          </p:cNvSpPr>
          <p:nvPr>
            <p:ph type="pic" sz="quarter" idx="10" hasCustomPrompt="1"/>
          </p:nvPr>
        </p:nvSpPr>
        <p:spPr>
          <a:xfrm>
            <a:off x="9113117" y="4800600"/>
            <a:ext cx="2228612" cy="3727133"/>
          </a:xfrm>
          <a:prstGeom prst="rect">
            <a:avLst/>
          </a:prstGeom>
        </p:spPr>
        <p:txBody>
          <a:bodyPr/>
          <a:lstStyle>
            <a:lvl1pPr marL="0" indent="0">
              <a:buFontTx/>
              <a:buNone/>
              <a:defRPr b="1"/>
            </a:lvl1pPr>
          </a:lstStyle>
          <a:p>
            <a:r>
              <a:rPr lang="nl-NL"/>
              <a:t>Avance ICON</a:t>
            </a:r>
          </a:p>
        </p:txBody>
      </p:sp>
    </p:spTree>
    <p:extLst>
      <p:ext uri="{BB962C8B-B14F-4D97-AF65-F5344CB8AC3E}">
        <p14:creationId xmlns:p14="http://schemas.microsoft.com/office/powerpoint/2010/main" val="18073672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3B8006-B0DB-7744-A7F3-6D3272FA9A3F}"/>
              </a:ext>
            </a:extLst>
          </p:cNvPr>
          <p:cNvSpPr>
            <a:spLocks noGrp="1"/>
          </p:cNvSpPr>
          <p:nvPr>
            <p:ph type="ctrTitle" hasCustomPrompt="1"/>
          </p:nvPr>
        </p:nvSpPr>
        <p:spPr>
          <a:xfrm>
            <a:off x="527383" y="4800600"/>
            <a:ext cx="11730893" cy="1373557"/>
          </a:xfrm>
          <a:prstGeom prst="rect">
            <a:avLst/>
          </a:prstGeom>
        </p:spPr>
        <p:txBody>
          <a:bodyPr vert="horz" anchor="t"/>
          <a:lstStyle>
            <a:lvl1pPr marL="514350" indent="-514350" algn="l">
              <a:lnSpc>
                <a:spcPct val="100000"/>
              </a:lnSpc>
              <a:buFont typeface="+mj-lt"/>
              <a:buAutoNum type="arabicPeriod"/>
              <a:defRPr sz="3000" b="1"/>
            </a:lvl1pPr>
          </a:lstStyle>
          <a:p>
            <a:r>
              <a:rPr lang="nl-NL"/>
              <a:t>Onderwerp 1 Titel – 36 </a:t>
            </a:r>
            <a:r>
              <a:rPr lang="nl-NL" err="1"/>
              <a:t>pt</a:t>
            </a:r>
            <a:r>
              <a:rPr lang="nl-NL"/>
              <a:t> vetgedrukt. </a:t>
            </a:r>
            <a:r>
              <a:rPr lang="nl-NL" err="1"/>
              <a:t>Bijv</a:t>
            </a:r>
            <a:r>
              <a:rPr lang="nl-NL"/>
              <a:t>: impactmeten</a:t>
            </a:r>
            <a:br>
              <a:rPr lang="nl-NL"/>
            </a:br>
            <a:r>
              <a:rPr lang="nl-NL" b="0"/>
              <a:t>Ondertitel - 36pt standaard. </a:t>
            </a:r>
            <a:r>
              <a:rPr lang="nl-NL" b="0" err="1"/>
              <a:t>Bijv</a:t>
            </a:r>
            <a:r>
              <a:rPr lang="nl-NL" b="0"/>
              <a:t>: module 1</a:t>
            </a:r>
            <a:endParaRPr lang="nl-NL"/>
          </a:p>
        </p:txBody>
      </p:sp>
      <p:sp>
        <p:nvSpPr>
          <p:cNvPr id="3" name="Ondertitel 2">
            <a:extLst>
              <a:ext uri="{FF2B5EF4-FFF2-40B4-BE49-F238E27FC236}">
                <a16:creationId xmlns:a16="http://schemas.microsoft.com/office/drawing/2014/main" id="{A8093C6A-EC15-3A4B-8835-FFD0A125368F}"/>
              </a:ext>
            </a:extLst>
          </p:cNvPr>
          <p:cNvSpPr>
            <a:spLocks noGrp="1"/>
          </p:cNvSpPr>
          <p:nvPr>
            <p:ph type="subTitle" idx="1" hasCustomPrompt="1"/>
          </p:nvPr>
        </p:nvSpPr>
        <p:spPr>
          <a:xfrm>
            <a:off x="527383" y="7118668"/>
            <a:ext cx="11730892" cy="651606"/>
          </a:xfrm>
          <a:prstGeom prst="rect">
            <a:avLst/>
          </a:prstGeom>
        </p:spPr>
        <p:txBody>
          <a:bodyPr/>
          <a:lstStyle>
            <a:lvl1pPr marL="0" indent="0" algn="l">
              <a:buNone/>
              <a:defRPr sz="2400" b="0" i="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Evt. extra ondertitel - 22pt standaard. </a:t>
            </a:r>
            <a:r>
              <a:rPr lang="nl-NL" err="1"/>
              <a:t>Bijv</a:t>
            </a:r>
            <a:r>
              <a:rPr lang="nl-NL"/>
              <a:t>: je naam / opleiding impact..</a:t>
            </a:r>
          </a:p>
        </p:txBody>
      </p:sp>
      <p:sp>
        <p:nvSpPr>
          <p:cNvPr id="5" name="Tijdelijke aanduiding voor tekst 6">
            <a:extLst>
              <a:ext uri="{FF2B5EF4-FFF2-40B4-BE49-F238E27FC236}">
                <a16:creationId xmlns:a16="http://schemas.microsoft.com/office/drawing/2014/main" id="{18ABC69A-31B5-1642-87A8-326B213FA5D1}"/>
              </a:ext>
            </a:extLst>
          </p:cNvPr>
          <p:cNvSpPr>
            <a:spLocks noGrp="1"/>
          </p:cNvSpPr>
          <p:nvPr>
            <p:ph type="body" sz="quarter" idx="10" hasCustomPrompt="1"/>
          </p:nvPr>
        </p:nvSpPr>
        <p:spPr>
          <a:xfrm>
            <a:off x="526810" y="7845644"/>
            <a:ext cx="11731466" cy="548958"/>
          </a:xfrm>
          <a:prstGeom prst="rect">
            <a:avLst/>
          </a:prstGeom>
        </p:spPr>
        <p:txBody>
          <a:bodyPr/>
          <a:lstStyle>
            <a:lvl1pPr marL="0" indent="0">
              <a:buFontTx/>
              <a:buNone/>
              <a:defRPr sz="1500"/>
            </a:lvl1pPr>
          </a:lstStyle>
          <a:p>
            <a:pPr lvl="0"/>
            <a:r>
              <a:rPr lang="nl-NL"/>
              <a:t>Evt. datum – 15pt standaard – </a:t>
            </a:r>
            <a:r>
              <a:rPr lang="nl-NL" err="1"/>
              <a:t>Bijv</a:t>
            </a:r>
            <a:r>
              <a:rPr lang="nl-NL"/>
              <a:t>: 28 mei 2019</a:t>
            </a:r>
          </a:p>
        </p:txBody>
      </p:sp>
    </p:spTree>
    <p:extLst>
      <p:ext uri="{BB962C8B-B14F-4D97-AF65-F5344CB8AC3E}">
        <p14:creationId xmlns:p14="http://schemas.microsoft.com/office/powerpoint/2010/main" val="21135385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F2364C91-B94C-A84F-9637-2D94B1E61813}"/>
              </a:ext>
            </a:extLst>
          </p:cNvPr>
          <p:cNvSpPr>
            <a:spLocks noGrp="1"/>
          </p:cNvSpPr>
          <p:nvPr>
            <p:ph type="ctrTitle" hasCustomPrompt="1"/>
          </p:nvPr>
        </p:nvSpPr>
        <p:spPr>
          <a:xfrm>
            <a:off x="527383" y="4800600"/>
            <a:ext cx="7278811" cy="1373557"/>
          </a:xfrm>
          <a:prstGeom prst="rect">
            <a:avLst/>
          </a:prstGeom>
        </p:spPr>
        <p:txBody>
          <a:bodyPr vert="horz" anchor="t"/>
          <a:lstStyle>
            <a:lvl1pPr marL="0" indent="0" algn="l">
              <a:lnSpc>
                <a:spcPct val="100000"/>
              </a:lnSpc>
              <a:buFontTx/>
              <a:buNone/>
              <a:defRPr sz="3000" b="1"/>
            </a:lvl1pPr>
          </a:lstStyle>
          <a:p>
            <a:r>
              <a:rPr lang="nl-NL"/>
              <a:t>Titel</a:t>
            </a:r>
            <a:br>
              <a:rPr lang="nl-NL"/>
            </a:br>
            <a:r>
              <a:rPr lang="nl-NL" b="0"/>
              <a:t>Evt. ondertitel</a:t>
            </a:r>
            <a:endParaRPr lang="nl-NL"/>
          </a:p>
        </p:txBody>
      </p:sp>
      <p:sp>
        <p:nvSpPr>
          <p:cNvPr id="7" name="Tijdelijke aanduiding voor afbeelding 3">
            <a:extLst>
              <a:ext uri="{FF2B5EF4-FFF2-40B4-BE49-F238E27FC236}">
                <a16:creationId xmlns:a16="http://schemas.microsoft.com/office/drawing/2014/main" id="{D0630EB4-FCF1-974F-9F7C-F2E5873ACCE8}"/>
              </a:ext>
            </a:extLst>
          </p:cNvPr>
          <p:cNvSpPr>
            <a:spLocks noGrp="1"/>
          </p:cNvSpPr>
          <p:nvPr>
            <p:ph type="pic" sz="quarter" idx="10" hasCustomPrompt="1"/>
          </p:nvPr>
        </p:nvSpPr>
        <p:spPr>
          <a:xfrm>
            <a:off x="9113117" y="4800600"/>
            <a:ext cx="2228612" cy="3727133"/>
          </a:xfrm>
          <a:prstGeom prst="rect">
            <a:avLst/>
          </a:prstGeom>
        </p:spPr>
        <p:txBody>
          <a:bodyPr/>
          <a:lstStyle>
            <a:lvl1pPr marL="0" indent="0">
              <a:buFontTx/>
              <a:buNone/>
              <a:defRPr b="1"/>
            </a:lvl1pPr>
          </a:lstStyle>
          <a:p>
            <a:r>
              <a:rPr lang="nl-NL"/>
              <a:t>Avance ICON</a:t>
            </a:r>
          </a:p>
        </p:txBody>
      </p:sp>
    </p:spTree>
    <p:extLst>
      <p:ext uri="{BB962C8B-B14F-4D97-AF65-F5344CB8AC3E}">
        <p14:creationId xmlns:p14="http://schemas.microsoft.com/office/powerpoint/2010/main" val="26626336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3B8006-B0DB-7744-A7F3-6D3272FA9A3F}"/>
              </a:ext>
            </a:extLst>
          </p:cNvPr>
          <p:cNvSpPr>
            <a:spLocks noGrp="1"/>
          </p:cNvSpPr>
          <p:nvPr>
            <p:ph type="ctrTitle" hasCustomPrompt="1"/>
          </p:nvPr>
        </p:nvSpPr>
        <p:spPr>
          <a:xfrm>
            <a:off x="527383" y="4800600"/>
            <a:ext cx="11730893" cy="1373557"/>
          </a:xfrm>
          <a:prstGeom prst="rect">
            <a:avLst/>
          </a:prstGeom>
        </p:spPr>
        <p:txBody>
          <a:bodyPr vert="horz" anchor="t"/>
          <a:lstStyle>
            <a:lvl1pPr marL="514350" indent="-514350" algn="l">
              <a:lnSpc>
                <a:spcPct val="100000"/>
              </a:lnSpc>
              <a:buFont typeface="+mj-lt"/>
              <a:buAutoNum type="arabicPeriod"/>
              <a:defRPr sz="3000" b="1"/>
            </a:lvl1pPr>
          </a:lstStyle>
          <a:p>
            <a:r>
              <a:rPr lang="nl-NL"/>
              <a:t>Onderwerp 1 Titel – 36 </a:t>
            </a:r>
            <a:r>
              <a:rPr lang="nl-NL" err="1"/>
              <a:t>pt</a:t>
            </a:r>
            <a:r>
              <a:rPr lang="nl-NL"/>
              <a:t> vetgedrukt. </a:t>
            </a:r>
            <a:r>
              <a:rPr lang="nl-NL" err="1"/>
              <a:t>Bijv</a:t>
            </a:r>
            <a:r>
              <a:rPr lang="nl-NL"/>
              <a:t>: impactmeten</a:t>
            </a:r>
            <a:br>
              <a:rPr lang="nl-NL"/>
            </a:br>
            <a:r>
              <a:rPr lang="nl-NL" b="0"/>
              <a:t>Ondertitel - 36pt standaard. </a:t>
            </a:r>
            <a:r>
              <a:rPr lang="nl-NL" b="0" err="1"/>
              <a:t>Bijv</a:t>
            </a:r>
            <a:r>
              <a:rPr lang="nl-NL" b="0"/>
              <a:t>: module 1</a:t>
            </a:r>
            <a:endParaRPr lang="nl-NL"/>
          </a:p>
        </p:txBody>
      </p:sp>
      <p:sp>
        <p:nvSpPr>
          <p:cNvPr id="3" name="Ondertitel 2">
            <a:extLst>
              <a:ext uri="{FF2B5EF4-FFF2-40B4-BE49-F238E27FC236}">
                <a16:creationId xmlns:a16="http://schemas.microsoft.com/office/drawing/2014/main" id="{A8093C6A-EC15-3A4B-8835-FFD0A125368F}"/>
              </a:ext>
            </a:extLst>
          </p:cNvPr>
          <p:cNvSpPr>
            <a:spLocks noGrp="1"/>
          </p:cNvSpPr>
          <p:nvPr>
            <p:ph type="subTitle" idx="1" hasCustomPrompt="1"/>
          </p:nvPr>
        </p:nvSpPr>
        <p:spPr>
          <a:xfrm>
            <a:off x="527383" y="7118668"/>
            <a:ext cx="11730892" cy="651606"/>
          </a:xfrm>
          <a:prstGeom prst="rect">
            <a:avLst/>
          </a:prstGeom>
        </p:spPr>
        <p:txBody>
          <a:bodyPr/>
          <a:lstStyle>
            <a:lvl1pPr marL="0" indent="0" algn="l">
              <a:buNone/>
              <a:defRPr sz="2400" b="0" i="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Evt. extra ondertitel - 22pt standaard. </a:t>
            </a:r>
            <a:r>
              <a:rPr lang="nl-NL" err="1"/>
              <a:t>Bijv</a:t>
            </a:r>
            <a:r>
              <a:rPr lang="nl-NL"/>
              <a:t>: je naam / opleiding impact..</a:t>
            </a:r>
          </a:p>
        </p:txBody>
      </p:sp>
      <p:sp>
        <p:nvSpPr>
          <p:cNvPr id="5" name="Tijdelijke aanduiding voor tekst 6">
            <a:extLst>
              <a:ext uri="{FF2B5EF4-FFF2-40B4-BE49-F238E27FC236}">
                <a16:creationId xmlns:a16="http://schemas.microsoft.com/office/drawing/2014/main" id="{21ECA593-B01A-3847-A290-674B8AB17884}"/>
              </a:ext>
            </a:extLst>
          </p:cNvPr>
          <p:cNvSpPr>
            <a:spLocks noGrp="1"/>
          </p:cNvSpPr>
          <p:nvPr>
            <p:ph type="body" sz="quarter" idx="10" hasCustomPrompt="1"/>
          </p:nvPr>
        </p:nvSpPr>
        <p:spPr>
          <a:xfrm>
            <a:off x="526810" y="7845644"/>
            <a:ext cx="11731466" cy="548958"/>
          </a:xfrm>
          <a:prstGeom prst="rect">
            <a:avLst/>
          </a:prstGeom>
        </p:spPr>
        <p:txBody>
          <a:bodyPr/>
          <a:lstStyle>
            <a:lvl1pPr marL="0" indent="0">
              <a:buFontTx/>
              <a:buNone/>
              <a:defRPr sz="1500"/>
            </a:lvl1pPr>
          </a:lstStyle>
          <a:p>
            <a:pPr lvl="0"/>
            <a:r>
              <a:rPr lang="nl-NL"/>
              <a:t>Evt. datum – 15pt standaard – </a:t>
            </a:r>
            <a:r>
              <a:rPr lang="nl-NL" err="1"/>
              <a:t>Bijv</a:t>
            </a:r>
            <a:r>
              <a:rPr lang="nl-NL"/>
              <a:t>: 28 mei 2019</a:t>
            </a:r>
          </a:p>
        </p:txBody>
      </p:sp>
    </p:spTree>
    <p:extLst>
      <p:ext uri="{BB962C8B-B14F-4D97-AF65-F5344CB8AC3E}">
        <p14:creationId xmlns:p14="http://schemas.microsoft.com/office/powerpoint/2010/main" val="450197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ussenslide blauw">
    <p:spTree>
      <p:nvGrpSpPr>
        <p:cNvPr id="1" name=""/>
        <p:cNvGrpSpPr/>
        <p:nvPr/>
      </p:nvGrpSpPr>
      <p:grpSpPr>
        <a:xfrm>
          <a:off x="0" y="0"/>
          <a:ext cx="0" cy="0"/>
          <a:chOff x="0" y="0"/>
          <a:chExt cx="0" cy="0"/>
        </a:xfrm>
      </p:grpSpPr>
      <p:sp>
        <p:nvSpPr>
          <p:cNvPr id="6" name="Vrije vorm: vorm 5">
            <a:extLst>
              <a:ext uri="{FF2B5EF4-FFF2-40B4-BE49-F238E27FC236}">
                <a16:creationId xmlns:a16="http://schemas.microsoft.com/office/drawing/2014/main" id="{5F353BE0-F11C-47B8-900B-E326930C94EF}"/>
              </a:ext>
            </a:extLst>
          </p:cNvPr>
          <p:cNvSpPr/>
          <p:nvPr userDrawn="1"/>
        </p:nvSpPr>
        <p:spPr>
          <a:xfrm>
            <a:off x="169433" y="225255"/>
            <a:ext cx="12632166" cy="9150691"/>
          </a:xfrm>
          <a:custGeom>
            <a:avLst/>
            <a:gdLst>
              <a:gd name="connsiteX0" fmla="*/ 1 w 12070976"/>
              <a:gd name="connsiteY0" fmla="*/ 1 h 6549655"/>
              <a:gd name="connsiteX1" fmla="*/ 1 w 12070976"/>
              <a:gd name="connsiteY1" fmla="*/ 176331 h 6549655"/>
              <a:gd name="connsiteX2" fmla="*/ 175774 w 12070976"/>
              <a:gd name="connsiteY2" fmla="*/ 1 h 6549655"/>
              <a:gd name="connsiteX3" fmla="*/ 0 w 12070976"/>
              <a:gd name="connsiteY3" fmla="*/ 0 h 6549655"/>
              <a:gd name="connsiteX4" fmla="*/ 12070976 w 12070976"/>
              <a:gd name="connsiteY4" fmla="*/ 0 h 6549655"/>
              <a:gd name="connsiteX5" fmla="*/ 12070976 w 12070976"/>
              <a:gd name="connsiteY5" fmla="*/ 6549655 h 6549655"/>
              <a:gd name="connsiteX6" fmla="*/ 0 w 12070976"/>
              <a:gd name="connsiteY6" fmla="*/ 6549655 h 65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0976" h="6549655">
                <a:moveTo>
                  <a:pt x="1" y="1"/>
                </a:moveTo>
                <a:lnTo>
                  <a:pt x="1" y="176331"/>
                </a:lnTo>
                <a:lnTo>
                  <a:pt x="175774" y="1"/>
                </a:lnTo>
                <a:close/>
                <a:moveTo>
                  <a:pt x="0" y="0"/>
                </a:moveTo>
                <a:lnTo>
                  <a:pt x="12070976" y="0"/>
                </a:lnTo>
                <a:lnTo>
                  <a:pt x="12070976" y="6549655"/>
                </a:lnTo>
                <a:lnTo>
                  <a:pt x="0" y="6549655"/>
                </a:lnTo>
                <a:close/>
              </a:path>
            </a:pathLst>
          </a:custGeom>
          <a:solidFill>
            <a:srgbClr val="88C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23"/>
          </a:p>
        </p:txBody>
      </p:sp>
      <p:sp>
        <p:nvSpPr>
          <p:cNvPr id="2" name="Titel 1">
            <a:extLst>
              <a:ext uri="{FF2B5EF4-FFF2-40B4-BE49-F238E27FC236}">
                <a16:creationId xmlns:a16="http://schemas.microsoft.com/office/drawing/2014/main" id="{4CD4109D-3DA7-4421-ABCE-A560B11F274E}"/>
              </a:ext>
            </a:extLst>
          </p:cNvPr>
          <p:cNvSpPr>
            <a:spLocks noGrp="1"/>
          </p:cNvSpPr>
          <p:nvPr>
            <p:ph type="ctrTitle" hasCustomPrompt="1"/>
          </p:nvPr>
        </p:nvSpPr>
        <p:spPr>
          <a:xfrm>
            <a:off x="1339605" y="3672038"/>
            <a:ext cx="9601200" cy="2897205"/>
          </a:xfrm>
          <a:prstGeom prst="rect">
            <a:avLst/>
          </a:prstGeom>
        </p:spPr>
        <p:txBody>
          <a:bodyPr lIns="0" tIns="0" rIns="0" bIns="0" anchor="t"/>
          <a:lstStyle>
            <a:lvl1pPr algn="l">
              <a:defRPr sz="5040" b="1">
                <a:solidFill>
                  <a:schemeClr val="bg1"/>
                </a:solidFill>
                <a:latin typeface="+mn-lt"/>
              </a:defRPr>
            </a:lvl1pPr>
          </a:lstStyle>
          <a:p>
            <a:r>
              <a:rPr lang="nl-NL"/>
              <a:t>Tussenslide</a:t>
            </a:r>
          </a:p>
        </p:txBody>
      </p:sp>
      <p:pic>
        <p:nvPicPr>
          <p:cNvPr id="5" name="Afbeelding 4">
            <a:extLst>
              <a:ext uri="{FF2B5EF4-FFF2-40B4-BE49-F238E27FC236}">
                <a16:creationId xmlns:a16="http://schemas.microsoft.com/office/drawing/2014/main" id="{90D6007D-BB7F-4F6D-BA0B-985964102DE4}"/>
              </a:ext>
            </a:extLst>
          </p:cNvPr>
          <p:cNvPicPr>
            <a:picLocks noChangeAspect="1"/>
          </p:cNvPicPr>
          <p:nvPr userDrawn="1"/>
        </p:nvPicPr>
        <p:blipFill>
          <a:blip r:embed="rId2"/>
          <a:stretch>
            <a:fillRect/>
          </a:stretch>
        </p:blipFill>
        <p:spPr>
          <a:xfrm>
            <a:off x="11868770" y="-3358"/>
            <a:ext cx="932830" cy="932830"/>
          </a:xfrm>
          <a:prstGeom prst="rect">
            <a:avLst/>
          </a:prstGeom>
        </p:spPr>
      </p:pic>
    </p:spTree>
    <p:extLst>
      <p:ext uri="{BB962C8B-B14F-4D97-AF65-F5344CB8AC3E}">
        <p14:creationId xmlns:p14="http://schemas.microsoft.com/office/powerpoint/2010/main" val="1614526182"/>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54B7833-0108-EA41-BF87-B0E6C11F722B}"/>
              </a:ext>
            </a:extLst>
          </p:cNvPr>
          <p:cNvSpPr>
            <a:spLocks noGrp="1"/>
          </p:cNvSpPr>
          <p:nvPr>
            <p:ph type="ctrTitle" hasCustomPrompt="1"/>
          </p:nvPr>
        </p:nvSpPr>
        <p:spPr>
          <a:xfrm>
            <a:off x="527383" y="4800600"/>
            <a:ext cx="7278811" cy="1373557"/>
          </a:xfrm>
          <a:prstGeom prst="rect">
            <a:avLst/>
          </a:prstGeom>
        </p:spPr>
        <p:txBody>
          <a:bodyPr vert="horz" anchor="t"/>
          <a:lstStyle>
            <a:lvl1pPr marL="0" indent="0" algn="l">
              <a:lnSpc>
                <a:spcPct val="100000"/>
              </a:lnSpc>
              <a:buFontTx/>
              <a:buNone/>
              <a:defRPr sz="3000" b="1"/>
            </a:lvl1pPr>
          </a:lstStyle>
          <a:p>
            <a:r>
              <a:rPr lang="nl-NL"/>
              <a:t>Titel</a:t>
            </a:r>
            <a:br>
              <a:rPr lang="nl-NL"/>
            </a:br>
            <a:r>
              <a:rPr lang="nl-NL" b="0"/>
              <a:t>Evt. ondertitel</a:t>
            </a:r>
            <a:endParaRPr lang="nl-NL"/>
          </a:p>
        </p:txBody>
      </p:sp>
      <p:sp>
        <p:nvSpPr>
          <p:cNvPr id="7" name="Tijdelijke aanduiding voor afbeelding 3">
            <a:extLst>
              <a:ext uri="{FF2B5EF4-FFF2-40B4-BE49-F238E27FC236}">
                <a16:creationId xmlns:a16="http://schemas.microsoft.com/office/drawing/2014/main" id="{EB701EA2-2F5E-4F4B-ACE7-32C7D5B34790}"/>
              </a:ext>
            </a:extLst>
          </p:cNvPr>
          <p:cNvSpPr>
            <a:spLocks noGrp="1"/>
          </p:cNvSpPr>
          <p:nvPr>
            <p:ph type="pic" sz="quarter" idx="10" hasCustomPrompt="1"/>
          </p:nvPr>
        </p:nvSpPr>
        <p:spPr>
          <a:xfrm>
            <a:off x="9113117" y="4800600"/>
            <a:ext cx="2228612" cy="3727133"/>
          </a:xfrm>
          <a:prstGeom prst="rect">
            <a:avLst/>
          </a:prstGeom>
        </p:spPr>
        <p:txBody>
          <a:bodyPr/>
          <a:lstStyle>
            <a:lvl1pPr marL="0" indent="0">
              <a:buFontTx/>
              <a:buNone/>
              <a:defRPr b="1"/>
            </a:lvl1pPr>
          </a:lstStyle>
          <a:p>
            <a:r>
              <a:rPr lang="nl-NL"/>
              <a:t>Avance ICON</a:t>
            </a:r>
          </a:p>
        </p:txBody>
      </p:sp>
    </p:spTree>
    <p:extLst>
      <p:ext uri="{BB962C8B-B14F-4D97-AF65-F5344CB8AC3E}">
        <p14:creationId xmlns:p14="http://schemas.microsoft.com/office/powerpoint/2010/main" val="32903892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3B8006-B0DB-7744-A7F3-6D3272FA9A3F}"/>
              </a:ext>
            </a:extLst>
          </p:cNvPr>
          <p:cNvSpPr>
            <a:spLocks noGrp="1"/>
          </p:cNvSpPr>
          <p:nvPr>
            <p:ph type="ctrTitle" hasCustomPrompt="1"/>
          </p:nvPr>
        </p:nvSpPr>
        <p:spPr>
          <a:xfrm>
            <a:off x="527383" y="4800600"/>
            <a:ext cx="11730893" cy="1373557"/>
          </a:xfrm>
          <a:prstGeom prst="rect">
            <a:avLst/>
          </a:prstGeom>
        </p:spPr>
        <p:txBody>
          <a:bodyPr vert="horz" anchor="t"/>
          <a:lstStyle>
            <a:lvl1pPr marL="514350" indent="-514350" algn="l">
              <a:lnSpc>
                <a:spcPct val="100000"/>
              </a:lnSpc>
              <a:buFont typeface="+mj-lt"/>
              <a:buAutoNum type="arabicPeriod"/>
              <a:defRPr sz="3000" b="1"/>
            </a:lvl1pPr>
          </a:lstStyle>
          <a:p>
            <a:r>
              <a:rPr lang="nl-NL"/>
              <a:t>Onderwerp 1 Titel – 36 </a:t>
            </a:r>
            <a:r>
              <a:rPr lang="nl-NL" err="1"/>
              <a:t>pt</a:t>
            </a:r>
            <a:r>
              <a:rPr lang="nl-NL"/>
              <a:t> vetgedrukt. </a:t>
            </a:r>
            <a:r>
              <a:rPr lang="nl-NL" err="1"/>
              <a:t>Bijv</a:t>
            </a:r>
            <a:r>
              <a:rPr lang="nl-NL"/>
              <a:t>: impactmeten</a:t>
            </a:r>
            <a:br>
              <a:rPr lang="nl-NL"/>
            </a:br>
            <a:r>
              <a:rPr lang="nl-NL" b="0"/>
              <a:t>Ondertitel - 36pt standaard. </a:t>
            </a:r>
            <a:r>
              <a:rPr lang="nl-NL" b="0" err="1"/>
              <a:t>Bijv</a:t>
            </a:r>
            <a:r>
              <a:rPr lang="nl-NL" b="0"/>
              <a:t>: module 1</a:t>
            </a:r>
            <a:endParaRPr lang="nl-NL"/>
          </a:p>
        </p:txBody>
      </p:sp>
      <p:sp>
        <p:nvSpPr>
          <p:cNvPr id="3" name="Ondertitel 2">
            <a:extLst>
              <a:ext uri="{FF2B5EF4-FFF2-40B4-BE49-F238E27FC236}">
                <a16:creationId xmlns:a16="http://schemas.microsoft.com/office/drawing/2014/main" id="{A8093C6A-EC15-3A4B-8835-FFD0A125368F}"/>
              </a:ext>
            </a:extLst>
          </p:cNvPr>
          <p:cNvSpPr>
            <a:spLocks noGrp="1"/>
          </p:cNvSpPr>
          <p:nvPr>
            <p:ph type="subTitle" idx="1" hasCustomPrompt="1"/>
          </p:nvPr>
        </p:nvSpPr>
        <p:spPr>
          <a:xfrm>
            <a:off x="527383" y="7118668"/>
            <a:ext cx="11730892" cy="651606"/>
          </a:xfrm>
          <a:prstGeom prst="rect">
            <a:avLst/>
          </a:prstGeom>
        </p:spPr>
        <p:txBody>
          <a:bodyPr/>
          <a:lstStyle>
            <a:lvl1pPr marL="0" indent="0" algn="l">
              <a:buNone/>
              <a:defRPr sz="2400" b="0" i="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Evt. extra ondertitel - 22pt standaard. </a:t>
            </a:r>
            <a:r>
              <a:rPr lang="nl-NL" err="1"/>
              <a:t>Bijv</a:t>
            </a:r>
            <a:r>
              <a:rPr lang="nl-NL"/>
              <a:t>: je naam / opleiding impact..</a:t>
            </a:r>
          </a:p>
        </p:txBody>
      </p:sp>
      <p:sp>
        <p:nvSpPr>
          <p:cNvPr id="5" name="Tijdelijke aanduiding voor tekst 6">
            <a:extLst>
              <a:ext uri="{FF2B5EF4-FFF2-40B4-BE49-F238E27FC236}">
                <a16:creationId xmlns:a16="http://schemas.microsoft.com/office/drawing/2014/main" id="{5A358AB7-0A22-4D4D-97F9-FFD7C1BF0A6E}"/>
              </a:ext>
            </a:extLst>
          </p:cNvPr>
          <p:cNvSpPr>
            <a:spLocks noGrp="1"/>
          </p:cNvSpPr>
          <p:nvPr>
            <p:ph type="body" sz="quarter" idx="10" hasCustomPrompt="1"/>
          </p:nvPr>
        </p:nvSpPr>
        <p:spPr>
          <a:xfrm>
            <a:off x="526810" y="7845644"/>
            <a:ext cx="11731466" cy="548958"/>
          </a:xfrm>
          <a:prstGeom prst="rect">
            <a:avLst/>
          </a:prstGeom>
        </p:spPr>
        <p:txBody>
          <a:bodyPr/>
          <a:lstStyle>
            <a:lvl1pPr marL="0" indent="0">
              <a:buFontTx/>
              <a:buNone/>
              <a:defRPr sz="1500"/>
            </a:lvl1pPr>
          </a:lstStyle>
          <a:p>
            <a:pPr lvl="0"/>
            <a:r>
              <a:rPr lang="nl-NL"/>
              <a:t>Evt. datum – 15pt standaard – </a:t>
            </a:r>
            <a:r>
              <a:rPr lang="nl-NL" err="1"/>
              <a:t>Bijv</a:t>
            </a:r>
            <a:r>
              <a:rPr lang="nl-NL"/>
              <a:t>: 28 mei 2019</a:t>
            </a:r>
          </a:p>
        </p:txBody>
      </p:sp>
    </p:spTree>
    <p:extLst>
      <p:ext uri="{BB962C8B-B14F-4D97-AF65-F5344CB8AC3E}">
        <p14:creationId xmlns:p14="http://schemas.microsoft.com/office/powerpoint/2010/main" val="35579869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F2C118A4-B932-694A-A088-7EF0811FC2C9}"/>
              </a:ext>
            </a:extLst>
          </p:cNvPr>
          <p:cNvSpPr>
            <a:spLocks noGrp="1"/>
          </p:cNvSpPr>
          <p:nvPr>
            <p:ph type="ctrTitle" hasCustomPrompt="1"/>
          </p:nvPr>
        </p:nvSpPr>
        <p:spPr>
          <a:xfrm>
            <a:off x="527383" y="4800600"/>
            <a:ext cx="7278811" cy="1373557"/>
          </a:xfrm>
          <a:prstGeom prst="rect">
            <a:avLst/>
          </a:prstGeom>
        </p:spPr>
        <p:txBody>
          <a:bodyPr vert="horz" anchor="t"/>
          <a:lstStyle>
            <a:lvl1pPr marL="0" indent="0" algn="l">
              <a:lnSpc>
                <a:spcPct val="100000"/>
              </a:lnSpc>
              <a:buFontTx/>
              <a:buNone/>
              <a:defRPr sz="3000" b="1"/>
            </a:lvl1pPr>
          </a:lstStyle>
          <a:p>
            <a:r>
              <a:rPr lang="nl-NL"/>
              <a:t>Titel</a:t>
            </a:r>
            <a:br>
              <a:rPr lang="nl-NL"/>
            </a:br>
            <a:r>
              <a:rPr lang="nl-NL" b="0"/>
              <a:t>Evt. ondertitel</a:t>
            </a:r>
            <a:endParaRPr lang="nl-NL"/>
          </a:p>
        </p:txBody>
      </p:sp>
      <p:sp>
        <p:nvSpPr>
          <p:cNvPr id="7" name="Tijdelijke aanduiding voor afbeelding 3">
            <a:extLst>
              <a:ext uri="{FF2B5EF4-FFF2-40B4-BE49-F238E27FC236}">
                <a16:creationId xmlns:a16="http://schemas.microsoft.com/office/drawing/2014/main" id="{3F355D56-1539-D940-9E24-6202858B82E2}"/>
              </a:ext>
            </a:extLst>
          </p:cNvPr>
          <p:cNvSpPr>
            <a:spLocks noGrp="1"/>
          </p:cNvSpPr>
          <p:nvPr>
            <p:ph type="pic" sz="quarter" idx="10" hasCustomPrompt="1"/>
          </p:nvPr>
        </p:nvSpPr>
        <p:spPr>
          <a:xfrm>
            <a:off x="9113117" y="4800600"/>
            <a:ext cx="2228612" cy="3727133"/>
          </a:xfrm>
          <a:prstGeom prst="rect">
            <a:avLst/>
          </a:prstGeom>
        </p:spPr>
        <p:txBody>
          <a:bodyPr/>
          <a:lstStyle>
            <a:lvl1pPr marL="0" indent="0">
              <a:buFontTx/>
              <a:buNone/>
              <a:defRPr b="1"/>
            </a:lvl1pPr>
          </a:lstStyle>
          <a:p>
            <a:r>
              <a:rPr lang="nl-NL"/>
              <a:t>Avance ICON</a:t>
            </a:r>
          </a:p>
        </p:txBody>
      </p:sp>
    </p:spTree>
    <p:extLst>
      <p:ext uri="{BB962C8B-B14F-4D97-AF65-F5344CB8AC3E}">
        <p14:creationId xmlns:p14="http://schemas.microsoft.com/office/powerpoint/2010/main" val="28770941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8188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18DF961-D50D-AA4A-9295-DE0310812BBC}"/>
              </a:ext>
            </a:extLst>
          </p:cNvPr>
          <p:cNvPicPr>
            <a:picLocks noChangeAspect="1"/>
          </p:cNvPicPr>
          <p:nvPr userDrawn="1"/>
        </p:nvPicPr>
        <p:blipFill rotWithShape="1">
          <a:blip r:embed="rId2"/>
          <a:srcRect l="8405" t="28620" r="8578" b="34353"/>
          <a:stretch/>
        </p:blipFill>
        <p:spPr>
          <a:xfrm>
            <a:off x="3103217" y="3361031"/>
            <a:ext cx="6595167" cy="1961026"/>
          </a:xfrm>
          <a:prstGeom prst="rect">
            <a:avLst/>
          </a:prstGeom>
        </p:spPr>
      </p:pic>
      <p:sp>
        <p:nvSpPr>
          <p:cNvPr id="4" name="Tijdelijke aanduiding voor inhoud 4">
            <a:extLst>
              <a:ext uri="{FF2B5EF4-FFF2-40B4-BE49-F238E27FC236}">
                <a16:creationId xmlns:a16="http://schemas.microsoft.com/office/drawing/2014/main" id="{BE5C6B36-3FB9-B442-B7B8-C68E24088AD2}"/>
              </a:ext>
            </a:extLst>
          </p:cNvPr>
          <p:cNvSpPr>
            <a:spLocks noGrp="1"/>
          </p:cNvSpPr>
          <p:nvPr>
            <p:ph sz="quarter" idx="10" hasCustomPrompt="1"/>
          </p:nvPr>
        </p:nvSpPr>
        <p:spPr>
          <a:xfrm>
            <a:off x="3152182" y="5322057"/>
            <a:ext cx="6546201" cy="1029017"/>
          </a:xfrm>
          <a:prstGeom prst="rect">
            <a:avLst/>
          </a:prstGeom>
        </p:spPr>
        <p:txBody>
          <a:bodyPr anchor="ctr"/>
          <a:lstStyle>
            <a:lvl1pPr marL="0" indent="0" algn="l">
              <a:buFontTx/>
              <a:buNone/>
              <a:defRPr sz="2000">
                <a:solidFill>
                  <a:schemeClr val="bg1"/>
                </a:solidFill>
              </a:defRPr>
            </a:lvl1pPr>
          </a:lstStyle>
          <a:p>
            <a:pPr lvl="0"/>
            <a:r>
              <a:rPr lang="nl-NL"/>
              <a:t>Van goede intenties naar sturen op impact</a:t>
            </a:r>
          </a:p>
        </p:txBody>
      </p:sp>
    </p:spTree>
    <p:extLst>
      <p:ext uri="{BB962C8B-B14F-4D97-AF65-F5344CB8AC3E}">
        <p14:creationId xmlns:p14="http://schemas.microsoft.com/office/powerpoint/2010/main" val="16314997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18DF961-D50D-AA4A-9295-DE0310812BBC}"/>
              </a:ext>
            </a:extLst>
          </p:cNvPr>
          <p:cNvPicPr>
            <a:picLocks noChangeAspect="1"/>
          </p:cNvPicPr>
          <p:nvPr userDrawn="1"/>
        </p:nvPicPr>
        <p:blipFill rotWithShape="1">
          <a:blip r:embed="rId2"/>
          <a:srcRect l="8405" t="28620" r="8578" b="34353"/>
          <a:stretch/>
        </p:blipFill>
        <p:spPr>
          <a:xfrm>
            <a:off x="3103217" y="3361031"/>
            <a:ext cx="6595167" cy="1961026"/>
          </a:xfrm>
          <a:prstGeom prst="rect">
            <a:avLst/>
          </a:prstGeom>
        </p:spPr>
      </p:pic>
      <p:sp>
        <p:nvSpPr>
          <p:cNvPr id="8" name="Tekstvak 7">
            <a:extLst>
              <a:ext uri="{FF2B5EF4-FFF2-40B4-BE49-F238E27FC236}">
                <a16:creationId xmlns:a16="http://schemas.microsoft.com/office/drawing/2014/main" id="{3D0922BC-B285-F54E-8369-3A3F758B359E}"/>
              </a:ext>
            </a:extLst>
          </p:cNvPr>
          <p:cNvSpPr txBox="1"/>
          <p:nvPr userDrawn="1"/>
        </p:nvSpPr>
        <p:spPr>
          <a:xfrm>
            <a:off x="2834626" y="5854911"/>
            <a:ext cx="7132346" cy="8309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a:solidFill>
                  <a:schemeClr val="bg1"/>
                </a:solidFill>
                <a:latin typeface="Century Gothic" panose="020B0502020202020204" pitchFamily="34" charset="0"/>
              </a:rPr>
              <a:t>van goede intenties naar sturen op impact</a:t>
            </a:r>
          </a:p>
          <a:p>
            <a:endParaRPr lang="nl-NL" sz="2400" b="1">
              <a:latin typeface="Century Gothic" panose="020B0502020202020204" pitchFamily="34" charset="0"/>
            </a:endParaRPr>
          </a:p>
        </p:txBody>
      </p:sp>
    </p:spTree>
    <p:extLst>
      <p:ext uri="{BB962C8B-B14F-4D97-AF65-F5344CB8AC3E}">
        <p14:creationId xmlns:p14="http://schemas.microsoft.com/office/powerpoint/2010/main" val="8729203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3495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9E48477D-8B89-5049-9300-A9C43D082AEF}"/>
              </a:ext>
            </a:extLst>
          </p:cNvPr>
          <p:cNvPicPr>
            <a:picLocks noChangeAspect="1"/>
          </p:cNvPicPr>
          <p:nvPr userDrawn="1"/>
        </p:nvPicPr>
        <p:blipFill rotWithShape="1">
          <a:blip r:embed="rId2"/>
          <a:srcRect l="8405" t="28620" r="8578" b="34353"/>
          <a:stretch/>
        </p:blipFill>
        <p:spPr>
          <a:xfrm>
            <a:off x="3409688" y="3212990"/>
            <a:ext cx="6595167" cy="1961026"/>
          </a:xfrm>
          <a:prstGeom prst="rect">
            <a:avLst/>
          </a:prstGeom>
        </p:spPr>
      </p:pic>
      <p:sp>
        <p:nvSpPr>
          <p:cNvPr id="4" name="Tijdelijke aanduiding voor inhoud 4">
            <a:extLst>
              <a:ext uri="{FF2B5EF4-FFF2-40B4-BE49-F238E27FC236}">
                <a16:creationId xmlns:a16="http://schemas.microsoft.com/office/drawing/2014/main" id="{E6822EFB-F46D-7D4D-871F-F90612C3DAD3}"/>
              </a:ext>
            </a:extLst>
          </p:cNvPr>
          <p:cNvSpPr>
            <a:spLocks noGrp="1"/>
          </p:cNvSpPr>
          <p:nvPr>
            <p:ph sz="quarter" idx="10" hasCustomPrompt="1"/>
          </p:nvPr>
        </p:nvSpPr>
        <p:spPr>
          <a:xfrm>
            <a:off x="3478784" y="5273566"/>
            <a:ext cx="6546201" cy="1029017"/>
          </a:xfrm>
          <a:prstGeom prst="rect">
            <a:avLst/>
          </a:prstGeom>
        </p:spPr>
        <p:txBody>
          <a:bodyPr anchor="ctr"/>
          <a:lstStyle>
            <a:lvl1pPr marL="0" indent="0" algn="l">
              <a:buFontTx/>
              <a:buNone/>
              <a:defRPr sz="2000">
                <a:solidFill>
                  <a:schemeClr val="bg1"/>
                </a:solidFill>
              </a:defRPr>
            </a:lvl1pPr>
          </a:lstStyle>
          <a:p>
            <a:pPr lvl="0"/>
            <a:r>
              <a:rPr lang="nl-NL"/>
              <a:t>Van goede intenties naar sturen op impact</a:t>
            </a:r>
          </a:p>
        </p:txBody>
      </p:sp>
    </p:spTree>
    <p:extLst>
      <p:ext uri="{BB962C8B-B14F-4D97-AF65-F5344CB8AC3E}">
        <p14:creationId xmlns:p14="http://schemas.microsoft.com/office/powerpoint/2010/main" val="12609110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9E48477D-8B89-5049-9300-A9C43D082AEF}"/>
              </a:ext>
            </a:extLst>
          </p:cNvPr>
          <p:cNvPicPr>
            <a:picLocks noChangeAspect="1"/>
          </p:cNvPicPr>
          <p:nvPr userDrawn="1"/>
        </p:nvPicPr>
        <p:blipFill rotWithShape="1">
          <a:blip r:embed="rId2"/>
          <a:srcRect l="8405" t="28620" r="8578" b="34353"/>
          <a:stretch/>
        </p:blipFill>
        <p:spPr>
          <a:xfrm>
            <a:off x="3409688" y="3212990"/>
            <a:ext cx="6595167" cy="1961026"/>
          </a:xfrm>
          <a:prstGeom prst="rect">
            <a:avLst/>
          </a:prstGeom>
        </p:spPr>
      </p:pic>
      <p:sp>
        <p:nvSpPr>
          <p:cNvPr id="5" name="Tekstvak 4">
            <a:extLst>
              <a:ext uri="{FF2B5EF4-FFF2-40B4-BE49-F238E27FC236}">
                <a16:creationId xmlns:a16="http://schemas.microsoft.com/office/drawing/2014/main" id="{92789920-5C8E-3240-AE51-BC852082FF88}"/>
              </a:ext>
            </a:extLst>
          </p:cNvPr>
          <p:cNvSpPr txBox="1"/>
          <p:nvPr userDrawn="1"/>
        </p:nvSpPr>
        <p:spPr>
          <a:xfrm>
            <a:off x="3141098" y="5739580"/>
            <a:ext cx="7132346" cy="8309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a:solidFill>
                  <a:schemeClr val="bg1"/>
                </a:solidFill>
                <a:latin typeface="Century Gothic" panose="020B0502020202020204" pitchFamily="34" charset="0"/>
              </a:rPr>
              <a:t>van goede intenties naar sturen op impact</a:t>
            </a:r>
          </a:p>
          <a:p>
            <a:endParaRPr lang="nl-NL" sz="2400" b="1">
              <a:latin typeface="Century Gothic" panose="020B0502020202020204" pitchFamily="34" charset="0"/>
            </a:endParaRPr>
          </a:p>
        </p:txBody>
      </p:sp>
    </p:spTree>
    <p:extLst>
      <p:ext uri="{BB962C8B-B14F-4D97-AF65-F5344CB8AC3E}">
        <p14:creationId xmlns:p14="http://schemas.microsoft.com/office/powerpoint/2010/main" val="29909612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6277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ekstslide blauw">
    <p:bg>
      <p:bgPr>
        <a:solidFill>
          <a:srgbClr val="87C3E7"/>
        </a:solidFill>
        <a:effectLst/>
      </p:bgPr>
    </p:bg>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7CF97FAF-0EAE-45F6-B0EC-5351EECDE843}"/>
              </a:ext>
            </a:extLst>
          </p:cNvPr>
          <p:cNvSpPr/>
          <p:nvPr userDrawn="1"/>
        </p:nvSpPr>
        <p:spPr>
          <a:xfrm>
            <a:off x="169433" y="225255"/>
            <a:ext cx="12632166" cy="9150691"/>
          </a:xfrm>
          <a:custGeom>
            <a:avLst/>
            <a:gdLst>
              <a:gd name="connsiteX0" fmla="*/ 1 w 12070976"/>
              <a:gd name="connsiteY0" fmla="*/ 1 h 6549655"/>
              <a:gd name="connsiteX1" fmla="*/ 1 w 12070976"/>
              <a:gd name="connsiteY1" fmla="*/ 176331 h 6549655"/>
              <a:gd name="connsiteX2" fmla="*/ 175774 w 12070976"/>
              <a:gd name="connsiteY2" fmla="*/ 1 h 6549655"/>
              <a:gd name="connsiteX3" fmla="*/ 0 w 12070976"/>
              <a:gd name="connsiteY3" fmla="*/ 0 h 6549655"/>
              <a:gd name="connsiteX4" fmla="*/ 12070976 w 12070976"/>
              <a:gd name="connsiteY4" fmla="*/ 0 h 6549655"/>
              <a:gd name="connsiteX5" fmla="*/ 12070976 w 12070976"/>
              <a:gd name="connsiteY5" fmla="*/ 6549655 h 6549655"/>
              <a:gd name="connsiteX6" fmla="*/ 0 w 12070976"/>
              <a:gd name="connsiteY6" fmla="*/ 6549655 h 654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0976" h="6549655">
                <a:moveTo>
                  <a:pt x="1" y="1"/>
                </a:moveTo>
                <a:lnTo>
                  <a:pt x="1" y="176331"/>
                </a:lnTo>
                <a:lnTo>
                  <a:pt x="175774" y="1"/>
                </a:lnTo>
                <a:close/>
                <a:moveTo>
                  <a:pt x="0" y="0"/>
                </a:moveTo>
                <a:lnTo>
                  <a:pt x="12070976" y="0"/>
                </a:lnTo>
                <a:lnTo>
                  <a:pt x="12070976" y="6549655"/>
                </a:lnTo>
                <a:lnTo>
                  <a:pt x="0" y="65496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223"/>
          </a:p>
        </p:txBody>
      </p:sp>
      <p:sp>
        <p:nvSpPr>
          <p:cNvPr id="11" name="Slide Number Placeholder 5">
            <a:extLst>
              <a:ext uri="{FF2B5EF4-FFF2-40B4-BE49-F238E27FC236}">
                <a16:creationId xmlns:a16="http://schemas.microsoft.com/office/drawing/2014/main" id="{C44DA298-4412-4CD2-BEEC-15263C1D9D79}"/>
              </a:ext>
            </a:extLst>
          </p:cNvPr>
          <p:cNvSpPr>
            <a:spLocks noGrp="1"/>
          </p:cNvSpPr>
          <p:nvPr>
            <p:ph type="sldNum" sz="quarter" idx="12"/>
          </p:nvPr>
        </p:nvSpPr>
        <p:spPr>
          <a:xfrm>
            <a:off x="12259763" y="8675316"/>
            <a:ext cx="384048" cy="512064"/>
          </a:xfrm>
          <a:prstGeom prst="ellipse">
            <a:avLst/>
          </a:prstGeom>
          <a:noFill/>
        </p:spPr>
        <p:txBody>
          <a:bodyPr wrap="none" lIns="0" tIns="0" rIns="0" bIns="0" anchor="ctr"/>
          <a:lstStyle>
            <a:lvl1pPr algn="ctr">
              <a:defRPr sz="1260">
                <a:solidFill>
                  <a:srgbClr val="008ACE"/>
                </a:solidFill>
              </a:defRPr>
            </a:lvl1pPr>
          </a:lstStyle>
          <a:p>
            <a:fld id="{8A7A6979-0714-4377-B894-6BE4C2D6E202}" type="slidenum">
              <a:rPr lang="en-US" smtClean="0"/>
              <a:pPr/>
              <a:t>‹nr.›</a:t>
            </a:fld>
            <a:endParaRPr lang="en-US"/>
          </a:p>
        </p:txBody>
      </p:sp>
      <p:sp>
        <p:nvSpPr>
          <p:cNvPr id="16" name="Titel 5">
            <a:extLst>
              <a:ext uri="{FF2B5EF4-FFF2-40B4-BE49-F238E27FC236}">
                <a16:creationId xmlns:a16="http://schemas.microsoft.com/office/drawing/2014/main" id="{D0C4E983-847A-44AD-81E5-7F11F1CE8CAF}"/>
              </a:ext>
            </a:extLst>
          </p:cNvPr>
          <p:cNvSpPr>
            <a:spLocks noGrp="1"/>
          </p:cNvSpPr>
          <p:nvPr>
            <p:ph type="title" hasCustomPrompt="1"/>
          </p:nvPr>
        </p:nvSpPr>
        <p:spPr>
          <a:xfrm>
            <a:off x="1339605" y="1415706"/>
            <a:ext cx="9790207" cy="925639"/>
          </a:xfrm>
          <a:prstGeom prst="rect">
            <a:avLst/>
          </a:prstGeom>
        </p:spPr>
        <p:txBody>
          <a:bodyPr lIns="0" tIns="0" rIns="0" bIns="0"/>
          <a:lstStyle>
            <a:lvl1pPr>
              <a:lnSpc>
                <a:spcPct val="80000"/>
              </a:lnSpc>
              <a:defRPr sz="4200" b="1">
                <a:solidFill>
                  <a:srgbClr val="008ACE"/>
                </a:solidFill>
                <a:latin typeface="+mn-lt"/>
              </a:defRPr>
            </a:lvl1pPr>
          </a:lstStyle>
          <a:p>
            <a:r>
              <a:rPr lang="nl-NL"/>
              <a:t>Klik om een titel toe te voegen</a:t>
            </a:r>
          </a:p>
        </p:txBody>
      </p:sp>
      <p:sp>
        <p:nvSpPr>
          <p:cNvPr id="10" name="Tijdelijke aanduiding voor tekst 2">
            <a:extLst>
              <a:ext uri="{FF2B5EF4-FFF2-40B4-BE49-F238E27FC236}">
                <a16:creationId xmlns:a16="http://schemas.microsoft.com/office/drawing/2014/main" id="{8F8DF08B-74D9-4B54-98A4-5CCF760189B5}"/>
              </a:ext>
            </a:extLst>
          </p:cNvPr>
          <p:cNvSpPr>
            <a:spLocks noGrp="1"/>
          </p:cNvSpPr>
          <p:nvPr>
            <p:ph type="body" sz="quarter" idx="13"/>
          </p:nvPr>
        </p:nvSpPr>
        <p:spPr>
          <a:xfrm>
            <a:off x="1339604" y="2895235"/>
            <a:ext cx="7572813" cy="5284199"/>
          </a:xfrm>
          <a:prstGeom prst="rect">
            <a:avLst/>
          </a:prstGeom>
        </p:spPr>
        <p:txBody>
          <a:bodyPr lIns="0" tIns="0" rIns="0" bIns="0"/>
          <a:lstStyle>
            <a:lvl1pPr marL="240030" indent="-240030">
              <a:buFont typeface="Wingdings" panose="05000000000000000000" pitchFamily="2" charset="2"/>
              <a:buChar char="§"/>
              <a:defRPr sz="2940">
                <a:latin typeface="+mj-lt"/>
              </a:defRPr>
            </a:lvl1pPr>
            <a:lvl2pPr marL="720090" indent="-240030">
              <a:buFont typeface="Calibri Light" panose="020F0302020204030204" pitchFamily="34" charset="0"/>
              <a:buChar char="-"/>
              <a:defRPr sz="2940">
                <a:latin typeface="+mj-lt"/>
              </a:defRPr>
            </a:lvl2pPr>
            <a:lvl3pPr>
              <a:defRPr sz="2940">
                <a:latin typeface="+mj-lt"/>
              </a:defRPr>
            </a:lvl3pPr>
          </a:lstStyle>
          <a:p>
            <a:pPr lvl="0"/>
            <a:r>
              <a:rPr lang="nl-NL"/>
              <a:t>Klikken om de tekststijl van het model te bewerken</a:t>
            </a:r>
          </a:p>
          <a:p>
            <a:pPr lvl="1"/>
            <a:r>
              <a:rPr lang="nl-NL"/>
              <a:t>Tweede niveau</a:t>
            </a:r>
          </a:p>
          <a:p>
            <a:pPr lvl="2"/>
            <a:r>
              <a:rPr lang="nl-NL"/>
              <a:t>Derde niveau</a:t>
            </a:r>
          </a:p>
        </p:txBody>
      </p:sp>
      <p:pic>
        <p:nvPicPr>
          <p:cNvPr id="8" name="Afbeelding 7">
            <a:extLst>
              <a:ext uri="{FF2B5EF4-FFF2-40B4-BE49-F238E27FC236}">
                <a16:creationId xmlns:a16="http://schemas.microsoft.com/office/drawing/2014/main" id="{5175D804-9030-4F9E-8C09-15C2379C5124}"/>
              </a:ext>
            </a:extLst>
          </p:cNvPr>
          <p:cNvPicPr>
            <a:picLocks noChangeAspect="1"/>
          </p:cNvPicPr>
          <p:nvPr userDrawn="1"/>
        </p:nvPicPr>
        <p:blipFill>
          <a:blip r:embed="rId2"/>
          <a:stretch>
            <a:fillRect/>
          </a:stretch>
        </p:blipFill>
        <p:spPr>
          <a:xfrm>
            <a:off x="11868770" y="-3358"/>
            <a:ext cx="932830" cy="932830"/>
          </a:xfrm>
          <a:prstGeom prst="rect">
            <a:avLst/>
          </a:prstGeom>
        </p:spPr>
      </p:pic>
    </p:spTree>
    <p:extLst>
      <p:ext uri="{BB962C8B-B14F-4D97-AF65-F5344CB8AC3E}">
        <p14:creationId xmlns:p14="http://schemas.microsoft.com/office/powerpoint/2010/main" val="2825376963"/>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98AB02C-D504-5242-B0EF-95F5AEFB9CFF}"/>
              </a:ext>
            </a:extLst>
          </p:cNvPr>
          <p:cNvPicPr>
            <a:picLocks noChangeAspect="1"/>
          </p:cNvPicPr>
          <p:nvPr userDrawn="1"/>
        </p:nvPicPr>
        <p:blipFill rotWithShape="1">
          <a:blip r:embed="rId2"/>
          <a:srcRect l="8405" t="28620" r="8578" b="34353"/>
          <a:stretch/>
        </p:blipFill>
        <p:spPr>
          <a:xfrm>
            <a:off x="3409688" y="3212990"/>
            <a:ext cx="6595167" cy="1961026"/>
          </a:xfrm>
          <a:prstGeom prst="rect">
            <a:avLst/>
          </a:prstGeom>
        </p:spPr>
      </p:pic>
      <p:sp>
        <p:nvSpPr>
          <p:cNvPr id="4" name="Tijdelijke aanduiding voor inhoud 4">
            <a:extLst>
              <a:ext uri="{FF2B5EF4-FFF2-40B4-BE49-F238E27FC236}">
                <a16:creationId xmlns:a16="http://schemas.microsoft.com/office/drawing/2014/main" id="{DBA84E97-4F8E-BE4C-A59F-82F3AA8EEDEE}"/>
              </a:ext>
            </a:extLst>
          </p:cNvPr>
          <p:cNvSpPr>
            <a:spLocks noGrp="1"/>
          </p:cNvSpPr>
          <p:nvPr>
            <p:ph sz="quarter" idx="10" hasCustomPrompt="1"/>
          </p:nvPr>
        </p:nvSpPr>
        <p:spPr>
          <a:xfrm>
            <a:off x="3478784" y="5273566"/>
            <a:ext cx="6546201" cy="1029017"/>
          </a:xfrm>
          <a:prstGeom prst="rect">
            <a:avLst/>
          </a:prstGeom>
        </p:spPr>
        <p:txBody>
          <a:bodyPr anchor="ctr"/>
          <a:lstStyle>
            <a:lvl1pPr marL="0" indent="0" algn="l">
              <a:buFontTx/>
              <a:buNone/>
              <a:defRPr sz="2000">
                <a:solidFill>
                  <a:schemeClr val="bg1"/>
                </a:solidFill>
              </a:defRPr>
            </a:lvl1pPr>
          </a:lstStyle>
          <a:p>
            <a:pPr lvl="0"/>
            <a:r>
              <a:rPr lang="nl-NL"/>
              <a:t>Van goede intenties naar sturen op impact</a:t>
            </a:r>
          </a:p>
        </p:txBody>
      </p:sp>
    </p:spTree>
    <p:extLst>
      <p:ext uri="{BB962C8B-B14F-4D97-AF65-F5344CB8AC3E}">
        <p14:creationId xmlns:p14="http://schemas.microsoft.com/office/powerpoint/2010/main" val="12919760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98AB02C-D504-5242-B0EF-95F5AEFB9CFF}"/>
              </a:ext>
            </a:extLst>
          </p:cNvPr>
          <p:cNvPicPr>
            <a:picLocks noChangeAspect="1"/>
          </p:cNvPicPr>
          <p:nvPr userDrawn="1"/>
        </p:nvPicPr>
        <p:blipFill rotWithShape="1">
          <a:blip r:embed="rId2"/>
          <a:srcRect l="8405" t="28620" r="8578" b="34353"/>
          <a:stretch/>
        </p:blipFill>
        <p:spPr>
          <a:xfrm>
            <a:off x="3409688" y="3212990"/>
            <a:ext cx="6595167" cy="1961026"/>
          </a:xfrm>
          <a:prstGeom prst="rect">
            <a:avLst/>
          </a:prstGeom>
        </p:spPr>
      </p:pic>
      <p:sp>
        <p:nvSpPr>
          <p:cNvPr id="5" name="Tekstvak 4">
            <a:extLst>
              <a:ext uri="{FF2B5EF4-FFF2-40B4-BE49-F238E27FC236}">
                <a16:creationId xmlns:a16="http://schemas.microsoft.com/office/drawing/2014/main" id="{9A9A7FB9-5354-1945-BBE7-2649DFCCAE85}"/>
              </a:ext>
            </a:extLst>
          </p:cNvPr>
          <p:cNvSpPr txBox="1"/>
          <p:nvPr userDrawn="1"/>
        </p:nvSpPr>
        <p:spPr>
          <a:xfrm>
            <a:off x="3141098" y="5647317"/>
            <a:ext cx="7132346" cy="8309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a:solidFill>
                  <a:schemeClr val="bg1"/>
                </a:solidFill>
                <a:latin typeface="Century Gothic" panose="020B0502020202020204" pitchFamily="34" charset="0"/>
              </a:rPr>
              <a:t>van goede intenties naar sturen op impact</a:t>
            </a:r>
          </a:p>
          <a:p>
            <a:endParaRPr lang="nl-NL" sz="2400" b="1">
              <a:latin typeface="Century Gothic" panose="020B0502020202020204" pitchFamily="34" charset="0"/>
            </a:endParaRPr>
          </a:p>
        </p:txBody>
      </p:sp>
    </p:spTree>
    <p:extLst>
      <p:ext uri="{BB962C8B-B14F-4D97-AF65-F5344CB8AC3E}">
        <p14:creationId xmlns:p14="http://schemas.microsoft.com/office/powerpoint/2010/main" val="20673734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4567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4CE15F60-BEF4-1143-94DF-77BB2721D30E}"/>
              </a:ext>
            </a:extLst>
          </p:cNvPr>
          <p:cNvPicPr>
            <a:picLocks noChangeAspect="1"/>
          </p:cNvPicPr>
          <p:nvPr userDrawn="1"/>
        </p:nvPicPr>
        <p:blipFill rotWithShape="1">
          <a:blip r:embed="rId2"/>
          <a:srcRect l="8405" t="28620" r="8578" b="34353"/>
          <a:stretch/>
        </p:blipFill>
        <p:spPr>
          <a:xfrm>
            <a:off x="3409688" y="3212990"/>
            <a:ext cx="6595167" cy="1961026"/>
          </a:xfrm>
          <a:prstGeom prst="rect">
            <a:avLst/>
          </a:prstGeom>
        </p:spPr>
      </p:pic>
      <p:sp>
        <p:nvSpPr>
          <p:cNvPr id="4" name="Tijdelijke aanduiding voor inhoud 4">
            <a:extLst>
              <a:ext uri="{FF2B5EF4-FFF2-40B4-BE49-F238E27FC236}">
                <a16:creationId xmlns:a16="http://schemas.microsoft.com/office/drawing/2014/main" id="{20D9B49B-1BFC-5E46-BCA1-E20A9643D95F}"/>
              </a:ext>
            </a:extLst>
          </p:cNvPr>
          <p:cNvSpPr>
            <a:spLocks noGrp="1"/>
          </p:cNvSpPr>
          <p:nvPr>
            <p:ph sz="quarter" idx="10" hasCustomPrompt="1"/>
          </p:nvPr>
        </p:nvSpPr>
        <p:spPr>
          <a:xfrm>
            <a:off x="3478784" y="5273566"/>
            <a:ext cx="6546201" cy="1029017"/>
          </a:xfrm>
          <a:prstGeom prst="rect">
            <a:avLst/>
          </a:prstGeom>
        </p:spPr>
        <p:txBody>
          <a:bodyPr anchor="ctr"/>
          <a:lstStyle>
            <a:lvl1pPr marL="0" indent="0" algn="l">
              <a:buFontTx/>
              <a:buNone/>
              <a:defRPr sz="2000">
                <a:solidFill>
                  <a:schemeClr val="bg1"/>
                </a:solidFill>
              </a:defRPr>
            </a:lvl1pPr>
          </a:lstStyle>
          <a:p>
            <a:pPr lvl="0"/>
            <a:r>
              <a:rPr lang="nl-NL"/>
              <a:t>Van goede intenties naar sturen op impact</a:t>
            </a:r>
          </a:p>
        </p:txBody>
      </p:sp>
    </p:spTree>
    <p:extLst>
      <p:ext uri="{BB962C8B-B14F-4D97-AF65-F5344CB8AC3E}">
        <p14:creationId xmlns:p14="http://schemas.microsoft.com/office/powerpoint/2010/main" val="25257318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4CE15F60-BEF4-1143-94DF-77BB2721D30E}"/>
              </a:ext>
            </a:extLst>
          </p:cNvPr>
          <p:cNvPicPr>
            <a:picLocks noChangeAspect="1"/>
          </p:cNvPicPr>
          <p:nvPr userDrawn="1"/>
        </p:nvPicPr>
        <p:blipFill rotWithShape="1">
          <a:blip r:embed="rId2"/>
          <a:srcRect l="8405" t="28620" r="8578" b="34353"/>
          <a:stretch/>
        </p:blipFill>
        <p:spPr>
          <a:xfrm>
            <a:off x="3409688" y="3212990"/>
            <a:ext cx="6595167" cy="1961026"/>
          </a:xfrm>
          <a:prstGeom prst="rect">
            <a:avLst/>
          </a:prstGeom>
        </p:spPr>
      </p:pic>
      <p:sp>
        <p:nvSpPr>
          <p:cNvPr id="5" name="Tekstvak 4">
            <a:extLst>
              <a:ext uri="{FF2B5EF4-FFF2-40B4-BE49-F238E27FC236}">
                <a16:creationId xmlns:a16="http://schemas.microsoft.com/office/drawing/2014/main" id="{BCA91130-6AA1-014C-AA83-9AE25A16A61C}"/>
              </a:ext>
            </a:extLst>
          </p:cNvPr>
          <p:cNvSpPr txBox="1"/>
          <p:nvPr userDrawn="1"/>
        </p:nvSpPr>
        <p:spPr>
          <a:xfrm>
            <a:off x="3141098" y="5624252"/>
            <a:ext cx="7132346" cy="8309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a:solidFill>
                  <a:schemeClr val="bg1"/>
                </a:solidFill>
                <a:latin typeface="Century Gothic" panose="020B0502020202020204" pitchFamily="34" charset="0"/>
              </a:rPr>
              <a:t>van goede intenties naar sturen op impact</a:t>
            </a:r>
          </a:p>
          <a:p>
            <a:endParaRPr lang="nl-NL" sz="2400" b="1">
              <a:latin typeface="Century Gothic" panose="020B0502020202020204" pitchFamily="34" charset="0"/>
            </a:endParaRPr>
          </a:p>
        </p:txBody>
      </p:sp>
    </p:spTree>
    <p:extLst>
      <p:ext uri="{BB962C8B-B14F-4D97-AF65-F5344CB8AC3E}">
        <p14:creationId xmlns:p14="http://schemas.microsoft.com/office/powerpoint/2010/main" val="23696482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2488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367D29D-5CE7-6740-8C95-ACEBFE73AC2F}"/>
              </a:ext>
            </a:extLst>
          </p:cNvPr>
          <p:cNvPicPr>
            <a:picLocks noChangeAspect="1"/>
          </p:cNvPicPr>
          <p:nvPr userDrawn="1"/>
        </p:nvPicPr>
        <p:blipFill rotWithShape="1">
          <a:blip r:embed="rId2"/>
          <a:srcRect l="8405" t="28620" r="8578" b="34353"/>
          <a:stretch/>
        </p:blipFill>
        <p:spPr>
          <a:xfrm>
            <a:off x="3409688" y="3212990"/>
            <a:ext cx="6595167" cy="1961026"/>
          </a:xfrm>
          <a:prstGeom prst="rect">
            <a:avLst/>
          </a:prstGeom>
        </p:spPr>
      </p:pic>
      <p:sp>
        <p:nvSpPr>
          <p:cNvPr id="4" name="Tijdelijke aanduiding voor inhoud 4">
            <a:extLst>
              <a:ext uri="{FF2B5EF4-FFF2-40B4-BE49-F238E27FC236}">
                <a16:creationId xmlns:a16="http://schemas.microsoft.com/office/drawing/2014/main" id="{089BD60F-DA7B-E449-90B8-B34FA732E08C}"/>
              </a:ext>
            </a:extLst>
          </p:cNvPr>
          <p:cNvSpPr>
            <a:spLocks noGrp="1"/>
          </p:cNvSpPr>
          <p:nvPr>
            <p:ph sz="quarter" idx="10" hasCustomPrompt="1"/>
          </p:nvPr>
        </p:nvSpPr>
        <p:spPr>
          <a:xfrm>
            <a:off x="3468896" y="5446561"/>
            <a:ext cx="6546201" cy="1029017"/>
          </a:xfrm>
          <a:prstGeom prst="rect">
            <a:avLst/>
          </a:prstGeom>
        </p:spPr>
        <p:txBody>
          <a:bodyPr anchor="ctr"/>
          <a:lstStyle>
            <a:lvl1pPr marL="0" indent="0" algn="l">
              <a:buFontTx/>
              <a:buNone/>
              <a:defRPr sz="2000">
                <a:solidFill>
                  <a:schemeClr val="bg1"/>
                </a:solidFill>
              </a:defRPr>
            </a:lvl1pPr>
          </a:lstStyle>
          <a:p>
            <a:pPr lvl="0"/>
            <a:r>
              <a:rPr lang="nl-NL"/>
              <a:t>Van goede intenties naar sturen op impact</a:t>
            </a:r>
          </a:p>
        </p:txBody>
      </p:sp>
    </p:spTree>
    <p:extLst>
      <p:ext uri="{BB962C8B-B14F-4D97-AF65-F5344CB8AC3E}">
        <p14:creationId xmlns:p14="http://schemas.microsoft.com/office/powerpoint/2010/main" val="3842269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367D29D-5CE7-6740-8C95-ACEBFE73AC2F}"/>
              </a:ext>
            </a:extLst>
          </p:cNvPr>
          <p:cNvPicPr>
            <a:picLocks noChangeAspect="1"/>
          </p:cNvPicPr>
          <p:nvPr userDrawn="1"/>
        </p:nvPicPr>
        <p:blipFill rotWithShape="1">
          <a:blip r:embed="rId2"/>
          <a:srcRect l="8405" t="28620" r="8578" b="34353"/>
          <a:stretch/>
        </p:blipFill>
        <p:spPr>
          <a:xfrm>
            <a:off x="3409688" y="3212990"/>
            <a:ext cx="6595167" cy="1961026"/>
          </a:xfrm>
          <a:prstGeom prst="rect">
            <a:avLst/>
          </a:prstGeom>
        </p:spPr>
      </p:pic>
      <p:sp>
        <p:nvSpPr>
          <p:cNvPr id="5" name="Tekstvak 4">
            <a:extLst>
              <a:ext uri="{FF2B5EF4-FFF2-40B4-BE49-F238E27FC236}">
                <a16:creationId xmlns:a16="http://schemas.microsoft.com/office/drawing/2014/main" id="{33289523-A865-3648-8A65-6ECF2EA2277F}"/>
              </a:ext>
            </a:extLst>
          </p:cNvPr>
          <p:cNvSpPr txBox="1"/>
          <p:nvPr userDrawn="1"/>
        </p:nvSpPr>
        <p:spPr>
          <a:xfrm>
            <a:off x="3141098" y="5739580"/>
            <a:ext cx="7132346" cy="8309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a:solidFill>
                  <a:schemeClr val="bg1"/>
                </a:solidFill>
                <a:latin typeface="Century Gothic" panose="020B0502020202020204" pitchFamily="34" charset="0"/>
              </a:rPr>
              <a:t>van goede intenties naar sturen op impact</a:t>
            </a:r>
          </a:p>
          <a:p>
            <a:endParaRPr lang="nl-NL" sz="2400" b="1">
              <a:latin typeface="Century Gothic" panose="020B0502020202020204" pitchFamily="34" charset="0"/>
            </a:endParaRPr>
          </a:p>
        </p:txBody>
      </p:sp>
    </p:spTree>
    <p:extLst>
      <p:ext uri="{BB962C8B-B14F-4D97-AF65-F5344CB8AC3E}">
        <p14:creationId xmlns:p14="http://schemas.microsoft.com/office/powerpoint/2010/main" val="42728841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el en inhoud">
    <p:spTree>
      <p:nvGrpSpPr>
        <p:cNvPr id="1" name=""/>
        <p:cNvGrpSpPr/>
        <p:nvPr/>
      </p:nvGrpSpPr>
      <p:grpSpPr>
        <a:xfrm>
          <a:off x="0" y="0"/>
          <a:ext cx="0" cy="0"/>
          <a:chOff x="0" y="0"/>
          <a:chExt cx="0" cy="0"/>
        </a:xfrm>
      </p:grpSpPr>
      <p:sp>
        <p:nvSpPr>
          <p:cNvPr id="6" name="Tijdelijke aanduiding voor inhoud 2">
            <a:extLst>
              <a:ext uri="{FF2B5EF4-FFF2-40B4-BE49-F238E27FC236}">
                <a16:creationId xmlns:a16="http://schemas.microsoft.com/office/drawing/2014/main" id="{F77490A3-89F4-1E4C-A347-4A9BAB82F14A}"/>
              </a:ext>
            </a:extLst>
          </p:cNvPr>
          <p:cNvSpPr>
            <a:spLocks noGrp="1"/>
          </p:cNvSpPr>
          <p:nvPr>
            <p:ph idx="1"/>
          </p:nvPr>
        </p:nvSpPr>
        <p:spPr>
          <a:xfrm>
            <a:off x="523321" y="1873859"/>
            <a:ext cx="11399838" cy="6942600"/>
          </a:xfrm>
          <a:prstGeom prst="rect">
            <a:avLst/>
          </a:prstGeom>
        </p:spPr>
        <p:txBody>
          <a:bodyPr/>
          <a:lstStyle>
            <a:lvl1pPr>
              <a:defRPr sz="2300"/>
            </a:lvl1pPr>
            <a:lvl2pPr>
              <a:defRPr sz="1800"/>
            </a:lvl2pPr>
            <a:lvl3pPr>
              <a:defRPr sz="1500"/>
            </a:lvl3pPr>
            <a:lvl4pPr>
              <a:defRPr sz="12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
        <p:nvSpPr>
          <p:cNvPr id="2" name="Titel 1">
            <a:extLst>
              <a:ext uri="{FF2B5EF4-FFF2-40B4-BE49-F238E27FC236}">
                <a16:creationId xmlns:a16="http://schemas.microsoft.com/office/drawing/2014/main" id="{7A208072-C0FA-5E4E-86C4-DB4E2AC575EE}"/>
              </a:ext>
            </a:extLst>
          </p:cNvPr>
          <p:cNvSpPr>
            <a:spLocks noGrp="1"/>
          </p:cNvSpPr>
          <p:nvPr>
            <p:ph type="title"/>
          </p:nvPr>
        </p:nvSpPr>
        <p:spPr>
          <a:xfrm>
            <a:off x="523319" y="511177"/>
            <a:ext cx="11399837" cy="1102941"/>
          </a:xfrm>
          <a:prstGeom prst="rect">
            <a:avLst/>
          </a:prstGeom>
        </p:spPr>
        <p:txBody>
          <a:bodyPr anchor="ctr"/>
          <a:lstStyle>
            <a:lvl1pPr>
              <a:defRPr b="1"/>
            </a:lvl1pPr>
          </a:lstStyle>
          <a:p>
            <a:r>
              <a:rPr lang="nl-NL"/>
              <a:t>Klik om stijl te bewerken</a:t>
            </a:r>
          </a:p>
        </p:txBody>
      </p:sp>
    </p:spTree>
    <p:extLst>
      <p:ext uri="{BB962C8B-B14F-4D97-AF65-F5344CB8AC3E}">
        <p14:creationId xmlns:p14="http://schemas.microsoft.com/office/powerpoint/2010/main" val="14315982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698FF24-39ED-5F40-8ACA-24A94D156DF4}"/>
              </a:ext>
            </a:extLst>
          </p:cNvPr>
          <p:cNvPicPr>
            <a:picLocks noChangeAspect="1"/>
          </p:cNvPicPr>
          <p:nvPr userDrawn="1"/>
        </p:nvPicPr>
        <p:blipFill>
          <a:blip r:embed="rId2"/>
          <a:stretch>
            <a:fillRect/>
          </a:stretch>
        </p:blipFill>
        <p:spPr>
          <a:xfrm>
            <a:off x="2731413" y="1698418"/>
            <a:ext cx="7963969" cy="5309314"/>
          </a:xfrm>
          <a:prstGeom prst="rect">
            <a:avLst/>
          </a:prstGeom>
        </p:spPr>
      </p:pic>
      <p:sp>
        <p:nvSpPr>
          <p:cNvPr id="5" name="Tijdelijke aanduiding voor inhoud 4">
            <a:extLst>
              <a:ext uri="{FF2B5EF4-FFF2-40B4-BE49-F238E27FC236}">
                <a16:creationId xmlns:a16="http://schemas.microsoft.com/office/drawing/2014/main" id="{173AB2FD-2428-4F4E-A98B-F4895B7D633B}"/>
              </a:ext>
            </a:extLst>
          </p:cNvPr>
          <p:cNvSpPr>
            <a:spLocks noGrp="1"/>
          </p:cNvSpPr>
          <p:nvPr>
            <p:ph sz="quarter" idx="10" hasCustomPrompt="1"/>
          </p:nvPr>
        </p:nvSpPr>
        <p:spPr>
          <a:xfrm>
            <a:off x="3501271" y="5273568"/>
            <a:ext cx="5799061" cy="1029017"/>
          </a:xfrm>
          <a:prstGeom prst="rect">
            <a:avLst/>
          </a:prstGeom>
        </p:spPr>
        <p:txBody>
          <a:bodyPr anchor="ctr"/>
          <a:lstStyle>
            <a:lvl1pPr marL="0" indent="0" algn="l">
              <a:buFontTx/>
              <a:buNone/>
              <a:defRPr sz="2000"/>
            </a:lvl1pPr>
          </a:lstStyle>
          <a:p>
            <a:pPr lvl="0"/>
            <a:r>
              <a:rPr lang="nl-NL"/>
              <a:t>Van goede intenties naar sturen op impact</a:t>
            </a:r>
          </a:p>
        </p:txBody>
      </p:sp>
    </p:spTree>
    <p:extLst>
      <p:ext uri="{BB962C8B-B14F-4D97-AF65-F5344CB8AC3E}">
        <p14:creationId xmlns:p14="http://schemas.microsoft.com/office/powerpoint/2010/main" val="328980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15.jpe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16.jpeg"/></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85.xml"/><Relationship Id="rId2" Type="http://schemas.openxmlformats.org/officeDocument/2006/relationships/slideLayout" Target="../slideLayouts/slideLayout84.xml"/><Relationship Id="rId1" Type="http://schemas.openxmlformats.org/officeDocument/2006/relationships/slideLayout" Target="../slideLayouts/slideLayout83.xml"/><Relationship Id="rId5" Type="http://schemas.openxmlformats.org/officeDocument/2006/relationships/image" Target="../media/image12.jpe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8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image" Target="../media/image9.png"/><Relationship Id="rId5" Type="http://schemas.openxmlformats.org/officeDocument/2006/relationships/image" Target="../media/image13.jpe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91.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image" Target="../media/image9.png"/><Relationship Id="rId5" Type="http://schemas.openxmlformats.org/officeDocument/2006/relationships/image" Target="../media/image14.jpe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image" Target="../media/image9.png"/><Relationship Id="rId5" Type="http://schemas.openxmlformats.org/officeDocument/2006/relationships/image" Target="../media/image15.jpeg"/><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97.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image" Target="../media/image9.png"/><Relationship Id="rId5" Type="http://schemas.openxmlformats.org/officeDocument/2006/relationships/image" Target="../media/image16.jpeg"/><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3" Type="http://schemas.openxmlformats.org/officeDocument/2006/relationships/slideLayout" Target="../slideLayouts/slideLayout100.xml"/><Relationship Id="rId21" Type="http://schemas.openxmlformats.org/officeDocument/2006/relationships/image" Target="../media/image2.png"/><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20" Type="http://schemas.openxmlformats.org/officeDocument/2006/relationships/theme" Target="../theme/theme17.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image" Target="../media/image2.png"/><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theme" Target="../theme/theme18.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9.xml"/><Relationship Id="rId1" Type="http://schemas.openxmlformats.org/officeDocument/2006/relationships/slideLayout" Target="../slideLayouts/slideLayout14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image" Target="../media/image2.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18" Type="http://schemas.openxmlformats.org/officeDocument/2006/relationships/slideLayout" Target="../slideLayouts/slideLayout158.xml"/><Relationship Id="rId3" Type="http://schemas.openxmlformats.org/officeDocument/2006/relationships/slideLayout" Target="../slideLayouts/slideLayout143.xml"/><Relationship Id="rId21" Type="http://schemas.openxmlformats.org/officeDocument/2006/relationships/image" Target="../media/image2.png"/><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0" Type="http://schemas.openxmlformats.org/officeDocument/2006/relationships/theme" Target="../theme/theme20.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10" Type="http://schemas.openxmlformats.org/officeDocument/2006/relationships/slideLayout" Target="../slideLayouts/slideLayout150.xml"/><Relationship Id="rId19" Type="http://schemas.openxmlformats.org/officeDocument/2006/relationships/slideLayout" Target="../slideLayouts/slideLayout159.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slideLayout" Target="../slideLayouts/slideLayout172.xml"/><Relationship Id="rId18" Type="http://schemas.openxmlformats.org/officeDocument/2006/relationships/slideLayout" Target="../slideLayouts/slideLayout177.xml"/><Relationship Id="rId3" Type="http://schemas.openxmlformats.org/officeDocument/2006/relationships/slideLayout" Target="../slideLayouts/slideLayout162.xml"/><Relationship Id="rId21" Type="http://schemas.openxmlformats.org/officeDocument/2006/relationships/theme" Target="../theme/theme21.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17" Type="http://schemas.openxmlformats.org/officeDocument/2006/relationships/slideLayout" Target="../slideLayouts/slideLayout176.xml"/><Relationship Id="rId2" Type="http://schemas.openxmlformats.org/officeDocument/2006/relationships/slideLayout" Target="../slideLayouts/slideLayout161.xml"/><Relationship Id="rId16" Type="http://schemas.openxmlformats.org/officeDocument/2006/relationships/slideLayout" Target="../slideLayouts/slideLayout175.xml"/><Relationship Id="rId20" Type="http://schemas.openxmlformats.org/officeDocument/2006/relationships/slideLayout" Target="../slideLayouts/slideLayout179.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5" Type="http://schemas.openxmlformats.org/officeDocument/2006/relationships/slideLayout" Target="../slideLayouts/slideLayout174.xml"/><Relationship Id="rId10" Type="http://schemas.openxmlformats.org/officeDocument/2006/relationships/slideLayout" Target="../slideLayouts/slideLayout169.xml"/><Relationship Id="rId19" Type="http://schemas.openxmlformats.org/officeDocument/2006/relationships/slideLayout" Target="../slideLayouts/slideLayout178.xml"/><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slideLayout" Target="../slideLayouts/slideLayout173.xml"/><Relationship Id="rId22"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9.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10" Type="http://schemas.openxmlformats.org/officeDocument/2006/relationships/image" Target="../media/image9.png"/><Relationship Id="rId4" Type="http://schemas.openxmlformats.org/officeDocument/2006/relationships/slideLayout" Target="../slideLayouts/slideLayout5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10" Type="http://schemas.openxmlformats.org/officeDocument/2006/relationships/image" Target="../media/image9.png"/><Relationship Id="rId4" Type="http://schemas.openxmlformats.org/officeDocument/2006/relationships/slideLayout" Target="../slideLayouts/slideLayout58.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10" Type="http://schemas.openxmlformats.org/officeDocument/2006/relationships/image" Target="../media/image9.png"/><Relationship Id="rId4" Type="http://schemas.openxmlformats.org/officeDocument/2006/relationships/slideLayout" Target="../slideLayouts/slideLayout66.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3.xml"/><Relationship Id="rId7" Type="http://schemas.openxmlformats.org/officeDocument/2006/relationships/image" Target="../media/image12.jpeg"/><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image" Target="../media/image9.png"/><Relationship Id="rId5" Type="http://schemas.openxmlformats.org/officeDocument/2006/relationships/theme" Target="../theme/theme7.xml"/><Relationship Id="rId4"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13.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1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651267"/>
      </p:ext>
    </p:extLst>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63" r:id="rId6"/>
    <p:sldLayoutId id="2147484153" r:id="rId7"/>
    <p:sldLayoutId id="2147484154" r:id="rId8"/>
    <p:sldLayoutId id="2147484155" r:id="rId9"/>
    <p:sldLayoutId id="2147484156" r:id="rId10"/>
    <p:sldLayoutId id="2147484157" r:id="rId11"/>
    <p:sldLayoutId id="2147484158" r:id="rId12"/>
    <p:sldLayoutId id="2147484159" r:id="rId13"/>
    <p:sldLayoutId id="2147484160" r:id="rId14"/>
    <p:sldLayoutId id="2147484161" r:id="rId15"/>
    <p:sldLayoutId id="2147484162" r:id="rId16"/>
  </p:sldLayoutIdLst>
  <p:hf hdr="0" ftr="0" dt="0"/>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nl-NL"/>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Afbeelding 7" descr="Afbeelding met gras, boom, buiten&#10;&#10;Automatisch gegenereerde beschrijving">
            <a:extLst>
              <a:ext uri="{FF2B5EF4-FFF2-40B4-BE49-F238E27FC236}">
                <a16:creationId xmlns:a16="http://schemas.microsoft.com/office/drawing/2014/main" id="{37715934-3575-6C4B-A289-E6703575EF41}"/>
              </a:ext>
            </a:extLst>
          </p:cNvPr>
          <p:cNvPicPr>
            <a:picLocks noChangeAspect="1"/>
          </p:cNvPicPr>
          <p:nvPr userDrawn="1"/>
        </p:nvPicPr>
        <p:blipFill rotWithShape="1">
          <a:blip r:embed="rId4"/>
          <a:srcRect l="-155" t="64802" r="155" b="19970"/>
          <a:stretch/>
        </p:blipFill>
        <p:spPr>
          <a:xfrm>
            <a:off x="353463" y="451079"/>
            <a:ext cx="12127873" cy="3576742"/>
          </a:xfrm>
          <a:prstGeom prst="rect">
            <a:avLst/>
          </a:prstGeom>
        </p:spPr>
      </p:pic>
      <p:pic>
        <p:nvPicPr>
          <p:cNvPr id="10" name="Afbeelding 9">
            <a:extLst>
              <a:ext uri="{FF2B5EF4-FFF2-40B4-BE49-F238E27FC236}">
                <a16:creationId xmlns:a16="http://schemas.microsoft.com/office/drawing/2014/main" id="{B6FCC061-4A3C-F446-949E-C37C923BB112}"/>
              </a:ext>
            </a:extLst>
          </p:cNvPr>
          <p:cNvPicPr>
            <a:picLocks noChangeAspect="1"/>
          </p:cNvPicPr>
          <p:nvPr userDrawn="1"/>
        </p:nvPicPr>
        <p:blipFill rotWithShape="1">
          <a:blip r:embed="rId5"/>
          <a:srcRect l="8405" t="28620" r="8578" b="34353"/>
          <a:stretch/>
        </p:blipFill>
        <p:spPr>
          <a:xfrm>
            <a:off x="11461301" y="8718390"/>
            <a:ext cx="907044" cy="269703"/>
          </a:xfrm>
          <a:prstGeom prst="rect">
            <a:avLst/>
          </a:prstGeom>
        </p:spPr>
      </p:pic>
      <p:sp>
        <p:nvSpPr>
          <p:cNvPr id="17" name="Rechthoek">
            <a:extLst>
              <a:ext uri="{FF2B5EF4-FFF2-40B4-BE49-F238E27FC236}">
                <a16:creationId xmlns:a16="http://schemas.microsoft.com/office/drawing/2014/main" id="{AFD6DF95-FDA9-334F-BE36-AE8BBD2BD972}"/>
              </a:ext>
            </a:extLst>
          </p:cNvPr>
          <p:cNvSpPr>
            <a:spLocks/>
          </p:cNvSpPr>
          <p:nvPr userDrawn="1"/>
        </p:nvSpPr>
        <p:spPr>
          <a:xfrm>
            <a:off x="337413" y="4405257"/>
            <a:ext cx="12126777" cy="4744785"/>
          </a:xfrm>
          <a:prstGeom prst="rect">
            <a:avLst/>
          </a:prstGeom>
          <a:solidFill>
            <a:srgbClr val="EBEBEB"/>
          </a:solidFill>
          <a:ln w="12700">
            <a:miter lim="400000"/>
          </a:ln>
        </p:spPr>
        <p:txBody>
          <a:bodyPr lIns="45719" rIns="45719" anchor="ctr"/>
          <a:lstStyle/>
          <a:p>
            <a:endParaRPr sz="2400"/>
          </a:p>
        </p:txBody>
      </p:sp>
      <p:pic>
        <p:nvPicPr>
          <p:cNvPr id="18" name="Afbeelding 17">
            <a:extLst>
              <a:ext uri="{FF2B5EF4-FFF2-40B4-BE49-F238E27FC236}">
                <a16:creationId xmlns:a16="http://schemas.microsoft.com/office/drawing/2014/main" id="{5761DB24-95F5-704A-96CD-D849FDE4D019}"/>
              </a:ext>
            </a:extLst>
          </p:cNvPr>
          <p:cNvPicPr>
            <a:picLocks/>
          </p:cNvPicPr>
          <p:nvPr userDrawn="1"/>
        </p:nvPicPr>
        <p:blipFill rotWithShape="1">
          <a:blip r:embed="rId6">
            <a:extLst>
              <a:ext uri="{28A0092B-C50C-407E-A947-70E740481C1C}">
                <a14:useLocalDpi xmlns:a14="http://schemas.microsoft.com/office/drawing/2010/main" val="0"/>
              </a:ext>
            </a:extLst>
          </a:blip>
          <a:srcRect l="7093" t="28099" r="6224" b="27206"/>
          <a:stretch/>
        </p:blipFill>
        <p:spPr>
          <a:xfrm>
            <a:off x="11448990" y="8718390"/>
            <a:ext cx="945000" cy="324836"/>
          </a:xfrm>
          <a:prstGeom prst="rect">
            <a:avLst/>
          </a:prstGeom>
        </p:spPr>
      </p:pic>
    </p:spTree>
    <p:extLst>
      <p:ext uri="{BB962C8B-B14F-4D97-AF65-F5344CB8AC3E}">
        <p14:creationId xmlns:p14="http://schemas.microsoft.com/office/powerpoint/2010/main" val="227875295"/>
      </p:ext>
    </p:extLst>
  </p:cSld>
  <p:clrMap bg1="lt1" tx1="dk1" bg2="lt2" tx2="dk2" accent1="accent1" accent2="accent2" accent3="accent3" accent4="accent4" accent5="accent5" accent6="accent6" hlink="hlink" folHlink="folHlink"/>
  <p:sldLayoutIdLst>
    <p:sldLayoutId id="2147483812" r:id="rId1"/>
    <p:sldLayoutId id="214748382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Afbeelding 7" descr="Afbeelding met boom, buiten, plant&#10;&#10;Automatisch gegenereerde beschrijving">
            <a:extLst>
              <a:ext uri="{FF2B5EF4-FFF2-40B4-BE49-F238E27FC236}">
                <a16:creationId xmlns:a16="http://schemas.microsoft.com/office/drawing/2014/main" id="{53ABF7BF-6B0D-8A48-ADAC-200E86226312}"/>
              </a:ext>
            </a:extLst>
          </p:cNvPr>
          <p:cNvPicPr>
            <a:picLocks/>
          </p:cNvPicPr>
          <p:nvPr userDrawn="1"/>
        </p:nvPicPr>
        <p:blipFill rotWithShape="1">
          <a:blip r:embed="rId4"/>
          <a:srcRect l="-30" t="21719" r="30" b="45194"/>
          <a:stretch/>
        </p:blipFill>
        <p:spPr>
          <a:xfrm>
            <a:off x="316612" y="390985"/>
            <a:ext cx="12126240" cy="3576742"/>
          </a:xfrm>
          <a:prstGeom prst="rect">
            <a:avLst/>
          </a:prstGeom>
        </p:spPr>
      </p:pic>
      <p:pic>
        <p:nvPicPr>
          <p:cNvPr id="10" name="Afbeelding 9">
            <a:extLst>
              <a:ext uri="{FF2B5EF4-FFF2-40B4-BE49-F238E27FC236}">
                <a16:creationId xmlns:a16="http://schemas.microsoft.com/office/drawing/2014/main" id="{B6FCC061-4A3C-F446-949E-C37C923BB112}"/>
              </a:ext>
            </a:extLst>
          </p:cNvPr>
          <p:cNvPicPr>
            <a:picLocks noChangeAspect="1"/>
          </p:cNvPicPr>
          <p:nvPr userDrawn="1"/>
        </p:nvPicPr>
        <p:blipFill rotWithShape="1">
          <a:blip r:embed="rId5"/>
          <a:srcRect l="8405" t="28620" r="8578" b="34353"/>
          <a:stretch/>
        </p:blipFill>
        <p:spPr>
          <a:xfrm>
            <a:off x="11461301" y="8718390"/>
            <a:ext cx="907044" cy="269703"/>
          </a:xfrm>
          <a:prstGeom prst="rect">
            <a:avLst/>
          </a:prstGeom>
        </p:spPr>
      </p:pic>
      <p:sp>
        <p:nvSpPr>
          <p:cNvPr id="17" name="Rechthoek">
            <a:extLst>
              <a:ext uri="{FF2B5EF4-FFF2-40B4-BE49-F238E27FC236}">
                <a16:creationId xmlns:a16="http://schemas.microsoft.com/office/drawing/2014/main" id="{AFD6DF95-FDA9-334F-BE36-AE8BBD2BD972}"/>
              </a:ext>
            </a:extLst>
          </p:cNvPr>
          <p:cNvSpPr>
            <a:spLocks/>
          </p:cNvSpPr>
          <p:nvPr userDrawn="1"/>
        </p:nvSpPr>
        <p:spPr>
          <a:xfrm>
            <a:off x="337413" y="4405257"/>
            <a:ext cx="12126777" cy="4744785"/>
          </a:xfrm>
          <a:prstGeom prst="rect">
            <a:avLst/>
          </a:prstGeom>
          <a:solidFill>
            <a:srgbClr val="EBEBEB"/>
          </a:solidFill>
          <a:ln w="12700">
            <a:miter lim="400000"/>
          </a:ln>
        </p:spPr>
        <p:txBody>
          <a:bodyPr lIns="45719" rIns="45719" anchor="ctr"/>
          <a:lstStyle/>
          <a:p>
            <a:endParaRPr sz="2400"/>
          </a:p>
        </p:txBody>
      </p:sp>
      <p:pic>
        <p:nvPicPr>
          <p:cNvPr id="18" name="Afbeelding 17">
            <a:extLst>
              <a:ext uri="{FF2B5EF4-FFF2-40B4-BE49-F238E27FC236}">
                <a16:creationId xmlns:a16="http://schemas.microsoft.com/office/drawing/2014/main" id="{5761DB24-95F5-704A-96CD-D849FDE4D019}"/>
              </a:ext>
            </a:extLst>
          </p:cNvPr>
          <p:cNvPicPr>
            <a:picLocks/>
          </p:cNvPicPr>
          <p:nvPr userDrawn="1"/>
        </p:nvPicPr>
        <p:blipFill rotWithShape="1">
          <a:blip r:embed="rId6">
            <a:extLst>
              <a:ext uri="{28A0092B-C50C-407E-A947-70E740481C1C}">
                <a14:useLocalDpi xmlns:a14="http://schemas.microsoft.com/office/drawing/2010/main" val="0"/>
              </a:ext>
            </a:extLst>
          </a:blip>
          <a:srcRect l="7093" t="28099" r="6224" b="27206"/>
          <a:stretch/>
        </p:blipFill>
        <p:spPr>
          <a:xfrm>
            <a:off x="11448990" y="8718390"/>
            <a:ext cx="945000" cy="324836"/>
          </a:xfrm>
          <a:prstGeom prst="rect">
            <a:avLst/>
          </a:prstGeom>
        </p:spPr>
      </p:pic>
    </p:spTree>
    <p:extLst>
      <p:ext uri="{BB962C8B-B14F-4D97-AF65-F5344CB8AC3E}">
        <p14:creationId xmlns:p14="http://schemas.microsoft.com/office/powerpoint/2010/main" val="1547378235"/>
      </p:ext>
    </p:extLst>
  </p:cSld>
  <p:clrMap bg1="lt1" tx1="dk1" bg2="lt2" tx2="dk2" accent1="accent1" accent2="accent2" accent3="accent3" accent4="accent4" accent5="accent5" accent6="accent6" hlink="hlink" folHlink="folHlink"/>
  <p:sldLayoutIdLst>
    <p:sldLayoutId id="2147483814" r:id="rId1"/>
    <p:sldLayoutId id="214748382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Afbeelding 10" descr="Afbeelding met vallei, natuur, canyon, bed&#10;&#10;Automatisch gegenereerde beschrijving">
            <a:extLst>
              <a:ext uri="{FF2B5EF4-FFF2-40B4-BE49-F238E27FC236}">
                <a16:creationId xmlns:a16="http://schemas.microsoft.com/office/drawing/2014/main" id="{D6E2EDEA-BC0B-4A4E-94AE-E7A6DF0831E5}"/>
              </a:ext>
            </a:extLst>
          </p:cNvPr>
          <p:cNvPicPr>
            <a:picLocks noChangeAspect="1"/>
          </p:cNvPicPr>
          <p:nvPr userDrawn="1"/>
        </p:nvPicPr>
        <p:blipFill rotWithShape="1">
          <a:blip r:embed="rId5"/>
          <a:srcRect l="321" t="34204" b="30021"/>
          <a:stretch/>
        </p:blipFill>
        <p:spPr>
          <a:xfrm>
            <a:off x="337411" y="451079"/>
            <a:ext cx="12127872" cy="8698883"/>
          </a:xfrm>
          <a:prstGeom prst="rect">
            <a:avLst/>
          </a:prstGeom>
        </p:spPr>
      </p:pic>
    </p:spTree>
    <p:extLst>
      <p:ext uri="{BB962C8B-B14F-4D97-AF65-F5344CB8AC3E}">
        <p14:creationId xmlns:p14="http://schemas.microsoft.com/office/powerpoint/2010/main" val="3890253922"/>
      </p:ext>
    </p:extLst>
  </p:cSld>
  <p:clrMap bg1="lt1" tx1="dk1" bg2="lt2" tx2="dk2" accent1="accent1" accent2="accent2" accent3="accent3" accent4="accent4" accent5="accent5" accent6="accent6" hlink="hlink" folHlink="folHlink"/>
  <p:sldLayoutIdLst>
    <p:sldLayoutId id="2147483772" r:id="rId1"/>
    <p:sldLayoutId id="2147483915"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52781E2-E683-0E4D-BD82-9CDCD15E7A77}"/>
              </a:ext>
            </a:extLst>
          </p:cNvPr>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1E130DF-3EB2-F546-B971-907F9F7C9715}"/>
              </a:ext>
            </a:extLst>
          </p:cNvPr>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7" name="Afbeelding 6" descr="Afbeelding met steigers, buiten, hek, gebouw&#10;&#10;Automatisch gegenereerde beschrijving">
            <a:extLst>
              <a:ext uri="{FF2B5EF4-FFF2-40B4-BE49-F238E27FC236}">
                <a16:creationId xmlns:a16="http://schemas.microsoft.com/office/drawing/2014/main" id="{F11C41CF-795A-0C4B-9019-00B61C88442E}"/>
              </a:ext>
            </a:extLst>
          </p:cNvPr>
          <p:cNvPicPr>
            <a:picLocks noChangeAspect="1"/>
          </p:cNvPicPr>
          <p:nvPr userDrawn="1"/>
        </p:nvPicPr>
        <p:blipFill rotWithShape="1">
          <a:blip r:embed="rId5"/>
          <a:srcRect l="-1" t="10124" r="-281" b="53894"/>
          <a:stretch/>
        </p:blipFill>
        <p:spPr>
          <a:xfrm>
            <a:off x="353462" y="451079"/>
            <a:ext cx="12127872" cy="8698883"/>
          </a:xfrm>
          <a:prstGeom prst="rect">
            <a:avLst/>
          </a:prstGeom>
        </p:spPr>
      </p:pic>
      <p:pic>
        <p:nvPicPr>
          <p:cNvPr id="8" name="Afbeelding 7">
            <a:extLst>
              <a:ext uri="{FF2B5EF4-FFF2-40B4-BE49-F238E27FC236}">
                <a16:creationId xmlns:a16="http://schemas.microsoft.com/office/drawing/2014/main" id="{51AE743E-F413-BD4C-99D2-A6920045B163}"/>
              </a:ext>
            </a:extLst>
          </p:cNvPr>
          <p:cNvPicPr>
            <a:picLocks noChangeAspect="1"/>
          </p:cNvPicPr>
          <p:nvPr userDrawn="1"/>
        </p:nvPicPr>
        <p:blipFill rotWithShape="1">
          <a:blip r:embed="rId6"/>
          <a:srcRect l="8405" t="28620" r="8578" b="34353"/>
          <a:stretch/>
        </p:blipFill>
        <p:spPr>
          <a:xfrm>
            <a:off x="11461301" y="8718390"/>
            <a:ext cx="907044" cy="269703"/>
          </a:xfrm>
          <a:prstGeom prst="rect">
            <a:avLst/>
          </a:prstGeom>
        </p:spPr>
      </p:pic>
    </p:spTree>
    <p:extLst>
      <p:ext uri="{BB962C8B-B14F-4D97-AF65-F5344CB8AC3E}">
        <p14:creationId xmlns:p14="http://schemas.microsoft.com/office/powerpoint/2010/main" val="934396100"/>
      </p:ext>
    </p:extLst>
  </p:cSld>
  <p:clrMap bg1="lt1" tx1="dk1" bg2="lt2" tx2="dk2" accent1="accent1" accent2="accent2" accent3="accent3" accent4="accent4" accent5="accent5" accent6="accent6" hlink="hlink" folHlink="folHlink"/>
  <p:sldLayoutIdLst>
    <p:sldLayoutId id="2147483911" r:id="rId1"/>
    <p:sldLayoutId id="2147483723" r:id="rId2"/>
    <p:sldLayoutId id="214748391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7094C5B-BA60-4E4A-B6A3-BEC832F2BBC3}"/>
              </a:ext>
            </a:extLst>
          </p:cNvPr>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EA1B958-FF9E-AA4E-BAD6-BE82A3CD0964}"/>
              </a:ext>
            </a:extLst>
          </p:cNvPr>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9" name="Afbeelding 8" descr="Afbeelding met buiten, hek, gebouw, brug&#10;&#10;Automatisch gegenereerde beschrijving">
            <a:extLst>
              <a:ext uri="{FF2B5EF4-FFF2-40B4-BE49-F238E27FC236}">
                <a16:creationId xmlns:a16="http://schemas.microsoft.com/office/drawing/2014/main" id="{9EE14937-1F33-E548-8B95-47BEBFD7198F}"/>
              </a:ext>
            </a:extLst>
          </p:cNvPr>
          <p:cNvPicPr>
            <a:picLocks noChangeAspect="1"/>
          </p:cNvPicPr>
          <p:nvPr userDrawn="1"/>
        </p:nvPicPr>
        <p:blipFill rotWithShape="1">
          <a:blip r:embed="rId5"/>
          <a:srcRect t="57600" r="273" b="6617"/>
          <a:stretch/>
        </p:blipFill>
        <p:spPr>
          <a:xfrm>
            <a:off x="316613" y="430532"/>
            <a:ext cx="12127873" cy="8698883"/>
          </a:xfrm>
          <a:prstGeom prst="rect">
            <a:avLst/>
          </a:prstGeom>
        </p:spPr>
      </p:pic>
      <p:pic>
        <p:nvPicPr>
          <p:cNvPr id="10" name="Afbeelding 9">
            <a:extLst>
              <a:ext uri="{FF2B5EF4-FFF2-40B4-BE49-F238E27FC236}">
                <a16:creationId xmlns:a16="http://schemas.microsoft.com/office/drawing/2014/main" id="{E5EA2CF1-1AA1-F649-A554-CD02B4E0CC29}"/>
              </a:ext>
            </a:extLst>
          </p:cNvPr>
          <p:cNvPicPr>
            <a:picLocks noChangeAspect="1"/>
          </p:cNvPicPr>
          <p:nvPr userDrawn="1"/>
        </p:nvPicPr>
        <p:blipFill rotWithShape="1">
          <a:blip r:embed="rId6"/>
          <a:srcRect l="8405" t="28620" r="8578" b="34353"/>
          <a:stretch/>
        </p:blipFill>
        <p:spPr>
          <a:xfrm>
            <a:off x="11461301" y="8718390"/>
            <a:ext cx="907044" cy="269703"/>
          </a:xfrm>
          <a:prstGeom prst="rect">
            <a:avLst/>
          </a:prstGeom>
        </p:spPr>
      </p:pic>
    </p:spTree>
    <p:extLst>
      <p:ext uri="{BB962C8B-B14F-4D97-AF65-F5344CB8AC3E}">
        <p14:creationId xmlns:p14="http://schemas.microsoft.com/office/powerpoint/2010/main" val="2005818134"/>
      </p:ext>
    </p:extLst>
  </p:cSld>
  <p:clrMap bg1="lt1" tx1="dk1" bg2="lt2" tx2="dk2" accent1="accent1" accent2="accent2" accent3="accent3" accent4="accent4" accent5="accent5" accent6="accent6" hlink="hlink" folHlink="folHlink"/>
  <p:sldLayoutIdLst>
    <p:sldLayoutId id="2147483735" r:id="rId1"/>
    <p:sldLayoutId id="2147483912" r:id="rId2"/>
    <p:sldLayoutId id="214748391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6F83956-BF5F-1B48-86CA-0CF41BA30B17}"/>
              </a:ext>
            </a:extLst>
          </p:cNvPr>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9CAFF80-2A32-C146-BA45-570E57D160BA}"/>
              </a:ext>
            </a:extLst>
          </p:cNvPr>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7" name="Afbeelding 6" descr="Afbeelding met gras, boom, buiten&#10;&#10;Automatisch gegenereerde beschrijving">
            <a:extLst>
              <a:ext uri="{FF2B5EF4-FFF2-40B4-BE49-F238E27FC236}">
                <a16:creationId xmlns:a16="http://schemas.microsoft.com/office/drawing/2014/main" id="{5EEB1318-895E-D942-B4D4-3ED52C9C13EA}"/>
              </a:ext>
            </a:extLst>
          </p:cNvPr>
          <p:cNvPicPr>
            <a:picLocks noChangeAspect="1"/>
          </p:cNvPicPr>
          <p:nvPr userDrawn="1"/>
        </p:nvPicPr>
        <p:blipFill rotWithShape="1">
          <a:blip r:embed="rId5"/>
          <a:srcRect t="37188" b="25943"/>
          <a:stretch/>
        </p:blipFill>
        <p:spPr>
          <a:xfrm>
            <a:off x="316612" y="448217"/>
            <a:ext cx="12127873" cy="8659493"/>
          </a:xfrm>
          <a:prstGeom prst="rect">
            <a:avLst/>
          </a:prstGeom>
        </p:spPr>
      </p:pic>
      <p:pic>
        <p:nvPicPr>
          <p:cNvPr id="8" name="Afbeelding 7">
            <a:extLst>
              <a:ext uri="{FF2B5EF4-FFF2-40B4-BE49-F238E27FC236}">
                <a16:creationId xmlns:a16="http://schemas.microsoft.com/office/drawing/2014/main" id="{0B27AAAB-227F-4F45-8C8F-D06AB49A41C7}"/>
              </a:ext>
            </a:extLst>
          </p:cNvPr>
          <p:cNvPicPr>
            <a:picLocks noChangeAspect="1"/>
          </p:cNvPicPr>
          <p:nvPr userDrawn="1"/>
        </p:nvPicPr>
        <p:blipFill rotWithShape="1">
          <a:blip r:embed="rId6"/>
          <a:srcRect l="8405" t="28620" r="8578" b="34353"/>
          <a:stretch/>
        </p:blipFill>
        <p:spPr>
          <a:xfrm>
            <a:off x="11461301" y="8718390"/>
            <a:ext cx="907044" cy="269703"/>
          </a:xfrm>
          <a:prstGeom prst="rect">
            <a:avLst/>
          </a:prstGeom>
        </p:spPr>
      </p:pic>
    </p:spTree>
    <p:extLst>
      <p:ext uri="{BB962C8B-B14F-4D97-AF65-F5344CB8AC3E}">
        <p14:creationId xmlns:p14="http://schemas.microsoft.com/office/powerpoint/2010/main" val="2387047911"/>
      </p:ext>
    </p:extLst>
  </p:cSld>
  <p:clrMap bg1="lt1" tx1="dk1" bg2="lt2" tx2="dk2" accent1="accent1" accent2="accent2" accent3="accent3" accent4="accent4" accent5="accent5" accent6="accent6" hlink="hlink" folHlink="folHlink"/>
  <p:sldLayoutIdLst>
    <p:sldLayoutId id="2147483747" r:id="rId1"/>
    <p:sldLayoutId id="2147483913" r:id="rId2"/>
    <p:sldLayoutId id="214748392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E3AA7F4-89F2-5043-8A4F-27B7945DFFA9}"/>
              </a:ext>
            </a:extLst>
          </p:cNvPr>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D2303C7-2D8C-A04A-B3BD-94F6FBB1DC2C}"/>
              </a:ext>
            </a:extLst>
          </p:cNvPr>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BBF94E1-1BCF-F143-91B2-A8D8E7AABAC2}"/>
              </a:ext>
            </a:extLst>
          </p:cNvPr>
          <p:cNvSpPr>
            <a:spLocks noGrp="1"/>
          </p:cNvSpPr>
          <p:nvPr>
            <p:ph type="dt" sz="half" idx="2"/>
          </p:nvPr>
        </p:nvSpPr>
        <p:spPr>
          <a:xfrm>
            <a:off x="880110" y="8898891"/>
            <a:ext cx="2880360" cy="511175"/>
          </a:xfrm>
          <a:prstGeom prst="rect">
            <a:avLst/>
          </a:prstGeom>
        </p:spPr>
        <p:txBody>
          <a:bodyPr vert="horz" lIns="91440" tIns="45720" rIns="91440" bIns="45720" rtlCol="0" anchor="ctr"/>
          <a:lstStyle>
            <a:lvl1pPr algn="l">
              <a:defRPr sz="1200">
                <a:solidFill>
                  <a:schemeClr val="tx1">
                    <a:tint val="75000"/>
                  </a:schemeClr>
                </a:solidFill>
              </a:defRPr>
            </a:lvl1pPr>
          </a:lstStyle>
          <a:p>
            <a:fld id="{011F7BC1-91BC-2D4F-A953-35ABE679734D}" type="datetimeFigureOut">
              <a:rPr lang="nl-NL" smtClean="0"/>
              <a:t>11-10-2023</a:t>
            </a:fld>
            <a:endParaRPr lang="nl-NL"/>
          </a:p>
        </p:txBody>
      </p:sp>
      <p:sp>
        <p:nvSpPr>
          <p:cNvPr id="5" name="Tijdelijke aanduiding voor voettekst 4">
            <a:extLst>
              <a:ext uri="{FF2B5EF4-FFF2-40B4-BE49-F238E27FC236}">
                <a16:creationId xmlns:a16="http://schemas.microsoft.com/office/drawing/2014/main" id="{EE32B234-E5C8-904D-A106-B98DA99C49E5}"/>
              </a:ext>
            </a:extLst>
          </p:cNvPr>
          <p:cNvSpPr>
            <a:spLocks noGrp="1"/>
          </p:cNvSpPr>
          <p:nvPr>
            <p:ph type="ftr" sz="quarter" idx="3"/>
          </p:nvPr>
        </p:nvSpPr>
        <p:spPr>
          <a:xfrm>
            <a:off x="4240530" y="8898891"/>
            <a:ext cx="4320540" cy="511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23816BD-0FEC-2341-87BD-BB40649C3C02}"/>
              </a:ext>
            </a:extLst>
          </p:cNvPr>
          <p:cNvSpPr>
            <a:spLocks noGrp="1"/>
          </p:cNvSpPr>
          <p:nvPr>
            <p:ph type="sldNum" sz="quarter" idx="4"/>
          </p:nvPr>
        </p:nvSpPr>
        <p:spPr>
          <a:xfrm>
            <a:off x="9041130" y="8898891"/>
            <a:ext cx="2880360" cy="511175"/>
          </a:xfrm>
          <a:prstGeom prst="rect">
            <a:avLst/>
          </a:prstGeom>
        </p:spPr>
        <p:txBody>
          <a:bodyPr vert="horz" lIns="91440" tIns="45720" rIns="91440" bIns="45720" rtlCol="0" anchor="ctr"/>
          <a:lstStyle>
            <a:lvl1pPr algn="r">
              <a:defRPr sz="1200">
                <a:solidFill>
                  <a:schemeClr val="tx1">
                    <a:tint val="75000"/>
                  </a:schemeClr>
                </a:solidFill>
              </a:defRPr>
            </a:lvl1pPr>
          </a:lstStyle>
          <a:p>
            <a:fld id="{FE1C5267-BD8C-1F43-8126-6FD7F182097F}" type="slidenum">
              <a:rPr lang="nl-NL" smtClean="0"/>
              <a:t>‹nr.›</a:t>
            </a:fld>
            <a:endParaRPr lang="nl-NL"/>
          </a:p>
        </p:txBody>
      </p:sp>
      <p:pic>
        <p:nvPicPr>
          <p:cNvPr id="7" name="Afbeelding 6" descr="Afbeelding met boom, buiten, plant&#10;&#10;Automatisch gegenereerde beschrijving">
            <a:extLst>
              <a:ext uri="{FF2B5EF4-FFF2-40B4-BE49-F238E27FC236}">
                <a16:creationId xmlns:a16="http://schemas.microsoft.com/office/drawing/2014/main" id="{0E3713A6-6A5C-5043-AEBA-87101A66B7DC}"/>
              </a:ext>
            </a:extLst>
          </p:cNvPr>
          <p:cNvPicPr>
            <a:picLocks/>
          </p:cNvPicPr>
          <p:nvPr userDrawn="1"/>
        </p:nvPicPr>
        <p:blipFill rotWithShape="1">
          <a:blip r:embed="rId5"/>
          <a:srcRect b="19529"/>
          <a:stretch/>
        </p:blipFill>
        <p:spPr>
          <a:xfrm>
            <a:off x="316612" y="390985"/>
            <a:ext cx="12126240" cy="8699040"/>
          </a:xfrm>
          <a:prstGeom prst="rect">
            <a:avLst/>
          </a:prstGeom>
        </p:spPr>
      </p:pic>
      <p:pic>
        <p:nvPicPr>
          <p:cNvPr id="8" name="Afbeelding 7">
            <a:extLst>
              <a:ext uri="{FF2B5EF4-FFF2-40B4-BE49-F238E27FC236}">
                <a16:creationId xmlns:a16="http://schemas.microsoft.com/office/drawing/2014/main" id="{037AF169-B7C0-CD45-87AA-101F6A78787A}"/>
              </a:ext>
            </a:extLst>
          </p:cNvPr>
          <p:cNvPicPr>
            <a:picLocks noChangeAspect="1"/>
          </p:cNvPicPr>
          <p:nvPr userDrawn="1"/>
        </p:nvPicPr>
        <p:blipFill rotWithShape="1">
          <a:blip r:embed="rId6"/>
          <a:srcRect l="8405" t="28620" r="8578" b="34353"/>
          <a:stretch/>
        </p:blipFill>
        <p:spPr>
          <a:xfrm>
            <a:off x="11461301" y="8718390"/>
            <a:ext cx="907044" cy="269703"/>
          </a:xfrm>
          <a:prstGeom prst="rect">
            <a:avLst/>
          </a:prstGeom>
        </p:spPr>
      </p:pic>
    </p:spTree>
    <p:extLst>
      <p:ext uri="{BB962C8B-B14F-4D97-AF65-F5344CB8AC3E}">
        <p14:creationId xmlns:p14="http://schemas.microsoft.com/office/powerpoint/2010/main" val="2178014232"/>
      </p:ext>
    </p:extLst>
  </p:cSld>
  <p:clrMap bg1="lt1" tx1="dk1" bg2="lt2" tx2="dk2" accent1="accent1" accent2="accent2" accent3="accent3" accent4="accent4" accent5="accent5" accent6="accent6" hlink="hlink" folHlink="folHlink"/>
  <p:sldLayoutIdLst>
    <p:sldLayoutId id="2147483759" r:id="rId1"/>
    <p:sldLayoutId id="2147483914" r:id="rId2"/>
    <p:sldLayoutId id="214748392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hthoek">
            <a:extLst>
              <a:ext uri="{FF2B5EF4-FFF2-40B4-BE49-F238E27FC236}">
                <a16:creationId xmlns:a16="http://schemas.microsoft.com/office/drawing/2014/main" id="{58A57471-4D27-4D48-9DC5-2157A69EA7DE}"/>
              </a:ext>
            </a:extLst>
          </p:cNvPr>
          <p:cNvSpPr>
            <a:spLocks/>
          </p:cNvSpPr>
          <p:nvPr userDrawn="1"/>
        </p:nvSpPr>
        <p:spPr>
          <a:xfrm>
            <a:off x="337414" y="451159"/>
            <a:ext cx="12126777" cy="8698883"/>
          </a:xfrm>
          <a:prstGeom prst="rect">
            <a:avLst/>
          </a:prstGeom>
          <a:solidFill>
            <a:srgbClr val="EBEBEB"/>
          </a:solidFill>
          <a:ln w="12700">
            <a:miter lim="400000"/>
          </a:ln>
        </p:spPr>
        <p:txBody>
          <a:bodyPr lIns="45719" rIns="45719" anchor="ctr"/>
          <a:lstStyle/>
          <a:p>
            <a:endParaRPr sz="2400"/>
          </a:p>
        </p:txBody>
      </p:sp>
      <p:pic>
        <p:nvPicPr>
          <p:cNvPr id="9" name="Afbeelding 8">
            <a:extLst>
              <a:ext uri="{FF2B5EF4-FFF2-40B4-BE49-F238E27FC236}">
                <a16:creationId xmlns:a16="http://schemas.microsoft.com/office/drawing/2014/main" id="{96D904BC-2997-564D-A5A1-0107F0705795}"/>
              </a:ext>
            </a:extLst>
          </p:cNvPr>
          <p:cNvPicPr>
            <a:picLocks/>
          </p:cNvPicPr>
          <p:nvPr userDrawn="1"/>
        </p:nvPicPr>
        <p:blipFill rotWithShape="1">
          <a:blip r:embed="rId21">
            <a:extLst>
              <a:ext uri="{28A0092B-C50C-407E-A947-70E740481C1C}">
                <a14:useLocalDpi xmlns:a14="http://schemas.microsoft.com/office/drawing/2010/main" val="0"/>
              </a:ext>
            </a:extLst>
          </a:blip>
          <a:srcRect l="7093" t="28099" r="6224" b="27206"/>
          <a:stretch/>
        </p:blipFill>
        <p:spPr>
          <a:xfrm>
            <a:off x="11448990" y="8718390"/>
            <a:ext cx="945000" cy="324838"/>
          </a:xfrm>
          <a:prstGeom prst="rect">
            <a:avLst/>
          </a:prstGeom>
        </p:spPr>
      </p:pic>
    </p:spTree>
    <p:extLst>
      <p:ext uri="{BB962C8B-B14F-4D97-AF65-F5344CB8AC3E}">
        <p14:creationId xmlns:p14="http://schemas.microsoft.com/office/powerpoint/2010/main" val="2275397810"/>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55" r:id="rId12"/>
    <p:sldLayoutId id="2147484056" r:id="rId13"/>
    <p:sldLayoutId id="2147484057" r:id="rId14"/>
    <p:sldLayoutId id="2147484058" r:id="rId15"/>
    <p:sldLayoutId id="2147484059" r:id="rId16"/>
    <p:sldLayoutId id="2147484060" r:id="rId17"/>
    <p:sldLayoutId id="2147484061" r:id="rId18"/>
    <p:sldLayoutId id="2147484063" r:id="rId19"/>
  </p:sldLayoutIdLst>
  <p:txStyles>
    <p:titleStyle>
      <a:lvl1pPr algn="l" defTabSz="914377" rtl="0" eaLnBrk="1" latinLnBrk="0" hangingPunct="1">
        <a:lnSpc>
          <a:spcPct val="90000"/>
        </a:lnSpc>
        <a:spcBef>
          <a:spcPct val="0"/>
        </a:spcBef>
        <a:buNone/>
        <a:defRPr sz="2300" b="0" kern="1200">
          <a:solidFill>
            <a:schemeClr val="tx1"/>
          </a:solidFill>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3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hthoek">
            <a:extLst>
              <a:ext uri="{FF2B5EF4-FFF2-40B4-BE49-F238E27FC236}">
                <a16:creationId xmlns:a16="http://schemas.microsoft.com/office/drawing/2014/main" id="{58A57471-4D27-4D48-9DC5-2157A69EA7DE}"/>
              </a:ext>
            </a:extLst>
          </p:cNvPr>
          <p:cNvSpPr>
            <a:spLocks/>
          </p:cNvSpPr>
          <p:nvPr userDrawn="1"/>
        </p:nvSpPr>
        <p:spPr>
          <a:xfrm>
            <a:off x="337414" y="451159"/>
            <a:ext cx="12126777" cy="8698883"/>
          </a:xfrm>
          <a:prstGeom prst="rect">
            <a:avLst/>
          </a:prstGeom>
          <a:solidFill>
            <a:srgbClr val="EBEBEB"/>
          </a:solidFill>
          <a:ln w="12700">
            <a:miter lim="400000"/>
          </a:ln>
        </p:spPr>
        <p:txBody>
          <a:bodyPr lIns="45719" rIns="45719" anchor="ctr"/>
          <a:lstStyle/>
          <a:p>
            <a:endParaRPr sz="2400"/>
          </a:p>
        </p:txBody>
      </p:sp>
      <p:pic>
        <p:nvPicPr>
          <p:cNvPr id="9" name="Afbeelding 8">
            <a:extLst>
              <a:ext uri="{FF2B5EF4-FFF2-40B4-BE49-F238E27FC236}">
                <a16:creationId xmlns:a16="http://schemas.microsoft.com/office/drawing/2014/main" id="{96D904BC-2997-564D-A5A1-0107F0705795}"/>
              </a:ext>
            </a:extLst>
          </p:cNvPr>
          <p:cNvPicPr>
            <a:picLocks/>
          </p:cNvPicPr>
          <p:nvPr userDrawn="1"/>
        </p:nvPicPr>
        <p:blipFill rotWithShape="1">
          <a:blip r:embed="rId25">
            <a:extLst>
              <a:ext uri="{28A0092B-C50C-407E-A947-70E740481C1C}">
                <a14:useLocalDpi xmlns:a14="http://schemas.microsoft.com/office/drawing/2010/main" val="0"/>
              </a:ext>
            </a:extLst>
          </a:blip>
          <a:srcRect l="7093" t="28099" r="6224" b="27206"/>
          <a:stretch/>
        </p:blipFill>
        <p:spPr>
          <a:xfrm>
            <a:off x="11448990" y="8718390"/>
            <a:ext cx="945000" cy="324838"/>
          </a:xfrm>
          <a:prstGeom prst="rect">
            <a:avLst/>
          </a:prstGeom>
        </p:spPr>
      </p:pic>
    </p:spTree>
    <p:extLst>
      <p:ext uri="{BB962C8B-B14F-4D97-AF65-F5344CB8AC3E}">
        <p14:creationId xmlns:p14="http://schemas.microsoft.com/office/powerpoint/2010/main" val="3423568885"/>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 id="2147484078" r:id="rId12"/>
    <p:sldLayoutId id="2147484079" r:id="rId13"/>
    <p:sldLayoutId id="2147484080" r:id="rId14"/>
    <p:sldLayoutId id="2147484081" r:id="rId15"/>
    <p:sldLayoutId id="2147484082" r:id="rId16"/>
    <p:sldLayoutId id="2147484083" r:id="rId17"/>
    <p:sldLayoutId id="2147484084" r:id="rId18"/>
    <p:sldLayoutId id="2147484085" r:id="rId19"/>
    <p:sldLayoutId id="2147484086" r:id="rId20"/>
    <p:sldLayoutId id="2147484087" r:id="rId21"/>
    <p:sldLayoutId id="2147484088" r:id="rId22"/>
    <p:sldLayoutId id="2147484089" r:id="rId23"/>
  </p:sldLayoutIdLst>
  <p:txStyles>
    <p:titleStyle>
      <a:lvl1pPr algn="l" defTabSz="914377" rtl="0" eaLnBrk="1" latinLnBrk="0" hangingPunct="1">
        <a:lnSpc>
          <a:spcPct val="90000"/>
        </a:lnSpc>
        <a:spcBef>
          <a:spcPct val="0"/>
        </a:spcBef>
        <a:buNone/>
        <a:defRPr sz="2300" b="0" kern="1200">
          <a:solidFill>
            <a:schemeClr val="tx1"/>
          </a:solidFill>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3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hthoek">
            <a:extLst>
              <a:ext uri="{FF2B5EF4-FFF2-40B4-BE49-F238E27FC236}">
                <a16:creationId xmlns:a16="http://schemas.microsoft.com/office/drawing/2014/main" id="{58A57471-4D27-4D48-9DC5-2157A69EA7DE}"/>
              </a:ext>
            </a:extLst>
          </p:cNvPr>
          <p:cNvSpPr>
            <a:spLocks/>
          </p:cNvSpPr>
          <p:nvPr userDrawn="1"/>
        </p:nvSpPr>
        <p:spPr>
          <a:xfrm>
            <a:off x="337413" y="451159"/>
            <a:ext cx="12126777" cy="8698883"/>
          </a:xfrm>
          <a:prstGeom prst="rect">
            <a:avLst/>
          </a:prstGeom>
          <a:solidFill>
            <a:srgbClr val="EBEBEB"/>
          </a:solidFill>
          <a:ln w="12700">
            <a:miter lim="400000"/>
          </a:ln>
        </p:spPr>
        <p:txBody>
          <a:bodyPr lIns="45719" rIns="45719" anchor="ctr"/>
          <a:lstStyle/>
          <a:p>
            <a:endParaRPr sz="2400"/>
          </a:p>
        </p:txBody>
      </p:sp>
      <p:pic>
        <p:nvPicPr>
          <p:cNvPr id="9" name="Afbeelding 8">
            <a:extLst>
              <a:ext uri="{FF2B5EF4-FFF2-40B4-BE49-F238E27FC236}">
                <a16:creationId xmlns:a16="http://schemas.microsoft.com/office/drawing/2014/main" id="{96D904BC-2997-564D-A5A1-0107F0705795}"/>
              </a:ext>
            </a:extLst>
          </p:cNvPr>
          <p:cNvPicPr>
            <a:picLocks/>
          </p:cNvPicPr>
          <p:nvPr userDrawn="1"/>
        </p:nvPicPr>
        <p:blipFill rotWithShape="1">
          <a:blip r:embed="rId3">
            <a:extLst>
              <a:ext uri="{28A0092B-C50C-407E-A947-70E740481C1C}">
                <a14:useLocalDpi xmlns:a14="http://schemas.microsoft.com/office/drawing/2010/main" val="0"/>
              </a:ext>
            </a:extLst>
          </a:blip>
          <a:srcRect l="7093" t="28099" r="6224" b="27206"/>
          <a:stretch/>
        </p:blipFill>
        <p:spPr>
          <a:xfrm>
            <a:off x="11448990" y="8718390"/>
            <a:ext cx="945000" cy="324836"/>
          </a:xfrm>
          <a:prstGeom prst="rect">
            <a:avLst/>
          </a:prstGeom>
        </p:spPr>
      </p:pic>
      <p:sp>
        <p:nvSpPr>
          <p:cNvPr id="12" name="Tijdelijke aanduiding voor titel 1">
            <a:extLst>
              <a:ext uri="{FF2B5EF4-FFF2-40B4-BE49-F238E27FC236}">
                <a16:creationId xmlns:a16="http://schemas.microsoft.com/office/drawing/2014/main" id="{4F0FA2E6-044E-A243-8331-74026B23922D}"/>
              </a:ext>
            </a:extLst>
          </p:cNvPr>
          <p:cNvSpPr>
            <a:spLocks noGrp="1"/>
          </p:cNvSpPr>
          <p:nvPr>
            <p:ph type="title"/>
          </p:nvPr>
        </p:nvSpPr>
        <p:spPr>
          <a:xfrm>
            <a:off x="523320" y="557975"/>
            <a:ext cx="10925671" cy="982303"/>
          </a:xfrm>
          <a:prstGeom prst="rect">
            <a:avLst/>
          </a:prstGeom>
        </p:spPr>
        <p:txBody>
          <a:bodyPr vert="horz" lIns="91440" tIns="45720" rIns="91440" bIns="45720" rtlCol="0" anchor="ctr">
            <a:normAutofit/>
          </a:bodyPr>
          <a:lstStyle/>
          <a:p>
            <a:r>
              <a:rPr lang="nl-NL"/>
              <a:t>Klik om stijl te bewerken</a:t>
            </a:r>
          </a:p>
        </p:txBody>
      </p:sp>
      <p:sp>
        <p:nvSpPr>
          <p:cNvPr id="13" name="Tijdelijke aanduiding voor tekst 2">
            <a:extLst>
              <a:ext uri="{FF2B5EF4-FFF2-40B4-BE49-F238E27FC236}">
                <a16:creationId xmlns:a16="http://schemas.microsoft.com/office/drawing/2014/main" id="{3FB3F72F-5B70-AC46-98AA-F9823FB6C2A3}"/>
              </a:ext>
            </a:extLst>
          </p:cNvPr>
          <p:cNvSpPr>
            <a:spLocks noGrp="1"/>
          </p:cNvSpPr>
          <p:nvPr>
            <p:ph type="body" idx="1"/>
          </p:nvPr>
        </p:nvSpPr>
        <p:spPr>
          <a:xfrm>
            <a:off x="540949" y="1873859"/>
            <a:ext cx="10908042" cy="684453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096015227"/>
      </p:ext>
    </p:extLst>
  </p:cSld>
  <p:clrMap bg1="lt1" tx1="dk1" bg2="lt2" tx2="dk2" accent1="accent1" accent2="accent2" accent3="accent3" accent4="accent4" accent5="accent5" accent6="accent6" hlink="hlink" folHlink="folHlink"/>
  <p:sldLayoutIdLst>
    <p:sldLayoutId id="2147484105" r:id="rId1"/>
  </p:sldLayoutIdLst>
  <p:txStyles>
    <p:titleStyle>
      <a:lvl1pPr algn="l" defTabSz="914400" rtl="0" eaLnBrk="1" latinLnBrk="0" hangingPunct="1">
        <a:lnSpc>
          <a:spcPct val="90000"/>
        </a:lnSpc>
        <a:spcBef>
          <a:spcPct val="0"/>
        </a:spcBef>
        <a:buNone/>
        <a:defRPr sz="23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hthoek">
            <a:extLst>
              <a:ext uri="{FF2B5EF4-FFF2-40B4-BE49-F238E27FC236}">
                <a16:creationId xmlns:a16="http://schemas.microsoft.com/office/drawing/2014/main" id="{58A57471-4D27-4D48-9DC5-2157A69EA7DE}"/>
              </a:ext>
            </a:extLst>
          </p:cNvPr>
          <p:cNvSpPr>
            <a:spLocks/>
          </p:cNvSpPr>
          <p:nvPr userDrawn="1"/>
        </p:nvSpPr>
        <p:spPr>
          <a:xfrm>
            <a:off x="337413" y="451159"/>
            <a:ext cx="12126777" cy="8698883"/>
          </a:xfrm>
          <a:prstGeom prst="rect">
            <a:avLst/>
          </a:prstGeom>
          <a:solidFill>
            <a:srgbClr val="EBEBEB"/>
          </a:solidFill>
          <a:ln w="12700">
            <a:miter lim="400000"/>
          </a:ln>
        </p:spPr>
        <p:txBody>
          <a:bodyPr lIns="45719" rIns="45719" anchor="ctr"/>
          <a:lstStyle/>
          <a:p>
            <a:endParaRPr sz="2400"/>
          </a:p>
        </p:txBody>
      </p:sp>
      <p:pic>
        <p:nvPicPr>
          <p:cNvPr id="9" name="Afbeelding 8">
            <a:extLst>
              <a:ext uri="{FF2B5EF4-FFF2-40B4-BE49-F238E27FC236}">
                <a16:creationId xmlns:a16="http://schemas.microsoft.com/office/drawing/2014/main" id="{96D904BC-2997-564D-A5A1-0107F0705795}"/>
              </a:ext>
            </a:extLst>
          </p:cNvPr>
          <p:cNvPicPr>
            <a:picLocks/>
          </p:cNvPicPr>
          <p:nvPr userDrawn="1"/>
        </p:nvPicPr>
        <p:blipFill rotWithShape="1">
          <a:blip r:embed="rId21">
            <a:extLst>
              <a:ext uri="{28A0092B-C50C-407E-A947-70E740481C1C}">
                <a14:useLocalDpi xmlns:a14="http://schemas.microsoft.com/office/drawing/2010/main" val="0"/>
              </a:ext>
            </a:extLst>
          </a:blip>
          <a:srcRect l="7093" t="28099" r="6224" b="27206"/>
          <a:stretch/>
        </p:blipFill>
        <p:spPr>
          <a:xfrm>
            <a:off x="11448990" y="8718390"/>
            <a:ext cx="945000" cy="324836"/>
          </a:xfrm>
          <a:prstGeom prst="rect">
            <a:avLst/>
          </a:prstGeom>
        </p:spPr>
      </p:pic>
    </p:spTree>
    <p:extLst>
      <p:ext uri="{BB962C8B-B14F-4D97-AF65-F5344CB8AC3E}">
        <p14:creationId xmlns:p14="http://schemas.microsoft.com/office/powerpoint/2010/main" val="2780659031"/>
      </p:ext>
    </p:extLst>
  </p:cSld>
  <p:clrMap bg1="lt1" tx1="dk1" bg2="lt2" tx2="dk2" accent1="accent1" accent2="accent2" accent3="accent3" accent4="accent4" accent5="accent5" accent6="accent6" hlink="hlink" folHlink="folHlink"/>
  <p:sldLayoutIdLst>
    <p:sldLayoutId id="2147483881" r:id="rId1"/>
    <p:sldLayoutId id="2147483883" r:id="rId2"/>
    <p:sldLayoutId id="2147483884" r:id="rId3"/>
    <p:sldLayoutId id="2147483926"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4" r:id="rId13"/>
    <p:sldLayoutId id="2147483893" r:id="rId14"/>
    <p:sldLayoutId id="2147483907" r:id="rId15"/>
    <p:sldLayoutId id="2147483895" r:id="rId16"/>
    <p:sldLayoutId id="2147483928" r:id="rId17"/>
    <p:sldLayoutId id="2147483896" r:id="rId18"/>
    <p:sldLayoutId id="2147483897" r:id="rId19"/>
  </p:sldLayoutIdLst>
  <p:txStyles>
    <p:titleStyle>
      <a:lvl1pPr algn="l" defTabSz="914400" rtl="0" eaLnBrk="1" latinLnBrk="0" hangingPunct="1">
        <a:lnSpc>
          <a:spcPct val="90000"/>
        </a:lnSpc>
        <a:spcBef>
          <a:spcPct val="0"/>
        </a:spcBef>
        <a:buNone/>
        <a:defRPr sz="2300" b="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hthoek">
            <a:extLst>
              <a:ext uri="{FF2B5EF4-FFF2-40B4-BE49-F238E27FC236}">
                <a16:creationId xmlns:a16="http://schemas.microsoft.com/office/drawing/2014/main" id="{58A57471-4D27-4D48-9DC5-2157A69EA7DE}"/>
              </a:ext>
            </a:extLst>
          </p:cNvPr>
          <p:cNvSpPr>
            <a:spLocks/>
          </p:cNvSpPr>
          <p:nvPr userDrawn="1"/>
        </p:nvSpPr>
        <p:spPr>
          <a:xfrm>
            <a:off x="337413" y="451159"/>
            <a:ext cx="12126777" cy="8698883"/>
          </a:xfrm>
          <a:prstGeom prst="rect">
            <a:avLst/>
          </a:prstGeom>
          <a:solidFill>
            <a:srgbClr val="EBEBEB"/>
          </a:solidFill>
          <a:ln w="12700">
            <a:miter lim="400000"/>
          </a:ln>
        </p:spPr>
        <p:txBody>
          <a:bodyPr lIns="48005" rIns="48005" anchor="ctr"/>
          <a:lstStyle/>
          <a:p>
            <a:endParaRPr sz="2520"/>
          </a:p>
        </p:txBody>
      </p:sp>
      <p:pic>
        <p:nvPicPr>
          <p:cNvPr id="9" name="Afbeelding 8">
            <a:extLst>
              <a:ext uri="{FF2B5EF4-FFF2-40B4-BE49-F238E27FC236}">
                <a16:creationId xmlns:a16="http://schemas.microsoft.com/office/drawing/2014/main" id="{96D904BC-2997-564D-A5A1-0107F0705795}"/>
              </a:ext>
            </a:extLst>
          </p:cNvPr>
          <p:cNvPicPr>
            <a:picLocks/>
          </p:cNvPicPr>
          <p:nvPr userDrawn="1"/>
        </p:nvPicPr>
        <p:blipFill rotWithShape="1">
          <a:blip r:embed="rId21">
            <a:extLst>
              <a:ext uri="{28A0092B-C50C-407E-A947-70E740481C1C}">
                <a14:useLocalDpi xmlns:a14="http://schemas.microsoft.com/office/drawing/2010/main" val="0"/>
              </a:ext>
            </a:extLst>
          </a:blip>
          <a:srcRect l="7093" t="28099" r="6224" b="27206"/>
          <a:stretch/>
        </p:blipFill>
        <p:spPr>
          <a:xfrm>
            <a:off x="11448990" y="8718390"/>
            <a:ext cx="945000" cy="324836"/>
          </a:xfrm>
          <a:prstGeom prst="rect">
            <a:avLst/>
          </a:prstGeom>
        </p:spPr>
      </p:pic>
    </p:spTree>
    <p:extLst>
      <p:ext uri="{BB962C8B-B14F-4D97-AF65-F5344CB8AC3E}">
        <p14:creationId xmlns:p14="http://schemas.microsoft.com/office/powerpoint/2010/main" val="2329520824"/>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 id="2147484118" r:id="rId12"/>
    <p:sldLayoutId id="2147484119" r:id="rId13"/>
    <p:sldLayoutId id="2147484120" r:id="rId14"/>
    <p:sldLayoutId id="2147484121" r:id="rId15"/>
    <p:sldLayoutId id="2147484122" r:id="rId16"/>
    <p:sldLayoutId id="2147484123" r:id="rId17"/>
    <p:sldLayoutId id="2147484124" r:id="rId18"/>
    <p:sldLayoutId id="2147484125" r:id="rId19"/>
  </p:sldLayoutIdLst>
  <p:txStyles>
    <p:titleStyle>
      <a:lvl1pPr algn="l" defTabSz="960120" rtl="0" eaLnBrk="1" latinLnBrk="0" hangingPunct="1">
        <a:lnSpc>
          <a:spcPct val="90000"/>
        </a:lnSpc>
        <a:spcBef>
          <a:spcPct val="0"/>
        </a:spcBef>
        <a:buNone/>
        <a:defRPr sz="2415" b="0" kern="1200">
          <a:solidFill>
            <a:schemeClr val="tx1"/>
          </a:solidFill>
          <a:latin typeface="+mn-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415"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1575"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26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05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nl-NL"/>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hthoek">
            <a:extLst>
              <a:ext uri="{FF2B5EF4-FFF2-40B4-BE49-F238E27FC236}">
                <a16:creationId xmlns:a16="http://schemas.microsoft.com/office/drawing/2014/main" id="{58A57471-4D27-4D48-9DC5-2157A69EA7DE}"/>
              </a:ext>
            </a:extLst>
          </p:cNvPr>
          <p:cNvSpPr>
            <a:spLocks/>
          </p:cNvSpPr>
          <p:nvPr userDrawn="1"/>
        </p:nvSpPr>
        <p:spPr>
          <a:xfrm>
            <a:off x="337413" y="451159"/>
            <a:ext cx="12126777" cy="8698883"/>
          </a:xfrm>
          <a:prstGeom prst="rect">
            <a:avLst/>
          </a:prstGeom>
          <a:solidFill>
            <a:srgbClr val="EBEBEB"/>
          </a:solidFill>
          <a:ln w="12700">
            <a:miter lim="400000"/>
          </a:ln>
        </p:spPr>
        <p:txBody>
          <a:bodyPr lIns="48005" rIns="48005" anchor="ctr"/>
          <a:lstStyle/>
          <a:p>
            <a:endParaRPr sz="2520"/>
          </a:p>
        </p:txBody>
      </p:sp>
      <p:pic>
        <p:nvPicPr>
          <p:cNvPr id="9" name="Afbeelding 8">
            <a:extLst>
              <a:ext uri="{FF2B5EF4-FFF2-40B4-BE49-F238E27FC236}">
                <a16:creationId xmlns:a16="http://schemas.microsoft.com/office/drawing/2014/main" id="{96D904BC-2997-564D-A5A1-0107F0705795}"/>
              </a:ext>
            </a:extLst>
          </p:cNvPr>
          <p:cNvPicPr>
            <a:picLocks/>
          </p:cNvPicPr>
          <p:nvPr userDrawn="1"/>
        </p:nvPicPr>
        <p:blipFill rotWithShape="1">
          <a:blip r:embed="rId22">
            <a:extLst>
              <a:ext uri="{28A0092B-C50C-407E-A947-70E740481C1C}">
                <a14:useLocalDpi xmlns:a14="http://schemas.microsoft.com/office/drawing/2010/main" val="0"/>
              </a:ext>
            </a:extLst>
          </a:blip>
          <a:srcRect l="7093" t="28099" r="6224" b="27206"/>
          <a:stretch/>
        </p:blipFill>
        <p:spPr>
          <a:xfrm>
            <a:off x="11448990" y="8718390"/>
            <a:ext cx="945000" cy="324836"/>
          </a:xfrm>
          <a:prstGeom prst="rect">
            <a:avLst/>
          </a:prstGeom>
        </p:spPr>
      </p:pic>
    </p:spTree>
    <p:extLst>
      <p:ext uri="{BB962C8B-B14F-4D97-AF65-F5344CB8AC3E}">
        <p14:creationId xmlns:p14="http://schemas.microsoft.com/office/powerpoint/2010/main" val="2392551305"/>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 id="2147484178" r:id="rId13"/>
    <p:sldLayoutId id="2147484179" r:id="rId14"/>
    <p:sldLayoutId id="2147484180" r:id="rId15"/>
    <p:sldLayoutId id="2147484181" r:id="rId16"/>
    <p:sldLayoutId id="2147484182" r:id="rId17"/>
    <p:sldLayoutId id="2147484183" r:id="rId18"/>
    <p:sldLayoutId id="2147484184" r:id="rId19"/>
    <p:sldLayoutId id="2147484185" r:id="rId20"/>
  </p:sldLayoutIdLst>
  <p:txStyles>
    <p:titleStyle>
      <a:lvl1pPr algn="l" defTabSz="960120" rtl="0" eaLnBrk="1" latinLnBrk="0" hangingPunct="1">
        <a:lnSpc>
          <a:spcPct val="90000"/>
        </a:lnSpc>
        <a:spcBef>
          <a:spcPct val="0"/>
        </a:spcBef>
        <a:buNone/>
        <a:defRPr sz="2415" b="0" kern="1200">
          <a:solidFill>
            <a:schemeClr val="tx1"/>
          </a:solidFill>
          <a:latin typeface="+mn-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415"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1575"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26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05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nl-NL"/>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1F35264-256B-3A4B-8C1B-6A1C89934E32}"/>
              </a:ext>
            </a:extLst>
          </p:cNvPr>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F6EDBA2-9ED5-C443-ADC1-74F673986F10}"/>
              </a:ext>
            </a:extLst>
          </p:cNvPr>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Rechthoek">
            <a:extLst>
              <a:ext uri="{FF2B5EF4-FFF2-40B4-BE49-F238E27FC236}">
                <a16:creationId xmlns:a16="http://schemas.microsoft.com/office/drawing/2014/main" id="{58A57471-4D27-4D48-9DC5-2157A69EA7DE}"/>
              </a:ext>
            </a:extLst>
          </p:cNvPr>
          <p:cNvSpPr>
            <a:spLocks/>
          </p:cNvSpPr>
          <p:nvPr userDrawn="1"/>
        </p:nvSpPr>
        <p:spPr>
          <a:xfrm>
            <a:off x="337413" y="451159"/>
            <a:ext cx="12126777" cy="8698883"/>
          </a:xfrm>
          <a:prstGeom prst="rect">
            <a:avLst/>
          </a:prstGeom>
          <a:solidFill>
            <a:srgbClr val="159B8F"/>
          </a:solidFill>
          <a:ln w="12700">
            <a:miter lim="400000"/>
          </a:ln>
        </p:spPr>
        <p:txBody>
          <a:bodyPr lIns="45719" rIns="45719" anchor="ctr"/>
          <a:lstStyle/>
          <a:p>
            <a:endParaRPr sz="2400"/>
          </a:p>
        </p:txBody>
      </p:sp>
      <p:pic>
        <p:nvPicPr>
          <p:cNvPr id="10" name="Afbeelding 9">
            <a:extLst>
              <a:ext uri="{FF2B5EF4-FFF2-40B4-BE49-F238E27FC236}">
                <a16:creationId xmlns:a16="http://schemas.microsoft.com/office/drawing/2014/main" id="{467A31AE-CE71-6A4F-AAE1-B5C834F496EE}"/>
              </a:ext>
            </a:extLst>
          </p:cNvPr>
          <p:cNvPicPr>
            <a:picLocks noChangeAspect="1"/>
          </p:cNvPicPr>
          <p:nvPr userDrawn="1"/>
        </p:nvPicPr>
        <p:blipFill rotWithShape="1">
          <a:blip r:embed="rId13"/>
          <a:srcRect l="8405" t="28620" r="8578" b="34353"/>
          <a:stretch/>
        </p:blipFill>
        <p:spPr>
          <a:xfrm>
            <a:off x="11461301" y="8718390"/>
            <a:ext cx="907044" cy="269703"/>
          </a:xfrm>
          <a:prstGeom prst="rect">
            <a:avLst/>
          </a:prstGeom>
        </p:spPr>
      </p:pic>
    </p:spTree>
    <p:extLst>
      <p:ext uri="{BB962C8B-B14F-4D97-AF65-F5344CB8AC3E}">
        <p14:creationId xmlns:p14="http://schemas.microsoft.com/office/powerpoint/2010/main" val="926168784"/>
      </p:ext>
    </p:extLst>
  </p:cSld>
  <p:clrMap bg1="lt1" tx1="dk1" bg2="lt2" tx2="dk2" accent1="accent1" accent2="accent2" accent3="accent3" accent4="accent4" accent5="accent5" accent6="accent6" hlink="hlink" folHlink="folHlink"/>
  <p:sldLayoutIdLst>
    <p:sldLayoutId id="2147483662" r:id="rId1"/>
    <p:sldLayoutId id="2147483908" r:id="rId2"/>
    <p:sldLayoutId id="2147483925" r:id="rId3"/>
    <p:sldLayoutId id="2147483847" r:id="rId4"/>
    <p:sldLayoutId id="2147483815" r:id="rId5"/>
    <p:sldLayoutId id="2147483898" r:id="rId6"/>
    <p:sldLayoutId id="2147483663" r:id="rId7"/>
    <p:sldLayoutId id="2147483899" r:id="rId8"/>
    <p:sldLayoutId id="2147483828" r:id="rId9"/>
    <p:sldLayoutId id="2147483854" r:id="rId10"/>
    <p:sldLayoutId id="21474839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342F37B-25E8-9F41-BAE5-FFD582066177}"/>
              </a:ext>
            </a:extLst>
          </p:cNvPr>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07A5B73-CE8E-DE4B-9F5A-68B6709363E4}"/>
              </a:ext>
            </a:extLst>
          </p:cNvPr>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Rechthoek">
            <a:extLst>
              <a:ext uri="{FF2B5EF4-FFF2-40B4-BE49-F238E27FC236}">
                <a16:creationId xmlns:a16="http://schemas.microsoft.com/office/drawing/2014/main" id="{9AE1AAD6-0E40-D643-B06C-802770FB91F0}"/>
              </a:ext>
            </a:extLst>
          </p:cNvPr>
          <p:cNvSpPr>
            <a:spLocks/>
          </p:cNvSpPr>
          <p:nvPr userDrawn="1"/>
        </p:nvSpPr>
        <p:spPr>
          <a:xfrm>
            <a:off x="337413" y="451159"/>
            <a:ext cx="12126777" cy="8698883"/>
          </a:xfrm>
          <a:prstGeom prst="rect">
            <a:avLst/>
          </a:prstGeom>
          <a:solidFill>
            <a:srgbClr val="204E9C"/>
          </a:solidFill>
          <a:ln w="12700">
            <a:miter lim="400000"/>
          </a:ln>
        </p:spPr>
        <p:txBody>
          <a:bodyPr lIns="45719" rIns="45719" anchor="ctr"/>
          <a:lstStyle/>
          <a:p>
            <a:endParaRPr sz="2400"/>
          </a:p>
        </p:txBody>
      </p:sp>
      <p:pic>
        <p:nvPicPr>
          <p:cNvPr id="8" name="Afbeelding 7">
            <a:extLst>
              <a:ext uri="{FF2B5EF4-FFF2-40B4-BE49-F238E27FC236}">
                <a16:creationId xmlns:a16="http://schemas.microsoft.com/office/drawing/2014/main" id="{EADC4197-BBAE-2D45-AA87-401EB6CC3FB3}"/>
              </a:ext>
            </a:extLst>
          </p:cNvPr>
          <p:cNvPicPr>
            <a:picLocks noChangeAspect="1"/>
          </p:cNvPicPr>
          <p:nvPr userDrawn="1"/>
        </p:nvPicPr>
        <p:blipFill rotWithShape="1">
          <a:blip r:embed="rId10"/>
          <a:srcRect l="8405" t="28620" r="8578" b="34353"/>
          <a:stretch/>
        </p:blipFill>
        <p:spPr>
          <a:xfrm>
            <a:off x="11461301" y="8718390"/>
            <a:ext cx="907044" cy="269703"/>
          </a:xfrm>
          <a:prstGeom prst="rect">
            <a:avLst/>
          </a:prstGeom>
        </p:spPr>
      </p:pic>
    </p:spTree>
    <p:extLst>
      <p:ext uri="{BB962C8B-B14F-4D97-AF65-F5344CB8AC3E}">
        <p14:creationId xmlns:p14="http://schemas.microsoft.com/office/powerpoint/2010/main" val="3304643233"/>
      </p:ext>
    </p:extLst>
  </p:cSld>
  <p:clrMap bg1="lt1" tx1="dk1" bg2="lt2" tx2="dk2" accent1="accent1" accent2="accent2" accent3="accent3" accent4="accent4" accent5="accent5" accent6="accent6" hlink="hlink" folHlink="folHlink"/>
  <p:sldLayoutIdLst>
    <p:sldLayoutId id="2147483675" r:id="rId1"/>
    <p:sldLayoutId id="2147483924" r:id="rId2"/>
    <p:sldLayoutId id="2147483909" r:id="rId3"/>
    <p:sldLayoutId id="2147483816" r:id="rId4"/>
    <p:sldLayoutId id="2147483676" r:id="rId5"/>
    <p:sldLayoutId id="2147483900" r:id="rId6"/>
    <p:sldLayoutId id="2147483855" r:id="rId7"/>
    <p:sldLayoutId id="214748390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42530A3-6294-1543-8359-5F8CF8B96096}"/>
              </a:ext>
            </a:extLst>
          </p:cNvPr>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B8F5F15-3596-D54C-9753-AF2CE4FFA8F3}"/>
              </a:ext>
            </a:extLst>
          </p:cNvPr>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930A784-CD54-A34F-9BB0-C63AFC9931FB}"/>
              </a:ext>
            </a:extLst>
          </p:cNvPr>
          <p:cNvSpPr>
            <a:spLocks noGrp="1"/>
          </p:cNvSpPr>
          <p:nvPr>
            <p:ph type="dt" sz="half" idx="2"/>
          </p:nvPr>
        </p:nvSpPr>
        <p:spPr>
          <a:xfrm>
            <a:off x="880110" y="8898891"/>
            <a:ext cx="2880360" cy="511175"/>
          </a:xfrm>
          <a:prstGeom prst="rect">
            <a:avLst/>
          </a:prstGeom>
        </p:spPr>
        <p:txBody>
          <a:bodyPr vert="horz" lIns="91440" tIns="45720" rIns="91440" bIns="45720" rtlCol="0" anchor="ctr"/>
          <a:lstStyle>
            <a:lvl1pPr algn="l">
              <a:defRPr sz="1200">
                <a:solidFill>
                  <a:schemeClr val="tx1">
                    <a:tint val="75000"/>
                  </a:schemeClr>
                </a:solidFill>
              </a:defRPr>
            </a:lvl1pPr>
          </a:lstStyle>
          <a:p>
            <a:fld id="{9097F47C-74DD-F541-BB32-6730E75C73D8}" type="datetimeFigureOut">
              <a:rPr lang="nl-NL" smtClean="0"/>
              <a:t>11-10-2023</a:t>
            </a:fld>
            <a:endParaRPr lang="nl-NL"/>
          </a:p>
        </p:txBody>
      </p:sp>
      <p:sp>
        <p:nvSpPr>
          <p:cNvPr id="5" name="Tijdelijke aanduiding voor voettekst 4">
            <a:extLst>
              <a:ext uri="{FF2B5EF4-FFF2-40B4-BE49-F238E27FC236}">
                <a16:creationId xmlns:a16="http://schemas.microsoft.com/office/drawing/2014/main" id="{7DAC023F-D702-AC4A-A430-46C46EC19468}"/>
              </a:ext>
            </a:extLst>
          </p:cNvPr>
          <p:cNvSpPr>
            <a:spLocks noGrp="1"/>
          </p:cNvSpPr>
          <p:nvPr>
            <p:ph type="ftr" sz="quarter" idx="3"/>
          </p:nvPr>
        </p:nvSpPr>
        <p:spPr>
          <a:xfrm>
            <a:off x="4240530" y="8898891"/>
            <a:ext cx="4320540" cy="511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4A463F7-132A-C44C-92B4-EEEFD355E857}"/>
              </a:ext>
            </a:extLst>
          </p:cNvPr>
          <p:cNvSpPr>
            <a:spLocks noGrp="1"/>
          </p:cNvSpPr>
          <p:nvPr>
            <p:ph type="sldNum" sz="quarter" idx="4"/>
          </p:nvPr>
        </p:nvSpPr>
        <p:spPr>
          <a:xfrm>
            <a:off x="9041130" y="8898891"/>
            <a:ext cx="2880360" cy="511175"/>
          </a:xfrm>
          <a:prstGeom prst="rect">
            <a:avLst/>
          </a:prstGeom>
        </p:spPr>
        <p:txBody>
          <a:bodyPr vert="horz" lIns="91440" tIns="45720" rIns="91440" bIns="45720" rtlCol="0" anchor="ctr"/>
          <a:lstStyle>
            <a:lvl1pPr algn="r">
              <a:defRPr sz="1200">
                <a:solidFill>
                  <a:schemeClr val="tx1">
                    <a:tint val="75000"/>
                  </a:schemeClr>
                </a:solidFill>
              </a:defRPr>
            </a:lvl1pPr>
          </a:lstStyle>
          <a:p>
            <a:fld id="{7CFE9FB3-3124-124F-BCE0-BBE9EBD14927}" type="slidenum">
              <a:rPr lang="nl-NL" smtClean="0"/>
              <a:t>‹nr.›</a:t>
            </a:fld>
            <a:endParaRPr lang="nl-NL"/>
          </a:p>
        </p:txBody>
      </p:sp>
      <p:sp>
        <p:nvSpPr>
          <p:cNvPr id="7" name="Rechthoek">
            <a:extLst>
              <a:ext uri="{FF2B5EF4-FFF2-40B4-BE49-F238E27FC236}">
                <a16:creationId xmlns:a16="http://schemas.microsoft.com/office/drawing/2014/main" id="{4950E0F0-F794-4F47-A07E-A52C6A8377D4}"/>
              </a:ext>
            </a:extLst>
          </p:cNvPr>
          <p:cNvSpPr>
            <a:spLocks/>
          </p:cNvSpPr>
          <p:nvPr userDrawn="1"/>
        </p:nvSpPr>
        <p:spPr>
          <a:xfrm>
            <a:off x="337413" y="451159"/>
            <a:ext cx="12126777" cy="8698883"/>
          </a:xfrm>
          <a:prstGeom prst="rect">
            <a:avLst/>
          </a:prstGeom>
          <a:solidFill>
            <a:srgbClr val="FFBB4E"/>
          </a:solidFill>
          <a:ln w="12700">
            <a:miter lim="400000"/>
          </a:ln>
        </p:spPr>
        <p:txBody>
          <a:bodyPr lIns="45719" rIns="45719" anchor="ctr"/>
          <a:lstStyle/>
          <a:p>
            <a:endParaRPr sz="2400"/>
          </a:p>
        </p:txBody>
      </p:sp>
      <p:pic>
        <p:nvPicPr>
          <p:cNvPr id="8" name="Afbeelding 7">
            <a:extLst>
              <a:ext uri="{FF2B5EF4-FFF2-40B4-BE49-F238E27FC236}">
                <a16:creationId xmlns:a16="http://schemas.microsoft.com/office/drawing/2014/main" id="{B1A121C2-D487-0C49-BECC-DC15398F9604}"/>
              </a:ext>
            </a:extLst>
          </p:cNvPr>
          <p:cNvPicPr>
            <a:picLocks noChangeAspect="1"/>
          </p:cNvPicPr>
          <p:nvPr userDrawn="1"/>
        </p:nvPicPr>
        <p:blipFill rotWithShape="1">
          <a:blip r:embed="rId10"/>
          <a:srcRect l="8405" t="28620" r="8578" b="34353"/>
          <a:stretch/>
        </p:blipFill>
        <p:spPr>
          <a:xfrm>
            <a:off x="11461301" y="8718390"/>
            <a:ext cx="907044" cy="269703"/>
          </a:xfrm>
          <a:prstGeom prst="rect">
            <a:avLst/>
          </a:prstGeom>
        </p:spPr>
      </p:pic>
    </p:spTree>
    <p:extLst>
      <p:ext uri="{BB962C8B-B14F-4D97-AF65-F5344CB8AC3E}">
        <p14:creationId xmlns:p14="http://schemas.microsoft.com/office/powerpoint/2010/main" val="3935168141"/>
      </p:ext>
    </p:extLst>
  </p:cSld>
  <p:clrMap bg1="lt1" tx1="dk1" bg2="lt2" tx2="dk2" accent1="accent1" accent2="accent2" accent3="accent3" accent4="accent4" accent5="accent5" accent6="accent6" hlink="hlink" folHlink="folHlink"/>
  <p:sldLayoutIdLst>
    <p:sldLayoutId id="2147483687" r:id="rId1"/>
    <p:sldLayoutId id="2147483923" r:id="rId2"/>
    <p:sldLayoutId id="2147483916" r:id="rId3"/>
    <p:sldLayoutId id="2147483817" r:id="rId4"/>
    <p:sldLayoutId id="2147483688" r:id="rId5"/>
    <p:sldLayoutId id="2147483901" r:id="rId6"/>
    <p:sldLayoutId id="2147483857" r:id="rId7"/>
    <p:sldLayoutId id="214748390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93105CD-4BB9-7C45-AC4D-2FECCFBB46C5}"/>
              </a:ext>
            </a:extLst>
          </p:cNvPr>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12BA47A-7D53-574F-AAA0-2D77EDEE075E}"/>
              </a:ext>
            </a:extLst>
          </p:cNvPr>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Rechthoek">
            <a:extLst>
              <a:ext uri="{FF2B5EF4-FFF2-40B4-BE49-F238E27FC236}">
                <a16:creationId xmlns:a16="http://schemas.microsoft.com/office/drawing/2014/main" id="{E92505E1-0BB0-F744-8298-F46BAD15D981}"/>
              </a:ext>
            </a:extLst>
          </p:cNvPr>
          <p:cNvSpPr>
            <a:spLocks/>
          </p:cNvSpPr>
          <p:nvPr userDrawn="1"/>
        </p:nvSpPr>
        <p:spPr>
          <a:xfrm>
            <a:off x="337413" y="451159"/>
            <a:ext cx="12126777" cy="8698883"/>
          </a:xfrm>
          <a:prstGeom prst="rect">
            <a:avLst/>
          </a:prstGeom>
          <a:solidFill>
            <a:srgbClr val="E94738"/>
          </a:solidFill>
          <a:ln w="12700">
            <a:miter lim="400000"/>
          </a:ln>
        </p:spPr>
        <p:txBody>
          <a:bodyPr lIns="45719" rIns="45719" anchor="ctr"/>
          <a:lstStyle/>
          <a:p>
            <a:endParaRPr sz="2400"/>
          </a:p>
        </p:txBody>
      </p:sp>
      <p:pic>
        <p:nvPicPr>
          <p:cNvPr id="8" name="Afbeelding 7">
            <a:extLst>
              <a:ext uri="{FF2B5EF4-FFF2-40B4-BE49-F238E27FC236}">
                <a16:creationId xmlns:a16="http://schemas.microsoft.com/office/drawing/2014/main" id="{F4F438CD-373A-B049-B7AA-D506006412E0}"/>
              </a:ext>
            </a:extLst>
          </p:cNvPr>
          <p:cNvPicPr>
            <a:picLocks noChangeAspect="1"/>
          </p:cNvPicPr>
          <p:nvPr userDrawn="1"/>
        </p:nvPicPr>
        <p:blipFill rotWithShape="1">
          <a:blip r:embed="rId10"/>
          <a:srcRect l="8405" t="28620" r="8578" b="34353"/>
          <a:stretch/>
        </p:blipFill>
        <p:spPr>
          <a:xfrm>
            <a:off x="11461301" y="8718390"/>
            <a:ext cx="907044" cy="269703"/>
          </a:xfrm>
          <a:prstGeom prst="rect">
            <a:avLst/>
          </a:prstGeom>
        </p:spPr>
      </p:pic>
    </p:spTree>
    <p:extLst>
      <p:ext uri="{BB962C8B-B14F-4D97-AF65-F5344CB8AC3E}">
        <p14:creationId xmlns:p14="http://schemas.microsoft.com/office/powerpoint/2010/main" val="1166909370"/>
      </p:ext>
    </p:extLst>
  </p:cSld>
  <p:clrMap bg1="lt1" tx1="dk1" bg2="lt2" tx2="dk2" accent1="accent1" accent2="accent2" accent3="accent3" accent4="accent4" accent5="accent5" accent6="accent6" hlink="hlink" folHlink="folHlink"/>
  <p:sldLayoutIdLst>
    <p:sldLayoutId id="2147483699" r:id="rId1"/>
    <p:sldLayoutId id="2147483922" r:id="rId2"/>
    <p:sldLayoutId id="2147483910" r:id="rId3"/>
    <p:sldLayoutId id="2147483818" r:id="rId4"/>
    <p:sldLayoutId id="2147483700" r:id="rId5"/>
    <p:sldLayoutId id="2147483902" r:id="rId6"/>
    <p:sldLayoutId id="2147483856" r:id="rId7"/>
    <p:sldLayoutId id="214748390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B6FCC061-4A3C-F446-949E-C37C923BB112}"/>
              </a:ext>
            </a:extLst>
          </p:cNvPr>
          <p:cNvPicPr>
            <a:picLocks noChangeAspect="1"/>
          </p:cNvPicPr>
          <p:nvPr userDrawn="1"/>
        </p:nvPicPr>
        <p:blipFill rotWithShape="1">
          <a:blip r:embed="rId6"/>
          <a:srcRect l="8405" t="28620" r="8578" b="34353"/>
          <a:stretch/>
        </p:blipFill>
        <p:spPr>
          <a:xfrm>
            <a:off x="11461301" y="8718390"/>
            <a:ext cx="907044" cy="269703"/>
          </a:xfrm>
          <a:prstGeom prst="rect">
            <a:avLst/>
          </a:prstGeom>
        </p:spPr>
      </p:pic>
      <p:pic>
        <p:nvPicPr>
          <p:cNvPr id="14" name="Afbeelding 13" descr="Avance beeld 1">
            <a:extLst>
              <a:ext uri="{FF2B5EF4-FFF2-40B4-BE49-F238E27FC236}">
                <a16:creationId xmlns:a16="http://schemas.microsoft.com/office/drawing/2014/main" id="{F9A6D2E5-227C-7A4C-8A48-049263312398}"/>
              </a:ext>
            </a:extLst>
          </p:cNvPr>
          <p:cNvPicPr>
            <a:picLocks noChangeAspect="1"/>
          </p:cNvPicPr>
          <p:nvPr userDrawn="1"/>
        </p:nvPicPr>
        <p:blipFill rotWithShape="1">
          <a:blip r:embed="rId7"/>
          <a:srcRect l="165" t="58473" r="155" b="26817"/>
          <a:stretch/>
        </p:blipFill>
        <p:spPr>
          <a:xfrm>
            <a:off x="337411" y="482303"/>
            <a:ext cx="12127872" cy="3576742"/>
          </a:xfrm>
          <a:prstGeom prst="rect">
            <a:avLst/>
          </a:prstGeom>
        </p:spPr>
      </p:pic>
      <p:sp>
        <p:nvSpPr>
          <p:cNvPr id="17" name="Rechthoek">
            <a:extLst>
              <a:ext uri="{FF2B5EF4-FFF2-40B4-BE49-F238E27FC236}">
                <a16:creationId xmlns:a16="http://schemas.microsoft.com/office/drawing/2014/main" id="{AFD6DF95-FDA9-334F-BE36-AE8BBD2BD972}"/>
              </a:ext>
            </a:extLst>
          </p:cNvPr>
          <p:cNvSpPr>
            <a:spLocks/>
          </p:cNvSpPr>
          <p:nvPr userDrawn="1"/>
        </p:nvSpPr>
        <p:spPr>
          <a:xfrm>
            <a:off x="337413" y="4405257"/>
            <a:ext cx="12126777" cy="4744785"/>
          </a:xfrm>
          <a:prstGeom prst="rect">
            <a:avLst/>
          </a:prstGeom>
          <a:solidFill>
            <a:srgbClr val="EBEBEB"/>
          </a:solidFill>
          <a:ln w="12700">
            <a:miter lim="400000"/>
          </a:ln>
        </p:spPr>
        <p:txBody>
          <a:bodyPr lIns="45719" rIns="45719" anchor="ctr"/>
          <a:lstStyle/>
          <a:p>
            <a:endParaRPr sz="2400"/>
          </a:p>
        </p:txBody>
      </p:sp>
      <p:pic>
        <p:nvPicPr>
          <p:cNvPr id="6" name="Afbeelding 5">
            <a:extLst>
              <a:ext uri="{FF2B5EF4-FFF2-40B4-BE49-F238E27FC236}">
                <a16:creationId xmlns:a16="http://schemas.microsoft.com/office/drawing/2014/main" id="{FC3BBBC8-297F-6340-849B-AC051D2FC872}"/>
              </a:ext>
            </a:extLst>
          </p:cNvPr>
          <p:cNvPicPr>
            <a:picLocks/>
          </p:cNvPicPr>
          <p:nvPr userDrawn="1"/>
        </p:nvPicPr>
        <p:blipFill rotWithShape="1">
          <a:blip r:embed="rId8">
            <a:extLst>
              <a:ext uri="{28A0092B-C50C-407E-A947-70E740481C1C}">
                <a14:useLocalDpi xmlns:a14="http://schemas.microsoft.com/office/drawing/2010/main" val="0"/>
              </a:ext>
            </a:extLst>
          </a:blip>
          <a:srcRect l="7093" t="28099" r="6224" b="27206"/>
          <a:stretch/>
        </p:blipFill>
        <p:spPr>
          <a:xfrm>
            <a:off x="11448990" y="8718390"/>
            <a:ext cx="945000" cy="324836"/>
          </a:xfrm>
          <a:prstGeom prst="rect">
            <a:avLst/>
          </a:prstGeom>
        </p:spPr>
      </p:pic>
    </p:spTree>
    <p:extLst>
      <p:ext uri="{BB962C8B-B14F-4D97-AF65-F5344CB8AC3E}">
        <p14:creationId xmlns:p14="http://schemas.microsoft.com/office/powerpoint/2010/main" val="252602872"/>
      </p:ext>
    </p:extLst>
  </p:cSld>
  <p:clrMap bg1="lt1" tx1="dk1" bg2="lt2" tx2="dk2" accent1="accent1" accent2="accent2" accent3="accent3" accent4="accent4" accent5="accent5" accent6="accent6" hlink="hlink" folHlink="folHlink"/>
  <p:sldLayoutIdLst>
    <p:sldLayoutId id="2147483821" r:id="rId1"/>
    <p:sldLayoutId id="2147483784" r:id="rId2"/>
    <p:sldLayoutId id="2147483850" r:id="rId3"/>
    <p:sldLayoutId id="214748386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descr="Afbeelding met steigers, buiten, hek, gebouw&#10;&#10;Automatisch gegenereerde beschrijving">
            <a:extLst>
              <a:ext uri="{FF2B5EF4-FFF2-40B4-BE49-F238E27FC236}">
                <a16:creationId xmlns:a16="http://schemas.microsoft.com/office/drawing/2014/main" id="{E1E9659E-67D7-9249-81BA-4655342CA505}"/>
              </a:ext>
            </a:extLst>
          </p:cNvPr>
          <p:cNvPicPr>
            <a:picLocks noChangeAspect="1"/>
          </p:cNvPicPr>
          <p:nvPr userDrawn="1"/>
        </p:nvPicPr>
        <p:blipFill rotWithShape="1">
          <a:blip r:embed="rId4"/>
          <a:srcRect l="-1" t="10124" r="-281" b="75081"/>
          <a:stretch/>
        </p:blipFill>
        <p:spPr>
          <a:xfrm>
            <a:off x="353462" y="451079"/>
            <a:ext cx="12127872" cy="3576742"/>
          </a:xfrm>
          <a:prstGeom prst="rect">
            <a:avLst/>
          </a:prstGeom>
        </p:spPr>
      </p:pic>
      <p:pic>
        <p:nvPicPr>
          <p:cNvPr id="10" name="Afbeelding 9">
            <a:extLst>
              <a:ext uri="{FF2B5EF4-FFF2-40B4-BE49-F238E27FC236}">
                <a16:creationId xmlns:a16="http://schemas.microsoft.com/office/drawing/2014/main" id="{B6FCC061-4A3C-F446-949E-C37C923BB112}"/>
              </a:ext>
            </a:extLst>
          </p:cNvPr>
          <p:cNvPicPr>
            <a:picLocks noChangeAspect="1"/>
          </p:cNvPicPr>
          <p:nvPr userDrawn="1"/>
        </p:nvPicPr>
        <p:blipFill rotWithShape="1">
          <a:blip r:embed="rId5"/>
          <a:srcRect l="8405" t="28620" r="8578" b="34353"/>
          <a:stretch/>
        </p:blipFill>
        <p:spPr>
          <a:xfrm>
            <a:off x="11461301" y="8718390"/>
            <a:ext cx="907044" cy="269703"/>
          </a:xfrm>
          <a:prstGeom prst="rect">
            <a:avLst/>
          </a:prstGeom>
        </p:spPr>
      </p:pic>
      <p:sp>
        <p:nvSpPr>
          <p:cNvPr id="17" name="Rechthoek">
            <a:extLst>
              <a:ext uri="{FF2B5EF4-FFF2-40B4-BE49-F238E27FC236}">
                <a16:creationId xmlns:a16="http://schemas.microsoft.com/office/drawing/2014/main" id="{AFD6DF95-FDA9-334F-BE36-AE8BBD2BD972}"/>
              </a:ext>
            </a:extLst>
          </p:cNvPr>
          <p:cNvSpPr>
            <a:spLocks/>
          </p:cNvSpPr>
          <p:nvPr userDrawn="1"/>
        </p:nvSpPr>
        <p:spPr>
          <a:xfrm>
            <a:off x="337413" y="4405257"/>
            <a:ext cx="12126777" cy="4744785"/>
          </a:xfrm>
          <a:prstGeom prst="rect">
            <a:avLst/>
          </a:prstGeom>
          <a:solidFill>
            <a:srgbClr val="EBEBEB"/>
          </a:solidFill>
          <a:ln w="12700">
            <a:miter lim="400000"/>
          </a:ln>
        </p:spPr>
        <p:txBody>
          <a:bodyPr lIns="45719" rIns="45719" anchor="ctr"/>
          <a:lstStyle/>
          <a:p>
            <a:endParaRPr sz="2400"/>
          </a:p>
        </p:txBody>
      </p:sp>
      <p:pic>
        <p:nvPicPr>
          <p:cNvPr id="18" name="Afbeelding 17">
            <a:extLst>
              <a:ext uri="{FF2B5EF4-FFF2-40B4-BE49-F238E27FC236}">
                <a16:creationId xmlns:a16="http://schemas.microsoft.com/office/drawing/2014/main" id="{5761DB24-95F5-704A-96CD-D849FDE4D019}"/>
              </a:ext>
            </a:extLst>
          </p:cNvPr>
          <p:cNvPicPr>
            <a:picLocks/>
          </p:cNvPicPr>
          <p:nvPr userDrawn="1"/>
        </p:nvPicPr>
        <p:blipFill rotWithShape="1">
          <a:blip r:embed="rId6">
            <a:extLst>
              <a:ext uri="{28A0092B-C50C-407E-A947-70E740481C1C}">
                <a14:useLocalDpi xmlns:a14="http://schemas.microsoft.com/office/drawing/2010/main" val="0"/>
              </a:ext>
            </a:extLst>
          </a:blip>
          <a:srcRect l="7093" t="28099" r="6224" b="27206"/>
          <a:stretch/>
        </p:blipFill>
        <p:spPr>
          <a:xfrm>
            <a:off x="11448990" y="8718390"/>
            <a:ext cx="945000" cy="324836"/>
          </a:xfrm>
          <a:prstGeom prst="rect">
            <a:avLst/>
          </a:prstGeom>
        </p:spPr>
      </p:pic>
    </p:spTree>
    <p:extLst>
      <p:ext uri="{BB962C8B-B14F-4D97-AF65-F5344CB8AC3E}">
        <p14:creationId xmlns:p14="http://schemas.microsoft.com/office/powerpoint/2010/main" val="1452721123"/>
      </p:ext>
    </p:extLst>
  </p:cSld>
  <p:clrMap bg1="lt1" tx1="dk1" bg2="lt2" tx2="dk2" accent1="accent1" accent2="accent2" accent3="accent3" accent4="accent4" accent5="accent5" accent6="accent6" hlink="hlink" folHlink="folHlink"/>
  <p:sldLayoutIdLst>
    <p:sldLayoutId id="2147483797" r:id="rId1"/>
    <p:sldLayoutId id="214748382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Afbeelding 7" descr="Afbeelding met buiten, hek, gebouw, brug&#10;&#10;Automatisch gegenereerde beschrijving">
            <a:extLst>
              <a:ext uri="{FF2B5EF4-FFF2-40B4-BE49-F238E27FC236}">
                <a16:creationId xmlns:a16="http://schemas.microsoft.com/office/drawing/2014/main" id="{2841E339-DC27-914F-8EE4-C63313CE3888}"/>
              </a:ext>
            </a:extLst>
          </p:cNvPr>
          <p:cNvPicPr>
            <a:picLocks noChangeAspect="1"/>
          </p:cNvPicPr>
          <p:nvPr userDrawn="1"/>
        </p:nvPicPr>
        <p:blipFill rotWithShape="1">
          <a:blip r:embed="rId4"/>
          <a:srcRect t="57600" r="273" b="27602"/>
          <a:stretch/>
        </p:blipFill>
        <p:spPr>
          <a:xfrm>
            <a:off x="316613" y="430532"/>
            <a:ext cx="12127873" cy="3597289"/>
          </a:xfrm>
          <a:prstGeom prst="rect">
            <a:avLst/>
          </a:prstGeom>
        </p:spPr>
      </p:pic>
      <p:pic>
        <p:nvPicPr>
          <p:cNvPr id="10" name="Afbeelding 9">
            <a:extLst>
              <a:ext uri="{FF2B5EF4-FFF2-40B4-BE49-F238E27FC236}">
                <a16:creationId xmlns:a16="http://schemas.microsoft.com/office/drawing/2014/main" id="{B6FCC061-4A3C-F446-949E-C37C923BB112}"/>
              </a:ext>
            </a:extLst>
          </p:cNvPr>
          <p:cNvPicPr>
            <a:picLocks noChangeAspect="1"/>
          </p:cNvPicPr>
          <p:nvPr userDrawn="1"/>
        </p:nvPicPr>
        <p:blipFill rotWithShape="1">
          <a:blip r:embed="rId5"/>
          <a:srcRect l="8405" t="28620" r="8578" b="34353"/>
          <a:stretch/>
        </p:blipFill>
        <p:spPr>
          <a:xfrm>
            <a:off x="11461301" y="8718390"/>
            <a:ext cx="907044" cy="269703"/>
          </a:xfrm>
          <a:prstGeom prst="rect">
            <a:avLst/>
          </a:prstGeom>
        </p:spPr>
      </p:pic>
      <p:sp>
        <p:nvSpPr>
          <p:cNvPr id="17" name="Rechthoek">
            <a:extLst>
              <a:ext uri="{FF2B5EF4-FFF2-40B4-BE49-F238E27FC236}">
                <a16:creationId xmlns:a16="http://schemas.microsoft.com/office/drawing/2014/main" id="{AFD6DF95-FDA9-334F-BE36-AE8BBD2BD972}"/>
              </a:ext>
            </a:extLst>
          </p:cNvPr>
          <p:cNvSpPr>
            <a:spLocks/>
          </p:cNvSpPr>
          <p:nvPr userDrawn="1"/>
        </p:nvSpPr>
        <p:spPr>
          <a:xfrm>
            <a:off x="337413" y="4405257"/>
            <a:ext cx="12126777" cy="4744785"/>
          </a:xfrm>
          <a:prstGeom prst="rect">
            <a:avLst/>
          </a:prstGeom>
          <a:solidFill>
            <a:srgbClr val="EBEBEB"/>
          </a:solidFill>
          <a:ln w="12700">
            <a:miter lim="400000"/>
          </a:ln>
        </p:spPr>
        <p:txBody>
          <a:bodyPr lIns="45719" rIns="45719" anchor="ctr"/>
          <a:lstStyle/>
          <a:p>
            <a:endParaRPr sz="2400"/>
          </a:p>
        </p:txBody>
      </p:sp>
      <p:pic>
        <p:nvPicPr>
          <p:cNvPr id="18" name="Afbeelding 17">
            <a:extLst>
              <a:ext uri="{FF2B5EF4-FFF2-40B4-BE49-F238E27FC236}">
                <a16:creationId xmlns:a16="http://schemas.microsoft.com/office/drawing/2014/main" id="{5761DB24-95F5-704A-96CD-D849FDE4D019}"/>
              </a:ext>
            </a:extLst>
          </p:cNvPr>
          <p:cNvPicPr>
            <a:picLocks/>
          </p:cNvPicPr>
          <p:nvPr userDrawn="1"/>
        </p:nvPicPr>
        <p:blipFill rotWithShape="1">
          <a:blip r:embed="rId6">
            <a:extLst>
              <a:ext uri="{28A0092B-C50C-407E-A947-70E740481C1C}">
                <a14:useLocalDpi xmlns:a14="http://schemas.microsoft.com/office/drawing/2010/main" val="0"/>
              </a:ext>
            </a:extLst>
          </a:blip>
          <a:srcRect l="7093" t="28099" r="6224" b="27206"/>
          <a:stretch/>
        </p:blipFill>
        <p:spPr>
          <a:xfrm>
            <a:off x="11448990" y="8718390"/>
            <a:ext cx="945000" cy="324836"/>
          </a:xfrm>
          <a:prstGeom prst="rect">
            <a:avLst/>
          </a:prstGeom>
        </p:spPr>
      </p:pic>
    </p:spTree>
    <p:extLst>
      <p:ext uri="{BB962C8B-B14F-4D97-AF65-F5344CB8AC3E}">
        <p14:creationId xmlns:p14="http://schemas.microsoft.com/office/powerpoint/2010/main" val="349981511"/>
      </p:ext>
    </p:extLst>
  </p:cSld>
  <p:clrMap bg1="lt1" tx1="dk1" bg2="lt2" tx2="dk2" accent1="accent1" accent2="accent2" accent3="accent3" accent4="accent4" accent5="accent5" accent6="accent6" hlink="hlink" folHlink="folHlink"/>
  <p:sldLayoutIdLst>
    <p:sldLayoutId id="2147483810" r:id="rId1"/>
    <p:sldLayoutId id="214748382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hyperlink" Target="https://www.probiblio.nl/nieuws/van-kpi-tot-effect-impactgericht-werken-in-de-bibliotheek"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9.xml"/></Relationships>
</file>

<file path=ppt/slides/_rels/slide4.xml.rels><?xml version="1.0" encoding="UTF-8" standalone="yes"?>
<Relationships xmlns="http://schemas.openxmlformats.org/package/2006/relationships"><Relationship Id="rId2" Type="http://schemas.openxmlformats.org/officeDocument/2006/relationships/hyperlink" Target="https://www.rekenkamer.nl/publicaties/rapporten/2016/04/20/aanpak-van-laaggeletterdheid"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hyperlink" Target="https://www.bibliotheekinzicht.nl/instrumenten/impactmonitor" TargetMode="External"/><Relationship Id="rId3" Type="http://schemas.openxmlformats.org/officeDocument/2006/relationships/hyperlink" Target="https://www.bibliotheeknetwerk.nl/digitaal-burgerschap/pois-getraind-voor-begeleiding-toc-trajecten" TargetMode="External"/><Relationship Id="rId7" Type="http://schemas.openxmlformats.org/officeDocument/2006/relationships/hyperlink" Target="https://www.bibliotheekinzicht.nl/dossiers/impact" TargetMode="External"/><Relationship Id="rId2" Type="http://schemas.openxmlformats.org/officeDocument/2006/relationships/hyperlink" Target="https://cms.probiblio.nl/uploads/2022_bestanden/Van-KPI-tot-Effect_impactgericht-werken-in-de-bibliotheek(Probiblio2022).pdf" TargetMode="External"/><Relationship Id="rId1" Type="http://schemas.openxmlformats.org/officeDocument/2006/relationships/slideLayout" Target="../slideLayouts/slideLayout7.xml"/><Relationship Id="rId6" Type="http://schemas.openxmlformats.org/officeDocument/2006/relationships/hyperlink" Target="http://bibliotheekcampus.nl/#/dashboard?ag=183" TargetMode="External"/><Relationship Id="rId5" Type="http://schemas.openxmlformats.org/officeDocument/2006/relationships/hyperlink" Target="https://www.biebtobieb.nl/do/startpage?id=925627-737461727470616765" TargetMode="External"/><Relationship Id="rId4" Type="http://schemas.openxmlformats.org/officeDocument/2006/relationships/hyperlink" Target="mailto:onderzoek@probiblio.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96B0F99D-F8B4-4944-BA5B-FB21AC1AD05C}"/>
              </a:ext>
            </a:extLst>
          </p:cNvPr>
          <p:cNvSpPr>
            <a:spLocks noGrp="1"/>
          </p:cNvSpPr>
          <p:nvPr>
            <p:ph type="body" sz="quarter" idx="14"/>
          </p:nvPr>
        </p:nvSpPr>
        <p:spPr/>
        <p:txBody>
          <a:bodyPr/>
          <a:lstStyle/>
          <a:p>
            <a:r>
              <a:rPr lang="nl-NL" sz="2000" b="1">
                <a:solidFill>
                  <a:srgbClr val="008ACE"/>
                </a:solidFill>
                <a:latin typeface="Calibri" panose="020F0502020204030204" pitchFamily="34" charset="0"/>
                <a:cs typeface="Calibri" panose="020F0502020204030204" pitchFamily="34" charset="0"/>
              </a:rPr>
              <a:t>De eerste stappen in het onderbouwen van je maatschappelijke waarde</a:t>
            </a:r>
            <a:br>
              <a:rPr lang="nl-NL" sz="2400" b="1">
                <a:solidFill>
                  <a:srgbClr val="008ACE"/>
                </a:solidFill>
                <a:latin typeface="Calibri" panose="020F0502020204030204" pitchFamily="34" charset="0"/>
                <a:cs typeface="Calibri" panose="020F0502020204030204" pitchFamily="34" charset="0"/>
              </a:rPr>
            </a:br>
            <a:endParaRPr lang="nl-NL" sz="2000"/>
          </a:p>
        </p:txBody>
      </p:sp>
      <p:sp>
        <p:nvSpPr>
          <p:cNvPr id="2" name="Titel 1">
            <a:extLst>
              <a:ext uri="{FF2B5EF4-FFF2-40B4-BE49-F238E27FC236}">
                <a16:creationId xmlns:a16="http://schemas.microsoft.com/office/drawing/2014/main" id="{A8EE4749-87C4-48E4-A26E-C1C3EA65A7F4}"/>
              </a:ext>
            </a:extLst>
          </p:cNvPr>
          <p:cNvSpPr>
            <a:spLocks noGrp="1"/>
          </p:cNvSpPr>
          <p:nvPr>
            <p:ph type="ctrTitle"/>
          </p:nvPr>
        </p:nvSpPr>
        <p:spPr/>
        <p:txBody>
          <a:bodyPr/>
          <a:lstStyle/>
          <a:p>
            <a:r>
              <a:rPr lang="nl-NL" sz="5400" b="1">
                <a:latin typeface="Calibri" panose="020F0502020204030204" pitchFamily="34" charset="0"/>
                <a:cs typeface="Calibri" panose="020F0502020204030204" pitchFamily="34" charset="0"/>
              </a:rPr>
              <a:t>Verandertheorie </a:t>
            </a:r>
            <a:r>
              <a:rPr lang="nl-NL" sz="5400" b="1" err="1">
                <a:latin typeface="Calibri" panose="020F0502020204030204" pitchFamily="34" charset="0"/>
                <a:cs typeface="Calibri" panose="020F0502020204030204" pitchFamily="34" charset="0"/>
              </a:rPr>
              <a:t>gecijferdheid</a:t>
            </a:r>
            <a:br>
              <a:rPr lang="nl-NL" sz="5400" b="1">
                <a:latin typeface="Calibri" panose="020F0502020204030204" pitchFamily="34" charset="0"/>
                <a:cs typeface="Calibri" panose="020F0502020204030204" pitchFamily="34" charset="0"/>
              </a:rPr>
            </a:br>
            <a:endParaRPr lang="nl-NL"/>
          </a:p>
        </p:txBody>
      </p:sp>
      <p:sp>
        <p:nvSpPr>
          <p:cNvPr id="4" name="Tijdelijke aanduiding voor tekst 3">
            <a:extLst>
              <a:ext uri="{FF2B5EF4-FFF2-40B4-BE49-F238E27FC236}">
                <a16:creationId xmlns:a16="http://schemas.microsoft.com/office/drawing/2014/main" id="{3E1DF8B2-2CCC-42A5-977D-B6A5519738ED}"/>
              </a:ext>
            </a:extLst>
          </p:cNvPr>
          <p:cNvSpPr>
            <a:spLocks noGrp="1"/>
          </p:cNvSpPr>
          <p:nvPr>
            <p:ph type="body" sz="quarter" idx="15"/>
          </p:nvPr>
        </p:nvSpPr>
        <p:spPr/>
        <p:txBody>
          <a:bodyPr/>
          <a:lstStyle/>
          <a:p>
            <a:r>
              <a:rPr lang="nl-NL"/>
              <a:t>September 2023</a:t>
            </a:r>
          </a:p>
        </p:txBody>
      </p:sp>
      <p:pic>
        <p:nvPicPr>
          <p:cNvPr id="7" name="Graphic 6" descr="Oorzaak en gevolg">
            <a:extLst>
              <a:ext uri="{FF2B5EF4-FFF2-40B4-BE49-F238E27FC236}">
                <a16:creationId xmlns:a16="http://schemas.microsoft.com/office/drawing/2014/main" id="{9E2294F5-D12B-4F5A-9D2E-CE0D869464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41601" y="6769435"/>
            <a:ext cx="1940759" cy="1940759"/>
          </a:xfrm>
          <a:prstGeom prst="rect">
            <a:avLst/>
          </a:prstGeom>
        </p:spPr>
      </p:pic>
      <p:pic>
        <p:nvPicPr>
          <p:cNvPr id="6" name="Graphic 5" descr="Aspiratie met effen opvulling">
            <a:extLst>
              <a:ext uri="{FF2B5EF4-FFF2-40B4-BE49-F238E27FC236}">
                <a16:creationId xmlns:a16="http://schemas.microsoft.com/office/drawing/2014/main" id="{6E173E3D-734E-46E4-B5A6-143F1E5429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44595" y="4159563"/>
            <a:ext cx="1940759" cy="1940759"/>
          </a:xfrm>
          <a:prstGeom prst="rect">
            <a:avLst/>
          </a:prstGeom>
        </p:spPr>
      </p:pic>
    </p:spTree>
    <p:extLst>
      <p:ext uri="{BB962C8B-B14F-4D97-AF65-F5344CB8AC3E}">
        <p14:creationId xmlns:p14="http://schemas.microsoft.com/office/powerpoint/2010/main" val="2710848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jdelijke aanduiding voor tekst 21">
            <a:extLst>
              <a:ext uri="{FF2B5EF4-FFF2-40B4-BE49-F238E27FC236}">
                <a16:creationId xmlns:a16="http://schemas.microsoft.com/office/drawing/2014/main" id="{3A44D377-B56C-4A3C-862C-243BC9F72396}"/>
              </a:ext>
            </a:extLst>
          </p:cNvPr>
          <p:cNvSpPr>
            <a:spLocks noGrp="1"/>
          </p:cNvSpPr>
          <p:nvPr>
            <p:ph type="body" sz="quarter" idx="15"/>
          </p:nvPr>
        </p:nvSpPr>
        <p:spPr/>
        <p:txBody>
          <a:bodyPr/>
          <a:lstStyle/>
          <a:p>
            <a:endParaRPr lang="nl-NL" sz="1600">
              <a:latin typeface="+mn-lt"/>
            </a:endParaRPr>
          </a:p>
          <a:p>
            <a:endParaRPr lang="nl-NL" sz="1600">
              <a:latin typeface="+mn-lt"/>
            </a:endParaRPr>
          </a:p>
          <a:p>
            <a:endParaRPr lang="nl-NL" sz="1600">
              <a:latin typeface="+mn-lt"/>
            </a:endParaRPr>
          </a:p>
          <a:p>
            <a:endParaRPr lang="nl-NL" sz="1600">
              <a:latin typeface="+mn-lt"/>
            </a:endParaRPr>
          </a:p>
          <a:p>
            <a:endParaRPr lang="nl-NL" sz="1600">
              <a:latin typeface="+mn-lt"/>
            </a:endParaRPr>
          </a:p>
          <a:p>
            <a:r>
              <a:rPr lang="nl-NL" sz="1600">
                <a:latin typeface="+mn-lt"/>
              </a:rPr>
              <a:t>Meer weten? </a:t>
            </a:r>
            <a:r>
              <a:rPr lang="nl-NL" sz="1600">
                <a:effectLst/>
                <a:latin typeface="+mn-lt"/>
                <a:cs typeface="Calibri" panose="020F0502020204030204" pitchFamily="34" charset="0"/>
              </a:rPr>
              <a:t>onderzoek@probiblio.nl</a:t>
            </a:r>
            <a:r>
              <a:rPr lang="nl-NL" sz="1600">
                <a:latin typeface="+mn-lt"/>
              </a:rPr>
              <a:t> </a:t>
            </a:r>
          </a:p>
        </p:txBody>
      </p:sp>
      <p:pic>
        <p:nvPicPr>
          <p:cNvPr id="5" name="Graphic 4" descr="Aspiratie met effen opvulling">
            <a:extLst>
              <a:ext uri="{FF2B5EF4-FFF2-40B4-BE49-F238E27FC236}">
                <a16:creationId xmlns:a16="http://schemas.microsoft.com/office/drawing/2014/main" id="{A2C9A532-809C-43E7-A427-E073EA105E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70836" y="6771717"/>
            <a:ext cx="1940759" cy="1940759"/>
          </a:xfrm>
          <a:prstGeom prst="rect">
            <a:avLst/>
          </a:prstGeom>
        </p:spPr>
      </p:pic>
    </p:spTree>
    <p:extLst>
      <p:ext uri="{BB962C8B-B14F-4D97-AF65-F5344CB8AC3E}">
        <p14:creationId xmlns:p14="http://schemas.microsoft.com/office/powerpoint/2010/main" val="2684141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26CBB95C-3462-4304-BFEA-DE2524FDA20A}"/>
              </a:ext>
            </a:extLst>
          </p:cNvPr>
          <p:cNvSpPr>
            <a:spLocks noGrp="1"/>
          </p:cNvSpPr>
          <p:nvPr>
            <p:ph type="sldNum" sz="quarter" idx="12"/>
          </p:nvPr>
        </p:nvSpPr>
        <p:spPr/>
        <p:txBody>
          <a:bodyPr/>
          <a:lstStyle/>
          <a:p>
            <a:fld id="{8A7A6979-0714-4377-B894-6BE4C2D6E202}" type="slidenum">
              <a:rPr lang="en-US" smtClean="0"/>
              <a:pPr/>
              <a:t>2</a:t>
            </a:fld>
            <a:endParaRPr lang="en-US"/>
          </a:p>
        </p:txBody>
      </p:sp>
      <p:sp>
        <p:nvSpPr>
          <p:cNvPr id="4" name="Titel 3">
            <a:extLst>
              <a:ext uri="{FF2B5EF4-FFF2-40B4-BE49-F238E27FC236}">
                <a16:creationId xmlns:a16="http://schemas.microsoft.com/office/drawing/2014/main" id="{D30291B1-58D8-41F3-B484-0B4DC965ACD8}"/>
              </a:ext>
            </a:extLst>
          </p:cNvPr>
          <p:cNvSpPr>
            <a:spLocks noGrp="1"/>
          </p:cNvSpPr>
          <p:nvPr>
            <p:ph type="title"/>
          </p:nvPr>
        </p:nvSpPr>
        <p:spPr>
          <a:xfrm>
            <a:off x="1304965" y="865477"/>
            <a:ext cx="9790207" cy="925639"/>
          </a:xfrm>
          <a:prstGeom prst="rect">
            <a:avLst/>
          </a:prstGeom>
        </p:spPr>
        <p:txBody>
          <a:bodyPr/>
          <a:lstStyle/>
          <a:p>
            <a:r>
              <a:rPr lang="nl-NL" sz="4400" b="1">
                <a:solidFill>
                  <a:srgbClr val="008ACE"/>
                </a:solidFill>
                <a:latin typeface="Calibri" panose="020F0502020204030204" pitchFamily="34" charset="0"/>
                <a:cs typeface="Calibri" panose="020F0502020204030204" pitchFamily="34" charset="0"/>
              </a:rPr>
              <a:t>Inhoudsopgave en leeswijzer</a:t>
            </a:r>
            <a:endParaRPr lang="nl-NL"/>
          </a:p>
        </p:txBody>
      </p:sp>
      <p:graphicFrame>
        <p:nvGraphicFramePr>
          <p:cNvPr id="6" name="Tabel 5">
            <a:extLst>
              <a:ext uri="{FF2B5EF4-FFF2-40B4-BE49-F238E27FC236}">
                <a16:creationId xmlns:a16="http://schemas.microsoft.com/office/drawing/2014/main" id="{3BBEB2F1-B7B4-4857-B8F7-2F565B61E1E8}"/>
              </a:ext>
            </a:extLst>
          </p:cNvPr>
          <p:cNvGraphicFramePr>
            <a:graphicFrameLocks noGrp="1"/>
          </p:cNvGraphicFramePr>
          <p:nvPr>
            <p:extLst>
              <p:ext uri="{D42A27DB-BD31-4B8C-83A1-F6EECF244321}">
                <p14:modId xmlns:p14="http://schemas.microsoft.com/office/powerpoint/2010/main" val="8356240"/>
              </p:ext>
            </p:extLst>
          </p:nvPr>
        </p:nvGraphicFramePr>
        <p:xfrm>
          <a:off x="1374328" y="2372139"/>
          <a:ext cx="10396705" cy="2590800"/>
        </p:xfrm>
        <a:graphic>
          <a:graphicData uri="http://schemas.openxmlformats.org/drawingml/2006/table">
            <a:tbl>
              <a:tblPr firstRow="1" bandRow="1">
                <a:tableStyleId>{8799B23B-EC83-4686-B30A-512413B5E67A}</a:tableStyleId>
              </a:tblPr>
              <a:tblGrid>
                <a:gridCol w="9594132">
                  <a:extLst>
                    <a:ext uri="{9D8B030D-6E8A-4147-A177-3AD203B41FA5}">
                      <a16:colId xmlns:a16="http://schemas.microsoft.com/office/drawing/2014/main" val="512991302"/>
                    </a:ext>
                  </a:extLst>
                </a:gridCol>
                <a:gridCol w="802573">
                  <a:extLst>
                    <a:ext uri="{9D8B030D-6E8A-4147-A177-3AD203B41FA5}">
                      <a16:colId xmlns:a16="http://schemas.microsoft.com/office/drawing/2014/main" val="2428565380"/>
                    </a:ext>
                  </a:extLst>
                </a:gridCol>
              </a:tblGrid>
              <a:tr h="118251">
                <a:tc>
                  <a:txBody>
                    <a:bodyPr/>
                    <a:lstStyle/>
                    <a:p>
                      <a:pPr lvl="0"/>
                      <a:r>
                        <a:rPr lang="nl-NL" sz="1800" b="0">
                          <a:solidFill>
                            <a:schemeClr val="tx1"/>
                          </a:solidFill>
                          <a:latin typeface="+mn-lt"/>
                        </a:rPr>
                        <a:t>De verandertheorie </a:t>
                      </a:r>
                      <a:r>
                        <a:rPr lang="nl-NL" sz="1800" b="0" err="1">
                          <a:solidFill>
                            <a:schemeClr val="tx1"/>
                          </a:solidFill>
                          <a:latin typeface="+mn-lt"/>
                        </a:rPr>
                        <a:t>gecijferdheid</a:t>
                      </a:r>
                      <a:endParaRPr lang="nl-NL" sz="1800" b="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800" b="0">
                          <a:solidFill>
                            <a:schemeClr val="tx1"/>
                          </a:solidFill>
                          <a:latin typeface="+mn-lt"/>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942694"/>
                  </a:ext>
                </a:extLst>
              </a:tr>
              <a:tr h="370840">
                <a:tc>
                  <a:txBody>
                    <a:bodyPr/>
                    <a:lstStyle/>
                    <a:p>
                      <a:pPr lvl="0"/>
                      <a:r>
                        <a:rPr lang="nl-NL" sz="1800" b="0">
                          <a:solidFill>
                            <a:schemeClr val="tx1"/>
                          </a:solidFill>
                          <a:latin typeface="+mn-lt"/>
                        </a:rPr>
                        <a:t>Toelichting verandertheorie </a:t>
                      </a:r>
                      <a:r>
                        <a:rPr lang="nl-NL" sz="1800" b="0" err="1">
                          <a:solidFill>
                            <a:schemeClr val="tx1"/>
                          </a:solidFill>
                          <a:latin typeface="+mn-lt"/>
                        </a:rPr>
                        <a:t>gecijferdheid</a:t>
                      </a:r>
                      <a:r>
                        <a:rPr lang="nl-NL" sz="1800" b="0">
                          <a:solidFill>
                            <a:schemeClr val="tx1"/>
                          </a:solidFill>
                          <a:latin typeface="+mn-lt"/>
                        </a:rPr>
                        <a:t> (narratief)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800" b="0">
                          <a:solidFill>
                            <a:schemeClr val="tx1"/>
                          </a:solidFill>
                          <a:latin typeface="+mn-lt"/>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35451679"/>
                  </a:ext>
                </a:extLst>
              </a:tr>
              <a:tr h="370840">
                <a:tc>
                  <a:txBody>
                    <a:bodyPr/>
                    <a:lstStyle/>
                    <a:p>
                      <a:pPr lvl="0"/>
                      <a:r>
                        <a:rPr lang="nl-NL" sz="1800" b="0">
                          <a:solidFill>
                            <a:schemeClr val="tx1"/>
                          </a:solidFill>
                          <a:latin typeface="+mn-lt"/>
                          <a:cs typeface="Calibri" panose="020F0502020204030204" pitchFamily="34" charset="0"/>
                        </a:rPr>
                        <a:t>Impact en impactmanagement</a:t>
                      </a:r>
                      <a:endParaRPr lang="nl-NL" sz="1800" b="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800" b="0">
                          <a:solidFill>
                            <a:schemeClr val="tx1"/>
                          </a:solidFill>
                          <a:latin typeface="+mn-lt"/>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36383355"/>
                  </a:ext>
                </a:extLst>
              </a:tr>
              <a:tr h="370840">
                <a:tc>
                  <a:txBody>
                    <a:bodyPr/>
                    <a:lstStyle/>
                    <a:p>
                      <a:pPr lvl="0"/>
                      <a:r>
                        <a:rPr lang="nl-NL" sz="1800" b="0">
                          <a:solidFill>
                            <a:schemeClr val="tx1"/>
                          </a:solidFill>
                          <a:latin typeface="+mn-lt"/>
                          <a:cs typeface="Calibri" panose="020F0502020204030204" pitchFamily="34" charset="0"/>
                        </a:rPr>
                        <a:t>Hoe lees je een verandertheorie (</a:t>
                      </a:r>
                      <a:r>
                        <a:rPr lang="nl-NL" sz="1800" b="0" err="1">
                          <a:solidFill>
                            <a:schemeClr val="tx1"/>
                          </a:solidFill>
                          <a:latin typeface="+mn-lt"/>
                          <a:cs typeface="Calibri" panose="020F0502020204030204" pitchFamily="34" charset="0"/>
                        </a:rPr>
                        <a:t>ToC</a:t>
                      </a:r>
                      <a:r>
                        <a:rPr lang="nl-NL" sz="1800" b="0">
                          <a:solidFill>
                            <a:schemeClr val="tx1"/>
                          </a:solidFill>
                          <a:latin typeface="+mn-lt"/>
                          <a:cs typeface="Calibri" panose="020F0502020204030204" pitchFamily="34" charset="0"/>
                        </a:rPr>
                        <a:t>)</a:t>
                      </a:r>
                      <a:endParaRPr lang="nl-NL" sz="1800" b="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800" b="0">
                          <a:solidFill>
                            <a:schemeClr val="tx1"/>
                          </a:solidFill>
                          <a:latin typeface="+mn-lt"/>
                        </a:rPr>
                        <a:t>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40548909"/>
                  </a:ext>
                </a:extLst>
              </a:tr>
              <a:tr h="370840">
                <a:tc>
                  <a:txBody>
                    <a:bodyPr/>
                    <a:lstStyle/>
                    <a:p>
                      <a:pPr lvl="0"/>
                      <a:r>
                        <a:rPr lang="nl-NL" sz="1800" b="0">
                          <a:solidFill>
                            <a:schemeClr val="tx1"/>
                          </a:solidFill>
                          <a:latin typeface="+mn-lt"/>
                          <a:cs typeface="Calibri" panose="020F0502020204030204" pitchFamily="34" charset="0"/>
                        </a:rPr>
                        <a:t>Het gebruik van een verandertheorie</a:t>
                      </a:r>
                      <a:endParaRPr lang="nl-NL" sz="1800" b="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800" b="0">
                          <a:solidFill>
                            <a:schemeClr val="tx1"/>
                          </a:solidFill>
                          <a:latin typeface="+mn-lt"/>
                        </a:rPr>
                        <a:t>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4145122"/>
                  </a:ext>
                </a:extLst>
              </a:tr>
              <a:tr h="370840">
                <a:tc>
                  <a:txBody>
                    <a:bodyPr/>
                    <a:lstStyle/>
                    <a:p>
                      <a:pPr lvl="0"/>
                      <a:r>
                        <a:rPr lang="nl-NL" sz="1800" b="0">
                          <a:solidFill>
                            <a:schemeClr val="tx1"/>
                          </a:solidFill>
                          <a:latin typeface="+mn-lt"/>
                        </a:rPr>
                        <a:t>Context van een verandertheorie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l-NL" sz="1800" b="0">
                          <a:solidFill>
                            <a:schemeClr val="tx1"/>
                          </a:solidFill>
                          <a:latin typeface="+mn-lt"/>
                        </a:rPr>
                        <a:t>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17886859"/>
                  </a:ext>
                </a:extLst>
              </a:tr>
              <a:tr h="370840">
                <a:tc>
                  <a:txBody>
                    <a:bodyPr/>
                    <a:lstStyle/>
                    <a:p>
                      <a:pPr lvl="0"/>
                      <a:endParaRPr lang="nl-NL" sz="1800" b="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l-NL" sz="1800" b="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31699402"/>
                  </a:ext>
                </a:extLst>
              </a:tr>
            </a:tbl>
          </a:graphicData>
        </a:graphic>
      </p:graphicFrame>
      <p:sp>
        <p:nvSpPr>
          <p:cNvPr id="7" name="Tekstvak 6">
            <a:extLst>
              <a:ext uri="{FF2B5EF4-FFF2-40B4-BE49-F238E27FC236}">
                <a16:creationId xmlns:a16="http://schemas.microsoft.com/office/drawing/2014/main" id="{665F24CF-8992-D6F6-8B87-6E4550B6A636}"/>
              </a:ext>
            </a:extLst>
          </p:cNvPr>
          <p:cNvSpPr txBox="1"/>
          <p:nvPr/>
        </p:nvSpPr>
        <p:spPr>
          <a:xfrm>
            <a:off x="1202447" y="6069495"/>
            <a:ext cx="10396705" cy="3465116"/>
          </a:xfrm>
          <a:prstGeom prst="rect">
            <a:avLst/>
          </a:prstGeom>
          <a:noFill/>
        </p:spPr>
        <p:txBody>
          <a:bodyPr wrap="square" rtlCol="0">
            <a:spAutoFit/>
          </a:bodyPr>
          <a:lstStyle/>
          <a:p>
            <a:r>
              <a:rPr lang="nl-NL" sz="1800" b="1">
                <a:solidFill>
                  <a:srgbClr val="DAA500"/>
                </a:solidFill>
              </a:rPr>
              <a:t>Leeswijzer</a:t>
            </a:r>
          </a:p>
          <a:p>
            <a:pPr marL="285750" indent="-285750">
              <a:buFont typeface="Arial" panose="020B0604020202020204" pitchFamily="34" charset="0"/>
              <a:buChar char="•"/>
            </a:pPr>
            <a:r>
              <a:rPr lang="nl-NL" sz="1800"/>
              <a:t>De verandertheorie Gecijferdheid is onderdeel van </a:t>
            </a:r>
            <a:r>
              <a:rPr lang="nl-NL" sz="1800" i="1" err="1">
                <a:hlinkClick r:id="rId2"/>
              </a:rPr>
              <a:t>Van</a:t>
            </a:r>
            <a:r>
              <a:rPr lang="nl-NL" sz="1800" i="1">
                <a:hlinkClick r:id="rId2"/>
              </a:rPr>
              <a:t> KPI tot effect</a:t>
            </a:r>
            <a:r>
              <a:rPr lang="nl-NL" sz="1800"/>
              <a:t>, waarin nog meer verandertheorieën voor de bibliotheekbranche staan. </a:t>
            </a:r>
          </a:p>
          <a:p>
            <a:pPr marL="285750" indent="-285750">
              <a:buFont typeface="Arial" panose="020B0604020202020204" pitchFamily="34" charset="0"/>
              <a:buChar char="•"/>
            </a:pPr>
            <a:r>
              <a:rPr lang="nl-NL" sz="1800"/>
              <a:t>Op slide 3 staat de (bewerkbare) verandertheorie zelf. (Als je al bekend bent met verandertheorieën kun je hier beginnen. Zo niet, dan is het aan te raden eerst de toelichting te lezen over impact en verandertheorieën.) </a:t>
            </a:r>
          </a:p>
          <a:p>
            <a:pPr marL="285750" indent="-285750">
              <a:buFont typeface="Arial" panose="020B0604020202020204" pitchFamily="34" charset="0"/>
              <a:buChar char="•"/>
            </a:pPr>
            <a:r>
              <a:rPr lang="nl-NL" sz="1800"/>
              <a:t>Na de verandertheorie volgt een narratief (toelichting op het verhaal dat de verandertheorie vertelt). De</a:t>
            </a:r>
            <a:r>
              <a:rPr lang="nl-NL" sz="1800">
                <a:solidFill>
                  <a:srgbClr val="FF0000"/>
                </a:solidFill>
              </a:rPr>
              <a:t> </a:t>
            </a:r>
            <a:r>
              <a:rPr lang="nl-NL" sz="1800"/>
              <a:t>onderbouwing met bestaand onderzoek naar de genoemde effecten en een format voor een meetplan zijn nog in ontwikkeling en worden in een latere versie toegevoegd.</a:t>
            </a:r>
          </a:p>
          <a:p>
            <a:pPr marL="285750" indent="-285750">
              <a:buFont typeface="Arial" panose="020B0604020202020204" pitchFamily="34" charset="0"/>
              <a:buChar char="•"/>
            </a:pPr>
            <a:r>
              <a:rPr lang="nl-NL" sz="1800"/>
              <a:t>Daarna volgen de toelichting op impact, het lezen van een verandertheorie, het gebruik en de context. </a:t>
            </a:r>
          </a:p>
          <a:p>
            <a:pPr marL="285750" indent="-285750">
              <a:buFont typeface="Arial" panose="020B0604020202020204" pitchFamily="34" charset="0"/>
              <a:buChar char="•"/>
            </a:pPr>
            <a:endParaRPr lang="nl-NL" sz="1800"/>
          </a:p>
          <a:p>
            <a:endParaRPr lang="nl-NL"/>
          </a:p>
        </p:txBody>
      </p:sp>
    </p:spTree>
    <p:extLst>
      <p:ext uri="{BB962C8B-B14F-4D97-AF65-F5344CB8AC3E}">
        <p14:creationId xmlns:p14="http://schemas.microsoft.com/office/powerpoint/2010/main" val="2609441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hthoek 27">
            <a:extLst>
              <a:ext uri="{FF2B5EF4-FFF2-40B4-BE49-F238E27FC236}">
                <a16:creationId xmlns:a16="http://schemas.microsoft.com/office/drawing/2014/main" id="{C0280534-9CA1-85CD-68FD-89282AD72FE9}"/>
              </a:ext>
            </a:extLst>
          </p:cNvPr>
          <p:cNvSpPr/>
          <p:nvPr/>
        </p:nvSpPr>
        <p:spPr>
          <a:xfrm>
            <a:off x="-139381" y="-44658"/>
            <a:ext cx="12801600" cy="9465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a:endParaRPr lang="nl-NL" sz="1890">
              <a:solidFill>
                <a:srgbClr val="FFFFFF"/>
              </a:solidFill>
              <a:latin typeface="Century Gothic" panose="020F0302020204030204"/>
            </a:endParaRPr>
          </a:p>
        </p:txBody>
      </p:sp>
      <p:sp>
        <p:nvSpPr>
          <p:cNvPr id="25" name="Tekstvak 24">
            <a:extLst>
              <a:ext uri="{FF2B5EF4-FFF2-40B4-BE49-F238E27FC236}">
                <a16:creationId xmlns:a16="http://schemas.microsoft.com/office/drawing/2014/main" id="{1E33805E-0586-7C44-8818-9DF06EFF6300}"/>
              </a:ext>
            </a:extLst>
          </p:cNvPr>
          <p:cNvSpPr txBox="1"/>
          <p:nvPr/>
        </p:nvSpPr>
        <p:spPr>
          <a:xfrm>
            <a:off x="68917" y="746119"/>
            <a:ext cx="3671994" cy="512012"/>
          </a:xfrm>
          <a:prstGeom prst="rect">
            <a:avLst/>
          </a:prstGeom>
          <a:noFill/>
        </p:spPr>
        <p:txBody>
          <a:bodyPr wrap="square" lIns="13500" tIns="13500" rIns="13500" bIns="13500" rtlCol="0">
            <a:spAutoFit/>
          </a:bodyPr>
          <a:lstStyle/>
          <a:p>
            <a:pPr defTabSz="960120"/>
            <a:r>
              <a:rPr lang="nl-NL" sz="1800" b="1">
                <a:solidFill>
                  <a:srgbClr val="008ACE"/>
                </a:solidFill>
                <a:latin typeface="Century Gothic" panose="020F0302020204030204"/>
              </a:rPr>
              <a:t>Verandertheorie: </a:t>
            </a:r>
            <a:r>
              <a:rPr lang="nl-NL" sz="1800" b="1" err="1">
                <a:solidFill>
                  <a:srgbClr val="008ACE"/>
                </a:solidFill>
                <a:latin typeface="Century Gothic" panose="020F0302020204030204"/>
              </a:rPr>
              <a:t>Gecijferdheid</a:t>
            </a:r>
            <a:endParaRPr lang="nl-NL" sz="1800" b="1">
              <a:solidFill>
                <a:srgbClr val="008ACE"/>
              </a:solidFill>
              <a:latin typeface="Century Gothic" panose="020F0302020204030204"/>
            </a:endParaRPr>
          </a:p>
          <a:p>
            <a:pPr defTabSz="960120"/>
            <a:r>
              <a:rPr lang="nl-NL" sz="1103" b="1">
                <a:solidFill>
                  <a:srgbClr val="008ACE"/>
                </a:solidFill>
                <a:latin typeface="Century Gothic" panose="020F0302020204030204"/>
              </a:rPr>
              <a:t>Definitieve versie (13 juli 2023)</a:t>
            </a:r>
            <a:r>
              <a:rPr lang="nl-NL" sz="1350" b="1">
                <a:solidFill>
                  <a:srgbClr val="008ACE"/>
                </a:solidFill>
                <a:latin typeface="Century Gothic" panose="020F0302020204030204"/>
              </a:rPr>
              <a:t> </a:t>
            </a:r>
          </a:p>
        </p:txBody>
      </p:sp>
      <p:sp>
        <p:nvSpPr>
          <p:cNvPr id="3" name="Tekstvak 2">
            <a:extLst>
              <a:ext uri="{FF2B5EF4-FFF2-40B4-BE49-F238E27FC236}">
                <a16:creationId xmlns:a16="http://schemas.microsoft.com/office/drawing/2014/main" id="{4F98BC20-7715-6542-8490-49EBA24EE6EC}"/>
              </a:ext>
            </a:extLst>
          </p:cNvPr>
          <p:cNvSpPr txBox="1"/>
          <p:nvPr/>
        </p:nvSpPr>
        <p:spPr>
          <a:xfrm>
            <a:off x="3178382" y="7019706"/>
            <a:ext cx="3075029" cy="188846"/>
          </a:xfrm>
          <a:prstGeom prst="rect">
            <a:avLst/>
          </a:prstGeom>
          <a:noFill/>
          <a:ln>
            <a:noFill/>
          </a:ln>
        </p:spPr>
        <p:txBody>
          <a:bodyPr wrap="square" lIns="13500" tIns="13500" rIns="13500" bIns="13500" rtlCol="0">
            <a:spAutoFit/>
          </a:bodyPr>
          <a:lstStyle/>
          <a:p>
            <a:pPr algn="ctr" defTabSz="960120"/>
            <a:r>
              <a:rPr lang="nl-NL" sz="1050" b="1">
                <a:solidFill>
                  <a:srgbClr val="DAA500"/>
                </a:solidFill>
                <a:latin typeface="Century Gothic" panose="020F0302020204030204"/>
              </a:rPr>
              <a:t>Doelgroep: Volwassen (18 jaar en ouder)</a:t>
            </a:r>
          </a:p>
        </p:txBody>
      </p:sp>
      <p:cxnSp>
        <p:nvCxnSpPr>
          <p:cNvPr id="161" name="Rechte verbindingslijn 160">
            <a:extLst>
              <a:ext uri="{FF2B5EF4-FFF2-40B4-BE49-F238E27FC236}">
                <a16:creationId xmlns:a16="http://schemas.microsoft.com/office/drawing/2014/main" id="{1BE12A13-7D41-1948-9390-DFBC89B53990}"/>
              </a:ext>
            </a:extLst>
          </p:cNvPr>
          <p:cNvCxnSpPr/>
          <p:nvPr/>
        </p:nvCxnSpPr>
        <p:spPr>
          <a:xfrm flipV="1">
            <a:off x="547874" y="5164871"/>
            <a:ext cx="11580673" cy="30336"/>
          </a:xfrm>
          <a:prstGeom prst="line">
            <a:avLst/>
          </a:prstGeom>
          <a:ln w="2857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62" name="Rechte verbindingslijn 161">
            <a:extLst>
              <a:ext uri="{FF2B5EF4-FFF2-40B4-BE49-F238E27FC236}">
                <a16:creationId xmlns:a16="http://schemas.microsoft.com/office/drawing/2014/main" id="{8FD04594-AEA9-2C4A-938D-17E610A4EC72}"/>
              </a:ext>
            </a:extLst>
          </p:cNvPr>
          <p:cNvCxnSpPr/>
          <p:nvPr/>
        </p:nvCxnSpPr>
        <p:spPr>
          <a:xfrm flipV="1">
            <a:off x="529641" y="2506360"/>
            <a:ext cx="11580673" cy="30336"/>
          </a:xfrm>
          <a:prstGeom prst="line">
            <a:avLst/>
          </a:prstGeom>
          <a:ln w="2857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164" name="Rechte verbindingslijn 163">
            <a:extLst>
              <a:ext uri="{FF2B5EF4-FFF2-40B4-BE49-F238E27FC236}">
                <a16:creationId xmlns:a16="http://schemas.microsoft.com/office/drawing/2014/main" id="{8D2CACC9-B01A-534B-BB2E-7508D472EA63}"/>
              </a:ext>
            </a:extLst>
          </p:cNvPr>
          <p:cNvCxnSpPr/>
          <p:nvPr/>
        </p:nvCxnSpPr>
        <p:spPr>
          <a:xfrm flipV="1">
            <a:off x="529641" y="6912714"/>
            <a:ext cx="11580673" cy="30336"/>
          </a:xfrm>
          <a:prstGeom prst="line">
            <a:avLst/>
          </a:prstGeom>
          <a:ln w="2857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247" name="Tekstvak 5">
            <a:extLst>
              <a:ext uri="{FF2B5EF4-FFF2-40B4-BE49-F238E27FC236}">
                <a16:creationId xmlns:a16="http://schemas.microsoft.com/office/drawing/2014/main" id="{074A1E24-670E-F44D-92D7-F1DECA72E938}"/>
              </a:ext>
            </a:extLst>
          </p:cNvPr>
          <p:cNvSpPr txBox="1"/>
          <p:nvPr/>
        </p:nvSpPr>
        <p:spPr>
          <a:xfrm>
            <a:off x="115471" y="6377386"/>
            <a:ext cx="889690" cy="383489"/>
          </a:xfrm>
          <a:prstGeom prst="rect">
            <a:avLst/>
          </a:prstGeom>
          <a:noFill/>
          <a:ln w="2857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60120"/>
            <a:r>
              <a:rPr lang="nl-NL" sz="800" b="1">
                <a:solidFill>
                  <a:srgbClr val="008ACE"/>
                </a:solidFill>
                <a:latin typeface="Century Gothic" panose="020B0502020202020204" pitchFamily="34" charset="0"/>
              </a:rPr>
              <a:t>ACTIVITEITEN</a:t>
            </a:r>
          </a:p>
          <a:p>
            <a:pPr defTabSz="960120"/>
            <a:r>
              <a:rPr lang="nl-NL" sz="800">
                <a:solidFill>
                  <a:srgbClr val="008ACE"/>
                </a:solidFill>
                <a:latin typeface="Century Gothic" panose="020B0502020202020204" pitchFamily="34" charset="0"/>
              </a:rPr>
              <a:t>Wat doe jij concreet voor de stakeholders?</a:t>
            </a:r>
          </a:p>
        </p:txBody>
      </p:sp>
      <p:sp>
        <p:nvSpPr>
          <p:cNvPr id="248" name="Tekstvak 6">
            <a:extLst>
              <a:ext uri="{FF2B5EF4-FFF2-40B4-BE49-F238E27FC236}">
                <a16:creationId xmlns:a16="http://schemas.microsoft.com/office/drawing/2014/main" id="{56AD0102-CA93-2143-B373-C7BA9E3B99E3}"/>
              </a:ext>
            </a:extLst>
          </p:cNvPr>
          <p:cNvSpPr txBox="1"/>
          <p:nvPr/>
        </p:nvSpPr>
        <p:spPr>
          <a:xfrm>
            <a:off x="133705" y="5275542"/>
            <a:ext cx="819261" cy="379535"/>
          </a:xfrm>
          <a:prstGeom prst="rect">
            <a:avLst/>
          </a:prstGeom>
          <a:noFill/>
          <a:ln w="2857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60120"/>
            <a:r>
              <a:rPr lang="nl-NL" sz="800" b="1">
                <a:solidFill>
                  <a:srgbClr val="008ACE"/>
                </a:solidFill>
                <a:latin typeface="Century Gothic" panose="020B0502020202020204" pitchFamily="34" charset="0"/>
              </a:rPr>
              <a:t>OUTPUTS</a:t>
            </a:r>
          </a:p>
          <a:p>
            <a:pPr defTabSz="960120"/>
            <a:r>
              <a:rPr lang="nl-NL" sz="800">
                <a:solidFill>
                  <a:srgbClr val="008ACE"/>
                </a:solidFill>
                <a:latin typeface="Century Gothic" panose="020B0502020202020204" pitchFamily="34" charset="0"/>
              </a:rPr>
              <a:t>Directe resultaten van je activiteiten</a:t>
            </a:r>
          </a:p>
        </p:txBody>
      </p:sp>
      <p:sp>
        <p:nvSpPr>
          <p:cNvPr id="249" name="Tekstvak 7">
            <a:extLst>
              <a:ext uri="{FF2B5EF4-FFF2-40B4-BE49-F238E27FC236}">
                <a16:creationId xmlns:a16="http://schemas.microsoft.com/office/drawing/2014/main" id="{F2153BFC-97B0-BA43-ADCB-BCBCAC9694CC}"/>
              </a:ext>
            </a:extLst>
          </p:cNvPr>
          <p:cNvSpPr txBox="1"/>
          <p:nvPr/>
        </p:nvSpPr>
        <p:spPr>
          <a:xfrm>
            <a:off x="128479" y="4269954"/>
            <a:ext cx="824486" cy="397528"/>
          </a:xfrm>
          <a:prstGeom prst="rect">
            <a:avLst/>
          </a:prstGeom>
          <a:noFill/>
          <a:ln w="2857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60120"/>
            <a:r>
              <a:rPr lang="nl-NL" sz="800" b="1">
                <a:solidFill>
                  <a:srgbClr val="008ACE"/>
                </a:solidFill>
                <a:latin typeface="Century Gothic" panose="020B0502020202020204" pitchFamily="34" charset="0"/>
              </a:rPr>
              <a:t>EFFECTEN</a:t>
            </a:r>
          </a:p>
          <a:p>
            <a:pPr defTabSz="960120"/>
            <a:r>
              <a:rPr lang="nl-NL" sz="800">
                <a:solidFill>
                  <a:srgbClr val="008ACE"/>
                </a:solidFill>
                <a:latin typeface="Century Gothic" panose="020B0502020202020204" pitchFamily="34" charset="0"/>
              </a:rPr>
              <a:t>De effecten op je stakeholders, wat verandert voor wie?</a:t>
            </a:r>
          </a:p>
        </p:txBody>
      </p:sp>
      <p:sp>
        <p:nvSpPr>
          <p:cNvPr id="250" name="Tekstvak 8">
            <a:extLst>
              <a:ext uri="{FF2B5EF4-FFF2-40B4-BE49-F238E27FC236}">
                <a16:creationId xmlns:a16="http://schemas.microsoft.com/office/drawing/2014/main" id="{57EDFEE3-6D58-E94A-BCF0-73FC34BC5472}"/>
              </a:ext>
            </a:extLst>
          </p:cNvPr>
          <p:cNvSpPr txBox="1"/>
          <p:nvPr/>
        </p:nvSpPr>
        <p:spPr>
          <a:xfrm>
            <a:off x="127619" y="1645648"/>
            <a:ext cx="1098512" cy="528250"/>
          </a:xfrm>
          <a:prstGeom prst="rect">
            <a:avLst/>
          </a:prstGeom>
          <a:noFill/>
          <a:ln w="2857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60120"/>
            <a:r>
              <a:rPr lang="nl-NL" sz="800" b="1">
                <a:solidFill>
                  <a:srgbClr val="008ACE"/>
                </a:solidFill>
                <a:latin typeface="Century Gothic" panose="020B0502020202020204" pitchFamily="34" charset="0"/>
              </a:rPr>
              <a:t>HOGERE EFFECTEN</a:t>
            </a:r>
          </a:p>
          <a:p>
            <a:pPr defTabSz="960120"/>
            <a:r>
              <a:rPr lang="nl-NL" sz="800">
                <a:solidFill>
                  <a:srgbClr val="008ACE"/>
                </a:solidFill>
                <a:latin typeface="Century Gothic" panose="020B0502020202020204" pitchFamily="34" charset="0"/>
              </a:rPr>
              <a:t>Effecten die niet direct door jouw activiteiten komen maar waaraan je wel indirect bijdraagt</a:t>
            </a:r>
          </a:p>
        </p:txBody>
      </p:sp>
      <p:sp>
        <p:nvSpPr>
          <p:cNvPr id="98" name="Tekstvak 97">
            <a:extLst>
              <a:ext uri="{FF2B5EF4-FFF2-40B4-BE49-F238E27FC236}">
                <a16:creationId xmlns:a16="http://schemas.microsoft.com/office/drawing/2014/main" id="{A258C6CD-1A12-4B43-BB01-2904BFC47736}"/>
              </a:ext>
            </a:extLst>
          </p:cNvPr>
          <p:cNvSpPr txBox="1"/>
          <p:nvPr/>
        </p:nvSpPr>
        <p:spPr>
          <a:xfrm>
            <a:off x="5007549" y="1810607"/>
            <a:ext cx="4956432" cy="503904"/>
          </a:xfrm>
          <a:prstGeom prst="roundRect">
            <a:avLst/>
          </a:prstGeom>
          <a:solidFill>
            <a:srgbClr val="FFBB4E"/>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Meer volwassenen kunnen zich zelfstandig(er) redden in de digitale en fysieke samenleving</a:t>
            </a:r>
          </a:p>
        </p:txBody>
      </p:sp>
      <p:sp>
        <p:nvSpPr>
          <p:cNvPr id="129" name="Tekstvak 128">
            <a:extLst>
              <a:ext uri="{FF2B5EF4-FFF2-40B4-BE49-F238E27FC236}">
                <a16:creationId xmlns:a16="http://schemas.microsoft.com/office/drawing/2014/main" id="{DDC08A98-78B5-3743-AC9F-B9951E5F3F10}"/>
              </a:ext>
            </a:extLst>
          </p:cNvPr>
          <p:cNvSpPr txBox="1"/>
          <p:nvPr/>
        </p:nvSpPr>
        <p:spPr>
          <a:xfrm>
            <a:off x="3092480" y="1273064"/>
            <a:ext cx="8938411" cy="381806"/>
          </a:xfrm>
          <a:prstGeom prst="roundRect">
            <a:avLst/>
          </a:prstGeom>
          <a:solidFill>
            <a:srgbClr val="FFBB4E"/>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Een (inclusieve) samenleving waarin alle volwassenen zich voldoende in staat voelen om kwantitatieve informatie tot zich te nemen (in dagelijks leven) om zo volwaardig te kunnen participeren op een manier die bij hen past</a:t>
            </a:r>
          </a:p>
        </p:txBody>
      </p:sp>
      <p:sp>
        <p:nvSpPr>
          <p:cNvPr id="13" name="Tekstvak 12">
            <a:extLst>
              <a:ext uri="{FF2B5EF4-FFF2-40B4-BE49-F238E27FC236}">
                <a16:creationId xmlns:a16="http://schemas.microsoft.com/office/drawing/2014/main" id="{8D492235-D3FE-74B9-F74C-527EAC59A9B3}"/>
              </a:ext>
            </a:extLst>
          </p:cNvPr>
          <p:cNvSpPr txBox="1"/>
          <p:nvPr/>
        </p:nvSpPr>
        <p:spPr>
          <a:xfrm>
            <a:off x="10880269" y="4382332"/>
            <a:ext cx="1903747" cy="722245"/>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Bibliotheek en partners hebben betere toegang tot tools om de doelgroep te ondersteunen</a:t>
            </a:r>
          </a:p>
        </p:txBody>
      </p:sp>
      <p:sp>
        <p:nvSpPr>
          <p:cNvPr id="14" name="Tekstvak 13">
            <a:extLst>
              <a:ext uri="{FF2B5EF4-FFF2-40B4-BE49-F238E27FC236}">
                <a16:creationId xmlns:a16="http://schemas.microsoft.com/office/drawing/2014/main" id="{244F7E11-740E-3F9F-0A6E-AD1A091E67D3}"/>
              </a:ext>
            </a:extLst>
          </p:cNvPr>
          <p:cNvSpPr txBox="1"/>
          <p:nvPr/>
        </p:nvSpPr>
        <p:spPr>
          <a:xfrm>
            <a:off x="3379728" y="3385648"/>
            <a:ext cx="1537939" cy="704630"/>
          </a:xfrm>
          <a:prstGeom prst="roundRect">
            <a:avLst/>
          </a:prstGeom>
          <a:solidFill>
            <a:srgbClr val="FFBB4E"/>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Volwassenen kunnen situaties beter analyseren en passen geleerde kennis toe</a:t>
            </a:r>
          </a:p>
        </p:txBody>
      </p:sp>
      <p:sp>
        <p:nvSpPr>
          <p:cNvPr id="17" name="Tekstvak 16">
            <a:extLst>
              <a:ext uri="{FF2B5EF4-FFF2-40B4-BE49-F238E27FC236}">
                <a16:creationId xmlns:a16="http://schemas.microsoft.com/office/drawing/2014/main" id="{EA2043BC-7F1D-DFB9-110F-50CBD10B85F5}"/>
              </a:ext>
            </a:extLst>
          </p:cNvPr>
          <p:cNvSpPr txBox="1"/>
          <p:nvPr/>
        </p:nvSpPr>
        <p:spPr>
          <a:xfrm>
            <a:off x="5855969" y="5756452"/>
            <a:ext cx="2637995" cy="680392"/>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D. Laagdrempelige ondersteuning voor individuen via inloopspreekuur bij het (</a:t>
            </a:r>
            <a:r>
              <a:rPr lang="nl-NL" sz="1050" err="1">
                <a:solidFill>
                  <a:srgbClr val="445469"/>
                </a:solidFill>
                <a:latin typeface="Century Gothic" panose="020F0302020204030204"/>
              </a:rPr>
              <a:t>digi</a:t>
            </a:r>
            <a:r>
              <a:rPr lang="nl-NL" sz="1050">
                <a:solidFill>
                  <a:srgbClr val="445469"/>
                </a:solidFill>
                <a:latin typeface="Century Gothic" panose="020F0302020204030204"/>
              </a:rPr>
              <a:t>)Taalhuis of het financieel café</a:t>
            </a:r>
          </a:p>
        </p:txBody>
      </p:sp>
      <p:sp>
        <p:nvSpPr>
          <p:cNvPr id="20" name="Tekstvak 19">
            <a:extLst>
              <a:ext uri="{FF2B5EF4-FFF2-40B4-BE49-F238E27FC236}">
                <a16:creationId xmlns:a16="http://schemas.microsoft.com/office/drawing/2014/main" id="{A14A32A2-37D0-410D-59C3-D1D4C02ED3FC}"/>
              </a:ext>
            </a:extLst>
          </p:cNvPr>
          <p:cNvSpPr txBox="1"/>
          <p:nvPr/>
        </p:nvSpPr>
        <p:spPr>
          <a:xfrm>
            <a:off x="1024029" y="5227369"/>
            <a:ext cx="4765028" cy="513995"/>
          </a:xfrm>
          <a:prstGeom prst="roundRect">
            <a:avLst/>
          </a:prstGeom>
          <a:noFill/>
          <a:ln>
            <a:solidFill>
              <a:srgbClr val="FFC000"/>
            </a:solidFill>
            <a:prstDash val="dash"/>
          </a:ln>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 deelnemers</a:t>
            </a:r>
          </a:p>
          <a:p>
            <a:pPr algn="ctr" defTabSz="960120"/>
            <a:r>
              <a:rPr lang="nl-NL" sz="1050">
                <a:solidFill>
                  <a:srgbClr val="445469"/>
                </a:solidFill>
                <a:latin typeface="Century Gothic" panose="020F0302020204030204"/>
              </a:rPr>
              <a:t># cursussen / sessies (per type aanbod)</a:t>
            </a:r>
          </a:p>
        </p:txBody>
      </p:sp>
      <p:sp>
        <p:nvSpPr>
          <p:cNvPr id="22" name="Tekstvak 21">
            <a:extLst>
              <a:ext uri="{FF2B5EF4-FFF2-40B4-BE49-F238E27FC236}">
                <a16:creationId xmlns:a16="http://schemas.microsoft.com/office/drawing/2014/main" id="{40101A4C-5E33-9DED-9FA9-A9AEF471CE3B}"/>
              </a:ext>
            </a:extLst>
          </p:cNvPr>
          <p:cNvSpPr txBox="1"/>
          <p:nvPr/>
        </p:nvSpPr>
        <p:spPr>
          <a:xfrm>
            <a:off x="9610996" y="7034458"/>
            <a:ext cx="2510024" cy="188846"/>
          </a:xfrm>
          <a:prstGeom prst="rect">
            <a:avLst/>
          </a:prstGeom>
          <a:noFill/>
          <a:ln>
            <a:noFill/>
          </a:ln>
        </p:spPr>
        <p:txBody>
          <a:bodyPr wrap="square" lIns="13500" tIns="13500" rIns="13500" bIns="13500" rtlCol="0">
            <a:spAutoFit/>
          </a:bodyPr>
          <a:lstStyle/>
          <a:p>
            <a:pPr algn="ctr" defTabSz="960120"/>
            <a:r>
              <a:rPr lang="nl-NL" sz="1050" b="1">
                <a:solidFill>
                  <a:srgbClr val="DAA500"/>
                </a:solidFill>
                <a:latin typeface="Century Gothic" panose="020F0302020204030204"/>
              </a:rPr>
              <a:t>Doelgroep: samenwerkingspartners</a:t>
            </a:r>
          </a:p>
        </p:txBody>
      </p:sp>
      <p:sp>
        <p:nvSpPr>
          <p:cNvPr id="23" name="Tekstvak 22">
            <a:extLst>
              <a:ext uri="{FF2B5EF4-FFF2-40B4-BE49-F238E27FC236}">
                <a16:creationId xmlns:a16="http://schemas.microsoft.com/office/drawing/2014/main" id="{52F9CD27-26EB-58B9-C3A1-AA7DC2D36EF4}"/>
              </a:ext>
            </a:extLst>
          </p:cNvPr>
          <p:cNvSpPr txBox="1"/>
          <p:nvPr/>
        </p:nvSpPr>
        <p:spPr>
          <a:xfrm>
            <a:off x="1024028" y="5732186"/>
            <a:ext cx="2637995" cy="691524"/>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B. Trajecten voor groepen over omgaan met de kwantitatieve aspecten van het leven</a:t>
            </a:r>
          </a:p>
        </p:txBody>
      </p:sp>
      <p:sp>
        <p:nvSpPr>
          <p:cNvPr id="24" name="Tekstvak 23">
            <a:extLst>
              <a:ext uri="{FF2B5EF4-FFF2-40B4-BE49-F238E27FC236}">
                <a16:creationId xmlns:a16="http://schemas.microsoft.com/office/drawing/2014/main" id="{CC442D3D-66C7-DA00-EE06-A470407B0CDA}"/>
              </a:ext>
            </a:extLst>
          </p:cNvPr>
          <p:cNvSpPr txBox="1"/>
          <p:nvPr/>
        </p:nvSpPr>
        <p:spPr>
          <a:xfrm>
            <a:off x="2725409" y="4399416"/>
            <a:ext cx="2411507" cy="708710"/>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Volwassenen hebben meer kennis en vaardigheden om kwantitatieve informatie in de dagelijkse praktijk te kunnen interpreteren</a:t>
            </a:r>
            <a:endParaRPr lang="nl-NL" sz="1050">
              <a:solidFill>
                <a:srgbClr val="FF0000"/>
              </a:solidFill>
              <a:latin typeface="Century Gothic" panose="020F0302020204030204"/>
            </a:endParaRPr>
          </a:p>
        </p:txBody>
      </p:sp>
      <p:sp>
        <p:nvSpPr>
          <p:cNvPr id="27" name="Tekstvak 26">
            <a:extLst>
              <a:ext uri="{FF2B5EF4-FFF2-40B4-BE49-F238E27FC236}">
                <a16:creationId xmlns:a16="http://schemas.microsoft.com/office/drawing/2014/main" id="{A1B6F61C-AE32-D5C5-2A53-9F80BCDC6F99}"/>
              </a:ext>
            </a:extLst>
          </p:cNvPr>
          <p:cNvSpPr txBox="1"/>
          <p:nvPr/>
        </p:nvSpPr>
        <p:spPr>
          <a:xfrm>
            <a:off x="3740911" y="5749154"/>
            <a:ext cx="2051260" cy="680392"/>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C. Trajecten voor individuen op maat,</a:t>
            </a:r>
            <a:r>
              <a:rPr lang="nl-NL" sz="1050" b="1">
                <a:solidFill>
                  <a:srgbClr val="FF0000"/>
                </a:solidFill>
                <a:latin typeface="Century Gothic" panose="020F0302020204030204"/>
              </a:rPr>
              <a:t> </a:t>
            </a:r>
            <a:r>
              <a:rPr lang="nl-NL" sz="1050">
                <a:solidFill>
                  <a:srgbClr val="445469"/>
                </a:solidFill>
                <a:latin typeface="Century Gothic" panose="020F0302020204030204"/>
              </a:rPr>
              <a:t>zoals het rekenmaatje</a:t>
            </a:r>
          </a:p>
        </p:txBody>
      </p:sp>
      <p:sp>
        <p:nvSpPr>
          <p:cNvPr id="30" name="Tekstvak 29">
            <a:extLst>
              <a:ext uri="{FF2B5EF4-FFF2-40B4-BE49-F238E27FC236}">
                <a16:creationId xmlns:a16="http://schemas.microsoft.com/office/drawing/2014/main" id="{7B98D815-F7A9-23D8-6846-D2D5D75DD7E6}"/>
              </a:ext>
            </a:extLst>
          </p:cNvPr>
          <p:cNvSpPr txBox="1"/>
          <p:nvPr/>
        </p:nvSpPr>
        <p:spPr>
          <a:xfrm>
            <a:off x="11436035" y="5759061"/>
            <a:ext cx="1344679" cy="1068620"/>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G. Bibliotheek en partners stellen materialen aan elkaar ter beschikking</a:t>
            </a:r>
          </a:p>
        </p:txBody>
      </p:sp>
      <p:sp>
        <p:nvSpPr>
          <p:cNvPr id="34" name="Tekstvak 33">
            <a:extLst>
              <a:ext uri="{FF2B5EF4-FFF2-40B4-BE49-F238E27FC236}">
                <a16:creationId xmlns:a16="http://schemas.microsoft.com/office/drawing/2014/main" id="{D6C7690B-D419-0759-B2C6-8B524EFAB880}"/>
              </a:ext>
            </a:extLst>
          </p:cNvPr>
          <p:cNvSpPr txBox="1"/>
          <p:nvPr/>
        </p:nvSpPr>
        <p:spPr>
          <a:xfrm>
            <a:off x="1065863" y="4377490"/>
            <a:ext cx="1613388" cy="708710"/>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Volwassenen komen meer in contact met gelijkgestemden en voelen zich erkend</a:t>
            </a:r>
          </a:p>
        </p:txBody>
      </p:sp>
      <p:sp>
        <p:nvSpPr>
          <p:cNvPr id="4" name="Tekstvak 3">
            <a:extLst>
              <a:ext uri="{FF2B5EF4-FFF2-40B4-BE49-F238E27FC236}">
                <a16:creationId xmlns:a16="http://schemas.microsoft.com/office/drawing/2014/main" id="{F17AACD4-3ED0-3693-B1E2-B51EDD360B53}"/>
              </a:ext>
            </a:extLst>
          </p:cNvPr>
          <p:cNvSpPr txBox="1"/>
          <p:nvPr/>
        </p:nvSpPr>
        <p:spPr>
          <a:xfrm>
            <a:off x="10980621" y="3381569"/>
            <a:ext cx="1588830" cy="708709"/>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Er is een betere aansluiting tussen vraag en aanbod</a:t>
            </a:r>
          </a:p>
        </p:txBody>
      </p:sp>
      <p:sp>
        <p:nvSpPr>
          <p:cNvPr id="7" name="Tekstvak 6">
            <a:extLst>
              <a:ext uri="{FF2B5EF4-FFF2-40B4-BE49-F238E27FC236}">
                <a16:creationId xmlns:a16="http://schemas.microsoft.com/office/drawing/2014/main" id="{5A2CFBC1-7D44-ADA5-F3E8-0D070028FDEC}"/>
              </a:ext>
            </a:extLst>
          </p:cNvPr>
          <p:cNvSpPr txBox="1"/>
          <p:nvPr/>
        </p:nvSpPr>
        <p:spPr>
          <a:xfrm>
            <a:off x="3334269" y="2594026"/>
            <a:ext cx="1640554" cy="608606"/>
          </a:xfrm>
          <a:prstGeom prst="roundRect">
            <a:avLst/>
          </a:prstGeom>
          <a:solidFill>
            <a:srgbClr val="FFBB4E"/>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Volwassenen hebben een positiever zelfbeeld en meer zelfvertrouwen</a:t>
            </a:r>
          </a:p>
        </p:txBody>
      </p:sp>
      <p:sp>
        <p:nvSpPr>
          <p:cNvPr id="21" name="Tekstvak 20">
            <a:extLst>
              <a:ext uri="{FF2B5EF4-FFF2-40B4-BE49-F238E27FC236}">
                <a16:creationId xmlns:a16="http://schemas.microsoft.com/office/drawing/2014/main" id="{73D86C65-1008-0C1A-A1C5-37B5494E271B}"/>
              </a:ext>
            </a:extLst>
          </p:cNvPr>
          <p:cNvSpPr txBox="1"/>
          <p:nvPr/>
        </p:nvSpPr>
        <p:spPr>
          <a:xfrm>
            <a:off x="9192141" y="3371695"/>
            <a:ext cx="1602080" cy="708709"/>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Bibliotheek en partners weten elkaar beter te vinden en verwijzen naar elkaar </a:t>
            </a:r>
          </a:p>
        </p:txBody>
      </p:sp>
      <p:sp>
        <p:nvSpPr>
          <p:cNvPr id="26" name="Tekstvak 25">
            <a:extLst>
              <a:ext uri="{FF2B5EF4-FFF2-40B4-BE49-F238E27FC236}">
                <a16:creationId xmlns:a16="http://schemas.microsoft.com/office/drawing/2014/main" id="{B5073194-0024-8003-2CB7-A6E21E0B9EB6}"/>
              </a:ext>
            </a:extLst>
          </p:cNvPr>
          <p:cNvSpPr txBox="1"/>
          <p:nvPr/>
        </p:nvSpPr>
        <p:spPr>
          <a:xfrm>
            <a:off x="5450280" y="4383214"/>
            <a:ext cx="1145991" cy="715482"/>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Volwassenen voelen zich gehoord en gesteund</a:t>
            </a:r>
          </a:p>
        </p:txBody>
      </p:sp>
      <p:sp>
        <p:nvSpPr>
          <p:cNvPr id="32" name="Tekstvak 31">
            <a:extLst>
              <a:ext uri="{FF2B5EF4-FFF2-40B4-BE49-F238E27FC236}">
                <a16:creationId xmlns:a16="http://schemas.microsoft.com/office/drawing/2014/main" id="{55CE52DD-F929-649F-32B6-1BABFD37421B}"/>
              </a:ext>
            </a:extLst>
          </p:cNvPr>
          <p:cNvSpPr txBox="1"/>
          <p:nvPr/>
        </p:nvSpPr>
        <p:spPr>
          <a:xfrm>
            <a:off x="1024028" y="6463144"/>
            <a:ext cx="7469935" cy="359747"/>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A. Bibliotheken bieden aanbod aan ter bevordering van </a:t>
            </a:r>
            <a:r>
              <a:rPr lang="nl-NL" sz="1050" err="1">
                <a:solidFill>
                  <a:srgbClr val="445469"/>
                </a:solidFill>
                <a:latin typeface="Century Gothic" panose="020F0302020204030204"/>
              </a:rPr>
              <a:t>gecijferdheid</a:t>
            </a:r>
            <a:r>
              <a:rPr lang="nl-NL" sz="1050">
                <a:solidFill>
                  <a:srgbClr val="445469"/>
                </a:solidFill>
                <a:latin typeface="Century Gothic" panose="020F0302020204030204"/>
              </a:rPr>
              <a:t>, individueel en groepsverband</a:t>
            </a:r>
            <a:endParaRPr lang="nl-NL" sz="1050">
              <a:solidFill>
                <a:srgbClr val="445469"/>
              </a:solidFill>
              <a:highlight>
                <a:srgbClr val="FFFF00"/>
              </a:highlight>
              <a:latin typeface="Century Gothic" panose="020F0302020204030204"/>
            </a:endParaRPr>
          </a:p>
        </p:txBody>
      </p:sp>
      <p:sp>
        <p:nvSpPr>
          <p:cNvPr id="40" name="Tekstvak 39">
            <a:extLst>
              <a:ext uri="{FF2B5EF4-FFF2-40B4-BE49-F238E27FC236}">
                <a16:creationId xmlns:a16="http://schemas.microsoft.com/office/drawing/2014/main" id="{D077D72B-F4BD-1DA3-F735-FB09FEF81D1F}"/>
              </a:ext>
            </a:extLst>
          </p:cNvPr>
          <p:cNvSpPr txBox="1"/>
          <p:nvPr/>
        </p:nvSpPr>
        <p:spPr>
          <a:xfrm>
            <a:off x="5855970" y="5245067"/>
            <a:ext cx="2616411" cy="513995"/>
          </a:xfrm>
          <a:prstGeom prst="roundRect">
            <a:avLst/>
          </a:prstGeom>
          <a:noFill/>
          <a:ln>
            <a:solidFill>
              <a:srgbClr val="FFC000"/>
            </a:solidFill>
            <a:prstDash val="dash"/>
          </a:ln>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 bezoekers met vragen </a:t>
            </a:r>
          </a:p>
          <a:p>
            <a:pPr algn="ctr" defTabSz="960120"/>
            <a:r>
              <a:rPr lang="nl-NL" sz="1050">
                <a:solidFill>
                  <a:srgbClr val="445469"/>
                </a:solidFill>
                <a:latin typeface="Century Gothic" panose="020F0302020204030204"/>
              </a:rPr>
              <a:t># opgeloste vragen</a:t>
            </a:r>
          </a:p>
          <a:p>
            <a:pPr algn="ctr" defTabSz="960120"/>
            <a:r>
              <a:rPr lang="nl-NL" sz="1050">
                <a:solidFill>
                  <a:srgbClr val="445469"/>
                </a:solidFill>
                <a:latin typeface="Century Gothic" panose="020F0302020204030204"/>
              </a:rPr>
              <a:t># inloopspreekuren</a:t>
            </a:r>
          </a:p>
        </p:txBody>
      </p:sp>
      <p:sp>
        <p:nvSpPr>
          <p:cNvPr id="42" name="Tekstvak 41">
            <a:extLst>
              <a:ext uri="{FF2B5EF4-FFF2-40B4-BE49-F238E27FC236}">
                <a16:creationId xmlns:a16="http://schemas.microsoft.com/office/drawing/2014/main" id="{1AD834FB-AE84-C409-690F-154487012BF8}"/>
              </a:ext>
            </a:extLst>
          </p:cNvPr>
          <p:cNvSpPr txBox="1"/>
          <p:nvPr/>
        </p:nvSpPr>
        <p:spPr>
          <a:xfrm>
            <a:off x="9963981" y="5227369"/>
            <a:ext cx="2816731" cy="577646"/>
          </a:xfrm>
          <a:prstGeom prst="roundRect">
            <a:avLst/>
          </a:prstGeom>
          <a:noFill/>
          <a:ln>
            <a:solidFill>
              <a:srgbClr val="FFC000"/>
            </a:solidFill>
            <a:prstDash val="dash"/>
          </a:ln>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 (oefen)materialen/aanbod</a:t>
            </a:r>
          </a:p>
          <a:p>
            <a:pPr algn="ctr" defTabSz="960120"/>
            <a:r>
              <a:rPr lang="nl-NL" sz="1050">
                <a:solidFill>
                  <a:srgbClr val="445469"/>
                </a:solidFill>
                <a:latin typeface="Century Gothic" panose="020F0302020204030204"/>
              </a:rPr>
              <a:t># samenwerkingspartners</a:t>
            </a:r>
          </a:p>
        </p:txBody>
      </p:sp>
      <p:sp>
        <p:nvSpPr>
          <p:cNvPr id="9" name="Tekstvak 8">
            <a:extLst>
              <a:ext uri="{FF2B5EF4-FFF2-40B4-BE49-F238E27FC236}">
                <a16:creationId xmlns:a16="http://schemas.microsoft.com/office/drawing/2014/main" id="{4065F425-89DC-D49F-6376-FA206B979CCE}"/>
              </a:ext>
            </a:extLst>
          </p:cNvPr>
          <p:cNvSpPr txBox="1"/>
          <p:nvPr/>
        </p:nvSpPr>
        <p:spPr>
          <a:xfrm>
            <a:off x="277835" y="7248939"/>
            <a:ext cx="4452817" cy="350865"/>
          </a:xfrm>
          <a:prstGeom prst="rect">
            <a:avLst/>
          </a:prstGeom>
          <a:noFill/>
        </p:spPr>
        <p:txBody>
          <a:bodyPr wrap="square" rtlCol="0">
            <a:spAutoFit/>
          </a:bodyPr>
          <a:lstStyle/>
          <a:p>
            <a:pPr defTabSz="960120"/>
            <a:r>
              <a:rPr lang="nl-NL" sz="840">
                <a:solidFill>
                  <a:srgbClr val="008ACE"/>
                </a:solidFill>
                <a:latin typeface="Century Gothic" panose="020F0302020204030204"/>
              </a:rPr>
              <a:t>De juiste doelgroep – volwassenen die moeite hebben met </a:t>
            </a:r>
            <a:r>
              <a:rPr lang="nl-NL" sz="840" err="1">
                <a:solidFill>
                  <a:srgbClr val="008ACE"/>
                </a:solidFill>
                <a:latin typeface="Century Gothic" panose="020F0302020204030204"/>
              </a:rPr>
              <a:t>gecijferdheid</a:t>
            </a:r>
            <a:r>
              <a:rPr lang="nl-NL" sz="840">
                <a:solidFill>
                  <a:srgbClr val="008ACE"/>
                </a:solidFill>
                <a:latin typeface="Century Gothic" panose="020F0302020204030204"/>
              </a:rPr>
              <a:t> – wordt bereikt</a:t>
            </a:r>
          </a:p>
        </p:txBody>
      </p:sp>
      <p:sp>
        <p:nvSpPr>
          <p:cNvPr id="29" name="Tekstvak 28">
            <a:extLst>
              <a:ext uri="{FF2B5EF4-FFF2-40B4-BE49-F238E27FC236}">
                <a16:creationId xmlns:a16="http://schemas.microsoft.com/office/drawing/2014/main" id="{49DFF231-97DF-F3A0-DD60-50255BBA98D4}"/>
              </a:ext>
            </a:extLst>
          </p:cNvPr>
          <p:cNvSpPr txBox="1"/>
          <p:nvPr/>
        </p:nvSpPr>
        <p:spPr>
          <a:xfrm>
            <a:off x="7544061" y="4363545"/>
            <a:ext cx="1497028" cy="711518"/>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Volwassenen worden sneller doorverwezen naar ander (in- / extern) aanbod</a:t>
            </a:r>
          </a:p>
        </p:txBody>
      </p:sp>
      <p:sp>
        <p:nvSpPr>
          <p:cNvPr id="2" name="Tekstvak 1">
            <a:extLst>
              <a:ext uri="{FF2B5EF4-FFF2-40B4-BE49-F238E27FC236}">
                <a16:creationId xmlns:a16="http://schemas.microsoft.com/office/drawing/2014/main" id="{DFEE551C-D82C-02BD-104A-A346233F1EC7}"/>
              </a:ext>
            </a:extLst>
          </p:cNvPr>
          <p:cNvSpPr txBox="1"/>
          <p:nvPr/>
        </p:nvSpPr>
        <p:spPr>
          <a:xfrm>
            <a:off x="8547539" y="5761967"/>
            <a:ext cx="1341480" cy="1068620"/>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E. Bibliotheken zijn actief betrokken bij de ontwikkeling en het onderhouden van het netwerk</a:t>
            </a:r>
          </a:p>
        </p:txBody>
      </p:sp>
      <p:sp>
        <p:nvSpPr>
          <p:cNvPr id="5" name="Tekstvak 4">
            <a:extLst>
              <a:ext uri="{FF2B5EF4-FFF2-40B4-BE49-F238E27FC236}">
                <a16:creationId xmlns:a16="http://schemas.microsoft.com/office/drawing/2014/main" id="{AA37E053-BDC0-7C41-E375-DE4C3A4E446C}"/>
              </a:ext>
            </a:extLst>
          </p:cNvPr>
          <p:cNvSpPr txBox="1"/>
          <p:nvPr/>
        </p:nvSpPr>
        <p:spPr>
          <a:xfrm>
            <a:off x="9162309" y="4379980"/>
            <a:ext cx="1661305" cy="708709"/>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Bibliotheek en partners wisselen meer kennis over de doelgroep en de opgave uit </a:t>
            </a:r>
          </a:p>
        </p:txBody>
      </p:sp>
      <p:cxnSp>
        <p:nvCxnSpPr>
          <p:cNvPr id="12" name="Rechte verbindingslijn met pijl 11">
            <a:extLst>
              <a:ext uri="{FF2B5EF4-FFF2-40B4-BE49-F238E27FC236}">
                <a16:creationId xmlns:a16="http://schemas.microsoft.com/office/drawing/2014/main" id="{6950BA71-AD83-65AA-1990-609ABA51B665}"/>
              </a:ext>
            </a:extLst>
          </p:cNvPr>
          <p:cNvCxnSpPr>
            <a:cxnSpLocks/>
            <a:stCxn id="5" idx="0"/>
            <a:endCxn id="21" idx="2"/>
          </p:cNvCxnSpPr>
          <p:nvPr/>
        </p:nvCxnSpPr>
        <p:spPr>
          <a:xfrm flipV="1">
            <a:off x="9992962" y="4080404"/>
            <a:ext cx="219" cy="29957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8" name="Tekstvak 17">
            <a:extLst>
              <a:ext uri="{FF2B5EF4-FFF2-40B4-BE49-F238E27FC236}">
                <a16:creationId xmlns:a16="http://schemas.microsoft.com/office/drawing/2014/main" id="{F2C9925D-051F-63DB-CE82-A7C8F4045E60}"/>
              </a:ext>
            </a:extLst>
          </p:cNvPr>
          <p:cNvSpPr txBox="1"/>
          <p:nvPr/>
        </p:nvSpPr>
        <p:spPr>
          <a:xfrm>
            <a:off x="10029198" y="2591386"/>
            <a:ext cx="1588830" cy="626693"/>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Meer volwassenen krijgen passende ondersteuning</a:t>
            </a:r>
          </a:p>
        </p:txBody>
      </p:sp>
      <p:cxnSp>
        <p:nvCxnSpPr>
          <p:cNvPr id="37" name="Rechte verbindingslijn met pijl 36">
            <a:extLst>
              <a:ext uri="{FF2B5EF4-FFF2-40B4-BE49-F238E27FC236}">
                <a16:creationId xmlns:a16="http://schemas.microsoft.com/office/drawing/2014/main" id="{17D00958-1086-D92D-43A1-F5AEC4EDD9FF}"/>
              </a:ext>
            </a:extLst>
          </p:cNvPr>
          <p:cNvCxnSpPr>
            <a:cxnSpLocks/>
            <a:stCxn id="4" idx="0"/>
            <a:endCxn id="18" idx="2"/>
          </p:cNvCxnSpPr>
          <p:nvPr/>
        </p:nvCxnSpPr>
        <p:spPr>
          <a:xfrm flipH="1" flipV="1">
            <a:off x="10823614" y="3218079"/>
            <a:ext cx="951423" cy="16348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5" name="Rechte verbindingslijn met pijl 44">
            <a:extLst>
              <a:ext uri="{FF2B5EF4-FFF2-40B4-BE49-F238E27FC236}">
                <a16:creationId xmlns:a16="http://schemas.microsoft.com/office/drawing/2014/main" id="{99AB4F38-EB5E-F8EA-8EBB-A9357CFC011C}"/>
              </a:ext>
            </a:extLst>
          </p:cNvPr>
          <p:cNvCxnSpPr>
            <a:cxnSpLocks/>
            <a:stCxn id="13" idx="0"/>
            <a:endCxn id="4" idx="2"/>
          </p:cNvCxnSpPr>
          <p:nvPr/>
        </p:nvCxnSpPr>
        <p:spPr>
          <a:xfrm flipH="1" flipV="1">
            <a:off x="11775037" y="4090277"/>
            <a:ext cx="57106" cy="29205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52" name="Rechte verbindingslijn met pijl 51">
            <a:extLst>
              <a:ext uri="{FF2B5EF4-FFF2-40B4-BE49-F238E27FC236}">
                <a16:creationId xmlns:a16="http://schemas.microsoft.com/office/drawing/2014/main" id="{76E6AA03-EAA6-DE9F-AEA9-78620EFAD256}"/>
              </a:ext>
            </a:extLst>
          </p:cNvPr>
          <p:cNvCxnSpPr>
            <a:cxnSpLocks/>
            <a:stCxn id="24" idx="0"/>
            <a:endCxn id="14" idx="2"/>
          </p:cNvCxnSpPr>
          <p:nvPr/>
        </p:nvCxnSpPr>
        <p:spPr>
          <a:xfrm flipV="1">
            <a:off x="3931162" y="4090279"/>
            <a:ext cx="217535" cy="309138"/>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55" name="Rechte verbindingslijn met pijl 54">
            <a:extLst>
              <a:ext uri="{FF2B5EF4-FFF2-40B4-BE49-F238E27FC236}">
                <a16:creationId xmlns:a16="http://schemas.microsoft.com/office/drawing/2014/main" id="{1C900170-897C-3676-BB59-CA19592298FE}"/>
              </a:ext>
            </a:extLst>
          </p:cNvPr>
          <p:cNvCxnSpPr>
            <a:cxnSpLocks/>
            <a:stCxn id="14" idx="0"/>
            <a:endCxn id="7" idx="2"/>
          </p:cNvCxnSpPr>
          <p:nvPr/>
        </p:nvCxnSpPr>
        <p:spPr>
          <a:xfrm flipV="1">
            <a:off x="4148697" y="3202631"/>
            <a:ext cx="5849" cy="18301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58" name="Rechte verbindingslijn met pijl 57">
            <a:extLst>
              <a:ext uri="{FF2B5EF4-FFF2-40B4-BE49-F238E27FC236}">
                <a16:creationId xmlns:a16="http://schemas.microsoft.com/office/drawing/2014/main" id="{6443EA1D-B851-72FA-2050-7E1691AF4D00}"/>
              </a:ext>
            </a:extLst>
          </p:cNvPr>
          <p:cNvCxnSpPr>
            <a:cxnSpLocks/>
            <a:stCxn id="263" idx="0"/>
            <a:endCxn id="7" idx="2"/>
          </p:cNvCxnSpPr>
          <p:nvPr/>
        </p:nvCxnSpPr>
        <p:spPr>
          <a:xfrm flipH="1" flipV="1">
            <a:off x="4154546" y="3202631"/>
            <a:ext cx="1529814" cy="19025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61" name="Rechte verbindingslijn met pijl 60">
            <a:extLst>
              <a:ext uri="{FF2B5EF4-FFF2-40B4-BE49-F238E27FC236}">
                <a16:creationId xmlns:a16="http://schemas.microsoft.com/office/drawing/2014/main" id="{87938889-FE01-1FB6-59EB-82F25BD267D3}"/>
              </a:ext>
            </a:extLst>
          </p:cNvPr>
          <p:cNvCxnSpPr>
            <a:cxnSpLocks/>
            <a:stCxn id="24" idx="0"/>
            <a:endCxn id="263" idx="2"/>
          </p:cNvCxnSpPr>
          <p:nvPr/>
        </p:nvCxnSpPr>
        <p:spPr>
          <a:xfrm flipV="1">
            <a:off x="3931162" y="4094357"/>
            <a:ext cx="1753198" cy="30505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68" name="Tekstvak 67">
            <a:extLst>
              <a:ext uri="{FF2B5EF4-FFF2-40B4-BE49-F238E27FC236}">
                <a16:creationId xmlns:a16="http://schemas.microsoft.com/office/drawing/2014/main" id="{E5C0B613-C0C7-1126-9DF5-541146BE2C12}"/>
              </a:ext>
            </a:extLst>
          </p:cNvPr>
          <p:cNvSpPr txBox="1"/>
          <p:nvPr/>
        </p:nvSpPr>
        <p:spPr>
          <a:xfrm>
            <a:off x="595784" y="3387951"/>
            <a:ext cx="1260695" cy="695853"/>
          </a:xfrm>
          <a:prstGeom prst="roundRect">
            <a:avLst/>
          </a:prstGeom>
          <a:solidFill>
            <a:srgbClr val="FFBB4E"/>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Volwassenen durven zich meer open te stellen</a:t>
            </a:r>
          </a:p>
        </p:txBody>
      </p:sp>
      <p:cxnSp>
        <p:nvCxnSpPr>
          <p:cNvPr id="69" name="Rechte verbindingslijn met pijl 68">
            <a:extLst>
              <a:ext uri="{FF2B5EF4-FFF2-40B4-BE49-F238E27FC236}">
                <a16:creationId xmlns:a16="http://schemas.microsoft.com/office/drawing/2014/main" id="{D7E5AAD2-71F0-DA91-83F3-D1186F4E41B9}"/>
              </a:ext>
            </a:extLst>
          </p:cNvPr>
          <p:cNvCxnSpPr>
            <a:cxnSpLocks/>
            <a:stCxn id="34" idx="0"/>
            <a:endCxn id="68" idx="2"/>
          </p:cNvCxnSpPr>
          <p:nvPr/>
        </p:nvCxnSpPr>
        <p:spPr>
          <a:xfrm flipH="1" flipV="1">
            <a:off x="1226131" y="4083804"/>
            <a:ext cx="646426" cy="29368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81" name="Tekstvak 80">
            <a:extLst>
              <a:ext uri="{FF2B5EF4-FFF2-40B4-BE49-F238E27FC236}">
                <a16:creationId xmlns:a16="http://schemas.microsoft.com/office/drawing/2014/main" id="{EAD81E78-C49F-DB09-3A7B-D6C4869E8CA1}"/>
              </a:ext>
            </a:extLst>
          </p:cNvPr>
          <p:cNvSpPr txBox="1"/>
          <p:nvPr/>
        </p:nvSpPr>
        <p:spPr>
          <a:xfrm>
            <a:off x="2024715" y="3392888"/>
            <a:ext cx="1325619" cy="707550"/>
          </a:xfrm>
          <a:prstGeom prst="roundRect">
            <a:avLst/>
          </a:prstGeom>
          <a:solidFill>
            <a:srgbClr val="FFBB4E"/>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Volwassenen kunnen gerichtere hulpvragen stellen</a:t>
            </a:r>
          </a:p>
        </p:txBody>
      </p:sp>
      <p:cxnSp>
        <p:nvCxnSpPr>
          <p:cNvPr id="84" name="Rechte verbindingslijn met pijl 83">
            <a:extLst>
              <a:ext uri="{FF2B5EF4-FFF2-40B4-BE49-F238E27FC236}">
                <a16:creationId xmlns:a16="http://schemas.microsoft.com/office/drawing/2014/main" id="{92FEC837-F87D-B0BE-A184-3E3922AC6F1B}"/>
              </a:ext>
            </a:extLst>
          </p:cNvPr>
          <p:cNvCxnSpPr>
            <a:cxnSpLocks/>
            <a:stCxn id="24" idx="0"/>
            <a:endCxn id="81" idx="2"/>
          </p:cNvCxnSpPr>
          <p:nvPr/>
        </p:nvCxnSpPr>
        <p:spPr>
          <a:xfrm flipH="1" flipV="1">
            <a:off x="2687525" y="4100437"/>
            <a:ext cx="1243638" cy="29897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94" name="Rechte verbindingslijn met pijl 93">
            <a:extLst>
              <a:ext uri="{FF2B5EF4-FFF2-40B4-BE49-F238E27FC236}">
                <a16:creationId xmlns:a16="http://schemas.microsoft.com/office/drawing/2014/main" id="{DCAD8C76-ADF9-06D5-1F48-31FA1736F690}"/>
              </a:ext>
            </a:extLst>
          </p:cNvPr>
          <p:cNvCxnSpPr>
            <a:cxnSpLocks/>
            <a:stCxn id="68" idx="3"/>
            <a:endCxn id="81" idx="1"/>
          </p:cNvCxnSpPr>
          <p:nvPr/>
        </p:nvCxnSpPr>
        <p:spPr>
          <a:xfrm>
            <a:off x="1856479" y="3735878"/>
            <a:ext cx="168236" cy="1078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15" name="Rechte verbindingslijn met pijl 114">
            <a:extLst>
              <a:ext uri="{FF2B5EF4-FFF2-40B4-BE49-F238E27FC236}">
                <a16:creationId xmlns:a16="http://schemas.microsoft.com/office/drawing/2014/main" id="{24F93FF6-8F88-6DFF-ACC6-8411D0B2B561}"/>
              </a:ext>
            </a:extLst>
          </p:cNvPr>
          <p:cNvCxnSpPr>
            <a:cxnSpLocks/>
            <a:stCxn id="81" idx="0"/>
            <a:endCxn id="7" idx="2"/>
          </p:cNvCxnSpPr>
          <p:nvPr/>
        </p:nvCxnSpPr>
        <p:spPr>
          <a:xfrm flipV="1">
            <a:off x="2687525" y="3202631"/>
            <a:ext cx="1467021" cy="19025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32" name="Rechte verbindingslijn met pijl 131">
            <a:extLst>
              <a:ext uri="{FF2B5EF4-FFF2-40B4-BE49-F238E27FC236}">
                <a16:creationId xmlns:a16="http://schemas.microsoft.com/office/drawing/2014/main" id="{B9440B3F-62D4-3446-5785-00B95FCF0B83}"/>
              </a:ext>
            </a:extLst>
          </p:cNvPr>
          <p:cNvCxnSpPr>
            <a:cxnSpLocks/>
            <a:stCxn id="26" idx="0"/>
            <a:endCxn id="68" idx="2"/>
          </p:cNvCxnSpPr>
          <p:nvPr/>
        </p:nvCxnSpPr>
        <p:spPr>
          <a:xfrm flipH="1" flipV="1">
            <a:off x="1226132" y="4083804"/>
            <a:ext cx="4797144" cy="29941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46" name="Tekstvak 145">
            <a:extLst>
              <a:ext uri="{FF2B5EF4-FFF2-40B4-BE49-F238E27FC236}">
                <a16:creationId xmlns:a16="http://schemas.microsoft.com/office/drawing/2014/main" id="{AC84352E-34C7-062D-CF9A-1E4CC9597FA2}"/>
              </a:ext>
            </a:extLst>
          </p:cNvPr>
          <p:cNvSpPr txBox="1"/>
          <p:nvPr/>
        </p:nvSpPr>
        <p:spPr>
          <a:xfrm>
            <a:off x="7057431" y="3388126"/>
            <a:ext cx="1968961" cy="701470"/>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Volwassenen weten (beter) waar ze terecht kunnen voor (toekomstige) vragen</a:t>
            </a:r>
          </a:p>
        </p:txBody>
      </p:sp>
      <p:cxnSp>
        <p:nvCxnSpPr>
          <p:cNvPr id="160" name="Rechte verbindingslijn met pijl 159">
            <a:extLst>
              <a:ext uri="{FF2B5EF4-FFF2-40B4-BE49-F238E27FC236}">
                <a16:creationId xmlns:a16="http://schemas.microsoft.com/office/drawing/2014/main" id="{F1561574-E110-4C5E-6652-FF8DD38AE5A1}"/>
              </a:ext>
            </a:extLst>
          </p:cNvPr>
          <p:cNvCxnSpPr>
            <a:cxnSpLocks/>
            <a:stCxn id="21" idx="1"/>
            <a:endCxn id="29" idx="3"/>
          </p:cNvCxnSpPr>
          <p:nvPr/>
        </p:nvCxnSpPr>
        <p:spPr>
          <a:xfrm flipH="1">
            <a:off x="9041088" y="3726050"/>
            <a:ext cx="151053" cy="99325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8" name="Tekstvak 7">
            <a:extLst>
              <a:ext uri="{FF2B5EF4-FFF2-40B4-BE49-F238E27FC236}">
                <a16:creationId xmlns:a16="http://schemas.microsoft.com/office/drawing/2014/main" id="{BEA37137-6105-C40E-9AA1-0D207371CB0A}"/>
              </a:ext>
            </a:extLst>
          </p:cNvPr>
          <p:cNvSpPr txBox="1"/>
          <p:nvPr/>
        </p:nvSpPr>
        <p:spPr>
          <a:xfrm>
            <a:off x="8568926" y="5262069"/>
            <a:ext cx="1320094" cy="544371"/>
          </a:xfrm>
          <a:prstGeom prst="roundRect">
            <a:avLst/>
          </a:prstGeom>
          <a:noFill/>
          <a:ln>
            <a:solidFill>
              <a:srgbClr val="FFC000"/>
            </a:solidFill>
            <a:prstDash val="dash"/>
          </a:ln>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 </a:t>
            </a:r>
            <a:r>
              <a:rPr lang="nl-NL" sz="1050" err="1">
                <a:solidFill>
                  <a:srgbClr val="445469"/>
                </a:solidFill>
                <a:latin typeface="Century Gothic" panose="020F0302020204030204"/>
              </a:rPr>
              <a:t>samenwerkings-partners</a:t>
            </a:r>
            <a:endParaRPr lang="nl-NL" sz="1050">
              <a:solidFill>
                <a:srgbClr val="445469"/>
              </a:solidFill>
              <a:latin typeface="Century Gothic" panose="020F0302020204030204"/>
            </a:endParaRPr>
          </a:p>
          <a:p>
            <a:pPr algn="ctr" defTabSz="960120"/>
            <a:r>
              <a:rPr lang="nl-NL" sz="1050">
                <a:solidFill>
                  <a:srgbClr val="445469"/>
                </a:solidFill>
                <a:latin typeface="Century Gothic" panose="020F0302020204030204"/>
              </a:rPr>
              <a:t># bijeenkomsten</a:t>
            </a:r>
          </a:p>
        </p:txBody>
      </p:sp>
      <p:cxnSp>
        <p:nvCxnSpPr>
          <p:cNvPr id="133" name="Rechte verbindingslijn met pijl 132">
            <a:extLst>
              <a:ext uri="{FF2B5EF4-FFF2-40B4-BE49-F238E27FC236}">
                <a16:creationId xmlns:a16="http://schemas.microsoft.com/office/drawing/2014/main" id="{F2813F40-8D06-E1EC-13C3-99A909A1C92D}"/>
              </a:ext>
            </a:extLst>
          </p:cNvPr>
          <p:cNvCxnSpPr>
            <a:cxnSpLocks/>
            <a:stCxn id="21" idx="0"/>
            <a:endCxn id="18" idx="2"/>
          </p:cNvCxnSpPr>
          <p:nvPr/>
        </p:nvCxnSpPr>
        <p:spPr>
          <a:xfrm flipV="1">
            <a:off x="9993181" y="3218079"/>
            <a:ext cx="830432" cy="15361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48" name="Tekstvak 147">
            <a:extLst>
              <a:ext uri="{FF2B5EF4-FFF2-40B4-BE49-F238E27FC236}">
                <a16:creationId xmlns:a16="http://schemas.microsoft.com/office/drawing/2014/main" id="{17CEBBA3-2A67-84E2-2999-42BEC70B1FB2}"/>
              </a:ext>
            </a:extLst>
          </p:cNvPr>
          <p:cNvSpPr txBox="1"/>
          <p:nvPr/>
        </p:nvSpPr>
        <p:spPr>
          <a:xfrm>
            <a:off x="6665163" y="4365220"/>
            <a:ext cx="820602" cy="711518"/>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(Urgente) vraag is sneller opgelost</a:t>
            </a:r>
          </a:p>
        </p:txBody>
      </p:sp>
      <p:cxnSp>
        <p:nvCxnSpPr>
          <p:cNvPr id="176" name="Rechte verbindingslijn met pijl 175">
            <a:extLst>
              <a:ext uri="{FF2B5EF4-FFF2-40B4-BE49-F238E27FC236}">
                <a16:creationId xmlns:a16="http://schemas.microsoft.com/office/drawing/2014/main" id="{AFE04AD2-3419-5C62-592A-59F3E33B455D}"/>
              </a:ext>
            </a:extLst>
          </p:cNvPr>
          <p:cNvCxnSpPr>
            <a:cxnSpLocks/>
            <a:stCxn id="29" idx="0"/>
            <a:endCxn id="146" idx="2"/>
          </p:cNvCxnSpPr>
          <p:nvPr/>
        </p:nvCxnSpPr>
        <p:spPr>
          <a:xfrm flipH="1" flipV="1">
            <a:off x="8041912" y="4089596"/>
            <a:ext cx="250663" cy="27394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79" name="Rechte verbindingslijn met pijl 178">
            <a:extLst>
              <a:ext uri="{FF2B5EF4-FFF2-40B4-BE49-F238E27FC236}">
                <a16:creationId xmlns:a16="http://schemas.microsoft.com/office/drawing/2014/main" id="{4CF49919-D424-622D-4B19-4703CE45771F}"/>
              </a:ext>
            </a:extLst>
          </p:cNvPr>
          <p:cNvCxnSpPr>
            <a:cxnSpLocks/>
            <a:endCxn id="146" idx="2"/>
          </p:cNvCxnSpPr>
          <p:nvPr/>
        </p:nvCxnSpPr>
        <p:spPr>
          <a:xfrm flipV="1">
            <a:off x="6998169" y="4089596"/>
            <a:ext cx="1043743" cy="29474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263" name="Tekstvak 262">
            <a:extLst>
              <a:ext uri="{FF2B5EF4-FFF2-40B4-BE49-F238E27FC236}">
                <a16:creationId xmlns:a16="http://schemas.microsoft.com/office/drawing/2014/main" id="{D89A9AD6-4E2A-CE51-4F7F-4DADBD38CE97}"/>
              </a:ext>
            </a:extLst>
          </p:cNvPr>
          <p:cNvSpPr txBox="1"/>
          <p:nvPr/>
        </p:nvSpPr>
        <p:spPr>
          <a:xfrm>
            <a:off x="4944391" y="3392888"/>
            <a:ext cx="1479938" cy="701470"/>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Volwassenen hebben meer zicht in hun eigen ontwikkel- potentieel</a:t>
            </a:r>
          </a:p>
        </p:txBody>
      </p:sp>
      <p:sp>
        <p:nvSpPr>
          <p:cNvPr id="331" name="Ovaal 330">
            <a:extLst>
              <a:ext uri="{FF2B5EF4-FFF2-40B4-BE49-F238E27FC236}">
                <a16:creationId xmlns:a16="http://schemas.microsoft.com/office/drawing/2014/main" id="{3E6C7A2D-EAFA-2133-1979-1BCE08AB48FA}"/>
              </a:ext>
            </a:extLst>
          </p:cNvPr>
          <p:cNvSpPr/>
          <p:nvPr/>
        </p:nvSpPr>
        <p:spPr>
          <a:xfrm>
            <a:off x="28767" y="7317400"/>
            <a:ext cx="276201" cy="144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60120"/>
            <a:r>
              <a:rPr lang="nl-NL" sz="945">
                <a:solidFill>
                  <a:srgbClr val="FFFFFF"/>
                </a:solidFill>
                <a:latin typeface="Century Gothic" panose="020F0302020204030204"/>
              </a:rPr>
              <a:t>1</a:t>
            </a:r>
          </a:p>
        </p:txBody>
      </p:sp>
      <p:sp>
        <p:nvSpPr>
          <p:cNvPr id="332" name="Tekstvak 331">
            <a:extLst>
              <a:ext uri="{FF2B5EF4-FFF2-40B4-BE49-F238E27FC236}">
                <a16:creationId xmlns:a16="http://schemas.microsoft.com/office/drawing/2014/main" id="{5D16FBDE-39E3-8378-BFD2-7293FB7221A0}"/>
              </a:ext>
            </a:extLst>
          </p:cNvPr>
          <p:cNvSpPr txBox="1"/>
          <p:nvPr/>
        </p:nvSpPr>
        <p:spPr>
          <a:xfrm>
            <a:off x="7181" y="7087453"/>
            <a:ext cx="3234446" cy="237757"/>
          </a:xfrm>
          <a:prstGeom prst="rect">
            <a:avLst/>
          </a:prstGeom>
          <a:noFill/>
        </p:spPr>
        <p:txBody>
          <a:bodyPr wrap="square" rtlCol="0">
            <a:spAutoFit/>
          </a:bodyPr>
          <a:lstStyle/>
          <a:p>
            <a:pPr defTabSz="960120"/>
            <a:r>
              <a:rPr lang="nl-NL" sz="945" b="1">
                <a:solidFill>
                  <a:srgbClr val="DAA500"/>
                </a:solidFill>
                <a:latin typeface="Century Gothic" panose="020F0302020204030204"/>
              </a:rPr>
              <a:t>Belangrijkste randvoorwaarden / uitgangspunten:</a:t>
            </a:r>
          </a:p>
        </p:txBody>
      </p:sp>
      <p:sp>
        <p:nvSpPr>
          <p:cNvPr id="333" name="Ovaal 332">
            <a:extLst>
              <a:ext uri="{FF2B5EF4-FFF2-40B4-BE49-F238E27FC236}">
                <a16:creationId xmlns:a16="http://schemas.microsoft.com/office/drawing/2014/main" id="{DDA101D2-45EA-4F5E-AABD-7B2C8FE75C72}"/>
              </a:ext>
            </a:extLst>
          </p:cNvPr>
          <p:cNvSpPr/>
          <p:nvPr/>
        </p:nvSpPr>
        <p:spPr>
          <a:xfrm>
            <a:off x="10072599" y="4168324"/>
            <a:ext cx="276201" cy="144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60120"/>
            <a:r>
              <a:rPr lang="nl-NL" sz="1050">
                <a:solidFill>
                  <a:srgbClr val="FFFFFF"/>
                </a:solidFill>
                <a:latin typeface="Century Gothic" panose="020F0302020204030204"/>
              </a:rPr>
              <a:t>6</a:t>
            </a:r>
          </a:p>
        </p:txBody>
      </p:sp>
      <p:sp>
        <p:nvSpPr>
          <p:cNvPr id="334" name="Ovaal 333">
            <a:extLst>
              <a:ext uri="{FF2B5EF4-FFF2-40B4-BE49-F238E27FC236}">
                <a16:creationId xmlns:a16="http://schemas.microsoft.com/office/drawing/2014/main" id="{07EE9A7F-C523-CB15-559E-1D39AB861E28}"/>
              </a:ext>
            </a:extLst>
          </p:cNvPr>
          <p:cNvSpPr/>
          <p:nvPr/>
        </p:nvSpPr>
        <p:spPr>
          <a:xfrm>
            <a:off x="26254" y="7575814"/>
            <a:ext cx="276201" cy="144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60120"/>
            <a:r>
              <a:rPr lang="nl-NL" sz="945">
                <a:solidFill>
                  <a:srgbClr val="FFFFFF"/>
                </a:solidFill>
                <a:latin typeface="Century Gothic" panose="020F0302020204030204"/>
              </a:rPr>
              <a:t>2</a:t>
            </a:r>
          </a:p>
        </p:txBody>
      </p:sp>
      <p:sp>
        <p:nvSpPr>
          <p:cNvPr id="335" name="Ovaal 334">
            <a:extLst>
              <a:ext uri="{FF2B5EF4-FFF2-40B4-BE49-F238E27FC236}">
                <a16:creationId xmlns:a16="http://schemas.microsoft.com/office/drawing/2014/main" id="{EEDBA1F1-954F-99E1-FFAC-2EFD98115E70}"/>
              </a:ext>
            </a:extLst>
          </p:cNvPr>
          <p:cNvSpPr/>
          <p:nvPr/>
        </p:nvSpPr>
        <p:spPr>
          <a:xfrm>
            <a:off x="3262537" y="4189332"/>
            <a:ext cx="276201" cy="144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60120"/>
            <a:r>
              <a:rPr lang="nl-NL" sz="945">
                <a:solidFill>
                  <a:srgbClr val="FFFFFF"/>
                </a:solidFill>
                <a:latin typeface="Century Gothic" panose="020F0302020204030204"/>
              </a:rPr>
              <a:t>3</a:t>
            </a:r>
          </a:p>
        </p:txBody>
      </p:sp>
      <p:sp>
        <p:nvSpPr>
          <p:cNvPr id="338" name="Tekstvak 337">
            <a:extLst>
              <a:ext uri="{FF2B5EF4-FFF2-40B4-BE49-F238E27FC236}">
                <a16:creationId xmlns:a16="http://schemas.microsoft.com/office/drawing/2014/main" id="{745E49EB-CB09-35BB-41F6-F8A8808D98CE}"/>
              </a:ext>
            </a:extLst>
          </p:cNvPr>
          <p:cNvSpPr txBox="1"/>
          <p:nvPr/>
        </p:nvSpPr>
        <p:spPr>
          <a:xfrm>
            <a:off x="20888" y="8097444"/>
            <a:ext cx="12634646" cy="496290"/>
          </a:xfrm>
          <a:prstGeom prst="rect">
            <a:avLst/>
          </a:prstGeom>
          <a:noFill/>
        </p:spPr>
        <p:txBody>
          <a:bodyPr wrap="square" rtlCol="0">
            <a:spAutoFit/>
          </a:bodyPr>
          <a:lstStyle/>
          <a:p>
            <a:pPr defTabSz="960120"/>
            <a:r>
              <a:rPr lang="nl-NL" sz="840" i="1">
                <a:solidFill>
                  <a:srgbClr val="008ACE"/>
                </a:solidFill>
                <a:latin typeface="Century Gothic" panose="020F0302020204030204"/>
              </a:rPr>
              <a:t>Disclaimer: De basisvaardigheden staan nauw met elkaar in verbinding, in alle gevallen is de verbinding nodig met de bredere context van  basisvaardigheden rond (</a:t>
            </a:r>
            <a:r>
              <a:rPr lang="nl-NL" sz="840" i="1" err="1">
                <a:solidFill>
                  <a:srgbClr val="008ACE"/>
                </a:solidFill>
                <a:latin typeface="Century Gothic" panose="020F0302020204030204"/>
              </a:rPr>
              <a:t>digi</a:t>
            </a:r>
            <a:r>
              <a:rPr lang="nl-NL" sz="840" i="1">
                <a:solidFill>
                  <a:srgbClr val="008ACE"/>
                </a:solidFill>
                <a:latin typeface="Century Gothic" panose="020F0302020204030204"/>
              </a:rPr>
              <a:t>)taal, </a:t>
            </a:r>
            <a:r>
              <a:rPr lang="nl-NL" sz="840" i="1" err="1">
                <a:solidFill>
                  <a:srgbClr val="008ACE"/>
                </a:solidFill>
                <a:latin typeface="Century Gothic" panose="020F0302020204030204"/>
              </a:rPr>
              <a:t>gecijferdheid</a:t>
            </a:r>
            <a:r>
              <a:rPr lang="nl-NL" sz="840" i="1">
                <a:solidFill>
                  <a:srgbClr val="008ACE"/>
                </a:solidFill>
                <a:latin typeface="Century Gothic" panose="020F0302020204030204"/>
              </a:rPr>
              <a:t>, gezondheid, juridische en financiële basisvaardigheden en werk en inkomen nodig om volwaardige participatie in de maatschappij mogelijk te maken.</a:t>
            </a:r>
          </a:p>
          <a:p>
            <a:pPr defTabSz="960120"/>
            <a:r>
              <a:rPr lang="nl-NL" sz="945">
                <a:solidFill>
                  <a:srgbClr val="008ACE"/>
                </a:solidFill>
                <a:latin typeface="Century Gothic" panose="020F0302020204030204"/>
              </a:rPr>
              <a:t> </a:t>
            </a:r>
          </a:p>
        </p:txBody>
      </p:sp>
      <p:sp>
        <p:nvSpPr>
          <p:cNvPr id="340" name="Ovaal 339">
            <a:extLst>
              <a:ext uri="{FF2B5EF4-FFF2-40B4-BE49-F238E27FC236}">
                <a16:creationId xmlns:a16="http://schemas.microsoft.com/office/drawing/2014/main" id="{785BE770-9803-2824-DDF7-3E31E4C6ED4F}"/>
              </a:ext>
            </a:extLst>
          </p:cNvPr>
          <p:cNvSpPr/>
          <p:nvPr/>
        </p:nvSpPr>
        <p:spPr>
          <a:xfrm>
            <a:off x="20888" y="7812994"/>
            <a:ext cx="276201" cy="144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60120"/>
            <a:r>
              <a:rPr lang="nl-NL" sz="945">
                <a:solidFill>
                  <a:srgbClr val="FFFFFF"/>
                </a:solidFill>
                <a:latin typeface="Century Gothic" panose="020F0302020204030204"/>
              </a:rPr>
              <a:t>3</a:t>
            </a:r>
          </a:p>
        </p:txBody>
      </p:sp>
      <p:sp>
        <p:nvSpPr>
          <p:cNvPr id="344" name="Ovaal 343">
            <a:extLst>
              <a:ext uri="{FF2B5EF4-FFF2-40B4-BE49-F238E27FC236}">
                <a16:creationId xmlns:a16="http://schemas.microsoft.com/office/drawing/2014/main" id="{E12ADF75-6488-48CC-0FC9-88FBBEFA0981}"/>
              </a:ext>
            </a:extLst>
          </p:cNvPr>
          <p:cNvSpPr/>
          <p:nvPr/>
        </p:nvSpPr>
        <p:spPr>
          <a:xfrm>
            <a:off x="5910062" y="5076738"/>
            <a:ext cx="276201" cy="144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60120"/>
            <a:r>
              <a:rPr lang="nl-NL" sz="945">
                <a:solidFill>
                  <a:srgbClr val="FFFFFF"/>
                </a:solidFill>
                <a:latin typeface="Century Gothic" panose="020F0302020204030204"/>
              </a:rPr>
              <a:t>4</a:t>
            </a:r>
          </a:p>
        </p:txBody>
      </p:sp>
      <p:sp>
        <p:nvSpPr>
          <p:cNvPr id="345" name="Tekstvak 344">
            <a:extLst>
              <a:ext uri="{FF2B5EF4-FFF2-40B4-BE49-F238E27FC236}">
                <a16:creationId xmlns:a16="http://schemas.microsoft.com/office/drawing/2014/main" id="{E74DE342-8944-F6F5-22D4-1995F6A682DB}"/>
              </a:ext>
            </a:extLst>
          </p:cNvPr>
          <p:cNvSpPr txBox="1"/>
          <p:nvPr/>
        </p:nvSpPr>
        <p:spPr>
          <a:xfrm>
            <a:off x="267942" y="7546189"/>
            <a:ext cx="5521115" cy="367024"/>
          </a:xfrm>
          <a:prstGeom prst="rect">
            <a:avLst/>
          </a:prstGeom>
          <a:noFill/>
        </p:spPr>
        <p:txBody>
          <a:bodyPr wrap="square" rtlCol="0">
            <a:spAutoFit/>
          </a:bodyPr>
          <a:lstStyle/>
          <a:p>
            <a:pPr defTabSz="960120"/>
            <a:r>
              <a:rPr lang="nl-NL" sz="840">
                <a:solidFill>
                  <a:srgbClr val="008ACE"/>
                </a:solidFill>
                <a:latin typeface="Century Gothic" panose="020F0302020204030204"/>
              </a:rPr>
              <a:t>Het aanbod is behoefte-gestuurd en contextgericht</a:t>
            </a:r>
          </a:p>
          <a:p>
            <a:pPr defTabSz="960120"/>
            <a:endParaRPr lang="nl-NL" sz="945">
              <a:solidFill>
                <a:srgbClr val="008ACE"/>
              </a:solidFill>
              <a:latin typeface="Century Gothic" panose="020F0302020204030204"/>
            </a:endParaRPr>
          </a:p>
        </p:txBody>
      </p:sp>
      <p:sp>
        <p:nvSpPr>
          <p:cNvPr id="346" name="Tekstvak 345">
            <a:extLst>
              <a:ext uri="{FF2B5EF4-FFF2-40B4-BE49-F238E27FC236}">
                <a16:creationId xmlns:a16="http://schemas.microsoft.com/office/drawing/2014/main" id="{039BDE70-74BC-D3D5-9A0B-0CF116B1F14C}"/>
              </a:ext>
            </a:extLst>
          </p:cNvPr>
          <p:cNvSpPr txBox="1"/>
          <p:nvPr/>
        </p:nvSpPr>
        <p:spPr>
          <a:xfrm>
            <a:off x="255524" y="7770707"/>
            <a:ext cx="4459963" cy="350865"/>
          </a:xfrm>
          <a:prstGeom prst="rect">
            <a:avLst/>
          </a:prstGeom>
          <a:noFill/>
        </p:spPr>
        <p:txBody>
          <a:bodyPr wrap="square" rtlCol="0">
            <a:spAutoFit/>
          </a:bodyPr>
          <a:lstStyle/>
          <a:p>
            <a:pPr defTabSz="960120"/>
            <a:r>
              <a:rPr lang="nl-NL" sz="840">
                <a:solidFill>
                  <a:srgbClr val="008ACE"/>
                </a:solidFill>
                <a:latin typeface="Century Gothic" panose="020F0302020204030204"/>
              </a:rPr>
              <a:t>De doelgroep heeft een positieve leerervaring en is bereid om nieuwe dingen te leren</a:t>
            </a:r>
          </a:p>
        </p:txBody>
      </p:sp>
      <p:sp>
        <p:nvSpPr>
          <p:cNvPr id="347" name="Tekstvak 346">
            <a:extLst>
              <a:ext uri="{FF2B5EF4-FFF2-40B4-BE49-F238E27FC236}">
                <a16:creationId xmlns:a16="http://schemas.microsoft.com/office/drawing/2014/main" id="{55A48C55-ABF1-DCAC-7058-14571C363401}"/>
              </a:ext>
            </a:extLst>
          </p:cNvPr>
          <p:cNvSpPr txBox="1"/>
          <p:nvPr/>
        </p:nvSpPr>
        <p:spPr>
          <a:xfrm>
            <a:off x="5071082" y="7231768"/>
            <a:ext cx="4153513" cy="350865"/>
          </a:xfrm>
          <a:prstGeom prst="rect">
            <a:avLst/>
          </a:prstGeom>
          <a:noFill/>
        </p:spPr>
        <p:txBody>
          <a:bodyPr wrap="square" rtlCol="0">
            <a:spAutoFit/>
          </a:bodyPr>
          <a:lstStyle/>
          <a:p>
            <a:pPr defTabSz="960120"/>
            <a:r>
              <a:rPr lang="nl-NL" sz="840">
                <a:solidFill>
                  <a:srgbClr val="008ACE"/>
                </a:solidFill>
                <a:latin typeface="Century Gothic" panose="020F0302020204030204"/>
              </a:rPr>
              <a:t>Volwassenen ervaren een veilige en laagdrempelige omgeving om hun vraag te stellen</a:t>
            </a:r>
          </a:p>
        </p:txBody>
      </p:sp>
      <p:sp>
        <p:nvSpPr>
          <p:cNvPr id="348" name="Ovaal 347">
            <a:extLst>
              <a:ext uri="{FF2B5EF4-FFF2-40B4-BE49-F238E27FC236}">
                <a16:creationId xmlns:a16="http://schemas.microsoft.com/office/drawing/2014/main" id="{9EE7363A-7424-1D00-A8DA-4D044466799B}"/>
              </a:ext>
            </a:extLst>
          </p:cNvPr>
          <p:cNvSpPr/>
          <p:nvPr/>
        </p:nvSpPr>
        <p:spPr>
          <a:xfrm>
            <a:off x="4822012" y="7300227"/>
            <a:ext cx="276201" cy="144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60120"/>
            <a:r>
              <a:rPr lang="nl-NL" sz="945">
                <a:solidFill>
                  <a:srgbClr val="FFFFFF"/>
                </a:solidFill>
                <a:latin typeface="Century Gothic" panose="020F0302020204030204"/>
              </a:rPr>
              <a:t>4</a:t>
            </a:r>
          </a:p>
        </p:txBody>
      </p:sp>
      <p:sp>
        <p:nvSpPr>
          <p:cNvPr id="349" name="Ovaal 348">
            <a:extLst>
              <a:ext uri="{FF2B5EF4-FFF2-40B4-BE49-F238E27FC236}">
                <a16:creationId xmlns:a16="http://schemas.microsoft.com/office/drawing/2014/main" id="{B2625AAE-46EE-6420-6B10-14A376FC65A4}"/>
              </a:ext>
            </a:extLst>
          </p:cNvPr>
          <p:cNvSpPr/>
          <p:nvPr/>
        </p:nvSpPr>
        <p:spPr>
          <a:xfrm>
            <a:off x="4819500" y="7548844"/>
            <a:ext cx="276201" cy="144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60120"/>
            <a:r>
              <a:rPr lang="nl-NL" sz="945">
                <a:solidFill>
                  <a:srgbClr val="FFFFFF"/>
                </a:solidFill>
                <a:latin typeface="Century Gothic" panose="020F0302020204030204"/>
              </a:rPr>
              <a:t>5</a:t>
            </a:r>
          </a:p>
        </p:txBody>
      </p:sp>
      <p:sp>
        <p:nvSpPr>
          <p:cNvPr id="350" name="Ovaal 349">
            <a:extLst>
              <a:ext uri="{FF2B5EF4-FFF2-40B4-BE49-F238E27FC236}">
                <a16:creationId xmlns:a16="http://schemas.microsoft.com/office/drawing/2014/main" id="{E7C08C4D-932A-4340-4F2A-27E58B1B2134}"/>
              </a:ext>
            </a:extLst>
          </p:cNvPr>
          <p:cNvSpPr/>
          <p:nvPr/>
        </p:nvSpPr>
        <p:spPr>
          <a:xfrm>
            <a:off x="4814134" y="7825214"/>
            <a:ext cx="276201" cy="144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60120"/>
            <a:r>
              <a:rPr lang="nl-NL" sz="945">
                <a:solidFill>
                  <a:srgbClr val="FFFFFF"/>
                </a:solidFill>
                <a:latin typeface="Century Gothic" panose="020F0302020204030204"/>
              </a:rPr>
              <a:t>6</a:t>
            </a:r>
          </a:p>
        </p:txBody>
      </p:sp>
      <p:sp>
        <p:nvSpPr>
          <p:cNvPr id="351" name="Tekstvak 350">
            <a:extLst>
              <a:ext uri="{FF2B5EF4-FFF2-40B4-BE49-F238E27FC236}">
                <a16:creationId xmlns:a16="http://schemas.microsoft.com/office/drawing/2014/main" id="{C4F9C7E9-2236-8A94-7B39-C5BABCAD5103}"/>
              </a:ext>
            </a:extLst>
          </p:cNvPr>
          <p:cNvSpPr txBox="1"/>
          <p:nvPr/>
        </p:nvSpPr>
        <p:spPr>
          <a:xfrm>
            <a:off x="5061187" y="7489215"/>
            <a:ext cx="4163408" cy="350865"/>
          </a:xfrm>
          <a:prstGeom prst="rect">
            <a:avLst/>
          </a:prstGeom>
          <a:noFill/>
        </p:spPr>
        <p:txBody>
          <a:bodyPr wrap="square" rtlCol="0">
            <a:spAutoFit/>
          </a:bodyPr>
          <a:lstStyle/>
          <a:p>
            <a:pPr defTabSz="960120"/>
            <a:r>
              <a:rPr lang="nl-NL" sz="840">
                <a:solidFill>
                  <a:srgbClr val="008ACE"/>
                </a:solidFill>
                <a:latin typeface="Century Gothic" panose="020F0302020204030204"/>
              </a:rPr>
              <a:t>Medewerkers zijn in staat om volwassenen die moeite hebben met </a:t>
            </a:r>
            <a:r>
              <a:rPr lang="nl-NL" sz="840" err="1">
                <a:solidFill>
                  <a:srgbClr val="008ACE"/>
                </a:solidFill>
                <a:latin typeface="Century Gothic" panose="020F0302020204030204"/>
              </a:rPr>
              <a:t>gecijferdheid</a:t>
            </a:r>
            <a:r>
              <a:rPr lang="nl-NL" sz="840">
                <a:solidFill>
                  <a:srgbClr val="008ACE"/>
                </a:solidFill>
                <a:latin typeface="Century Gothic" panose="020F0302020204030204"/>
              </a:rPr>
              <a:t> te signaleren</a:t>
            </a:r>
          </a:p>
        </p:txBody>
      </p:sp>
      <p:sp>
        <p:nvSpPr>
          <p:cNvPr id="352" name="Tekstvak 351">
            <a:extLst>
              <a:ext uri="{FF2B5EF4-FFF2-40B4-BE49-F238E27FC236}">
                <a16:creationId xmlns:a16="http://schemas.microsoft.com/office/drawing/2014/main" id="{7D1ECF22-7409-55E3-A219-C576D4B89B8A}"/>
              </a:ext>
            </a:extLst>
          </p:cNvPr>
          <p:cNvSpPr txBox="1"/>
          <p:nvPr/>
        </p:nvSpPr>
        <p:spPr>
          <a:xfrm>
            <a:off x="5048770" y="7782928"/>
            <a:ext cx="4252393" cy="350865"/>
          </a:xfrm>
          <a:prstGeom prst="rect">
            <a:avLst/>
          </a:prstGeom>
          <a:noFill/>
        </p:spPr>
        <p:txBody>
          <a:bodyPr wrap="square" rtlCol="0">
            <a:spAutoFit/>
          </a:bodyPr>
          <a:lstStyle/>
          <a:p>
            <a:pPr defTabSz="960120"/>
            <a:r>
              <a:rPr lang="nl-NL" sz="840">
                <a:solidFill>
                  <a:srgbClr val="008ACE"/>
                </a:solidFill>
                <a:latin typeface="Century Gothic" panose="020F0302020204030204"/>
              </a:rPr>
              <a:t>(Potentiële) partners in het netwerk willen een actieve samenwerking en een aansluitend aanbod</a:t>
            </a:r>
          </a:p>
        </p:txBody>
      </p:sp>
      <p:sp>
        <p:nvSpPr>
          <p:cNvPr id="353" name="Ovaal 352">
            <a:extLst>
              <a:ext uri="{FF2B5EF4-FFF2-40B4-BE49-F238E27FC236}">
                <a16:creationId xmlns:a16="http://schemas.microsoft.com/office/drawing/2014/main" id="{742C6140-B09C-EC77-956A-34D62ED697E6}"/>
              </a:ext>
            </a:extLst>
          </p:cNvPr>
          <p:cNvSpPr/>
          <p:nvPr/>
        </p:nvSpPr>
        <p:spPr>
          <a:xfrm>
            <a:off x="8281831" y="5071819"/>
            <a:ext cx="276201" cy="144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60120"/>
            <a:r>
              <a:rPr lang="nl-NL" sz="945">
                <a:solidFill>
                  <a:srgbClr val="FFFFFF"/>
                </a:solidFill>
                <a:latin typeface="Century Gothic" panose="020F0302020204030204"/>
              </a:rPr>
              <a:t>5</a:t>
            </a:r>
          </a:p>
        </p:txBody>
      </p:sp>
      <p:sp>
        <p:nvSpPr>
          <p:cNvPr id="354" name="Ovaal 353">
            <a:extLst>
              <a:ext uri="{FF2B5EF4-FFF2-40B4-BE49-F238E27FC236}">
                <a16:creationId xmlns:a16="http://schemas.microsoft.com/office/drawing/2014/main" id="{26B8A9C1-8FD5-CA63-6ABF-1512ED732F24}"/>
              </a:ext>
            </a:extLst>
          </p:cNvPr>
          <p:cNvSpPr/>
          <p:nvPr/>
        </p:nvSpPr>
        <p:spPr>
          <a:xfrm>
            <a:off x="2888745" y="5071819"/>
            <a:ext cx="276201" cy="144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60120"/>
            <a:r>
              <a:rPr lang="nl-NL" sz="945">
                <a:solidFill>
                  <a:srgbClr val="FFFFFF"/>
                </a:solidFill>
                <a:latin typeface="Century Gothic" panose="020F0302020204030204"/>
              </a:rPr>
              <a:t>1</a:t>
            </a:r>
          </a:p>
        </p:txBody>
      </p:sp>
      <p:sp>
        <p:nvSpPr>
          <p:cNvPr id="355" name="Ovaal 354">
            <a:extLst>
              <a:ext uri="{FF2B5EF4-FFF2-40B4-BE49-F238E27FC236}">
                <a16:creationId xmlns:a16="http://schemas.microsoft.com/office/drawing/2014/main" id="{6B54E72C-78F6-69E3-8916-400F32D50C99}"/>
              </a:ext>
            </a:extLst>
          </p:cNvPr>
          <p:cNvSpPr/>
          <p:nvPr/>
        </p:nvSpPr>
        <p:spPr>
          <a:xfrm>
            <a:off x="3241627" y="5086200"/>
            <a:ext cx="276201" cy="144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60120"/>
            <a:r>
              <a:rPr lang="nl-NL" sz="945">
                <a:solidFill>
                  <a:srgbClr val="FFFFFF"/>
                </a:solidFill>
                <a:latin typeface="Century Gothic" panose="020F0302020204030204"/>
              </a:rPr>
              <a:t>2</a:t>
            </a:r>
          </a:p>
        </p:txBody>
      </p:sp>
      <p:sp>
        <p:nvSpPr>
          <p:cNvPr id="6" name="Ovaal 5">
            <a:extLst>
              <a:ext uri="{FF2B5EF4-FFF2-40B4-BE49-F238E27FC236}">
                <a16:creationId xmlns:a16="http://schemas.microsoft.com/office/drawing/2014/main" id="{0CB0DEBB-CEFD-3DDA-0ED2-8AEE792B2428}"/>
              </a:ext>
            </a:extLst>
          </p:cNvPr>
          <p:cNvSpPr/>
          <p:nvPr/>
        </p:nvSpPr>
        <p:spPr>
          <a:xfrm>
            <a:off x="9054492" y="7291348"/>
            <a:ext cx="276201" cy="144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60120"/>
            <a:r>
              <a:rPr lang="nl-NL" sz="945">
                <a:solidFill>
                  <a:srgbClr val="FFFFFF"/>
                </a:solidFill>
                <a:latin typeface="Century Gothic" panose="020F0302020204030204"/>
              </a:rPr>
              <a:t>7</a:t>
            </a:r>
          </a:p>
        </p:txBody>
      </p:sp>
      <p:sp>
        <p:nvSpPr>
          <p:cNvPr id="10" name="Ovaal 9">
            <a:extLst>
              <a:ext uri="{FF2B5EF4-FFF2-40B4-BE49-F238E27FC236}">
                <a16:creationId xmlns:a16="http://schemas.microsoft.com/office/drawing/2014/main" id="{FDC48112-5253-53C9-6EE4-DE92C54537DC}"/>
              </a:ext>
            </a:extLst>
          </p:cNvPr>
          <p:cNvSpPr/>
          <p:nvPr/>
        </p:nvSpPr>
        <p:spPr>
          <a:xfrm>
            <a:off x="11906282" y="4185484"/>
            <a:ext cx="276201" cy="144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60120"/>
            <a:r>
              <a:rPr lang="nl-NL" sz="945">
                <a:solidFill>
                  <a:srgbClr val="FFFFFF"/>
                </a:solidFill>
                <a:latin typeface="Century Gothic" panose="020F0302020204030204"/>
              </a:rPr>
              <a:t>7</a:t>
            </a:r>
          </a:p>
        </p:txBody>
      </p:sp>
      <p:sp>
        <p:nvSpPr>
          <p:cNvPr id="11" name="Tekstvak 10">
            <a:extLst>
              <a:ext uri="{FF2B5EF4-FFF2-40B4-BE49-F238E27FC236}">
                <a16:creationId xmlns:a16="http://schemas.microsoft.com/office/drawing/2014/main" id="{564A12C9-2E91-7AD9-F7AF-1F54C04EA521}"/>
              </a:ext>
            </a:extLst>
          </p:cNvPr>
          <p:cNvSpPr txBox="1"/>
          <p:nvPr/>
        </p:nvSpPr>
        <p:spPr>
          <a:xfrm>
            <a:off x="9301162" y="7246508"/>
            <a:ext cx="4252393" cy="221599"/>
          </a:xfrm>
          <a:prstGeom prst="rect">
            <a:avLst/>
          </a:prstGeom>
          <a:noFill/>
        </p:spPr>
        <p:txBody>
          <a:bodyPr wrap="square" rtlCol="0">
            <a:spAutoFit/>
          </a:bodyPr>
          <a:lstStyle/>
          <a:p>
            <a:pPr defTabSz="960120"/>
            <a:r>
              <a:rPr lang="nl-NL" sz="840">
                <a:solidFill>
                  <a:srgbClr val="008ACE"/>
                </a:solidFill>
                <a:latin typeface="Century Gothic" panose="020F0302020204030204"/>
              </a:rPr>
              <a:t>Samenwerkingspartners passen de tools van de bibliotheken toe</a:t>
            </a:r>
          </a:p>
        </p:txBody>
      </p:sp>
      <p:cxnSp>
        <p:nvCxnSpPr>
          <p:cNvPr id="41" name="Rechte verbindingslijn met pijl 40">
            <a:extLst>
              <a:ext uri="{FF2B5EF4-FFF2-40B4-BE49-F238E27FC236}">
                <a16:creationId xmlns:a16="http://schemas.microsoft.com/office/drawing/2014/main" id="{5927CA92-CA3B-6AB2-56FB-EF284962F797}"/>
              </a:ext>
            </a:extLst>
          </p:cNvPr>
          <p:cNvCxnSpPr>
            <a:cxnSpLocks/>
            <a:stCxn id="98" idx="0"/>
            <a:endCxn id="129" idx="2"/>
          </p:cNvCxnSpPr>
          <p:nvPr/>
        </p:nvCxnSpPr>
        <p:spPr>
          <a:xfrm flipV="1">
            <a:off x="7485766" y="1654870"/>
            <a:ext cx="75920" cy="15573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49" name="Rechte verbindingslijn met pijl 48">
            <a:extLst>
              <a:ext uri="{FF2B5EF4-FFF2-40B4-BE49-F238E27FC236}">
                <a16:creationId xmlns:a16="http://schemas.microsoft.com/office/drawing/2014/main" id="{E627CA44-C5C9-1220-7EBA-9C613C1DC027}"/>
              </a:ext>
            </a:extLst>
          </p:cNvPr>
          <p:cNvCxnSpPr>
            <a:cxnSpLocks/>
            <a:stCxn id="18" idx="0"/>
            <a:endCxn id="98" idx="2"/>
          </p:cNvCxnSpPr>
          <p:nvPr/>
        </p:nvCxnSpPr>
        <p:spPr>
          <a:xfrm flipH="1" flipV="1">
            <a:off x="7485766" y="2314511"/>
            <a:ext cx="3337848" cy="27687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53" name="Rechte verbindingslijn met pijl 52">
            <a:extLst>
              <a:ext uri="{FF2B5EF4-FFF2-40B4-BE49-F238E27FC236}">
                <a16:creationId xmlns:a16="http://schemas.microsoft.com/office/drawing/2014/main" id="{862D46FE-562A-50E8-4C65-476E55D15818}"/>
              </a:ext>
            </a:extLst>
          </p:cNvPr>
          <p:cNvCxnSpPr>
            <a:cxnSpLocks/>
            <a:stCxn id="7" idx="3"/>
            <a:endCxn id="236" idx="1"/>
          </p:cNvCxnSpPr>
          <p:nvPr/>
        </p:nvCxnSpPr>
        <p:spPr>
          <a:xfrm flipV="1">
            <a:off x="4974822" y="2893673"/>
            <a:ext cx="475459" cy="465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99" name="Rechte verbindingslijn met pijl 98">
            <a:extLst>
              <a:ext uri="{FF2B5EF4-FFF2-40B4-BE49-F238E27FC236}">
                <a16:creationId xmlns:a16="http://schemas.microsoft.com/office/drawing/2014/main" id="{7B226814-2ED4-A91E-A9EA-419AB55E5639}"/>
              </a:ext>
            </a:extLst>
          </p:cNvPr>
          <p:cNvCxnSpPr>
            <a:cxnSpLocks/>
            <a:stCxn id="146" idx="0"/>
            <a:endCxn id="18" idx="1"/>
          </p:cNvCxnSpPr>
          <p:nvPr/>
        </p:nvCxnSpPr>
        <p:spPr>
          <a:xfrm flipV="1">
            <a:off x="8041911" y="2904732"/>
            <a:ext cx="1987287" cy="483393"/>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236" name="Tekstvak 235">
            <a:extLst>
              <a:ext uri="{FF2B5EF4-FFF2-40B4-BE49-F238E27FC236}">
                <a16:creationId xmlns:a16="http://schemas.microsoft.com/office/drawing/2014/main" id="{1B08107A-89A6-379E-CCFD-5850E7275028}"/>
              </a:ext>
            </a:extLst>
          </p:cNvPr>
          <p:cNvSpPr txBox="1"/>
          <p:nvPr/>
        </p:nvSpPr>
        <p:spPr>
          <a:xfrm>
            <a:off x="5450281" y="2589370"/>
            <a:ext cx="2303692" cy="608606"/>
          </a:xfrm>
          <a:prstGeom prst="roundRect">
            <a:avLst/>
          </a:prstGeom>
          <a:solidFill>
            <a:srgbClr val="FFBB4E"/>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Volwassenen voelen zich minder belemmerd in het dagelijks leven (</a:t>
            </a:r>
            <a:r>
              <a:rPr lang="nl-NL" sz="1050" err="1">
                <a:solidFill>
                  <a:srgbClr val="445469"/>
                </a:solidFill>
                <a:latin typeface="Century Gothic" panose="020F0302020204030204"/>
              </a:rPr>
              <a:t>mbt</a:t>
            </a:r>
            <a:r>
              <a:rPr lang="nl-NL" sz="1050">
                <a:solidFill>
                  <a:srgbClr val="445469"/>
                </a:solidFill>
                <a:latin typeface="Century Gothic" panose="020F0302020204030204"/>
              </a:rPr>
              <a:t> de kwantitatieve wereld om hen heen)</a:t>
            </a:r>
          </a:p>
        </p:txBody>
      </p:sp>
      <p:cxnSp>
        <p:nvCxnSpPr>
          <p:cNvPr id="239" name="Rechte verbindingslijn met pijl 238">
            <a:extLst>
              <a:ext uri="{FF2B5EF4-FFF2-40B4-BE49-F238E27FC236}">
                <a16:creationId xmlns:a16="http://schemas.microsoft.com/office/drawing/2014/main" id="{7F7E5A71-B099-BC19-583A-D5F663DB517A}"/>
              </a:ext>
            </a:extLst>
          </p:cNvPr>
          <p:cNvCxnSpPr>
            <a:cxnSpLocks/>
            <a:stCxn id="236" idx="0"/>
            <a:endCxn id="98" idx="2"/>
          </p:cNvCxnSpPr>
          <p:nvPr/>
        </p:nvCxnSpPr>
        <p:spPr>
          <a:xfrm flipV="1">
            <a:off x="6602127" y="2314511"/>
            <a:ext cx="883638" cy="27485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245" name="Tekstvak 244">
            <a:extLst>
              <a:ext uri="{FF2B5EF4-FFF2-40B4-BE49-F238E27FC236}">
                <a16:creationId xmlns:a16="http://schemas.microsoft.com/office/drawing/2014/main" id="{384036BE-EE6B-3A42-6758-9557FA4ABF69}"/>
              </a:ext>
            </a:extLst>
          </p:cNvPr>
          <p:cNvSpPr txBox="1"/>
          <p:nvPr/>
        </p:nvSpPr>
        <p:spPr>
          <a:xfrm>
            <a:off x="9926127" y="5754271"/>
            <a:ext cx="1472800" cy="1068620"/>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F. Bibliotheek en partners ontwikkelen samen aanbod </a:t>
            </a:r>
            <a:r>
              <a:rPr lang="nl-NL" sz="1050" err="1">
                <a:solidFill>
                  <a:srgbClr val="445469"/>
                </a:solidFill>
                <a:latin typeface="Century Gothic" panose="020F0302020204030204"/>
              </a:rPr>
              <a:t>gecijferdheid</a:t>
            </a:r>
            <a:r>
              <a:rPr lang="nl-NL" sz="1050">
                <a:solidFill>
                  <a:srgbClr val="445469"/>
                </a:solidFill>
                <a:latin typeface="Century Gothic" panose="020F0302020204030204"/>
              </a:rPr>
              <a:t> en vullen bestaand aanbod aan</a:t>
            </a:r>
          </a:p>
        </p:txBody>
      </p:sp>
      <p:sp>
        <p:nvSpPr>
          <p:cNvPr id="252" name="Ovaal 251">
            <a:extLst>
              <a:ext uri="{FF2B5EF4-FFF2-40B4-BE49-F238E27FC236}">
                <a16:creationId xmlns:a16="http://schemas.microsoft.com/office/drawing/2014/main" id="{B3F13BCD-A662-59DD-AA8C-32FBFFA8C949}"/>
              </a:ext>
            </a:extLst>
          </p:cNvPr>
          <p:cNvSpPr/>
          <p:nvPr/>
        </p:nvSpPr>
        <p:spPr>
          <a:xfrm>
            <a:off x="10518020" y="5689582"/>
            <a:ext cx="276201" cy="144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60120"/>
            <a:r>
              <a:rPr lang="nl-NL" sz="945">
                <a:solidFill>
                  <a:srgbClr val="FFFFFF"/>
                </a:solidFill>
                <a:latin typeface="Century Gothic" panose="020F0302020204030204"/>
              </a:rPr>
              <a:t>8</a:t>
            </a:r>
          </a:p>
        </p:txBody>
      </p:sp>
      <p:sp>
        <p:nvSpPr>
          <p:cNvPr id="253" name="Ovaal 252">
            <a:extLst>
              <a:ext uri="{FF2B5EF4-FFF2-40B4-BE49-F238E27FC236}">
                <a16:creationId xmlns:a16="http://schemas.microsoft.com/office/drawing/2014/main" id="{FDA26646-A240-C0B3-1E56-55C10E32731E}"/>
              </a:ext>
            </a:extLst>
          </p:cNvPr>
          <p:cNvSpPr/>
          <p:nvPr/>
        </p:nvSpPr>
        <p:spPr>
          <a:xfrm>
            <a:off x="9046974" y="7531795"/>
            <a:ext cx="276201" cy="14476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60120"/>
            <a:r>
              <a:rPr lang="nl-NL" sz="945">
                <a:solidFill>
                  <a:srgbClr val="FFFFFF"/>
                </a:solidFill>
                <a:latin typeface="Century Gothic" panose="020F0302020204030204"/>
              </a:rPr>
              <a:t>8</a:t>
            </a:r>
          </a:p>
        </p:txBody>
      </p:sp>
      <p:sp>
        <p:nvSpPr>
          <p:cNvPr id="254" name="Tekstvak 253">
            <a:extLst>
              <a:ext uri="{FF2B5EF4-FFF2-40B4-BE49-F238E27FC236}">
                <a16:creationId xmlns:a16="http://schemas.microsoft.com/office/drawing/2014/main" id="{45F3EC6D-B9B7-0DEA-66D9-BE67E759AC35}"/>
              </a:ext>
            </a:extLst>
          </p:cNvPr>
          <p:cNvSpPr txBox="1"/>
          <p:nvPr/>
        </p:nvSpPr>
        <p:spPr>
          <a:xfrm>
            <a:off x="9301162" y="7494367"/>
            <a:ext cx="3500438" cy="350865"/>
          </a:xfrm>
          <a:prstGeom prst="rect">
            <a:avLst/>
          </a:prstGeom>
          <a:noFill/>
        </p:spPr>
        <p:txBody>
          <a:bodyPr wrap="square" rtlCol="0">
            <a:spAutoFit/>
          </a:bodyPr>
          <a:lstStyle/>
          <a:p>
            <a:pPr defTabSz="960120"/>
            <a:r>
              <a:rPr lang="nl-NL" sz="840">
                <a:solidFill>
                  <a:srgbClr val="008ACE"/>
                </a:solidFill>
                <a:latin typeface="Century Gothic" panose="020F0302020204030204"/>
              </a:rPr>
              <a:t>Bibliotheek en samenwerkingspartners zijn ervan overtuigd dat ze door samenwerking grotere effecten bereiken</a:t>
            </a:r>
          </a:p>
        </p:txBody>
      </p:sp>
      <p:cxnSp>
        <p:nvCxnSpPr>
          <p:cNvPr id="15" name="Rechte verbindingslijn met pijl 14">
            <a:extLst>
              <a:ext uri="{FF2B5EF4-FFF2-40B4-BE49-F238E27FC236}">
                <a16:creationId xmlns:a16="http://schemas.microsoft.com/office/drawing/2014/main" id="{075FB737-D388-85E4-BAEA-D3CE70DC5C43}"/>
              </a:ext>
            </a:extLst>
          </p:cNvPr>
          <p:cNvCxnSpPr>
            <a:cxnSpLocks/>
            <a:endCxn id="146" idx="2"/>
          </p:cNvCxnSpPr>
          <p:nvPr/>
        </p:nvCxnSpPr>
        <p:spPr>
          <a:xfrm flipV="1">
            <a:off x="3939162" y="4089596"/>
            <a:ext cx="4102750" cy="29273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229" name="Tekstvak 228">
            <a:extLst>
              <a:ext uri="{FF2B5EF4-FFF2-40B4-BE49-F238E27FC236}">
                <a16:creationId xmlns:a16="http://schemas.microsoft.com/office/drawing/2014/main" id="{1677AC53-3815-8CFC-9BDF-A9CA500BB1E8}"/>
              </a:ext>
            </a:extLst>
          </p:cNvPr>
          <p:cNvSpPr txBox="1"/>
          <p:nvPr/>
        </p:nvSpPr>
        <p:spPr>
          <a:xfrm>
            <a:off x="5070585" y="1809771"/>
            <a:ext cx="4956432" cy="503904"/>
          </a:xfrm>
          <a:prstGeom prst="roundRect">
            <a:avLst/>
          </a:prstGeom>
          <a:solidFill>
            <a:srgbClr val="FFBB4E"/>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Meer volwassenen kunnen zich zelfstandig(er) redden in de digitale en fysieke samenleving</a:t>
            </a:r>
          </a:p>
        </p:txBody>
      </p:sp>
      <p:sp>
        <p:nvSpPr>
          <p:cNvPr id="230" name="Tekstvak 229">
            <a:extLst>
              <a:ext uri="{FF2B5EF4-FFF2-40B4-BE49-F238E27FC236}">
                <a16:creationId xmlns:a16="http://schemas.microsoft.com/office/drawing/2014/main" id="{F8A15F15-6307-702D-4237-568CA92781B5}"/>
              </a:ext>
            </a:extLst>
          </p:cNvPr>
          <p:cNvSpPr txBox="1"/>
          <p:nvPr/>
        </p:nvSpPr>
        <p:spPr>
          <a:xfrm>
            <a:off x="3155516" y="1272228"/>
            <a:ext cx="8938411" cy="381806"/>
          </a:xfrm>
          <a:prstGeom prst="roundRect">
            <a:avLst/>
          </a:prstGeom>
          <a:solidFill>
            <a:srgbClr val="FFBB4E"/>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Een (inclusieve) samenleving waarin alle volwassenen zich voldoende in staat voelen om kwantitatieve informatie tot zich te nemen (in dagelijks leven) om zo volwaardig te kunnen participeren op een manier die bij hen past</a:t>
            </a:r>
          </a:p>
        </p:txBody>
      </p:sp>
      <p:sp>
        <p:nvSpPr>
          <p:cNvPr id="231" name="Tekstvak 230">
            <a:extLst>
              <a:ext uri="{FF2B5EF4-FFF2-40B4-BE49-F238E27FC236}">
                <a16:creationId xmlns:a16="http://schemas.microsoft.com/office/drawing/2014/main" id="{1295AD56-F1A3-A04B-9A79-F009832A1FB2}"/>
              </a:ext>
            </a:extLst>
          </p:cNvPr>
          <p:cNvSpPr txBox="1"/>
          <p:nvPr/>
        </p:nvSpPr>
        <p:spPr>
          <a:xfrm>
            <a:off x="3397305" y="2593190"/>
            <a:ext cx="1640554" cy="608606"/>
          </a:xfrm>
          <a:prstGeom prst="roundRect">
            <a:avLst/>
          </a:prstGeom>
          <a:solidFill>
            <a:srgbClr val="FFBB4E"/>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Volwassenen hebben een positiever zelfbeeld en meer zelfvertrouwen</a:t>
            </a:r>
          </a:p>
        </p:txBody>
      </p:sp>
      <p:sp>
        <p:nvSpPr>
          <p:cNvPr id="232" name="Tekstvak 231">
            <a:extLst>
              <a:ext uri="{FF2B5EF4-FFF2-40B4-BE49-F238E27FC236}">
                <a16:creationId xmlns:a16="http://schemas.microsoft.com/office/drawing/2014/main" id="{D6AC8E7F-CDB2-4E7A-2F3C-B57D1FCE367D}"/>
              </a:ext>
            </a:extLst>
          </p:cNvPr>
          <p:cNvSpPr txBox="1"/>
          <p:nvPr/>
        </p:nvSpPr>
        <p:spPr>
          <a:xfrm>
            <a:off x="5513317" y="2588534"/>
            <a:ext cx="2303692" cy="608606"/>
          </a:xfrm>
          <a:prstGeom prst="roundRect">
            <a:avLst/>
          </a:prstGeom>
          <a:solidFill>
            <a:srgbClr val="FFBB4E"/>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Volwassenen voelen zich minder belemmerd in het dagelijks leven (</a:t>
            </a:r>
            <a:r>
              <a:rPr lang="nl-NL" sz="1050" err="1">
                <a:solidFill>
                  <a:srgbClr val="445469"/>
                </a:solidFill>
                <a:latin typeface="Century Gothic" panose="020F0302020204030204"/>
              </a:rPr>
              <a:t>mbt</a:t>
            </a:r>
            <a:r>
              <a:rPr lang="nl-NL" sz="1050">
                <a:solidFill>
                  <a:srgbClr val="445469"/>
                </a:solidFill>
                <a:latin typeface="Century Gothic" panose="020F0302020204030204"/>
              </a:rPr>
              <a:t> de kwantitatieve wereld om hen heen)</a:t>
            </a:r>
          </a:p>
        </p:txBody>
      </p:sp>
      <p:sp>
        <p:nvSpPr>
          <p:cNvPr id="242" name="Tekstvak 241">
            <a:extLst>
              <a:ext uri="{FF2B5EF4-FFF2-40B4-BE49-F238E27FC236}">
                <a16:creationId xmlns:a16="http://schemas.microsoft.com/office/drawing/2014/main" id="{D3EA40F4-2FA7-41E9-08CD-04CDCA800E1C}"/>
              </a:ext>
            </a:extLst>
          </p:cNvPr>
          <p:cNvSpPr txBox="1"/>
          <p:nvPr/>
        </p:nvSpPr>
        <p:spPr>
          <a:xfrm>
            <a:off x="3398453" y="3411401"/>
            <a:ext cx="1537939" cy="704630"/>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Volwassenen kunnen situaties beter analyseren en passen geleerde kennis toe</a:t>
            </a:r>
          </a:p>
        </p:txBody>
      </p:sp>
      <p:sp>
        <p:nvSpPr>
          <p:cNvPr id="243" name="Tekstvak 242">
            <a:extLst>
              <a:ext uri="{FF2B5EF4-FFF2-40B4-BE49-F238E27FC236}">
                <a16:creationId xmlns:a16="http://schemas.microsoft.com/office/drawing/2014/main" id="{F59CCBDF-8FB2-63FA-6324-0CFD274E4B83}"/>
              </a:ext>
            </a:extLst>
          </p:cNvPr>
          <p:cNvSpPr txBox="1"/>
          <p:nvPr/>
        </p:nvSpPr>
        <p:spPr>
          <a:xfrm>
            <a:off x="612600" y="3400914"/>
            <a:ext cx="1260695" cy="695853"/>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Volwassenen durven zich meer open te stellen</a:t>
            </a:r>
          </a:p>
        </p:txBody>
      </p:sp>
      <p:sp>
        <p:nvSpPr>
          <p:cNvPr id="244" name="Tekstvak 243">
            <a:extLst>
              <a:ext uri="{FF2B5EF4-FFF2-40B4-BE49-F238E27FC236}">
                <a16:creationId xmlns:a16="http://schemas.microsoft.com/office/drawing/2014/main" id="{E8524AA0-4AA6-5F3B-7DE1-E2D22A4CE11B}"/>
              </a:ext>
            </a:extLst>
          </p:cNvPr>
          <p:cNvSpPr txBox="1"/>
          <p:nvPr/>
        </p:nvSpPr>
        <p:spPr>
          <a:xfrm>
            <a:off x="2042391" y="3364820"/>
            <a:ext cx="1325619" cy="707550"/>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Volwassenen kunnen gerichtere hulpvragen stellen</a:t>
            </a:r>
          </a:p>
        </p:txBody>
      </p:sp>
      <p:sp>
        <p:nvSpPr>
          <p:cNvPr id="246" name="Tekstvak 245">
            <a:extLst>
              <a:ext uri="{FF2B5EF4-FFF2-40B4-BE49-F238E27FC236}">
                <a16:creationId xmlns:a16="http://schemas.microsoft.com/office/drawing/2014/main" id="{9C2173C5-901B-CA88-5BEB-0C11ED359F10}"/>
              </a:ext>
            </a:extLst>
          </p:cNvPr>
          <p:cNvSpPr txBox="1"/>
          <p:nvPr/>
        </p:nvSpPr>
        <p:spPr>
          <a:xfrm>
            <a:off x="5006628" y="1834681"/>
            <a:ext cx="4956432" cy="503904"/>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Meer volwassenen kunnen zich zelfstandig(er) redden in de digitale en fysieke samenleving</a:t>
            </a:r>
          </a:p>
        </p:txBody>
      </p:sp>
      <p:sp>
        <p:nvSpPr>
          <p:cNvPr id="251" name="Tekstvak 250">
            <a:extLst>
              <a:ext uri="{FF2B5EF4-FFF2-40B4-BE49-F238E27FC236}">
                <a16:creationId xmlns:a16="http://schemas.microsoft.com/office/drawing/2014/main" id="{55BEBA82-D6A8-AE37-D0A7-EB3133F9A6C3}"/>
              </a:ext>
            </a:extLst>
          </p:cNvPr>
          <p:cNvSpPr txBox="1"/>
          <p:nvPr/>
        </p:nvSpPr>
        <p:spPr>
          <a:xfrm>
            <a:off x="3093054" y="1231987"/>
            <a:ext cx="8937838" cy="453455"/>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Een (inclusieve) samenleving waarin alle volwassenen zich voldoende in staat voelen om kwantitatieve informatie tot zich te nemen (in dagelijks leven) om zo volwaardig te kunnen participeren op een manier die bij hen past</a:t>
            </a:r>
          </a:p>
        </p:txBody>
      </p:sp>
      <p:sp>
        <p:nvSpPr>
          <p:cNvPr id="255" name="Tekstvak 254">
            <a:extLst>
              <a:ext uri="{FF2B5EF4-FFF2-40B4-BE49-F238E27FC236}">
                <a16:creationId xmlns:a16="http://schemas.microsoft.com/office/drawing/2014/main" id="{4470824D-46A6-E95D-02BF-0498D0A37975}"/>
              </a:ext>
            </a:extLst>
          </p:cNvPr>
          <p:cNvSpPr txBox="1"/>
          <p:nvPr/>
        </p:nvSpPr>
        <p:spPr>
          <a:xfrm>
            <a:off x="3334268" y="2591695"/>
            <a:ext cx="1714502" cy="608606"/>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Volwassenen hebben een positiever zelfbeeld en meer zelfvertrouwen</a:t>
            </a:r>
          </a:p>
        </p:txBody>
      </p:sp>
      <p:sp>
        <p:nvSpPr>
          <p:cNvPr id="33" name="Tekstvak 32">
            <a:extLst>
              <a:ext uri="{FF2B5EF4-FFF2-40B4-BE49-F238E27FC236}">
                <a16:creationId xmlns:a16="http://schemas.microsoft.com/office/drawing/2014/main" id="{3C58DCEA-35CE-920C-D9E5-7694E10BBB42}"/>
              </a:ext>
            </a:extLst>
          </p:cNvPr>
          <p:cNvSpPr txBox="1"/>
          <p:nvPr/>
        </p:nvSpPr>
        <p:spPr>
          <a:xfrm>
            <a:off x="5450281" y="2588635"/>
            <a:ext cx="2376498" cy="608606"/>
          </a:xfrm>
          <a:prstGeom prst="roundRect">
            <a:avLst/>
          </a:prstGeom>
          <a:solidFill>
            <a:srgbClr val="DAA500"/>
          </a:solidFill>
        </p:spPr>
        <p:txBody>
          <a:bodyPr wrap="square" lIns="13500" tIns="13500" rIns="13500" bIns="13500" rtlCol="0" anchor="ctr">
            <a:noAutofit/>
          </a:bodyPr>
          <a:lstStyle/>
          <a:p>
            <a:pPr algn="ctr" defTabSz="960120"/>
            <a:r>
              <a:rPr lang="nl-NL" sz="1050">
                <a:solidFill>
                  <a:srgbClr val="445469"/>
                </a:solidFill>
                <a:latin typeface="Century Gothic" panose="020F0302020204030204"/>
              </a:rPr>
              <a:t>Volwassenen voelen zich minder belemmerd in het dagelijks leven (</a:t>
            </a:r>
            <a:r>
              <a:rPr lang="nl-NL" sz="1050" err="1">
                <a:solidFill>
                  <a:srgbClr val="445469"/>
                </a:solidFill>
                <a:latin typeface="Century Gothic" panose="020F0302020204030204"/>
              </a:rPr>
              <a:t>mbt</a:t>
            </a:r>
            <a:r>
              <a:rPr lang="nl-NL" sz="1050">
                <a:solidFill>
                  <a:srgbClr val="445469"/>
                </a:solidFill>
                <a:latin typeface="Century Gothic" panose="020F0302020204030204"/>
              </a:rPr>
              <a:t> de kwantitatieve wereld om hen heen)</a:t>
            </a:r>
          </a:p>
        </p:txBody>
      </p:sp>
    </p:spTree>
    <p:extLst>
      <p:ext uri="{BB962C8B-B14F-4D97-AF65-F5344CB8AC3E}">
        <p14:creationId xmlns:p14="http://schemas.microsoft.com/office/powerpoint/2010/main" val="16514593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9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8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4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4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6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32"/>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3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4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46"/>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347"/>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351"/>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352"/>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1"/>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236"/>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245"/>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254"/>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230"/>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231"/>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229"/>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232"/>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242"/>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243"/>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244"/>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251"/>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255"/>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246"/>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childTnLst>
                                    <p:set>
                                      <p:cBhvr>
                                        <p:cTn id="18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8" grpId="0" animBg="1"/>
      <p:bldP spid="129" grpId="0" animBg="1"/>
      <p:bldP spid="13" grpId="0" animBg="1"/>
      <p:bldP spid="14" grpId="0" animBg="1"/>
      <p:bldP spid="17" grpId="0" animBg="1"/>
      <p:bldP spid="20" grpId="0" animBg="1"/>
      <p:bldP spid="22" grpId="0"/>
      <p:bldP spid="23" grpId="0" animBg="1"/>
      <p:bldP spid="24" grpId="0" animBg="1"/>
      <p:bldP spid="27" grpId="0" animBg="1"/>
      <p:bldP spid="30" grpId="0" animBg="1"/>
      <p:bldP spid="34" grpId="0" animBg="1"/>
      <p:bldP spid="4" grpId="0" animBg="1"/>
      <p:bldP spid="7" grpId="0" animBg="1"/>
      <p:bldP spid="21" grpId="0" animBg="1"/>
      <p:bldP spid="26" grpId="0" animBg="1"/>
      <p:bldP spid="32" grpId="0" animBg="1"/>
      <p:bldP spid="40" grpId="0" animBg="1"/>
      <p:bldP spid="42" grpId="0" animBg="1"/>
      <p:bldP spid="9" grpId="0"/>
      <p:bldP spid="29" grpId="0" animBg="1"/>
      <p:bldP spid="2" grpId="0" animBg="1"/>
      <p:bldP spid="5" grpId="0" animBg="1"/>
      <p:bldP spid="18" grpId="0" animBg="1"/>
      <p:bldP spid="68" grpId="0" animBg="1"/>
      <p:bldP spid="81" grpId="0" animBg="1"/>
      <p:bldP spid="146" grpId="0" animBg="1"/>
      <p:bldP spid="8" grpId="0" animBg="1"/>
      <p:bldP spid="148" grpId="0" animBg="1"/>
      <p:bldP spid="263" grpId="0" animBg="1"/>
      <p:bldP spid="332" grpId="0"/>
      <p:bldP spid="338" grpId="0"/>
      <p:bldP spid="345" grpId="0"/>
      <p:bldP spid="346" grpId="0"/>
      <p:bldP spid="347" grpId="0"/>
      <p:bldP spid="351" grpId="0"/>
      <p:bldP spid="352" grpId="0"/>
      <p:bldP spid="11" grpId="0"/>
      <p:bldP spid="236" grpId="0" animBg="1"/>
      <p:bldP spid="245" grpId="0" animBg="1"/>
      <p:bldP spid="254" grpId="0"/>
      <p:bldP spid="229" grpId="0" animBg="1"/>
      <p:bldP spid="230" grpId="0" animBg="1"/>
      <p:bldP spid="231" grpId="0" animBg="1"/>
      <p:bldP spid="232" grpId="0" animBg="1"/>
      <p:bldP spid="242" grpId="0" animBg="1"/>
      <p:bldP spid="243" grpId="0" animBg="1"/>
      <p:bldP spid="244" grpId="0" animBg="1"/>
      <p:bldP spid="246" grpId="0" animBg="1"/>
      <p:bldP spid="251" grpId="0" animBg="1"/>
      <p:bldP spid="255" grpId="0" animBg="1"/>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E24D4FF9-137F-8EC2-F01C-3A9218498722}"/>
              </a:ext>
            </a:extLst>
          </p:cNvPr>
          <p:cNvSpPr>
            <a:spLocks noGrp="1"/>
          </p:cNvSpPr>
          <p:nvPr>
            <p:ph type="sldNum" sz="quarter" idx="12"/>
          </p:nvPr>
        </p:nvSpPr>
        <p:spPr/>
        <p:txBody>
          <a:bodyPr/>
          <a:lstStyle/>
          <a:p>
            <a:fld id="{8A7A6979-0714-4377-B894-6BE4C2D6E202}" type="slidenum">
              <a:rPr lang="en-US" smtClean="0"/>
              <a:pPr/>
              <a:t>4</a:t>
            </a:fld>
            <a:endParaRPr lang="en-US"/>
          </a:p>
        </p:txBody>
      </p:sp>
      <p:sp>
        <p:nvSpPr>
          <p:cNvPr id="4" name="Titel 3">
            <a:extLst>
              <a:ext uri="{FF2B5EF4-FFF2-40B4-BE49-F238E27FC236}">
                <a16:creationId xmlns:a16="http://schemas.microsoft.com/office/drawing/2014/main" id="{A7A7BC6B-DB7A-B223-C1A6-0577F7DAE378}"/>
              </a:ext>
            </a:extLst>
          </p:cNvPr>
          <p:cNvSpPr>
            <a:spLocks noGrp="1"/>
          </p:cNvSpPr>
          <p:nvPr>
            <p:ph type="title"/>
          </p:nvPr>
        </p:nvSpPr>
        <p:spPr>
          <a:xfrm>
            <a:off x="833308" y="616918"/>
            <a:ext cx="10679436" cy="501717"/>
          </a:xfrm>
        </p:spPr>
        <p:txBody>
          <a:bodyPr/>
          <a:lstStyle/>
          <a:p>
            <a:r>
              <a:rPr lang="nl-NL" sz="3600"/>
              <a:t>Narratief bij verandertheorie </a:t>
            </a:r>
            <a:r>
              <a:rPr lang="nl-NL" sz="3600" err="1"/>
              <a:t>Gecijferdheid</a:t>
            </a:r>
            <a:r>
              <a:rPr lang="nl-NL" sz="3600"/>
              <a:t> (1)</a:t>
            </a:r>
          </a:p>
        </p:txBody>
      </p:sp>
      <p:sp>
        <p:nvSpPr>
          <p:cNvPr id="6" name="Tijdelijke aanduiding voor tekst 5">
            <a:extLst>
              <a:ext uri="{FF2B5EF4-FFF2-40B4-BE49-F238E27FC236}">
                <a16:creationId xmlns:a16="http://schemas.microsoft.com/office/drawing/2014/main" id="{4AB7AF3F-518D-0B70-ADA7-3929FAC80C8B}"/>
              </a:ext>
            </a:extLst>
          </p:cNvPr>
          <p:cNvSpPr>
            <a:spLocks noGrp="1"/>
          </p:cNvSpPr>
          <p:nvPr>
            <p:ph type="body" sz="quarter" idx="13"/>
          </p:nvPr>
        </p:nvSpPr>
        <p:spPr>
          <a:xfrm>
            <a:off x="833308" y="1260901"/>
            <a:ext cx="10788847" cy="7630615"/>
          </a:xfrm>
        </p:spPr>
        <p:txBody>
          <a:bodyPr/>
          <a:lstStyle/>
          <a:p>
            <a:pPr marL="0" indent="0">
              <a:buNone/>
            </a:pPr>
            <a:r>
              <a:rPr lang="nl-NL" sz="1500" b="1" err="1">
                <a:effectLst/>
                <a:latin typeface="Calibri" panose="020F0502020204030204" pitchFamily="34" charset="0"/>
                <a:ea typeface="Calibri" panose="020F0502020204030204" pitchFamily="34" charset="0"/>
                <a:cs typeface="Times New Roman" panose="02020603050405020304" pitchFamily="18" charset="0"/>
              </a:rPr>
              <a:t>Gecijferdheid</a:t>
            </a:r>
            <a:r>
              <a:rPr lang="nl-NL" sz="1500" b="1">
                <a:effectLst/>
                <a:latin typeface="Calibri" panose="020F0502020204030204" pitchFamily="34" charset="0"/>
                <a:ea typeface="Calibri" panose="020F0502020204030204" pitchFamily="34" charset="0"/>
                <a:cs typeface="Times New Roman" panose="02020603050405020304" pitchFamily="18" charset="0"/>
              </a:rPr>
              <a:t> als basisvaardigheid</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nl-NL" sz="1500" err="1">
                <a:solidFill>
                  <a:srgbClr val="3B3B3B"/>
                </a:solidFill>
                <a:effectLst/>
                <a:latin typeface="Calibri" panose="020F0502020204030204" pitchFamily="34" charset="0"/>
                <a:ea typeface="Calibri" panose="020F0502020204030204" pitchFamily="34" charset="0"/>
                <a:cs typeface="Calibri" panose="020F0502020204030204" pitchFamily="34" charset="0"/>
              </a:rPr>
              <a:t>Gecijferdheid</a:t>
            </a:r>
            <a:r>
              <a:rPr lang="nl-NL" sz="1500">
                <a:solidFill>
                  <a:srgbClr val="3B3B3B"/>
                </a:solidFill>
                <a:effectLst/>
                <a:latin typeface="Calibri" panose="020F0502020204030204" pitchFamily="34" charset="0"/>
                <a:ea typeface="Calibri" panose="020F0502020204030204" pitchFamily="34" charset="0"/>
                <a:cs typeface="Calibri" panose="020F0502020204030204" pitchFamily="34" charset="0"/>
              </a:rPr>
              <a:t> is het vermogen adequaat en autonoom om te gaan met de kwantitatieve </a:t>
            </a:r>
            <a:r>
              <a:rPr lang="nl-NL" sz="1500">
                <a:effectLst/>
                <a:latin typeface="Calibri" panose="020F0502020204030204" pitchFamily="34" charset="0"/>
                <a:ea typeface="Calibri" panose="020F0502020204030204" pitchFamily="34" charset="0"/>
                <a:cs typeface="Times New Roman" panose="02020603050405020304" pitchFamily="18" charset="0"/>
              </a:rPr>
              <a:t> </a:t>
            </a:r>
            <a:r>
              <a:rPr lang="nl-NL" sz="1500">
                <a:solidFill>
                  <a:srgbClr val="3B3B3B"/>
                </a:solidFill>
                <a:effectLst/>
                <a:latin typeface="Calibri" panose="020F0502020204030204" pitchFamily="34" charset="0"/>
                <a:ea typeface="Calibri" panose="020F0502020204030204" pitchFamily="34" charset="0"/>
                <a:cs typeface="Calibri" panose="020F0502020204030204" pitchFamily="34" charset="0"/>
              </a:rPr>
              <a:t>wereld om je heen. In Nederland zijn </a:t>
            </a:r>
            <a:r>
              <a:rPr lang="nl-NL" sz="1500">
                <a:solidFill>
                  <a:srgbClr val="000000"/>
                </a:solidFill>
                <a:effectLst/>
                <a:latin typeface="Calibri" panose="020F0502020204030204" pitchFamily="34" charset="0"/>
                <a:ea typeface="Calibri" panose="020F0502020204030204" pitchFamily="34" charset="0"/>
                <a:cs typeface="Calibri" panose="020F0502020204030204" pitchFamily="34" charset="0"/>
              </a:rPr>
              <a:t>2,1 miljoen</a:t>
            </a:r>
            <a:r>
              <a:rPr lang="nl-NL" sz="1500" baseline="30000">
                <a:solidFill>
                  <a:srgbClr val="3B3B3B"/>
                </a:solidFill>
                <a:latin typeface="Calibri" panose="020F0502020204030204" pitchFamily="34" charset="0"/>
                <a:ea typeface="Calibri" panose="020F0502020204030204" pitchFamily="34" charset="0"/>
                <a:cs typeface="Calibri" panose="020F0502020204030204" pitchFamily="34" charset="0"/>
              </a:rPr>
              <a:t>1</a:t>
            </a:r>
            <a:r>
              <a:rPr lang="nl-NL" sz="1500">
                <a:effectLst/>
                <a:latin typeface="Calibri" panose="020F0502020204030204" pitchFamily="34" charset="0"/>
                <a:ea typeface="Calibri" panose="020F0502020204030204" pitchFamily="34" charset="0"/>
                <a:cs typeface="Times New Roman" panose="02020603050405020304" pitchFamily="18" charset="0"/>
              </a:rPr>
              <a:t> </a:t>
            </a:r>
            <a:r>
              <a:rPr lang="nl-NL" sz="1500">
                <a:solidFill>
                  <a:srgbClr val="3B3B3B"/>
                </a:solidFill>
                <a:effectLst/>
                <a:latin typeface="Calibri" panose="020F0502020204030204" pitchFamily="34" charset="0"/>
                <a:ea typeface="Calibri" panose="020F0502020204030204" pitchFamily="34" charset="0"/>
                <a:cs typeface="Calibri" panose="020F0502020204030204" pitchFamily="34" charset="0"/>
              </a:rPr>
              <a:t>mensen die moeite hebben met de basisvaardigheid </a:t>
            </a:r>
            <a:r>
              <a:rPr lang="nl-NL" sz="1500" err="1">
                <a:solidFill>
                  <a:srgbClr val="3B3B3B"/>
                </a:solidFill>
                <a:effectLst/>
                <a:latin typeface="Calibri" panose="020F0502020204030204" pitchFamily="34" charset="0"/>
                <a:ea typeface="Calibri" panose="020F0502020204030204" pitchFamily="34" charset="0"/>
                <a:cs typeface="Calibri" panose="020F0502020204030204" pitchFamily="34" charset="0"/>
              </a:rPr>
              <a:t>gecijferdheid</a:t>
            </a:r>
            <a:r>
              <a:rPr lang="nl-NL" sz="1500">
                <a:solidFill>
                  <a:srgbClr val="3B3B3B"/>
                </a:solidFill>
                <a:effectLst/>
                <a:latin typeface="Calibri" panose="020F0502020204030204" pitchFamily="34" charset="0"/>
                <a:ea typeface="Calibri" panose="020F0502020204030204" pitchFamily="34" charset="0"/>
                <a:cs typeface="Calibri" panose="020F0502020204030204" pitchFamily="34" charset="0"/>
              </a:rPr>
              <a:t>, of met de combinatie gecijferd- en geletterdheid. Veel bibliotheken richten zich op deze doelgroep en willen eraan bijdragen dat de volwassenen in hun werkgebied beter met gecijferde situaties kunnen omgaan. Dit doen ze door samen te werken met netwerkpartners en in te zetten op aanbod voor bezoekers ter bevordering van </a:t>
            </a:r>
            <a:r>
              <a:rPr lang="nl-NL" sz="1500" err="1">
                <a:solidFill>
                  <a:srgbClr val="3B3B3B"/>
                </a:solidFill>
                <a:effectLst/>
                <a:latin typeface="Calibri" panose="020F0502020204030204" pitchFamily="34" charset="0"/>
                <a:ea typeface="Calibri" panose="020F0502020204030204" pitchFamily="34" charset="0"/>
                <a:cs typeface="Calibri" panose="020F0502020204030204" pitchFamily="34" charset="0"/>
              </a:rPr>
              <a:t>gecijferdheid</a:t>
            </a:r>
            <a:r>
              <a:rPr lang="nl-NL" sz="1500">
                <a:solidFill>
                  <a:srgbClr val="3B3B3B"/>
                </a:solidFill>
                <a:effectLst/>
                <a:latin typeface="Calibri" panose="020F0502020204030204" pitchFamily="34" charset="0"/>
                <a:ea typeface="Calibri" panose="020F0502020204030204" pitchFamily="34" charset="0"/>
                <a:cs typeface="Calibri" panose="020F0502020204030204" pitchFamily="34" charset="0"/>
              </a:rPr>
              <a:t>. Deze activiteiten zie je in de verandertheorie staan in de onderste blokken, A t/m G genoemd. </a:t>
            </a:r>
            <a:r>
              <a:rPr lang="nl-NL" sz="1500">
                <a:effectLst/>
                <a:latin typeface="Calibri" panose="020F0502020204030204" pitchFamily="34" charset="0"/>
                <a:ea typeface="Calibri" panose="020F0502020204030204" pitchFamily="34" charset="0"/>
                <a:cs typeface="Calibri" panose="020F0502020204030204" pitchFamily="34" charset="0"/>
              </a:rPr>
              <a:t>Samen</a:t>
            </a:r>
            <a:r>
              <a:rPr lang="nl-NL" sz="1500">
                <a:effectLst/>
                <a:latin typeface="Calibri" panose="020F0502020204030204" pitchFamily="34" charset="0"/>
                <a:ea typeface="Calibri" panose="020F0502020204030204" pitchFamily="34" charset="0"/>
                <a:cs typeface="Times New Roman" panose="02020603050405020304" pitchFamily="18" charset="0"/>
              </a:rPr>
              <a:t> dragen deze activiteiten bij aan het impactdoel, dat bovenaan de verandertheorie staat: </a:t>
            </a:r>
            <a:r>
              <a:rPr lang="nl-NL" sz="1500" b="1" i="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Een inclusieve samenleving waarin alle volwassenen zich voldoende in staat voelen om kwantitatieve informatie tot zich te nemen (in het dagelijks leven) om zo volwaardig te kunnen participeren op een manier die bij hen past.</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nl-NL" sz="1500">
                <a:effectLst/>
                <a:latin typeface="Calibri" panose="020F0502020204030204" pitchFamily="34" charset="0"/>
                <a:ea typeface="Calibri" panose="020F0502020204030204" pitchFamily="34" charset="0"/>
                <a:cs typeface="Times New Roman" panose="02020603050405020304" pitchFamily="18" charset="0"/>
              </a:rPr>
              <a:t>Tussen de activiteiten onderaan en de impactdoelstelling bovenin, zie je hoe de activiteiten via verschillende effecten bijdragen aan de impactdoelstelling.</a:t>
            </a:r>
          </a:p>
          <a:p>
            <a:pPr marL="0" indent="0">
              <a:buNone/>
            </a:pPr>
            <a:endParaRPr lang="nl-NL" sz="15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nl-NL" sz="1500" b="1">
                <a:effectLst/>
                <a:latin typeface="Calibri" panose="020F0502020204030204" pitchFamily="34" charset="0"/>
                <a:ea typeface="Calibri" panose="020F0502020204030204" pitchFamily="34" charset="0"/>
                <a:cs typeface="Times New Roman" panose="02020603050405020304" pitchFamily="18" charset="0"/>
              </a:rPr>
              <a:t>Hoe draagt de netwerksamenwerking op het gebied van </a:t>
            </a:r>
            <a:r>
              <a:rPr lang="nl-NL" sz="1500" b="1" err="1">
                <a:effectLst/>
                <a:latin typeface="Calibri" panose="020F0502020204030204" pitchFamily="34" charset="0"/>
                <a:ea typeface="Calibri" panose="020F0502020204030204" pitchFamily="34" charset="0"/>
                <a:cs typeface="Times New Roman" panose="02020603050405020304" pitchFamily="18" charset="0"/>
              </a:rPr>
              <a:t>gecijferdheid</a:t>
            </a:r>
            <a:r>
              <a:rPr lang="nl-NL" sz="1500" b="1">
                <a:effectLst/>
                <a:latin typeface="Calibri" panose="020F0502020204030204" pitchFamily="34" charset="0"/>
                <a:ea typeface="Calibri" panose="020F0502020204030204" pitchFamily="34" charset="0"/>
                <a:cs typeface="Times New Roman" panose="02020603050405020304" pitchFamily="18" charset="0"/>
              </a:rPr>
              <a:t> bij aan het impactdoel?</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nl-NL" sz="1500">
                <a:effectLst/>
                <a:latin typeface="Calibri" panose="020F0502020204030204" pitchFamily="34" charset="0"/>
                <a:ea typeface="Calibri" panose="020F0502020204030204" pitchFamily="34" charset="0"/>
                <a:cs typeface="Times New Roman" panose="02020603050405020304" pitchFamily="18" charset="0"/>
              </a:rPr>
              <a:t>Bibliotheken opereren in een netwerk, om zo samen met hun partners een hoger bereik te hebben en hun impact te vergroten. Dit werkt alleen als de bibliotheek en partners ervan overtuigd zijn dat ze door samenwerking grotere effecten  kunnen bereiken. </a:t>
            </a:r>
          </a:p>
          <a:p>
            <a:pPr marL="0" indent="0">
              <a:buNone/>
            </a:pPr>
            <a:endParaRPr lang="nl-NL" sz="15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nl-NL" sz="1500">
                <a:effectLst/>
                <a:latin typeface="Calibri" panose="020F0502020204030204" pitchFamily="34" charset="0"/>
                <a:ea typeface="Calibri" panose="020F0502020204030204" pitchFamily="34" charset="0"/>
                <a:cs typeface="Times New Roman" panose="02020603050405020304" pitchFamily="18" charset="0"/>
              </a:rPr>
              <a:t>Bibliotheken zijn actief betrokken bij de </a:t>
            </a:r>
            <a:r>
              <a:rPr lang="nl-NL" sz="1500" u="sng">
                <a:effectLst/>
                <a:latin typeface="Calibri" panose="020F0502020204030204" pitchFamily="34" charset="0"/>
                <a:ea typeface="Calibri" panose="020F0502020204030204" pitchFamily="34" charset="0"/>
                <a:cs typeface="Times New Roman" panose="02020603050405020304" pitchFamily="18" charset="0"/>
              </a:rPr>
              <a:t>ontwikkeling en het onderhouden van het netwerk </a:t>
            </a:r>
            <a:r>
              <a:rPr lang="nl-NL" sz="1500">
                <a:effectLst/>
                <a:latin typeface="Calibri" panose="020F0502020204030204" pitchFamily="34" charset="0"/>
                <a:ea typeface="Calibri" panose="020F0502020204030204" pitchFamily="34" charset="0"/>
                <a:cs typeface="Times New Roman" panose="02020603050405020304" pitchFamily="18" charset="0"/>
              </a:rPr>
              <a:t>(activiteit E in de verandertheorie onderaan) en wisselen daardoor meer kennis over de doelgroep en opgave uit. Daardoor weten de bibliotheek en de partners elkaar gemakkelijker te vinden en, als ze openstaan voor een actieve samenwerking, verwijzen ze ook naar elkaar door. Voorwaarde daarvoor is wel dat medewerkers in staat zijn om volwassenen die moeite hebben met </a:t>
            </a:r>
            <a:r>
              <a:rPr lang="nl-NL" sz="1500" err="1">
                <a:effectLst/>
                <a:latin typeface="Calibri" panose="020F0502020204030204" pitchFamily="34" charset="0"/>
                <a:ea typeface="Calibri" panose="020F0502020204030204" pitchFamily="34" charset="0"/>
                <a:cs typeface="Times New Roman" panose="02020603050405020304" pitchFamily="18" charset="0"/>
              </a:rPr>
              <a:t>gecijferdheid</a:t>
            </a:r>
            <a:r>
              <a:rPr lang="nl-NL" sz="1500">
                <a:effectLst/>
                <a:latin typeface="Calibri" panose="020F0502020204030204" pitchFamily="34" charset="0"/>
                <a:ea typeface="Calibri" panose="020F0502020204030204" pitchFamily="34" charset="0"/>
                <a:cs typeface="Times New Roman" panose="02020603050405020304" pitchFamily="18" charset="0"/>
              </a:rPr>
              <a:t> te signaleren. Dit leidt er toe dat volwassenen sneller worden doorverwezen naar ander aanbod, beter weten waar ze terecht kunnen voor hun huidige of toekomstige vragen op het gebied van </a:t>
            </a:r>
            <a:r>
              <a:rPr lang="nl-NL" sz="1500" err="1">
                <a:effectLst/>
                <a:latin typeface="Calibri" panose="020F0502020204030204" pitchFamily="34" charset="0"/>
                <a:ea typeface="Calibri" panose="020F0502020204030204" pitchFamily="34" charset="0"/>
                <a:cs typeface="Times New Roman" panose="02020603050405020304" pitchFamily="18" charset="0"/>
              </a:rPr>
              <a:t>gecijferdheid</a:t>
            </a:r>
            <a:r>
              <a:rPr lang="nl-NL" sz="1500">
                <a:effectLst/>
                <a:latin typeface="Calibri" panose="020F0502020204030204" pitchFamily="34" charset="0"/>
                <a:ea typeface="Calibri" panose="020F0502020204030204" pitchFamily="34" charset="0"/>
                <a:cs typeface="Times New Roman" panose="02020603050405020304" pitchFamily="18" charset="0"/>
              </a:rPr>
              <a:t> en op die manier een betere en passendere ondersteuning krijgen. Daardoor kunnen zij zich zelfstandiger redden in de digitale en fysieke samenleving.</a:t>
            </a:r>
          </a:p>
          <a:p>
            <a:pPr marL="0" indent="0">
              <a:buNone/>
            </a:pPr>
            <a:endParaRPr lang="nl-NL" sz="15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nl-NL" sz="1500">
                <a:effectLst/>
                <a:latin typeface="Calibri" panose="020F0502020204030204" pitchFamily="34" charset="0"/>
                <a:ea typeface="Calibri" panose="020F0502020204030204" pitchFamily="34" charset="0"/>
                <a:cs typeface="Times New Roman" panose="02020603050405020304" pitchFamily="18" charset="0"/>
              </a:rPr>
              <a:t>In het netwerk stellen de bibliotheek en partners ook </a:t>
            </a:r>
            <a:r>
              <a:rPr lang="nl-NL" sz="1500" u="sng">
                <a:effectLst/>
                <a:latin typeface="Calibri" panose="020F0502020204030204" pitchFamily="34" charset="0"/>
                <a:ea typeface="Calibri" panose="020F0502020204030204" pitchFamily="34" charset="0"/>
                <a:cs typeface="Times New Roman" panose="02020603050405020304" pitchFamily="18" charset="0"/>
              </a:rPr>
              <a:t>materialen aan elkaar ter beschikking, ontwikkelen ze samen aanbod en vullen ze elkaars bestaande aanbod aan</a:t>
            </a:r>
            <a:r>
              <a:rPr lang="nl-NL" sz="1500">
                <a:effectLst/>
                <a:latin typeface="Calibri" panose="020F0502020204030204" pitchFamily="34" charset="0"/>
                <a:ea typeface="Calibri" panose="020F0502020204030204" pitchFamily="34" charset="0"/>
                <a:cs typeface="Times New Roman" panose="02020603050405020304" pitchFamily="18" charset="0"/>
              </a:rPr>
              <a:t> (activiteiten F en G in de verandertheorie onderaan). Zo krijgen zowel de bibliotheek als de partners gemakkelijkere toegang tot tools om de doelgroep te ondersteunen, wat, bij een goede toepassing, zorgt voor een betere  aansluiting tussen vraag en aanbod. Ook dit heeft als effect dat volwassenen een betere en passende  ondersteuning krijgen en zich daardoor zelfstandiger kunnen redden in de digitale en fysieke samenleving. </a:t>
            </a:r>
          </a:p>
          <a:p>
            <a:pPr marL="0" indent="0">
              <a:buNone/>
            </a:pPr>
            <a:r>
              <a:rPr lang="nl-NL" sz="1500">
                <a:effectLst/>
                <a:latin typeface="Calibri" panose="020F0502020204030204" pitchFamily="34" charset="0"/>
                <a:ea typeface="Calibri" panose="020F0502020204030204" pitchFamily="34" charset="0"/>
                <a:cs typeface="Times New Roman" panose="02020603050405020304" pitchFamily="18" charset="0"/>
              </a:rPr>
              <a:t>Het netwerkt draagt zo bij aan een inclusieve samenwerking waarin alle volwassenen zich voldoende in staat gesteld voelen om kwantitatieve informatie tot zich te nemen (in het dagelijks leven) om zo volwaardig te kunnen participeren, op een manier die bij hen past.</a:t>
            </a:r>
          </a:p>
          <a:p>
            <a:pPr marL="0" indent="0">
              <a:buNone/>
            </a:pPr>
            <a:r>
              <a:rPr lang="nl-NL" sz="1100" baseline="30000">
                <a:effectLst/>
                <a:latin typeface="Segoe UI" panose="020B0502040204020203" pitchFamily="34" charset="0"/>
                <a:ea typeface="Times New Roman" panose="02020603050405020304" pitchFamily="18" charset="0"/>
                <a:cs typeface="Segoe UI" panose="020B0502040204020203" pitchFamily="34" charset="0"/>
              </a:rPr>
              <a:t>1</a:t>
            </a:r>
            <a:r>
              <a:rPr lang="nl-NL" sz="1100">
                <a:effectLst/>
                <a:latin typeface="Segoe UI" panose="020B0502040204020203" pitchFamily="34" charset="0"/>
                <a:ea typeface="Times New Roman" panose="02020603050405020304" pitchFamily="18" charset="0"/>
                <a:cs typeface="Segoe UI" panose="020B0502040204020203" pitchFamily="34" charset="0"/>
              </a:rPr>
              <a:t>Bron: </a:t>
            </a:r>
            <a:r>
              <a:rPr lang="nl-NL" sz="1100" u="sng">
                <a:solidFill>
                  <a:srgbClr val="0000FF"/>
                </a:solidFill>
                <a:effectLst/>
                <a:latin typeface="Segoe UI" panose="020B0502040204020203" pitchFamily="34" charset="0"/>
                <a:ea typeface="Times New Roman" panose="02020603050405020304" pitchFamily="18" charset="0"/>
                <a:cs typeface="Segoe UI" panose="020B0502040204020203" pitchFamily="34" charset="0"/>
                <a:hlinkClick r:id="rId2"/>
              </a:rPr>
              <a:t>Aanpak van laaggeletterdheid | Rapport | Algemene Rekenkamer</a:t>
            </a:r>
            <a:r>
              <a:rPr lang="nl-NL" sz="1100">
                <a:effectLst/>
                <a:latin typeface="Segoe UI" panose="020B0502040204020203" pitchFamily="34" charset="0"/>
                <a:ea typeface="Times New Roman" panose="02020603050405020304" pitchFamily="18" charset="0"/>
                <a:cs typeface="Segoe UI" panose="020B0502040204020203" pitchFamily="34" charset="0"/>
              </a:rPr>
              <a:t> </a:t>
            </a:r>
            <a:endParaRPr lang="nl-NL" sz="1100">
              <a:effectLst/>
              <a:latin typeface="Times New Roman" panose="02020603050405020304" pitchFamily="18" charset="0"/>
              <a:ea typeface="Times New Roman" panose="02020603050405020304" pitchFamily="18" charset="0"/>
            </a:endParaRPr>
          </a:p>
          <a:p>
            <a:pPr marL="0" indent="0">
              <a:buNone/>
            </a:pPr>
            <a:endParaRPr lang="nl-NL" sz="1500"/>
          </a:p>
        </p:txBody>
      </p:sp>
    </p:spTree>
    <p:extLst>
      <p:ext uri="{BB962C8B-B14F-4D97-AF65-F5344CB8AC3E}">
        <p14:creationId xmlns:p14="http://schemas.microsoft.com/office/powerpoint/2010/main" val="323271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E24D4FF9-137F-8EC2-F01C-3A9218498722}"/>
              </a:ext>
            </a:extLst>
          </p:cNvPr>
          <p:cNvSpPr>
            <a:spLocks noGrp="1"/>
          </p:cNvSpPr>
          <p:nvPr>
            <p:ph type="sldNum" sz="quarter" idx="12"/>
          </p:nvPr>
        </p:nvSpPr>
        <p:spPr/>
        <p:txBody>
          <a:bodyPr/>
          <a:lstStyle/>
          <a:p>
            <a:fld id="{8A7A6979-0714-4377-B894-6BE4C2D6E202}" type="slidenum">
              <a:rPr lang="en-US" smtClean="0"/>
              <a:pPr/>
              <a:t>5</a:t>
            </a:fld>
            <a:endParaRPr lang="en-US"/>
          </a:p>
        </p:txBody>
      </p:sp>
      <p:sp>
        <p:nvSpPr>
          <p:cNvPr id="4" name="Titel 3">
            <a:extLst>
              <a:ext uri="{FF2B5EF4-FFF2-40B4-BE49-F238E27FC236}">
                <a16:creationId xmlns:a16="http://schemas.microsoft.com/office/drawing/2014/main" id="{A7A7BC6B-DB7A-B223-C1A6-0577F7DAE378}"/>
              </a:ext>
            </a:extLst>
          </p:cNvPr>
          <p:cNvSpPr>
            <a:spLocks noGrp="1"/>
          </p:cNvSpPr>
          <p:nvPr>
            <p:ph type="title"/>
          </p:nvPr>
        </p:nvSpPr>
        <p:spPr>
          <a:xfrm>
            <a:off x="1085101" y="709684"/>
            <a:ext cx="11040638" cy="501717"/>
          </a:xfrm>
        </p:spPr>
        <p:txBody>
          <a:bodyPr/>
          <a:lstStyle/>
          <a:p>
            <a:r>
              <a:rPr lang="nl-NL" sz="3600"/>
              <a:t>Narratief bij verandertheorie </a:t>
            </a:r>
            <a:r>
              <a:rPr lang="nl-NL" sz="3600" err="1"/>
              <a:t>Gecijferdheid</a:t>
            </a:r>
            <a:r>
              <a:rPr lang="nl-NL" sz="3600"/>
              <a:t> (2)</a:t>
            </a:r>
          </a:p>
        </p:txBody>
      </p:sp>
      <p:sp>
        <p:nvSpPr>
          <p:cNvPr id="6" name="Tijdelijke aanduiding voor tekst 5">
            <a:extLst>
              <a:ext uri="{FF2B5EF4-FFF2-40B4-BE49-F238E27FC236}">
                <a16:creationId xmlns:a16="http://schemas.microsoft.com/office/drawing/2014/main" id="{4AB7AF3F-518D-0B70-ADA7-3929FAC80C8B}"/>
              </a:ext>
            </a:extLst>
          </p:cNvPr>
          <p:cNvSpPr>
            <a:spLocks noGrp="1"/>
          </p:cNvSpPr>
          <p:nvPr>
            <p:ph type="body" sz="quarter" idx="13"/>
          </p:nvPr>
        </p:nvSpPr>
        <p:spPr>
          <a:xfrm>
            <a:off x="1085101" y="1609775"/>
            <a:ext cx="10735838" cy="7577605"/>
          </a:xfrm>
        </p:spPr>
        <p:txBody>
          <a:bodyPr/>
          <a:lstStyle/>
          <a:p>
            <a:pPr marL="0" indent="0">
              <a:buNone/>
            </a:pPr>
            <a:r>
              <a:rPr lang="nl-NL" sz="1500" b="1">
                <a:effectLst/>
                <a:latin typeface="Calibri" panose="020F0502020204030204" pitchFamily="34" charset="0"/>
                <a:ea typeface="Calibri" panose="020F0502020204030204" pitchFamily="34" charset="0"/>
                <a:cs typeface="Times New Roman" panose="02020603050405020304" pitchFamily="18" charset="0"/>
              </a:rPr>
              <a:t>Hoe draagt het aanbod gericht op </a:t>
            </a:r>
            <a:r>
              <a:rPr lang="nl-NL" sz="1500" b="1" err="1">
                <a:effectLst/>
                <a:latin typeface="Calibri" panose="020F0502020204030204" pitchFamily="34" charset="0"/>
                <a:ea typeface="Calibri" panose="020F0502020204030204" pitchFamily="34" charset="0"/>
                <a:cs typeface="Times New Roman" panose="02020603050405020304" pitchFamily="18" charset="0"/>
              </a:rPr>
              <a:t>gecijferdheid</a:t>
            </a:r>
            <a:r>
              <a:rPr lang="nl-NL" sz="1500" b="1">
                <a:effectLst/>
                <a:latin typeface="Calibri" panose="020F0502020204030204" pitchFamily="34" charset="0"/>
                <a:ea typeface="Calibri" panose="020F0502020204030204" pitchFamily="34" charset="0"/>
                <a:cs typeface="Times New Roman" panose="02020603050405020304" pitchFamily="18" charset="0"/>
              </a:rPr>
              <a:t> bij aan het impactdoel?</a:t>
            </a:r>
            <a:endParaRPr lang="nl-NL" sz="15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nl-NL" sz="1500">
                <a:effectLst/>
                <a:latin typeface="Calibri" panose="020F0502020204030204" pitchFamily="34" charset="0"/>
                <a:ea typeface="Calibri" panose="020F0502020204030204" pitchFamily="34" charset="0"/>
                <a:cs typeface="Times New Roman" panose="02020603050405020304" pitchFamily="18" charset="0"/>
              </a:rPr>
              <a:t>Het eigen aanbod van bibliotheken om </a:t>
            </a:r>
            <a:r>
              <a:rPr lang="nl-NL" sz="1500" err="1">
                <a:effectLst/>
                <a:latin typeface="Calibri" panose="020F0502020204030204" pitchFamily="34" charset="0"/>
                <a:ea typeface="Calibri" panose="020F0502020204030204" pitchFamily="34" charset="0"/>
                <a:cs typeface="Times New Roman" panose="02020603050405020304" pitchFamily="18" charset="0"/>
              </a:rPr>
              <a:t>gecijferdheid</a:t>
            </a:r>
            <a:r>
              <a:rPr lang="nl-NL" sz="1500">
                <a:effectLst/>
                <a:latin typeface="Calibri" panose="020F0502020204030204" pitchFamily="34" charset="0"/>
                <a:ea typeface="Calibri" panose="020F0502020204030204" pitchFamily="34" charset="0"/>
                <a:cs typeface="Times New Roman" panose="02020603050405020304" pitchFamily="18" charset="0"/>
              </a:rPr>
              <a:t> bij volwassenen te bevorderen, draagt ook bij aan het impactdoel, als althans de juiste doelgroep wordt bereikt en het aanbod voldoende behoefte gestuurd en contextgericht is. Het kan bij bibliotheken gaan om:</a:t>
            </a:r>
          </a:p>
          <a:p>
            <a:r>
              <a:rPr lang="nl-NL" sz="1500">
                <a:effectLst/>
                <a:latin typeface="Calibri" panose="020F0502020204030204" pitchFamily="34" charset="0"/>
                <a:ea typeface="Calibri" panose="020F0502020204030204" pitchFamily="34" charset="0"/>
                <a:cs typeface="Times New Roman" panose="02020603050405020304" pitchFamily="18" charset="0"/>
              </a:rPr>
              <a:t>trajecten voor groepen over omgaan met kwantitatieve aspecten van het leven, zoals cursussen over besparen op je boodschappen of koken volgens recepten</a:t>
            </a:r>
          </a:p>
          <a:p>
            <a:r>
              <a:rPr lang="nl-NL" sz="1500">
                <a:effectLst/>
                <a:latin typeface="Calibri" panose="020F0502020204030204" pitchFamily="34" charset="0"/>
                <a:ea typeface="Calibri" panose="020F0502020204030204" pitchFamily="34" charset="0"/>
                <a:cs typeface="Times New Roman" panose="02020603050405020304" pitchFamily="18" charset="0"/>
              </a:rPr>
              <a:t>trajecten voor individuen op maat, zoals het rekenmaatje of andere langer durende begeleiding </a:t>
            </a:r>
          </a:p>
          <a:p>
            <a:r>
              <a:rPr lang="nl-NL" sz="1500">
                <a:effectLst/>
                <a:latin typeface="Calibri" panose="020F0502020204030204" pitchFamily="34" charset="0"/>
                <a:ea typeface="Calibri" panose="020F0502020204030204" pitchFamily="34" charset="0"/>
                <a:cs typeface="Times New Roman" panose="02020603050405020304" pitchFamily="18" charset="0"/>
              </a:rPr>
              <a:t>laagdrempelige ondersteuning voor individuen, zoals een inloopspreekuur bij het (</a:t>
            </a:r>
            <a:r>
              <a:rPr lang="nl-NL" sz="1500" err="1">
                <a:effectLst/>
                <a:latin typeface="Calibri" panose="020F0502020204030204" pitchFamily="34" charset="0"/>
                <a:ea typeface="Calibri" panose="020F0502020204030204" pitchFamily="34" charset="0"/>
                <a:cs typeface="Times New Roman" panose="02020603050405020304" pitchFamily="18" charset="0"/>
              </a:rPr>
              <a:t>digi</a:t>
            </a:r>
            <a:r>
              <a:rPr lang="nl-NL" sz="1500">
                <a:effectLst/>
                <a:latin typeface="Calibri" panose="020F0502020204030204" pitchFamily="34" charset="0"/>
                <a:ea typeface="Calibri" panose="020F0502020204030204" pitchFamily="34" charset="0"/>
                <a:cs typeface="Times New Roman" panose="02020603050405020304" pitchFamily="18" charset="0"/>
              </a:rPr>
              <a:t>)Taalhuis of een financieel café</a:t>
            </a:r>
          </a:p>
          <a:p>
            <a:pPr marL="0" indent="0">
              <a:buNone/>
            </a:pPr>
            <a:r>
              <a:rPr lang="nl-NL" sz="1500" u="sng">
                <a:effectLst/>
                <a:latin typeface="Calibri" panose="020F0502020204030204" pitchFamily="34" charset="0"/>
                <a:ea typeface="Calibri" panose="020F0502020204030204" pitchFamily="34" charset="0"/>
                <a:cs typeface="Times New Roman" panose="02020603050405020304" pitchFamily="18" charset="0"/>
              </a:rPr>
              <a:t>Al het aanbod </a:t>
            </a:r>
            <a:r>
              <a:rPr lang="nl-NL" sz="1500">
                <a:effectLst/>
                <a:latin typeface="Calibri" panose="020F0502020204030204" pitchFamily="34" charset="0"/>
                <a:ea typeface="Calibri" panose="020F0502020204030204" pitchFamily="34" charset="0"/>
                <a:cs typeface="Times New Roman" panose="02020603050405020304" pitchFamily="18" charset="0"/>
              </a:rPr>
              <a:t>zorgt ervoor dat, als deelnemers een veilige en laagdrempelige omgeving ervaren, zij zich gehoord en gesteund voelen, zich daardoor meer durven openstellen, gerichtere hulpvragen kunnen stellen, een positiever zelfbeeld en meer zelfvertrouwen krijgen en zich daarmee minder belemmerd voelen in het dagelijks leven, met betrekking tot de kwantitatieve wereld om zich heen. Daardoor kunnen ze zich zelfstandiger redden in de digitale en fysieke samenleving. </a:t>
            </a:r>
          </a:p>
          <a:p>
            <a:pPr marL="0" indent="0">
              <a:buNone/>
            </a:pPr>
            <a:r>
              <a:rPr lang="nl-NL" sz="1500">
                <a:effectLst/>
                <a:latin typeface="Calibri" panose="020F0502020204030204" pitchFamily="34" charset="0"/>
                <a:ea typeface="Calibri" panose="020F0502020204030204" pitchFamily="34" charset="0"/>
                <a:cs typeface="Times New Roman" panose="02020603050405020304" pitchFamily="18" charset="0"/>
              </a:rPr>
              <a:t>Voor de deelnemers aan </a:t>
            </a:r>
            <a:r>
              <a:rPr lang="nl-NL" sz="1500" u="sng">
                <a:effectLst/>
                <a:latin typeface="Calibri" panose="020F0502020204030204" pitchFamily="34" charset="0"/>
                <a:ea typeface="Calibri" panose="020F0502020204030204" pitchFamily="34" charset="0"/>
                <a:cs typeface="Times New Roman" panose="02020603050405020304" pitchFamily="18" charset="0"/>
              </a:rPr>
              <a:t>trajecten voor groepen</a:t>
            </a:r>
            <a:r>
              <a:rPr lang="nl-NL" sz="1500">
                <a:effectLst/>
                <a:latin typeface="Calibri" panose="020F0502020204030204" pitchFamily="34" charset="0"/>
                <a:ea typeface="Calibri" panose="020F0502020204030204" pitchFamily="34" charset="0"/>
                <a:cs typeface="Times New Roman" panose="02020603050405020304" pitchFamily="18" charset="0"/>
              </a:rPr>
              <a:t> geldt dit nog extra omdat zij in contact komen met gelijkgestemden, die tegen dezelfde soort belemmeringen aanlopen als zijzelf. Daardoor is de erkenning die ze voelen nog sterker.</a:t>
            </a:r>
          </a:p>
          <a:p>
            <a:pPr marL="0" indent="0">
              <a:buNone/>
            </a:pPr>
            <a:r>
              <a:rPr lang="nl-NL" sz="1500">
                <a:effectLst/>
                <a:latin typeface="Calibri" panose="020F0502020204030204" pitchFamily="34" charset="0"/>
                <a:ea typeface="Calibri" panose="020F0502020204030204" pitchFamily="34" charset="0"/>
                <a:cs typeface="Times New Roman" panose="02020603050405020304" pitchFamily="18" charset="0"/>
              </a:rPr>
              <a:t>Deelnemers aan </a:t>
            </a:r>
            <a:r>
              <a:rPr lang="nl-NL" sz="1500" u="sng">
                <a:effectLst/>
                <a:latin typeface="Calibri" panose="020F0502020204030204" pitchFamily="34" charset="0"/>
                <a:ea typeface="Calibri" panose="020F0502020204030204" pitchFamily="34" charset="0"/>
                <a:cs typeface="Times New Roman" panose="02020603050405020304" pitchFamily="18" charset="0"/>
              </a:rPr>
              <a:t>trajecten voor groepen en aan trajecten voor individuen</a:t>
            </a:r>
            <a:r>
              <a:rPr lang="nl-NL" sz="1500">
                <a:effectLst/>
                <a:latin typeface="Calibri" panose="020F0502020204030204" pitchFamily="34" charset="0"/>
                <a:ea typeface="Calibri" panose="020F0502020204030204" pitchFamily="34" charset="0"/>
                <a:cs typeface="Times New Roman" panose="02020603050405020304" pitchFamily="18" charset="0"/>
              </a:rPr>
              <a:t> krijgen, naast de effecten die hierboven genoemd zijn,  meer kennis en vaardigheden om kwantitatieve informatie in de dagelijkse praktijk te kunnen interpreteren. Door deze kennis en vaardigheden kunnen ze situaties beter analyseren, hun geleerde kennis toepassen, gerichtere hulpvragen stellen en krijgen ze meer zicht op hun eigen ontwikkelpotentieel. Dit alles leidt tot een positiever zelfbeeld en meer zelfvertrouwen, waardoor ze zich minder belemmerd voelen in het dagelijks leven en zich zelfstandiger kunnen redden in de digitale en fysieke samenleving. Deze effecten treden echter alleen op als de deelnemers een positieve leerervaring hebben en bereid zijn nieuwe dingen te leren.</a:t>
            </a:r>
          </a:p>
          <a:p>
            <a:pPr marL="0" indent="0">
              <a:buNone/>
            </a:pPr>
            <a:r>
              <a:rPr lang="nl-NL" sz="1500">
                <a:effectLst/>
                <a:latin typeface="Calibri" panose="020F0502020204030204" pitchFamily="34" charset="0"/>
                <a:ea typeface="Calibri" panose="020F0502020204030204" pitchFamily="34" charset="0"/>
                <a:cs typeface="Times New Roman" panose="02020603050405020304" pitchFamily="18" charset="0"/>
              </a:rPr>
              <a:t>Voor de bezoekers aan de </a:t>
            </a:r>
            <a:r>
              <a:rPr lang="nl-NL" sz="1500" u="sng">
                <a:effectLst/>
                <a:latin typeface="Calibri" panose="020F0502020204030204" pitchFamily="34" charset="0"/>
                <a:ea typeface="Calibri" panose="020F0502020204030204" pitchFamily="34" charset="0"/>
                <a:cs typeface="Times New Roman" panose="02020603050405020304" pitchFamily="18" charset="0"/>
              </a:rPr>
              <a:t>laagdrempelige ondersteuning zoals een inloopspreekuur</a:t>
            </a:r>
            <a:r>
              <a:rPr lang="nl-NL" sz="1500">
                <a:effectLst/>
                <a:latin typeface="Calibri" panose="020F0502020204030204" pitchFamily="34" charset="0"/>
                <a:ea typeface="Calibri" panose="020F0502020204030204" pitchFamily="34" charset="0"/>
                <a:cs typeface="Times New Roman" panose="02020603050405020304" pitchFamily="18" charset="0"/>
              </a:rPr>
              <a:t> geldt niet dat ze direct meer kennis en vaardigheden krijgen. Maar hun, meestal urgente, vraag wordt wel opgelost en/of ze worden doorverwezen naar ander aanbod, in de bibliotheek of elders. Het oplossen van een urgente vraag kan een doel op zich zijn. Maar de bezoekers weten door hun ervaring ook beter waar ze terecht kunnen voor hun huidige en toekomstige vragen en krijgen daardoor een betere en passende ondersteuning. Zo kunnen ze zich zelfstandiger redden in de digitale en fysieke samenleving.</a:t>
            </a:r>
          </a:p>
          <a:p>
            <a:pPr marL="0" indent="0">
              <a:buNone/>
            </a:pPr>
            <a:r>
              <a:rPr lang="nl-NL" sz="1500">
                <a:effectLst/>
                <a:latin typeface="Calibri" panose="020F0502020204030204" pitchFamily="34" charset="0"/>
                <a:ea typeface="Calibri" panose="020F0502020204030204" pitchFamily="34" charset="0"/>
                <a:cs typeface="Times New Roman" panose="02020603050405020304" pitchFamily="18" charset="0"/>
              </a:rPr>
              <a:t>Al het aanbod draagt zo dus bij aan een inclusieve samenwerking waarin alle volwassenen zich voldoende in staat voelen om kwantitatieve informatie tot zich te nemen (in het dagelijks leven) om zo volwaardig te kunnen participeren, op een manier die bij hen past.</a:t>
            </a:r>
          </a:p>
        </p:txBody>
      </p:sp>
    </p:spTree>
    <p:extLst>
      <p:ext uri="{BB962C8B-B14F-4D97-AF65-F5344CB8AC3E}">
        <p14:creationId xmlns:p14="http://schemas.microsoft.com/office/powerpoint/2010/main" val="332278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8FAD6C34-1703-4C54-8491-41C4D6D97A79}"/>
              </a:ext>
            </a:extLst>
          </p:cNvPr>
          <p:cNvSpPr>
            <a:spLocks noGrp="1"/>
          </p:cNvSpPr>
          <p:nvPr>
            <p:ph type="body" sz="quarter" idx="13"/>
          </p:nvPr>
        </p:nvSpPr>
        <p:spPr>
          <a:xfrm>
            <a:off x="1339605" y="1668463"/>
            <a:ext cx="4762212" cy="7246936"/>
          </a:xfrm>
        </p:spPr>
        <p:txBody>
          <a:bodyPr/>
          <a:lstStyle/>
          <a:p>
            <a:pPr marL="0" marR="0" lvl="0" indent="0" algn="l" defTabSz="1075334" rtl="0" eaLnBrk="1" fontAlgn="auto" latinLnBrk="0" hangingPunct="1">
              <a:lnSpc>
                <a:spcPct val="100000"/>
              </a:lnSpc>
              <a:spcBef>
                <a:spcPts val="500"/>
              </a:spcBef>
              <a:spcAft>
                <a:spcPts val="500"/>
              </a:spcAft>
              <a:buClrTx/>
              <a:buSzTx/>
              <a:buFontTx/>
              <a:buNone/>
              <a:tabLst/>
              <a:defRPr/>
            </a:pPr>
            <a:r>
              <a:rPr lang="nl-NL" sz="1600" b="1">
                <a:solidFill>
                  <a:srgbClr val="DAA500"/>
                </a:solidFill>
                <a:latin typeface="+mn-lt"/>
                <a:cs typeface="Calibri" panose="020F0502020204030204" pitchFamily="34" charset="0"/>
              </a:rPr>
              <a:t>Wat is impact?</a:t>
            </a:r>
          </a:p>
          <a:p>
            <a:pPr marL="0" indent="0" defTabSz="1075334">
              <a:lnSpc>
                <a:spcPct val="100000"/>
              </a:lnSpc>
              <a:spcBef>
                <a:spcPts val="500"/>
              </a:spcBef>
              <a:spcAft>
                <a:spcPts val="500"/>
              </a:spcAft>
              <a:buNone/>
              <a:defRPr/>
            </a:pPr>
            <a:r>
              <a:rPr lang="nl-NL" sz="1600">
                <a:latin typeface="+mn-lt"/>
                <a:cs typeface="Calibri" panose="020F0502020204030204" pitchFamily="34" charset="0"/>
              </a:rPr>
              <a:t>Impact gaat over de verandering die je teweeg brengt op de langere termijn. </a:t>
            </a:r>
            <a:r>
              <a:rPr lang="nl-NL" sz="1600" b="0" i="0">
                <a:effectLst/>
                <a:latin typeface="+mn-lt"/>
              </a:rPr>
              <a:t>Die verandering kan op allerlei manieren plaatsvinden: individueel en collectief, positief of negatief, bedoeld en onbedoeld. </a:t>
            </a:r>
          </a:p>
          <a:p>
            <a:pPr marL="0" indent="0" defTabSz="1075334">
              <a:lnSpc>
                <a:spcPct val="100000"/>
              </a:lnSpc>
              <a:spcBef>
                <a:spcPts val="500"/>
              </a:spcBef>
              <a:spcAft>
                <a:spcPts val="500"/>
              </a:spcAft>
              <a:buNone/>
              <a:defRPr/>
            </a:pPr>
            <a:endParaRPr kumimoji="0" lang="nl-NL" sz="1600" b="1" i="0" u="none" strike="noStrike" kern="1200" cap="none" spc="0" normalizeH="0" baseline="0" noProof="0">
              <a:ln>
                <a:noFill/>
              </a:ln>
              <a:solidFill>
                <a:srgbClr val="DAA500"/>
              </a:solidFill>
              <a:effectLst/>
              <a:uLnTx/>
              <a:uFillTx/>
              <a:latin typeface="+mn-lt"/>
              <a:ea typeface="+mn-ea"/>
              <a:cs typeface="Calibri" panose="020F0502020204030204" pitchFamily="34" charset="0"/>
            </a:endParaRPr>
          </a:p>
          <a:p>
            <a:pPr marL="0" indent="0" defTabSz="1075334">
              <a:lnSpc>
                <a:spcPct val="100000"/>
              </a:lnSpc>
              <a:spcBef>
                <a:spcPts val="500"/>
              </a:spcBef>
              <a:spcAft>
                <a:spcPts val="500"/>
              </a:spcAft>
              <a:buNone/>
              <a:defRPr/>
            </a:pPr>
            <a:r>
              <a:rPr kumimoji="0" lang="nl-NL" sz="1600" b="1" i="0" u="none" strike="noStrike" kern="1200" cap="none" spc="0" normalizeH="0" baseline="0" noProof="0">
                <a:ln>
                  <a:noFill/>
                </a:ln>
                <a:solidFill>
                  <a:srgbClr val="DAA500"/>
                </a:solidFill>
                <a:effectLst/>
                <a:uLnTx/>
                <a:uFillTx/>
                <a:latin typeface="+mn-lt"/>
                <a:ea typeface="+mn-ea"/>
                <a:cs typeface="Calibri" panose="020F0502020204030204" pitchFamily="34" charset="0"/>
              </a:rPr>
              <a:t>Impactmanagement</a:t>
            </a:r>
          </a:p>
          <a:p>
            <a:pPr marL="0" indent="0">
              <a:buNone/>
            </a:pPr>
            <a:r>
              <a:rPr lang="nl-NL" sz="1600" b="0" i="0">
                <a:solidFill>
                  <a:srgbClr val="000000"/>
                </a:solidFill>
                <a:effectLst/>
                <a:latin typeface="Calibri" panose="020F0502020204030204" pitchFamily="34" charset="0"/>
                <a:cs typeface="Calibri" panose="020F0502020204030204" pitchFamily="34" charset="0"/>
              </a:rPr>
              <a:t>Impactmanagement gaat veel verder dan het meten van je impact. Het gaat over alles wat een organisatie doet om de eigen impact te begrijpen en vergroten.</a:t>
            </a:r>
          </a:p>
          <a:p>
            <a:pPr marL="0" indent="0" algn="l">
              <a:buNone/>
            </a:pPr>
            <a:r>
              <a:rPr lang="nl-NL" sz="1600">
                <a:solidFill>
                  <a:srgbClr val="000000"/>
                </a:solidFill>
                <a:latin typeface="Calibri" panose="020F0502020204030204" pitchFamily="34" charset="0"/>
                <a:cs typeface="Calibri" panose="020F0502020204030204" pitchFamily="34" charset="0"/>
              </a:rPr>
              <a:t>I</a:t>
            </a:r>
            <a:r>
              <a:rPr lang="nl-NL" sz="1600" b="0" i="0">
                <a:solidFill>
                  <a:srgbClr val="000000"/>
                </a:solidFill>
                <a:effectLst/>
                <a:latin typeface="Calibri" panose="020F0502020204030204" pitchFamily="34" charset="0"/>
                <a:cs typeface="Calibri" panose="020F0502020204030204" pitchFamily="34" charset="0"/>
              </a:rPr>
              <a:t>mpact centraal stellen helpt bij het stellen van scherpe en haalbare doelen, het maken van keuzes en het motiveren en onderbouwen van activiteiten. </a:t>
            </a:r>
          </a:p>
          <a:p>
            <a:pPr marL="0" indent="0" algn="l">
              <a:buNone/>
            </a:pPr>
            <a:r>
              <a:rPr lang="nl-NL" sz="1600" b="0" i="0">
                <a:solidFill>
                  <a:srgbClr val="000000"/>
                </a:solidFill>
                <a:effectLst/>
                <a:latin typeface="Calibri" panose="020F0502020204030204" pitchFamily="34" charset="0"/>
                <a:cs typeface="Calibri" panose="020F0502020204030204" pitchFamily="34" charset="0"/>
              </a:rPr>
              <a:t>Impact managen is een cyclisch proces van leren en verbeteren op basis van eerdere bevindingen. </a:t>
            </a:r>
          </a:p>
          <a:p>
            <a:pPr marL="0" indent="0" defTabSz="1075334">
              <a:lnSpc>
                <a:spcPct val="100000"/>
              </a:lnSpc>
              <a:spcBef>
                <a:spcPts val="500"/>
              </a:spcBef>
              <a:spcAft>
                <a:spcPts val="500"/>
              </a:spcAft>
              <a:buFontTx/>
              <a:buNone/>
              <a:defRPr/>
            </a:pPr>
            <a:endParaRPr lang="nl-NL" sz="1600">
              <a:solidFill>
                <a:srgbClr val="000000"/>
              </a:solidFill>
              <a:latin typeface="Calibri" panose="020F0502020204030204" pitchFamily="34" charset="0"/>
              <a:cs typeface="Calibri" panose="020F0502020204030204" pitchFamily="34" charset="0"/>
            </a:endParaRPr>
          </a:p>
          <a:p>
            <a:pPr marL="0" indent="0" defTabSz="1075334">
              <a:lnSpc>
                <a:spcPct val="100000"/>
              </a:lnSpc>
              <a:spcBef>
                <a:spcPts val="500"/>
              </a:spcBef>
              <a:spcAft>
                <a:spcPts val="500"/>
              </a:spcAft>
              <a:buFontTx/>
              <a:buNone/>
              <a:defRPr/>
            </a:pPr>
            <a:r>
              <a:rPr lang="nl-NL" sz="1600">
                <a:solidFill>
                  <a:srgbClr val="000000"/>
                </a:solidFill>
                <a:latin typeface="Calibri" panose="020F0502020204030204" pitchFamily="34" charset="0"/>
                <a:cs typeface="Calibri" panose="020F0502020204030204" pitchFamily="34" charset="0"/>
              </a:rPr>
              <a:t>Het model dat veel in de bibliotheekbranche (onder andere in de Leergang Impactmanagement) wordt gebruikt, gaat uit van drie fasen: </a:t>
            </a:r>
          </a:p>
          <a:p>
            <a:pPr defTabSz="1075334">
              <a:lnSpc>
                <a:spcPct val="100000"/>
              </a:lnSpc>
              <a:spcBef>
                <a:spcPts val="500"/>
              </a:spcBef>
              <a:spcAft>
                <a:spcPts val="500"/>
              </a:spcAft>
              <a:buFont typeface="Arial" panose="020B0604020202020204" pitchFamily="34" charset="0"/>
              <a:buChar char="•"/>
              <a:defRPr/>
            </a:pPr>
            <a:r>
              <a:rPr lang="nl-NL" sz="1600">
                <a:solidFill>
                  <a:srgbClr val="000000"/>
                </a:solidFill>
                <a:latin typeface="Calibri" panose="020F0502020204030204" pitchFamily="34" charset="0"/>
                <a:cs typeface="Calibri" panose="020F0502020204030204" pitchFamily="34" charset="0"/>
              </a:rPr>
              <a:t>de missie en het </a:t>
            </a:r>
            <a:r>
              <a:rPr lang="nl-NL" sz="1600" err="1">
                <a:solidFill>
                  <a:srgbClr val="000000"/>
                </a:solidFill>
                <a:latin typeface="Calibri" panose="020F0502020204030204" pitchFamily="34" charset="0"/>
                <a:cs typeface="Calibri" panose="020F0502020204030204" pitchFamily="34" charset="0"/>
              </a:rPr>
              <a:t>veranderpad</a:t>
            </a:r>
            <a:r>
              <a:rPr lang="nl-NL" sz="1600">
                <a:solidFill>
                  <a:srgbClr val="000000"/>
                </a:solidFill>
                <a:latin typeface="Calibri" panose="020F0502020204030204" pitchFamily="34" charset="0"/>
                <a:cs typeface="Calibri" panose="020F0502020204030204" pitchFamily="34" charset="0"/>
              </a:rPr>
              <a:t> (impact strategie)</a:t>
            </a:r>
          </a:p>
          <a:p>
            <a:pPr defTabSz="1075334">
              <a:lnSpc>
                <a:spcPct val="100000"/>
              </a:lnSpc>
              <a:spcBef>
                <a:spcPts val="500"/>
              </a:spcBef>
              <a:spcAft>
                <a:spcPts val="500"/>
              </a:spcAft>
              <a:buFont typeface="Arial" panose="020B0604020202020204" pitchFamily="34" charset="0"/>
              <a:buChar char="•"/>
              <a:defRPr/>
            </a:pPr>
            <a:r>
              <a:rPr lang="nl-NL" sz="1600">
                <a:solidFill>
                  <a:srgbClr val="000000"/>
                </a:solidFill>
                <a:latin typeface="Calibri" panose="020F0502020204030204" pitchFamily="34" charset="0"/>
                <a:cs typeface="Calibri" panose="020F0502020204030204" pitchFamily="34" charset="0"/>
              </a:rPr>
              <a:t>het meten in hoeverre de doelen zijn bereikt (effecten meten)</a:t>
            </a:r>
          </a:p>
          <a:p>
            <a:pPr defTabSz="1075334">
              <a:lnSpc>
                <a:spcPct val="100000"/>
              </a:lnSpc>
              <a:spcBef>
                <a:spcPts val="500"/>
              </a:spcBef>
              <a:spcAft>
                <a:spcPts val="500"/>
              </a:spcAft>
              <a:buFont typeface="Arial" panose="020B0604020202020204" pitchFamily="34" charset="0"/>
              <a:buChar char="•"/>
              <a:defRPr/>
            </a:pPr>
            <a:r>
              <a:rPr lang="nl-NL" sz="1600">
                <a:solidFill>
                  <a:srgbClr val="000000"/>
                </a:solidFill>
                <a:latin typeface="Calibri" panose="020F0502020204030204" pitchFamily="34" charset="0"/>
                <a:cs typeface="Calibri" panose="020F0502020204030204" pitchFamily="34" charset="0"/>
              </a:rPr>
              <a:t>het analyseren en leren van wat je gemeten hebt (impact maximaliseren)</a:t>
            </a:r>
            <a:endParaRPr lang="nl-NL" sz="1600">
              <a:solidFill>
                <a:srgbClr val="DAA500"/>
              </a:solidFill>
              <a:latin typeface="+mn-lt"/>
              <a:cs typeface="Calibri" panose="020F0502020204030204" pitchFamily="34" charset="0"/>
            </a:endParaRPr>
          </a:p>
          <a:p>
            <a:pPr marL="0" indent="0" algn="l">
              <a:buNone/>
            </a:pPr>
            <a:endParaRPr kumimoji="0" lang="nl-NL" sz="1600" i="0" u="none" strike="noStrike" kern="1200" cap="none" spc="0" normalizeH="0" baseline="0" noProof="0">
              <a:ln>
                <a:noFill/>
              </a:ln>
              <a:solidFill>
                <a:srgbClr val="DAA500"/>
              </a:solidFill>
              <a:effectLst/>
              <a:uLnTx/>
              <a:uFillTx/>
              <a:latin typeface="+mn-lt"/>
              <a:ea typeface="+mn-ea"/>
              <a:cs typeface="Calibri" panose="020F0502020204030204" pitchFamily="34" charset="0"/>
            </a:endParaRPr>
          </a:p>
        </p:txBody>
      </p:sp>
      <p:sp>
        <p:nvSpPr>
          <p:cNvPr id="5" name="Titel 4">
            <a:extLst>
              <a:ext uri="{FF2B5EF4-FFF2-40B4-BE49-F238E27FC236}">
                <a16:creationId xmlns:a16="http://schemas.microsoft.com/office/drawing/2014/main" id="{A0CA7B9E-5617-4658-8D75-DDBF64287AC5}"/>
              </a:ext>
            </a:extLst>
          </p:cNvPr>
          <p:cNvSpPr>
            <a:spLocks noGrp="1"/>
          </p:cNvSpPr>
          <p:nvPr>
            <p:ph type="title"/>
          </p:nvPr>
        </p:nvSpPr>
        <p:spPr>
          <a:xfrm>
            <a:off x="1339605" y="685801"/>
            <a:ext cx="9790207" cy="735966"/>
          </a:xfrm>
        </p:spPr>
        <p:txBody>
          <a:bodyPr/>
          <a:lstStyle/>
          <a:p>
            <a:r>
              <a:rPr lang="nl-NL" sz="4400">
                <a:latin typeface="Calibri" panose="020F0502020204030204" pitchFamily="34" charset="0"/>
                <a:cs typeface="Calibri" panose="020F0502020204030204" pitchFamily="34" charset="0"/>
              </a:rPr>
              <a:t>Impact en impactmanagement</a:t>
            </a:r>
            <a:endParaRPr lang="nl-NL"/>
          </a:p>
        </p:txBody>
      </p:sp>
      <p:sp>
        <p:nvSpPr>
          <p:cNvPr id="6" name="Tijdelijke aanduiding voor tekst 3">
            <a:extLst>
              <a:ext uri="{FF2B5EF4-FFF2-40B4-BE49-F238E27FC236}">
                <a16:creationId xmlns:a16="http://schemas.microsoft.com/office/drawing/2014/main" id="{E30CBBB8-8B30-4589-8855-288C61B435FD}"/>
              </a:ext>
            </a:extLst>
          </p:cNvPr>
          <p:cNvSpPr txBox="1">
            <a:spLocks/>
          </p:cNvSpPr>
          <p:nvPr/>
        </p:nvSpPr>
        <p:spPr>
          <a:xfrm>
            <a:off x="6400800" y="2895234"/>
            <a:ext cx="4762212" cy="5284199"/>
          </a:xfrm>
          <a:prstGeom prst="rect">
            <a:avLst/>
          </a:prstGeom>
        </p:spPr>
        <p:txBody>
          <a:bodyPr lIns="0" tIns="0" rIns="0" bIns="0"/>
          <a:lstStyle>
            <a:lvl1pPr marL="240030" indent="-240030" algn="l" defTabSz="960120" rtl="0" eaLnBrk="1" latinLnBrk="0" hangingPunct="1">
              <a:lnSpc>
                <a:spcPct val="90000"/>
              </a:lnSpc>
              <a:spcBef>
                <a:spcPts val="1050"/>
              </a:spcBef>
              <a:buFont typeface="Wingdings" panose="05000000000000000000" pitchFamily="2" charset="2"/>
              <a:buChar char="§"/>
              <a:defRPr sz="2940" kern="1200">
                <a:solidFill>
                  <a:schemeClr val="tx1"/>
                </a:solidFill>
                <a:latin typeface="+mj-lt"/>
                <a:ea typeface="+mn-ea"/>
                <a:cs typeface="+mn-cs"/>
              </a:defRPr>
            </a:lvl1pPr>
            <a:lvl2pPr marL="720090" indent="-240030" algn="l" defTabSz="960120" rtl="0" eaLnBrk="1" latinLnBrk="0" hangingPunct="1">
              <a:lnSpc>
                <a:spcPct val="90000"/>
              </a:lnSpc>
              <a:spcBef>
                <a:spcPts val="525"/>
              </a:spcBef>
              <a:buFont typeface="Calibri Light" panose="020F0302020204030204" pitchFamily="34" charset="0"/>
              <a:buChar char="-"/>
              <a:defRPr sz="2940" kern="1200">
                <a:solidFill>
                  <a:schemeClr val="tx1"/>
                </a:solidFill>
                <a:latin typeface="+mj-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940" kern="1200">
                <a:solidFill>
                  <a:schemeClr val="tx1"/>
                </a:solidFill>
                <a:latin typeface="+mj-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endParaRPr lang="nl-NL"/>
          </a:p>
        </p:txBody>
      </p:sp>
      <p:sp>
        <p:nvSpPr>
          <p:cNvPr id="7" name="Tijdelijke aanduiding voor tekst 3">
            <a:extLst>
              <a:ext uri="{FF2B5EF4-FFF2-40B4-BE49-F238E27FC236}">
                <a16:creationId xmlns:a16="http://schemas.microsoft.com/office/drawing/2014/main" id="{FBCB08E1-175F-4995-98C5-E642BDAB63D5}"/>
              </a:ext>
            </a:extLst>
          </p:cNvPr>
          <p:cNvSpPr txBox="1">
            <a:spLocks/>
          </p:cNvSpPr>
          <p:nvPr/>
        </p:nvSpPr>
        <p:spPr>
          <a:xfrm>
            <a:off x="6699785" y="1668462"/>
            <a:ext cx="5944026" cy="6510971"/>
          </a:xfrm>
          <a:prstGeom prst="rect">
            <a:avLst/>
          </a:prstGeom>
        </p:spPr>
        <p:txBody>
          <a:bodyPr lIns="0" tIns="0" rIns="0" bIns="0"/>
          <a:lstStyle>
            <a:lvl1pPr marL="240030" indent="-240030" algn="l" defTabSz="960120" rtl="0" eaLnBrk="1" latinLnBrk="0" hangingPunct="1">
              <a:lnSpc>
                <a:spcPct val="90000"/>
              </a:lnSpc>
              <a:spcBef>
                <a:spcPts val="1050"/>
              </a:spcBef>
              <a:buFont typeface="Wingdings" panose="05000000000000000000" pitchFamily="2" charset="2"/>
              <a:buChar char="§"/>
              <a:defRPr sz="2940" kern="1200">
                <a:solidFill>
                  <a:schemeClr val="tx1"/>
                </a:solidFill>
                <a:latin typeface="+mj-lt"/>
                <a:ea typeface="+mn-ea"/>
                <a:cs typeface="+mn-cs"/>
              </a:defRPr>
            </a:lvl1pPr>
            <a:lvl2pPr marL="720090" indent="-240030" algn="l" defTabSz="960120" rtl="0" eaLnBrk="1" latinLnBrk="0" hangingPunct="1">
              <a:lnSpc>
                <a:spcPct val="90000"/>
              </a:lnSpc>
              <a:spcBef>
                <a:spcPts val="525"/>
              </a:spcBef>
              <a:buFont typeface="Calibri Light" panose="020F0302020204030204" pitchFamily="34" charset="0"/>
              <a:buChar char="-"/>
              <a:defRPr sz="2940" kern="1200">
                <a:solidFill>
                  <a:schemeClr val="tx1"/>
                </a:solidFill>
                <a:latin typeface="+mj-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940" kern="1200">
                <a:solidFill>
                  <a:schemeClr val="tx1"/>
                </a:solidFill>
                <a:latin typeface="+mj-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a:spcBef>
                <a:spcPts val="500"/>
              </a:spcBef>
              <a:spcAft>
                <a:spcPts val="500"/>
              </a:spcAft>
            </a:pPr>
            <a:endParaRPr lang="nl-NL" sz="1600">
              <a:solidFill>
                <a:schemeClr val="tx1">
                  <a:lumMod val="50000"/>
                </a:schemeClr>
              </a:solidFill>
              <a:latin typeface="Calibri" panose="020F0502020204030204" pitchFamily="34" charset="0"/>
              <a:cs typeface="Calibri" panose="020F0502020204030204" pitchFamily="34" charset="0"/>
            </a:endParaRPr>
          </a:p>
        </p:txBody>
      </p:sp>
      <p:sp>
        <p:nvSpPr>
          <p:cNvPr id="10" name="Tijdelijke aanduiding voor tekst 3">
            <a:extLst>
              <a:ext uri="{FF2B5EF4-FFF2-40B4-BE49-F238E27FC236}">
                <a16:creationId xmlns:a16="http://schemas.microsoft.com/office/drawing/2014/main" id="{9A79783B-D6D4-877C-8E46-5A14F36B44D8}"/>
              </a:ext>
            </a:extLst>
          </p:cNvPr>
          <p:cNvSpPr txBox="1">
            <a:spLocks/>
          </p:cNvSpPr>
          <p:nvPr/>
        </p:nvSpPr>
        <p:spPr>
          <a:xfrm>
            <a:off x="6820344" y="1668462"/>
            <a:ext cx="4762212" cy="6510971"/>
          </a:xfrm>
          <a:prstGeom prst="rect">
            <a:avLst/>
          </a:prstGeom>
        </p:spPr>
        <p:txBody>
          <a:bodyPr lIns="0" tIns="0" rIns="0" bIns="0"/>
          <a:lstStyle>
            <a:lvl1pPr marL="240030" indent="-240030" algn="l" defTabSz="960120" rtl="0" eaLnBrk="1" latinLnBrk="0" hangingPunct="1">
              <a:lnSpc>
                <a:spcPct val="90000"/>
              </a:lnSpc>
              <a:spcBef>
                <a:spcPts val="1050"/>
              </a:spcBef>
              <a:buFont typeface="Wingdings" panose="05000000000000000000" pitchFamily="2" charset="2"/>
              <a:buChar char="§"/>
              <a:defRPr sz="2940" kern="1200">
                <a:solidFill>
                  <a:schemeClr val="tx1"/>
                </a:solidFill>
                <a:latin typeface="+mj-lt"/>
                <a:ea typeface="+mn-ea"/>
                <a:cs typeface="+mn-cs"/>
              </a:defRPr>
            </a:lvl1pPr>
            <a:lvl2pPr marL="720090" indent="-240030" algn="l" defTabSz="960120" rtl="0" eaLnBrk="1" latinLnBrk="0" hangingPunct="1">
              <a:lnSpc>
                <a:spcPct val="90000"/>
              </a:lnSpc>
              <a:spcBef>
                <a:spcPts val="525"/>
              </a:spcBef>
              <a:buFont typeface="Calibri Light" panose="020F0302020204030204" pitchFamily="34" charset="0"/>
              <a:buChar char="-"/>
              <a:defRPr sz="2940" kern="1200">
                <a:solidFill>
                  <a:schemeClr val="tx1"/>
                </a:solidFill>
                <a:latin typeface="+mj-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940" kern="1200">
                <a:solidFill>
                  <a:schemeClr val="tx1"/>
                </a:solidFill>
                <a:latin typeface="+mj-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defTabSz="1075334">
              <a:lnSpc>
                <a:spcPct val="100000"/>
              </a:lnSpc>
              <a:spcBef>
                <a:spcPts val="500"/>
              </a:spcBef>
              <a:spcAft>
                <a:spcPts val="500"/>
              </a:spcAft>
              <a:buFontTx/>
              <a:buNone/>
              <a:defRPr/>
            </a:pPr>
            <a:endParaRPr lang="nl-NL" sz="1600">
              <a:solidFill>
                <a:srgbClr val="DAA500"/>
              </a:solidFill>
              <a:latin typeface="+mn-lt"/>
              <a:cs typeface="Calibri" panose="020F0502020204030204" pitchFamily="34" charset="0"/>
            </a:endParaRPr>
          </a:p>
        </p:txBody>
      </p:sp>
      <p:grpSp>
        <p:nvGrpSpPr>
          <p:cNvPr id="11" name="Google Shape;900;p23">
            <a:extLst>
              <a:ext uri="{FF2B5EF4-FFF2-40B4-BE49-F238E27FC236}">
                <a16:creationId xmlns:a16="http://schemas.microsoft.com/office/drawing/2014/main" id="{A8216608-5695-5471-E676-5E3B0B3821E5}"/>
              </a:ext>
            </a:extLst>
          </p:cNvPr>
          <p:cNvGrpSpPr/>
          <p:nvPr/>
        </p:nvGrpSpPr>
        <p:grpSpPr>
          <a:xfrm>
            <a:off x="6699785" y="1791655"/>
            <a:ext cx="5378951" cy="3618584"/>
            <a:chOff x="1053071" y="169972"/>
            <a:chExt cx="7233078" cy="4695610"/>
          </a:xfrm>
        </p:grpSpPr>
        <p:grpSp>
          <p:nvGrpSpPr>
            <p:cNvPr id="12" name="Google Shape;901;p23">
              <a:extLst>
                <a:ext uri="{FF2B5EF4-FFF2-40B4-BE49-F238E27FC236}">
                  <a16:creationId xmlns:a16="http://schemas.microsoft.com/office/drawing/2014/main" id="{15698664-031B-C7F9-9B0F-3A3FD32BC1D2}"/>
                </a:ext>
              </a:extLst>
            </p:cNvPr>
            <p:cNvGrpSpPr/>
            <p:nvPr/>
          </p:nvGrpSpPr>
          <p:grpSpPr>
            <a:xfrm>
              <a:off x="2631926" y="169972"/>
              <a:ext cx="4278044" cy="4278044"/>
              <a:chOff x="3703044" y="1238239"/>
              <a:chExt cx="4785911" cy="4780994"/>
            </a:xfrm>
          </p:grpSpPr>
          <p:sp>
            <p:nvSpPr>
              <p:cNvPr id="23" name="Google Shape;902;p23">
                <a:extLst>
                  <a:ext uri="{FF2B5EF4-FFF2-40B4-BE49-F238E27FC236}">
                    <a16:creationId xmlns:a16="http://schemas.microsoft.com/office/drawing/2014/main" id="{E13BA182-C98E-3A25-1236-EF0376C8042E}"/>
                  </a:ext>
                </a:extLst>
              </p:cNvPr>
              <p:cNvSpPr/>
              <p:nvPr/>
            </p:nvSpPr>
            <p:spPr>
              <a:xfrm>
                <a:off x="5724634" y="4273088"/>
                <a:ext cx="2365903" cy="1746145"/>
              </a:xfrm>
              <a:custGeom>
                <a:avLst/>
                <a:gdLst/>
                <a:ahLst/>
                <a:cxnLst/>
                <a:rect l="l" t="t" r="r" b="b"/>
                <a:pathLst>
                  <a:path w="1922" h="1419" extrusionOk="0">
                    <a:moveTo>
                      <a:pt x="298" y="324"/>
                    </a:moveTo>
                    <a:lnTo>
                      <a:pt x="0" y="875"/>
                    </a:lnTo>
                    <a:lnTo>
                      <a:pt x="298" y="1419"/>
                    </a:lnTo>
                    <a:lnTo>
                      <a:pt x="301" y="1419"/>
                    </a:lnTo>
                    <a:lnTo>
                      <a:pt x="364" y="1418"/>
                    </a:lnTo>
                    <a:lnTo>
                      <a:pt x="490" y="1410"/>
                    </a:lnTo>
                    <a:lnTo>
                      <a:pt x="612" y="1394"/>
                    </a:lnTo>
                    <a:lnTo>
                      <a:pt x="732" y="1371"/>
                    </a:lnTo>
                    <a:lnTo>
                      <a:pt x="849" y="1341"/>
                    </a:lnTo>
                    <a:lnTo>
                      <a:pt x="964" y="1304"/>
                    </a:lnTo>
                    <a:lnTo>
                      <a:pt x="1075" y="1260"/>
                    </a:lnTo>
                    <a:lnTo>
                      <a:pt x="1182" y="1209"/>
                    </a:lnTo>
                    <a:lnTo>
                      <a:pt x="1287" y="1152"/>
                    </a:lnTo>
                    <a:lnTo>
                      <a:pt x="1387" y="1088"/>
                    </a:lnTo>
                    <a:lnTo>
                      <a:pt x="1482" y="1020"/>
                    </a:lnTo>
                    <a:lnTo>
                      <a:pt x="1574" y="946"/>
                    </a:lnTo>
                    <a:lnTo>
                      <a:pt x="1660" y="866"/>
                    </a:lnTo>
                    <a:lnTo>
                      <a:pt x="1742" y="781"/>
                    </a:lnTo>
                    <a:lnTo>
                      <a:pt x="1819" y="692"/>
                    </a:lnTo>
                    <a:lnTo>
                      <a:pt x="1889" y="597"/>
                    </a:lnTo>
                    <a:lnTo>
                      <a:pt x="1922" y="549"/>
                    </a:lnTo>
                    <a:lnTo>
                      <a:pt x="1298" y="535"/>
                    </a:lnTo>
                    <a:lnTo>
                      <a:pt x="970" y="0"/>
                    </a:lnTo>
                    <a:lnTo>
                      <a:pt x="940" y="36"/>
                    </a:lnTo>
                    <a:lnTo>
                      <a:pt x="874" y="103"/>
                    </a:lnTo>
                    <a:lnTo>
                      <a:pt x="800" y="163"/>
                    </a:lnTo>
                    <a:lnTo>
                      <a:pt x="721" y="214"/>
                    </a:lnTo>
                    <a:lnTo>
                      <a:pt x="635" y="256"/>
                    </a:lnTo>
                    <a:lnTo>
                      <a:pt x="546" y="289"/>
                    </a:lnTo>
                    <a:lnTo>
                      <a:pt x="451" y="312"/>
                    </a:lnTo>
                    <a:lnTo>
                      <a:pt x="353" y="324"/>
                    </a:lnTo>
                    <a:lnTo>
                      <a:pt x="301" y="325"/>
                    </a:lnTo>
                    <a:lnTo>
                      <a:pt x="298" y="324"/>
                    </a:lnTo>
                  </a:path>
                </a:pathLst>
              </a:custGeom>
              <a:no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4" name="Google Shape;903;p23">
                <a:extLst>
                  <a:ext uri="{FF2B5EF4-FFF2-40B4-BE49-F238E27FC236}">
                    <a16:creationId xmlns:a16="http://schemas.microsoft.com/office/drawing/2014/main" id="{69844BE1-DAE7-67CE-2CBC-C7024C0EFA35}"/>
                  </a:ext>
                </a:extLst>
              </p:cNvPr>
              <p:cNvSpPr/>
              <p:nvPr/>
            </p:nvSpPr>
            <p:spPr>
              <a:xfrm>
                <a:off x="6998583" y="2551537"/>
                <a:ext cx="1490372" cy="2267529"/>
              </a:xfrm>
              <a:custGeom>
                <a:avLst/>
                <a:gdLst/>
                <a:ahLst/>
                <a:cxnLst/>
                <a:rect l="l" t="t" r="r" b="b"/>
                <a:pathLst>
                  <a:path w="1209" h="1842" extrusionOk="0">
                    <a:moveTo>
                      <a:pt x="1002" y="0"/>
                    </a:moveTo>
                    <a:lnTo>
                      <a:pt x="678" y="534"/>
                    </a:lnTo>
                    <a:lnTo>
                      <a:pt x="52" y="551"/>
                    </a:lnTo>
                    <a:lnTo>
                      <a:pt x="66" y="588"/>
                    </a:lnTo>
                    <a:lnTo>
                      <a:pt x="89" y="667"/>
                    </a:lnTo>
                    <a:lnTo>
                      <a:pt x="106" y="748"/>
                    </a:lnTo>
                    <a:lnTo>
                      <a:pt x="114" y="832"/>
                    </a:lnTo>
                    <a:lnTo>
                      <a:pt x="115" y="875"/>
                    </a:lnTo>
                    <a:lnTo>
                      <a:pt x="114" y="933"/>
                    </a:lnTo>
                    <a:lnTo>
                      <a:pt x="98" y="1046"/>
                    </a:lnTo>
                    <a:lnTo>
                      <a:pt x="70" y="1152"/>
                    </a:lnTo>
                    <a:lnTo>
                      <a:pt x="27" y="1255"/>
                    </a:lnTo>
                    <a:lnTo>
                      <a:pt x="0" y="1301"/>
                    </a:lnTo>
                    <a:lnTo>
                      <a:pt x="324" y="1829"/>
                    </a:lnTo>
                    <a:lnTo>
                      <a:pt x="952" y="1842"/>
                    </a:lnTo>
                    <a:lnTo>
                      <a:pt x="982" y="1789"/>
                    </a:lnTo>
                    <a:lnTo>
                      <a:pt x="1037" y="1677"/>
                    </a:lnTo>
                    <a:lnTo>
                      <a:pt x="1085" y="1563"/>
                    </a:lnTo>
                    <a:lnTo>
                      <a:pt x="1125" y="1444"/>
                    </a:lnTo>
                    <a:lnTo>
                      <a:pt x="1158" y="1323"/>
                    </a:lnTo>
                    <a:lnTo>
                      <a:pt x="1183" y="1198"/>
                    </a:lnTo>
                    <a:lnTo>
                      <a:pt x="1200" y="1070"/>
                    </a:lnTo>
                    <a:lnTo>
                      <a:pt x="1209" y="941"/>
                    </a:lnTo>
                    <a:lnTo>
                      <a:pt x="1209" y="875"/>
                    </a:lnTo>
                    <a:lnTo>
                      <a:pt x="1209" y="816"/>
                    </a:lnTo>
                    <a:lnTo>
                      <a:pt x="1203" y="700"/>
                    </a:lnTo>
                    <a:lnTo>
                      <a:pt x="1188" y="586"/>
                    </a:lnTo>
                    <a:lnTo>
                      <a:pt x="1169" y="473"/>
                    </a:lnTo>
                    <a:lnTo>
                      <a:pt x="1142" y="363"/>
                    </a:lnTo>
                    <a:lnTo>
                      <a:pt x="1109" y="257"/>
                    </a:lnTo>
                    <a:lnTo>
                      <a:pt x="1070" y="152"/>
                    </a:lnTo>
                    <a:lnTo>
                      <a:pt x="1026" y="49"/>
                    </a:lnTo>
                    <a:lnTo>
                      <a:pt x="1002" y="0"/>
                    </a:lnTo>
                    <a:close/>
                  </a:path>
                </a:pathLst>
              </a:custGeom>
              <a:solidFill>
                <a:srgbClr val="F4F4F4"/>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5" name="Google Shape;904;p23">
                <a:extLst>
                  <a:ext uri="{FF2B5EF4-FFF2-40B4-BE49-F238E27FC236}">
                    <a16:creationId xmlns:a16="http://schemas.microsoft.com/office/drawing/2014/main" id="{17992E37-45CB-77DD-5EDE-6CD0706B0653}"/>
                  </a:ext>
                </a:extLst>
              </p:cNvPr>
              <p:cNvSpPr/>
              <p:nvPr/>
            </p:nvSpPr>
            <p:spPr>
              <a:xfrm>
                <a:off x="6226343" y="1243159"/>
                <a:ext cx="1933056" cy="1854357"/>
              </a:xfrm>
              <a:custGeom>
                <a:avLst/>
                <a:gdLst/>
                <a:ahLst/>
                <a:cxnLst/>
                <a:rect l="l" t="t" r="r" b="b"/>
                <a:pathLst>
                  <a:path w="1572" h="1511" extrusionOk="0">
                    <a:moveTo>
                      <a:pt x="6" y="0"/>
                    </a:moveTo>
                    <a:lnTo>
                      <a:pt x="303" y="541"/>
                    </a:lnTo>
                    <a:lnTo>
                      <a:pt x="0" y="1099"/>
                    </a:lnTo>
                    <a:lnTo>
                      <a:pt x="50" y="1106"/>
                    </a:lnTo>
                    <a:lnTo>
                      <a:pt x="146" y="1129"/>
                    </a:lnTo>
                    <a:lnTo>
                      <a:pt x="238" y="1164"/>
                    </a:lnTo>
                    <a:lnTo>
                      <a:pt x="325" y="1208"/>
                    </a:lnTo>
                    <a:lnTo>
                      <a:pt x="406" y="1261"/>
                    </a:lnTo>
                    <a:lnTo>
                      <a:pt x="478" y="1324"/>
                    </a:lnTo>
                    <a:lnTo>
                      <a:pt x="544" y="1394"/>
                    </a:lnTo>
                    <a:lnTo>
                      <a:pt x="603" y="1470"/>
                    </a:lnTo>
                    <a:lnTo>
                      <a:pt x="628" y="1511"/>
                    </a:lnTo>
                    <a:lnTo>
                      <a:pt x="1245" y="1495"/>
                    </a:lnTo>
                    <a:lnTo>
                      <a:pt x="1572" y="958"/>
                    </a:lnTo>
                    <a:lnTo>
                      <a:pt x="1542" y="906"/>
                    </a:lnTo>
                    <a:lnTo>
                      <a:pt x="1476" y="809"/>
                    </a:lnTo>
                    <a:lnTo>
                      <a:pt x="1404" y="716"/>
                    </a:lnTo>
                    <a:lnTo>
                      <a:pt x="1327" y="626"/>
                    </a:lnTo>
                    <a:lnTo>
                      <a:pt x="1245" y="542"/>
                    </a:lnTo>
                    <a:lnTo>
                      <a:pt x="1157" y="463"/>
                    </a:lnTo>
                    <a:lnTo>
                      <a:pt x="1065" y="389"/>
                    </a:lnTo>
                    <a:lnTo>
                      <a:pt x="969" y="320"/>
                    </a:lnTo>
                    <a:lnTo>
                      <a:pt x="870" y="258"/>
                    </a:lnTo>
                    <a:lnTo>
                      <a:pt x="765" y="202"/>
                    </a:lnTo>
                    <a:lnTo>
                      <a:pt x="657" y="152"/>
                    </a:lnTo>
                    <a:lnTo>
                      <a:pt x="544" y="109"/>
                    </a:lnTo>
                    <a:lnTo>
                      <a:pt x="430" y="71"/>
                    </a:lnTo>
                    <a:lnTo>
                      <a:pt x="312" y="42"/>
                    </a:lnTo>
                    <a:lnTo>
                      <a:pt x="192" y="20"/>
                    </a:lnTo>
                    <a:lnTo>
                      <a:pt x="69" y="5"/>
                    </a:lnTo>
                    <a:lnTo>
                      <a:pt x="6" y="0"/>
                    </a:lnTo>
                  </a:path>
                </a:pathLst>
              </a:custGeom>
              <a:no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6" name="Google Shape;905;p23">
                <a:extLst>
                  <a:ext uri="{FF2B5EF4-FFF2-40B4-BE49-F238E27FC236}">
                    <a16:creationId xmlns:a16="http://schemas.microsoft.com/office/drawing/2014/main" id="{7077A07B-548B-4759-D4E7-26B1CA74F766}"/>
                  </a:ext>
                </a:extLst>
              </p:cNvPr>
              <p:cNvSpPr/>
              <p:nvPr/>
            </p:nvSpPr>
            <p:spPr>
              <a:xfrm>
                <a:off x="6226346" y="1243159"/>
                <a:ext cx="1933056" cy="1854357"/>
              </a:xfrm>
              <a:custGeom>
                <a:avLst/>
                <a:gdLst/>
                <a:ahLst/>
                <a:cxnLst/>
                <a:rect l="l" t="t" r="r" b="b"/>
                <a:pathLst>
                  <a:path w="1572" h="1511" extrusionOk="0">
                    <a:moveTo>
                      <a:pt x="0" y="1099"/>
                    </a:moveTo>
                    <a:lnTo>
                      <a:pt x="50" y="1106"/>
                    </a:lnTo>
                    <a:lnTo>
                      <a:pt x="146" y="1129"/>
                    </a:lnTo>
                    <a:lnTo>
                      <a:pt x="238" y="1164"/>
                    </a:lnTo>
                    <a:lnTo>
                      <a:pt x="325" y="1208"/>
                    </a:lnTo>
                    <a:lnTo>
                      <a:pt x="406" y="1261"/>
                    </a:lnTo>
                    <a:lnTo>
                      <a:pt x="478" y="1324"/>
                    </a:lnTo>
                    <a:lnTo>
                      <a:pt x="544" y="1394"/>
                    </a:lnTo>
                    <a:lnTo>
                      <a:pt x="603" y="1470"/>
                    </a:lnTo>
                    <a:lnTo>
                      <a:pt x="628" y="1511"/>
                    </a:lnTo>
                    <a:lnTo>
                      <a:pt x="1245" y="1495"/>
                    </a:lnTo>
                    <a:lnTo>
                      <a:pt x="1572" y="958"/>
                    </a:lnTo>
                    <a:lnTo>
                      <a:pt x="1542" y="906"/>
                    </a:lnTo>
                    <a:lnTo>
                      <a:pt x="1476" y="809"/>
                    </a:lnTo>
                    <a:lnTo>
                      <a:pt x="1404" y="716"/>
                    </a:lnTo>
                    <a:lnTo>
                      <a:pt x="1327" y="626"/>
                    </a:lnTo>
                    <a:lnTo>
                      <a:pt x="1245" y="542"/>
                    </a:lnTo>
                    <a:lnTo>
                      <a:pt x="1157" y="463"/>
                    </a:lnTo>
                    <a:lnTo>
                      <a:pt x="1065" y="389"/>
                    </a:lnTo>
                    <a:lnTo>
                      <a:pt x="969" y="320"/>
                    </a:lnTo>
                    <a:lnTo>
                      <a:pt x="870" y="258"/>
                    </a:lnTo>
                    <a:lnTo>
                      <a:pt x="765" y="202"/>
                    </a:lnTo>
                    <a:lnTo>
                      <a:pt x="657" y="152"/>
                    </a:lnTo>
                    <a:lnTo>
                      <a:pt x="544" y="109"/>
                    </a:lnTo>
                    <a:lnTo>
                      <a:pt x="430" y="71"/>
                    </a:lnTo>
                    <a:lnTo>
                      <a:pt x="312" y="42"/>
                    </a:lnTo>
                    <a:lnTo>
                      <a:pt x="192" y="20"/>
                    </a:lnTo>
                    <a:lnTo>
                      <a:pt x="69" y="5"/>
                    </a:lnTo>
                    <a:lnTo>
                      <a:pt x="6" y="0"/>
                    </a:lnTo>
                    <a:lnTo>
                      <a:pt x="303" y="541"/>
                    </a:lnTo>
                    <a:lnTo>
                      <a:pt x="0" y="1099"/>
                    </a:lnTo>
                    <a:close/>
                  </a:path>
                </a:pathLst>
              </a:custGeom>
              <a:solidFill>
                <a:srgbClr val="1F0056"/>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7" name="Google Shape;906;p23">
                <a:extLst>
                  <a:ext uri="{FF2B5EF4-FFF2-40B4-BE49-F238E27FC236}">
                    <a16:creationId xmlns:a16="http://schemas.microsoft.com/office/drawing/2014/main" id="{CF403CAD-7495-451D-22B3-A21F893D2C21}"/>
                  </a:ext>
                </a:extLst>
              </p:cNvPr>
              <p:cNvSpPr/>
              <p:nvPr/>
            </p:nvSpPr>
            <p:spPr>
              <a:xfrm>
                <a:off x="6998583" y="2551537"/>
                <a:ext cx="1490372" cy="2267529"/>
              </a:xfrm>
              <a:custGeom>
                <a:avLst/>
                <a:gdLst/>
                <a:ahLst/>
                <a:cxnLst/>
                <a:rect l="l" t="t" r="r" b="b"/>
                <a:pathLst>
                  <a:path w="1209" h="1842" extrusionOk="0">
                    <a:moveTo>
                      <a:pt x="52" y="551"/>
                    </a:moveTo>
                    <a:lnTo>
                      <a:pt x="66" y="588"/>
                    </a:lnTo>
                    <a:lnTo>
                      <a:pt x="89" y="667"/>
                    </a:lnTo>
                    <a:lnTo>
                      <a:pt x="106" y="748"/>
                    </a:lnTo>
                    <a:lnTo>
                      <a:pt x="114" y="832"/>
                    </a:lnTo>
                    <a:lnTo>
                      <a:pt x="115" y="875"/>
                    </a:lnTo>
                    <a:lnTo>
                      <a:pt x="114" y="933"/>
                    </a:lnTo>
                    <a:lnTo>
                      <a:pt x="98" y="1046"/>
                    </a:lnTo>
                    <a:lnTo>
                      <a:pt x="70" y="1152"/>
                    </a:lnTo>
                    <a:lnTo>
                      <a:pt x="27" y="1255"/>
                    </a:lnTo>
                    <a:lnTo>
                      <a:pt x="0" y="1301"/>
                    </a:lnTo>
                    <a:lnTo>
                      <a:pt x="324" y="1829"/>
                    </a:lnTo>
                    <a:lnTo>
                      <a:pt x="952" y="1842"/>
                    </a:lnTo>
                    <a:lnTo>
                      <a:pt x="982" y="1789"/>
                    </a:lnTo>
                    <a:lnTo>
                      <a:pt x="1037" y="1677"/>
                    </a:lnTo>
                    <a:lnTo>
                      <a:pt x="1085" y="1563"/>
                    </a:lnTo>
                    <a:lnTo>
                      <a:pt x="1125" y="1444"/>
                    </a:lnTo>
                    <a:lnTo>
                      <a:pt x="1158" y="1323"/>
                    </a:lnTo>
                    <a:lnTo>
                      <a:pt x="1183" y="1198"/>
                    </a:lnTo>
                    <a:lnTo>
                      <a:pt x="1200" y="1070"/>
                    </a:lnTo>
                    <a:lnTo>
                      <a:pt x="1209" y="941"/>
                    </a:lnTo>
                    <a:lnTo>
                      <a:pt x="1209" y="875"/>
                    </a:lnTo>
                    <a:lnTo>
                      <a:pt x="1209" y="816"/>
                    </a:lnTo>
                    <a:lnTo>
                      <a:pt x="1203" y="700"/>
                    </a:lnTo>
                    <a:lnTo>
                      <a:pt x="1188" y="586"/>
                    </a:lnTo>
                    <a:lnTo>
                      <a:pt x="1169" y="473"/>
                    </a:lnTo>
                    <a:lnTo>
                      <a:pt x="1142" y="363"/>
                    </a:lnTo>
                    <a:lnTo>
                      <a:pt x="1109" y="257"/>
                    </a:lnTo>
                    <a:lnTo>
                      <a:pt x="1070" y="152"/>
                    </a:lnTo>
                    <a:lnTo>
                      <a:pt x="1026" y="49"/>
                    </a:lnTo>
                    <a:lnTo>
                      <a:pt x="1002" y="0"/>
                    </a:lnTo>
                    <a:lnTo>
                      <a:pt x="678" y="534"/>
                    </a:lnTo>
                    <a:lnTo>
                      <a:pt x="52" y="551"/>
                    </a:lnTo>
                    <a:close/>
                  </a:path>
                </a:pathLst>
              </a:custGeom>
              <a:solidFill>
                <a:srgbClr val="1F0056"/>
              </a:solidFill>
              <a:ln>
                <a:noFill/>
              </a:ln>
            </p:spPr>
            <p:txBody>
              <a:bodyPr spcFirstLastPara="1" wrap="square" lIns="91425" tIns="2743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8" name="Google Shape;907;p23">
                <a:extLst>
                  <a:ext uri="{FF2B5EF4-FFF2-40B4-BE49-F238E27FC236}">
                    <a16:creationId xmlns:a16="http://schemas.microsoft.com/office/drawing/2014/main" id="{321A240F-EA3E-CB05-AB43-6BDB5CDAE6E6}"/>
                  </a:ext>
                </a:extLst>
              </p:cNvPr>
              <p:cNvSpPr/>
              <p:nvPr/>
            </p:nvSpPr>
            <p:spPr>
              <a:xfrm>
                <a:off x="4101461" y="1238239"/>
                <a:ext cx="2346228" cy="1760900"/>
              </a:xfrm>
              <a:custGeom>
                <a:avLst/>
                <a:gdLst/>
                <a:ahLst/>
                <a:cxnLst/>
                <a:rect l="l" t="t" r="r" b="b"/>
                <a:pathLst>
                  <a:path w="1905" h="1432" extrusionOk="0">
                    <a:moveTo>
                      <a:pt x="943" y="1432"/>
                    </a:moveTo>
                    <a:lnTo>
                      <a:pt x="972" y="1394"/>
                    </a:lnTo>
                    <a:lnTo>
                      <a:pt x="1037" y="1326"/>
                    </a:lnTo>
                    <a:lnTo>
                      <a:pt x="1109" y="1265"/>
                    </a:lnTo>
                    <a:lnTo>
                      <a:pt x="1188" y="1211"/>
                    </a:lnTo>
                    <a:lnTo>
                      <a:pt x="1272" y="1167"/>
                    </a:lnTo>
                    <a:lnTo>
                      <a:pt x="1362" y="1134"/>
                    </a:lnTo>
                    <a:lnTo>
                      <a:pt x="1457" y="1109"/>
                    </a:lnTo>
                    <a:lnTo>
                      <a:pt x="1555" y="1096"/>
                    </a:lnTo>
                    <a:lnTo>
                      <a:pt x="1606" y="1095"/>
                    </a:lnTo>
                    <a:lnTo>
                      <a:pt x="1905" y="544"/>
                    </a:lnTo>
                    <a:lnTo>
                      <a:pt x="1607" y="0"/>
                    </a:lnTo>
                    <a:lnTo>
                      <a:pt x="1543" y="1"/>
                    </a:lnTo>
                    <a:lnTo>
                      <a:pt x="1420" y="10"/>
                    </a:lnTo>
                    <a:lnTo>
                      <a:pt x="1298" y="26"/>
                    </a:lnTo>
                    <a:lnTo>
                      <a:pt x="1179" y="50"/>
                    </a:lnTo>
                    <a:lnTo>
                      <a:pt x="1062" y="80"/>
                    </a:lnTo>
                    <a:lnTo>
                      <a:pt x="950" y="119"/>
                    </a:lnTo>
                    <a:lnTo>
                      <a:pt x="840" y="163"/>
                    </a:lnTo>
                    <a:lnTo>
                      <a:pt x="733" y="213"/>
                    </a:lnTo>
                    <a:lnTo>
                      <a:pt x="630" y="270"/>
                    </a:lnTo>
                    <a:lnTo>
                      <a:pt x="531" y="333"/>
                    </a:lnTo>
                    <a:lnTo>
                      <a:pt x="436" y="401"/>
                    </a:lnTo>
                    <a:lnTo>
                      <a:pt x="346" y="475"/>
                    </a:lnTo>
                    <a:lnTo>
                      <a:pt x="260" y="556"/>
                    </a:lnTo>
                    <a:lnTo>
                      <a:pt x="179" y="639"/>
                    </a:lnTo>
                    <a:lnTo>
                      <a:pt x="103" y="728"/>
                    </a:lnTo>
                    <a:lnTo>
                      <a:pt x="32" y="821"/>
                    </a:lnTo>
                    <a:lnTo>
                      <a:pt x="0" y="871"/>
                    </a:lnTo>
                    <a:lnTo>
                      <a:pt x="606" y="884"/>
                    </a:lnTo>
                    <a:lnTo>
                      <a:pt x="943" y="1432"/>
                    </a:lnTo>
                    <a:close/>
                  </a:path>
                </a:pathLst>
              </a:custGeom>
              <a:solidFill>
                <a:srgbClr val="DAA500"/>
              </a:solidFill>
              <a:ln>
                <a:noFill/>
              </a:ln>
            </p:spPr>
            <p:txBody>
              <a:bodyPr spcFirstLastPara="1" wrap="square" lIns="5486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 name="Google Shape;908;p23">
                <a:extLst>
                  <a:ext uri="{FF2B5EF4-FFF2-40B4-BE49-F238E27FC236}">
                    <a16:creationId xmlns:a16="http://schemas.microsoft.com/office/drawing/2014/main" id="{52ACF0AF-048E-2ACB-2D8A-59F2BEE7AC17}"/>
                  </a:ext>
                </a:extLst>
              </p:cNvPr>
              <p:cNvSpPr/>
              <p:nvPr/>
            </p:nvSpPr>
            <p:spPr>
              <a:xfrm>
                <a:off x="3703044" y="2438405"/>
                <a:ext cx="1480535" cy="2247854"/>
              </a:xfrm>
              <a:custGeom>
                <a:avLst/>
                <a:gdLst/>
                <a:ahLst/>
                <a:cxnLst/>
                <a:rect l="l" t="t" r="r" b="b"/>
                <a:pathLst>
                  <a:path w="1201" h="1826" extrusionOk="0">
                    <a:moveTo>
                      <a:pt x="1158" y="1290"/>
                    </a:moveTo>
                    <a:lnTo>
                      <a:pt x="1144" y="1252"/>
                    </a:lnTo>
                    <a:lnTo>
                      <a:pt x="1119" y="1174"/>
                    </a:lnTo>
                    <a:lnTo>
                      <a:pt x="1104" y="1093"/>
                    </a:lnTo>
                    <a:lnTo>
                      <a:pt x="1095" y="1010"/>
                    </a:lnTo>
                    <a:lnTo>
                      <a:pt x="1095" y="967"/>
                    </a:lnTo>
                    <a:lnTo>
                      <a:pt x="1096" y="911"/>
                    </a:lnTo>
                    <a:lnTo>
                      <a:pt x="1110" y="802"/>
                    </a:lnTo>
                    <a:lnTo>
                      <a:pt x="1138" y="698"/>
                    </a:lnTo>
                    <a:lnTo>
                      <a:pt x="1177" y="601"/>
                    </a:lnTo>
                    <a:lnTo>
                      <a:pt x="1201" y="555"/>
                    </a:lnTo>
                    <a:lnTo>
                      <a:pt x="869" y="13"/>
                    </a:lnTo>
                    <a:lnTo>
                      <a:pt x="258" y="0"/>
                    </a:lnTo>
                    <a:lnTo>
                      <a:pt x="228" y="53"/>
                    </a:lnTo>
                    <a:lnTo>
                      <a:pt x="173" y="164"/>
                    </a:lnTo>
                    <a:lnTo>
                      <a:pt x="125" y="279"/>
                    </a:lnTo>
                    <a:lnTo>
                      <a:pt x="85" y="398"/>
                    </a:lnTo>
                    <a:lnTo>
                      <a:pt x="51" y="520"/>
                    </a:lnTo>
                    <a:lnTo>
                      <a:pt x="27" y="644"/>
                    </a:lnTo>
                    <a:lnTo>
                      <a:pt x="10" y="771"/>
                    </a:lnTo>
                    <a:lnTo>
                      <a:pt x="1" y="901"/>
                    </a:lnTo>
                    <a:lnTo>
                      <a:pt x="0" y="967"/>
                    </a:lnTo>
                    <a:lnTo>
                      <a:pt x="1" y="1024"/>
                    </a:lnTo>
                    <a:lnTo>
                      <a:pt x="7" y="1138"/>
                    </a:lnTo>
                    <a:lnTo>
                      <a:pt x="20" y="1251"/>
                    </a:lnTo>
                    <a:lnTo>
                      <a:pt x="40" y="1361"/>
                    </a:lnTo>
                    <a:lnTo>
                      <a:pt x="66" y="1468"/>
                    </a:lnTo>
                    <a:lnTo>
                      <a:pt x="97" y="1573"/>
                    </a:lnTo>
                    <a:lnTo>
                      <a:pt x="134" y="1677"/>
                    </a:lnTo>
                    <a:lnTo>
                      <a:pt x="176" y="1777"/>
                    </a:lnTo>
                    <a:lnTo>
                      <a:pt x="201" y="1826"/>
                    </a:lnTo>
                    <a:lnTo>
                      <a:pt x="514" y="1306"/>
                    </a:lnTo>
                    <a:lnTo>
                      <a:pt x="1158" y="1290"/>
                    </a:lnTo>
                    <a:close/>
                  </a:path>
                </a:pathLst>
              </a:custGeom>
              <a:solidFill>
                <a:srgbClr val="DAA500"/>
              </a:solidFill>
              <a:ln>
                <a:noFill/>
              </a:ln>
            </p:spPr>
            <p:txBody>
              <a:bodyPr spcFirstLastPara="1" wrap="square" lIns="91425" tIns="45700" rIns="91425" bIns="36575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0" name="Google Shape;909;p23">
                <a:extLst>
                  <a:ext uri="{FF2B5EF4-FFF2-40B4-BE49-F238E27FC236}">
                    <a16:creationId xmlns:a16="http://schemas.microsoft.com/office/drawing/2014/main" id="{CCECEE99-56BC-41AC-EC3A-6CEBF09B6A82}"/>
                  </a:ext>
                </a:extLst>
              </p:cNvPr>
              <p:cNvSpPr/>
              <p:nvPr/>
            </p:nvSpPr>
            <p:spPr>
              <a:xfrm>
                <a:off x="4022762" y="4159956"/>
                <a:ext cx="1923219" cy="1854357"/>
              </a:xfrm>
              <a:custGeom>
                <a:avLst/>
                <a:gdLst/>
                <a:ahLst/>
                <a:cxnLst/>
                <a:rect l="l" t="t" r="r" b="b"/>
                <a:pathLst>
                  <a:path w="1564" h="1510" extrusionOk="0">
                    <a:moveTo>
                      <a:pt x="1564" y="411"/>
                    </a:moveTo>
                    <a:lnTo>
                      <a:pt x="1516" y="403"/>
                    </a:lnTo>
                    <a:lnTo>
                      <a:pt x="1422" y="379"/>
                    </a:lnTo>
                    <a:lnTo>
                      <a:pt x="1332" y="344"/>
                    </a:lnTo>
                    <a:lnTo>
                      <a:pt x="1248" y="298"/>
                    </a:lnTo>
                    <a:lnTo>
                      <a:pt x="1170" y="245"/>
                    </a:lnTo>
                    <a:lnTo>
                      <a:pt x="1099" y="184"/>
                    </a:lnTo>
                    <a:lnTo>
                      <a:pt x="1034" y="115"/>
                    </a:lnTo>
                    <a:lnTo>
                      <a:pt x="977" y="40"/>
                    </a:lnTo>
                    <a:lnTo>
                      <a:pt x="953" y="0"/>
                    </a:lnTo>
                    <a:lnTo>
                      <a:pt x="317" y="17"/>
                    </a:lnTo>
                    <a:lnTo>
                      <a:pt x="0" y="539"/>
                    </a:lnTo>
                    <a:lnTo>
                      <a:pt x="30" y="591"/>
                    </a:lnTo>
                    <a:lnTo>
                      <a:pt x="96" y="690"/>
                    </a:lnTo>
                    <a:lnTo>
                      <a:pt x="166" y="783"/>
                    </a:lnTo>
                    <a:lnTo>
                      <a:pt x="242" y="874"/>
                    </a:lnTo>
                    <a:lnTo>
                      <a:pt x="324" y="958"/>
                    </a:lnTo>
                    <a:lnTo>
                      <a:pt x="411" y="1038"/>
                    </a:lnTo>
                    <a:lnTo>
                      <a:pt x="501" y="1112"/>
                    </a:lnTo>
                    <a:lnTo>
                      <a:pt x="597" y="1181"/>
                    </a:lnTo>
                    <a:lnTo>
                      <a:pt x="697" y="1244"/>
                    </a:lnTo>
                    <a:lnTo>
                      <a:pt x="801" y="1301"/>
                    </a:lnTo>
                    <a:lnTo>
                      <a:pt x="908" y="1353"/>
                    </a:lnTo>
                    <a:lnTo>
                      <a:pt x="1020" y="1397"/>
                    </a:lnTo>
                    <a:lnTo>
                      <a:pt x="1134" y="1435"/>
                    </a:lnTo>
                    <a:lnTo>
                      <a:pt x="1252" y="1466"/>
                    </a:lnTo>
                    <a:lnTo>
                      <a:pt x="1371" y="1489"/>
                    </a:lnTo>
                    <a:lnTo>
                      <a:pt x="1494" y="1505"/>
                    </a:lnTo>
                    <a:lnTo>
                      <a:pt x="1557" y="1510"/>
                    </a:lnTo>
                    <a:lnTo>
                      <a:pt x="1261" y="971"/>
                    </a:lnTo>
                    <a:lnTo>
                      <a:pt x="1564" y="411"/>
                    </a:lnTo>
                    <a:close/>
                  </a:path>
                </a:pathLst>
              </a:custGeom>
              <a:solidFill>
                <a:srgbClr val="00A7B5"/>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1" name="Google Shape;910;p23">
                <a:extLst>
                  <a:ext uri="{FF2B5EF4-FFF2-40B4-BE49-F238E27FC236}">
                    <a16:creationId xmlns:a16="http://schemas.microsoft.com/office/drawing/2014/main" id="{765A8133-123A-72AC-02FE-0320833217AE}"/>
                  </a:ext>
                </a:extLst>
              </p:cNvPr>
              <p:cNvSpPr/>
              <p:nvPr/>
            </p:nvSpPr>
            <p:spPr>
              <a:xfrm>
                <a:off x="5724637" y="4273088"/>
                <a:ext cx="2365903" cy="1746145"/>
              </a:xfrm>
              <a:custGeom>
                <a:avLst/>
                <a:gdLst/>
                <a:ahLst/>
                <a:cxnLst/>
                <a:rect l="l" t="t" r="r" b="b"/>
                <a:pathLst>
                  <a:path w="1922" h="1419" extrusionOk="0">
                    <a:moveTo>
                      <a:pt x="970" y="0"/>
                    </a:moveTo>
                    <a:lnTo>
                      <a:pt x="940" y="36"/>
                    </a:lnTo>
                    <a:lnTo>
                      <a:pt x="874" y="103"/>
                    </a:lnTo>
                    <a:lnTo>
                      <a:pt x="800" y="163"/>
                    </a:lnTo>
                    <a:lnTo>
                      <a:pt x="721" y="214"/>
                    </a:lnTo>
                    <a:lnTo>
                      <a:pt x="635" y="256"/>
                    </a:lnTo>
                    <a:lnTo>
                      <a:pt x="546" y="289"/>
                    </a:lnTo>
                    <a:lnTo>
                      <a:pt x="451" y="312"/>
                    </a:lnTo>
                    <a:lnTo>
                      <a:pt x="353" y="324"/>
                    </a:lnTo>
                    <a:lnTo>
                      <a:pt x="301" y="325"/>
                    </a:lnTo>
                    <a:lnTo>
                      <a:pt x="298" y="324"/>
                    </a:lnTo>
                    <a:lnTo>
                      <a:pt x="0" y="875"/>
                    </a:lnTo>
                    <a:lnTo>
                      <a:pt x="298" y="1419"/>
                    </a:lnTo>
                    <a:lnTo>
                      <a:pt x="301" y="1419"/>
                    </a:lnTo>
                    <a:lnTo>
                      <a:pt x="364" y="1418"/>
                    </a:lnTo>
                    <a:lnTo>
                      <a:pt x="490" y="1410"/>
                    </a:lnTo>
                    <a:lnTo>
                      <a:pt x="612" y="1394"/>
                    </a:lnTo>
                    <a:lnTo>
                      <a:pt x="732" y="1371"/>
                    </a:lnTo>
                    <a:lnTo>
                      <a:pt x="849" y="1341"/>
                    </a:lnTo>
                    <a:lnTo>
                      <a:pt x="964" y="1304"/>
                    </a:lnTo>
                    <a:lnTo>
                      <a:pt x="1075" y="1260"/>
                    </a:lnTo>
                    <a:lnTo>
                      <a:pt x="1182" y="1209"/>
                    </a:lnTo>
                    <a:lnTo>
                      <a:pt x="1287" y="1152"/>
                    </a:lnTo>
                    <a:lnTo>
                      <a:pt x="1387" y="1088"/>
                    </a:lnTo>
                    <a:lnTo>
                      <a:pt x="1482" y="1020"/>
                    </a:lnTo>
                    <a:lnTo>
                      <a:pt x="1574" y="946"/>
                    </a:lnTo>
                    <a:lnTo>
                      <a:pt x="1660" y="866"/>
                    </a:lnTo>
                    <a:lnTo>
                      <a:pt x="1742" y="781"/>
                    </a:lnTo>
                    <a:lnTo>
                      <a:pt x="1819" y="692"/>
                    </a:lnTo>
                    <a:lnTo>
                      <a:pt x="1889" y="597"/>
                    </a:lnTo>
                    <a:lnTo>
                      <a:pt x="1922" y="549"/>
                    </a:lnTo>
                    <a:lnTo>
                      <a:pt x="1298" y="535"/>
                    </a:lnTo>
                    <a:lnTo>
                      <a:pt x="970" y="0"/>
                    </a:lnTo>
                    <a:close/>
                  </a:path>
                </a:pathLst>
              </a:custGeom>
              <a:solidFill>
                <a:srgbClr val="00A7B5"/>
              </a:solidFill>
              <a:ln>
                <a:noFill/>
              </a:ln>
            </p:spPr>
            <p:txBody>
              <a:bodyPr spcFirstLastPara="1" wrap="square" lIns="91425" tIns="45700" rIns="457200"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13" name="Google Shape;911;p23">
              <a:extLst>
                <a:ext uri="{FF2B5EF4-FFF2-40B4-BE49-F238E27FC236}">
                  <a16:creationId xmlns:a16="http://schemas.microsoft.com/office/drawing/2014/main" id="{923D6CDC-3413-2196-2B5A-C9AC989C689F}"/>
                </a:ext>
              </a:extLst>
            </p:cNvPr>
            <p:cNvSpPr txBox="1"/>
            <p:nvPr/>
          </p:nvSpPr>
          <p:spPr>
            <a:xfrm>
              <a:off x="3909181" y="1972631"/>
              <a:ext cx="1719133" cy="579523"/>
            </a:xfrm>
            <a:prstGeom prst="rect">
              <a:avLst/>
            </a:prstGeom>
            <a:noFill/>
            <a:ln>
              <a:noFill/>
            </a:ln>
          </p:spPr>
          <p:txBody>
            <a:bodyPr spcFirstLastPara="1" wrap="square" lIns="91425" tIns="45700" rIns="91425" bIns="45700" anchor="t" anchorCtr="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nl-NL" sz="1400" b="0" i="0" u="none" strike="noStrike" kern="0" cap="none" spc="0" normalizeH="0" baseline="0" noProof="0">
                  <a:ln>
                    <a:noFill/>
                  </a:ln>
                  <a:solidFill>
                    <a:srgbClr val="000000"/>
                  </a:solidFill>
                  <a:effectLst/>
                  <a:uLnTx/>
                  <a:uFillTx/>
                  <a:latin typeface="Arial"/>
                  <a:ea typeface="Arial"/>
                  <a:cs typeface="Arial"/>
                  <a:sym typeface="Arial"/>
                </a:rPr>
                <a:t>Impact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nl-NL" sz="1400" b="0" i="0" u="none" strike="noStrike" kern="0" cap="none" spc="0" normalizeH="0" baseline="0" noProof="0">
                  <a:ln>
                    <a:noFill/>
                  </a:ln>
                  <a:solidFill>
                    <a:srgbClr val="000000"/>
                  </a:solidFill>
                  <a:effectLst/>
                  <a:uLnTx/>
                  <a:uFillTx/>
                  <a:latin typeface="Arial"/>
                  <a:ea typeface="Arial"/>
                  <a:cs typeface="Arial"/>
                  <a:sym typeface="Arial"/>
                </a:rPr>
                <a:t>cultuur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912;p23">
              <a:extLst>
                <a:ext uri="{FF2B5EF4-FFF2-40B4-BE49-F238E27FC236}">
                  <a16:creationId xmlns:a16="http://schemas.microsoft.com/office/drawing/2014/main" id="{3AB49B9E-2F5A-6047-59DC-DBA2B9EDCEFE}"/>
                </a:ext>
              </a:extLst>
            </p:cNvPr>
            <p:cNvSpPr txBox="1"/>
            <p:nvPr/>
          </p:nvSpPr>
          <p:spPr>
            <a:xfrm>
              <a:off x="4916039" y="957800"/>
              <a:ext cx="1719133" cy="430887"/>
            </a:xfrm>
            <a:prstGeom prst="rect">
              <a:avLst/>
            </a:prstGeom>
            <a:noFill/>
            <a:ln>
              <a:noFill/>
            </a:ln>
          </p:spPr>
          <p:txBody>
            <a:bodyPr spcFirstLastPara="1" wrap="square" lIns="91425" tIns="45700" rIns="91425" bIns="45700" anchor="t" anchorCtr="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nl-NL" sz="1100" b="0" i="0" u="none" strike="noStrike" kern="0" cap="none" spc="0" normalizeH="0" baseline="0" noProof="0">
                  <a:ln>
                    <a:noFill/>
                  </a:ln>
                  <a:solidFill>
                    <a:srgbClr val="FFFFFF"/>
                  </a:solidFill>
                  <a:effectLst/>
                  <a:uLnTx/>
                  <a:uFillTx/>
                  <a:latin typeface="Arial"/>
                  <a:ea typeface="Arial"/>
                  <a:cs typeface="Arial"/>
                  <a:sym typeface="Arial"/>
                </a:rPr>
                <a:t>Impactdoelen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nl-NL" sz="1100" b="0" i="0" u="none" strike="noStrike" kern="0" cap="none" spc="0" normalizeH="0" baseline="0" noProof="0">
                  <a:ln>
                    <a:noFill/>
                  </a:ln>
                  <a:solidFill>
                    <a:srgbClr val="FFFFFF"/>
                  </a:solidFill>
                  <a:effectLst/>
                  <a:uLnTx/>
                  <a:uFillTx/>
                  <a:latin typeface="Arial"/>
                  <a:ea typeface="Arial"/>
                  <a:cs typeface="Arial"/>
                  <a:sym typeface="Arial"/>
                </a:rPr>
                <a:t> definiëren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913;p23">
              <a:extLst>
                <a:ext uri="{FF2B5EF4-FFF2-40B4-BE49-F238E27FC236}">
                  <a16:creationId xmlns:a16="http://schemas.microsoft.com/office/drawing/2014/main" id="{A9B42BC5-5CBC-0972-5385-0886FC17D613}"/>
                </a:ext>
              </a:extLst>
            </p:cNvPr>
            <p:cNvSpPr txBox="1"/>
            <p:nvPr/>
          </p:nvSpPr>
          <p:spPr>
            <a:xfrm>
              <a:off x="5410676" y="2293542"/>
              <a:ext cx="1719133" cy="430887"/>
            </a:xfrm>
            <a:prstGeom prst="rect">
              <a:avLst/>
            </a:prstGeom>
            <a:noFill/>
            <a:ln>
              <a:noFill/>
            </a:ln>
          </p:spPr>
          <p:txBody>
            <a:bodyPr spcFirstLastPara="1" wrap="square" lIns="91425" tIns="45700" rIns="91425" bIns="45700" anchor="t" anchorCtr="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nl-NL" sz="1100" b="0" i="0" u="none" strike="noStrike" kern="0" cap="none" spc="0" normalizeH="0" baseline="0" noProof="0">
                  <a:ln>
                    <a:noFill/>
                  </a:ln>
                  <a:solidFill>
                    <a:srgbClr val="FFFFFF"/>
                  </a:solidFill>
                  <a:effectLst/>
                  <a:uLnTx/>
                  <a:uFillTx/>
                  <a:latin typeface="Arial"/>
                  <a:ea typeface="Arial"/>
                  <a:cs typeface="Arial"/>
                  <a:sym typeface="Arial"/>
                </a:rPr>
                <a:t>Veranderpad</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nl-NL" sz="1100" b="0" i="0" u="none" strike="noStrike" kern="0" cap="none" spc="0" normalizeH="0" baseline="0" noProof="0">
                  <a:ln>
                    <a:noFill/>
                  </a:ln>
                  <a:solidFill>
                    <a:srgbClr val="FFFFFF"/>
                  </a:solidFill>
                  <a:effectLst/>
                  <a:uLnTx/>
                  <a:uFillTx/>
                  <a:latin typeface="Arial"/>
                  <a:ea typeface="Arial"/>
                  <a:cs typeface="Arial"/>
                  <a:sym typeface="Arial"/>
                </a:rPr>
                <a:t>uitwerken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914;p23">
              <a:extLst>
                <a:ext uri="{FF2B5EF4-FFF2-40B4-BE49-F238E27FC236}">
                  <a16:creationId xmlns:a16="http://schemas.microsoft.com/office/drawing/2014/main" id="{88F3B5E1-0450-506F-AD38-7145D007F3CB}"/>
                </a:ext>
              </a:extLst>
            </p:cNvPr>
            <p:cNvSpPr txBox="1"/>
            <p:nvPr/>
          </p:nvSpPr>
          <p:spPr>
            <a:xfrm>
              <a:off x="4438993" y="3547688"/>
              <a:ext cx="1719133" cy="430887"/>
            </a:xfrm>
            <a:prstGeom prst="rect">
              <a:avLst/>
            </a:prstGeom>
            <a:noFill/>
            <a:ln>
              <a:noFill/>
            </a:ln>
          </p:spPr>
          <p:txBody>
            <a:bodyPr spcFirstLastPara="1" wrap="square" lIns="91425" tIns="45700" rIns="91425" bIns="45700" anchor="t" anchorCtr="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nl-NL" sz="1100" b="0" i="0" u="none" strike="noStrike" kern="0" cap="none" spc="0" normalizeH="0" baseline="0" noProof="0">
                  <a:ln>
                    <a:noFill/>
                  </a:ln>
                  <a:solidFill>
                    <a:srgbClr val="FFFFFF"/>
                  </a:solidFill>
                  <a:effectLst/>
                  <a:uLnTx/>
                  <a:uFillTx/>
                  <a:latin typeface="Arial"/>
                  <a:ea typeface="Arial"/>
                  <a:cs typeface="Arial"/>
                  <a:sym typeface="Arial"/>
                </a:rPr>
                <a:t>Meetplan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nl-NL" sz="1100" b="0" i="0" u="none" strike="noStrike" kern="0" cap="none" spc="0" normalizeH="0" baseline="0" noProof="0">
                  <a:ln>
                    <a:noFill/>
                  </a:ln>
                  <a:solidFill>
                    <a:srgbClr val="FFFFFF"/>
                  </a:solidFill>
                  <a:effectLst/>
                  <a:uLnTx/>
                  <a:uFillTx/>
                  <a:latin typeface="Arial"/>
                  <a:ea typeface="Arial"/>
                  <a:cs typeface="Arial"/>
                  <a:sym typeface="Arial"/>
                </a:rPr>
                <a:t>opstellen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915;p23">
              <a:extLst>
                <a:ext uri="{FF2B5EF4-FFF2-40B4-BE49-F238E27FC236}">
                  <a16:creationId xmlns:a16="http://schemas.microsoft.com/office/drawing/2014/main" id="{1D3FD2A6-8007-C9DE-CC07-6362E0AD7278}"/>
                </a:ext>
              </a:extLst>
            </p:cNvPr>
            <p:cNvSpPr txBox="1"/>
            <p:nvPr/>
          </p:nvSpPr>
          <p:spPr>
            <a:xfrm>
              <a:off x="2856322" y="3227590"/>
              <a:ext cx="1719133" cy="430887"/>
            </a:xfrm>
            <a:prstGeom prst="rect">
              <a:avLst/>
            </a:prstGeom>
            <a:noFill/>
            <a:ln>
              <a:noFill/>
            </a:ln>
          </p:spPr>
          <p:txBody>
            <a:bodyPr spcFirstLastPara="1" wrap="square" lIns="91425" tIns="45700" rIns="91425" bIns="45700" anchor="t" anchorCtr="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nl-NL" sz="1100" b="0" i="0" u="none" strike="noStrike" kern="0" cap="none" spc="0" normalizeH="0" baseline="0" noProof="0">
                  <a:ln>
                    <a:noFill/>
                  </a:ln>
                  <a:solidFill>
                    <a:srgbClr val="FFFFFF"/>
                  </a:solidFill>
                  <a:effectLst/>
                  <a:uLnTx/>
                  <a:uFillTx/>
                  <a:latin typeface="Arial"/>
                  <a:ea typeface="Arial"/>
                  <a:cs typeface="Arial"/>
                  <a:sym typeface="Arial"/>
                </a:rPr>
                <a:t>Data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nl-NL" sz="1100" b="0" i="0" u="none" strike="noStrike" kern="0" cap="none" spc="0" normalizeH="0" baseline="0" noProof="0">
                  <a:ln>
                    <a:noFill/>
                  </a:ln>
                  <a:solidFill>
                    <a:srgbClr val="FFFFFF"/>
                  </a:solidFill>
                  <a:effectLst/>
                  <a:uLnTx/>
                  <a:uFillTx/>
                  <a:latin typeface="Arial"/>
                  <a:ea typeface="Arial"/>
                  <a:cs typeface="Arial"/>
                  <a:sym typeface="Arial"/>
                </a:rPr>
                <a:t>verzamelen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916;p23">
              <a:extLst>
                <a:ext uri="{FF2B5EF4-FFF2-40B4-BE49-F238E27FC236}">
                  <a16:creationId xmlns:a16="http://schemas.microsoft.com/office/drawing/2014/main" id="{5EE1826F-F2FD-B026-2326-1CECFC9C9131}"/>
                </a:ext>
              </a:extLst>
            </p:cNvPr>
            <p:cNvSpPr txBox="1"/>
            <p:nvPr/>
          </p:nvSpPr>
          <p:spPr>
            <a:xfrm>
              <a:off x="2359325" y="1919314"/>
              <a:ext cx="1719133" cy="430887"/>
            </a:xfrm>
            <a:prstGeom prst="rect">
              <a:avLst/>
            </a:prstGeom>
            <a:noFill/>
            <a:ln>
              <a:noFill/>
            </a:ln>
          </p:spPr>
          <p:txBody>
            <a:bodyPr spcFirstLastPara="1" wrap="square" lIns="91425" tIns="45700" rIns="91425" bIns="45700" anchor="t" anchorCtr="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nl-NL" sz="1100" b="0" i="0" u="none" strike="noStrike" kern="0" cap="none" spc="0" normalizeH="0" baseline="0" noProof="0">
                  <a:ln>
                    <a:noFill/>
                  </a:ln>
                  <a:solidFill>
                    <a:srgbClr val="FFFFFF"/>
                  </a:solidFill>
                  <a:effectLst/>
                  <a:uLnTx/>
                  <a:uFillTx/>
                  <a:latin typeface="Arial"/>
                  <a:ea typeface="Arial"/>
                  <a:cs typeface="Arial"/>
                  <a:sym typeface="Arial"/>
                </a:rPr>
                <a:t>Analyseren &amp; presenteren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917;p23">
              <a:extLst>
                <a:ext uri="{FF2B5EF4-FFF2-40B4-BE49-F238E27FC236}">
                  <a16:creationId xmlns:a16="http://schemas.microsoft.com/office/drawing/2014/main" id="{522D4F35-9573-052C-E5E4-970E90CF2030}"/>
                </a:ext>
              </a:extLst>
            </p:cNvPr>
            <p:cNvSpPr txBox="1"/>
            <p:nvPr/>
          </p:nvSpPr>
          <p:spPr>
            <a:xfrm>
              <a:off x="3376075" y="624708"/>
              <a:ext cx="1719133" cy="430887"/>
            </a:xfrm>
            <a:prstGeom prst="rect">
              <a:avLst/>
            </a:prstGeom>
            <a:noFill/>
            <a:ln>
              <a:noFill/>
            </a:ln>
          </p:spPr>
          <p:txBody>
            <a:bodyPr spcFirstLastPara="1" wrap="square" lIns="91425" tIns="45700" rIns="91425" bIns="45700" anchor="t" anchorCtr="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nl-NL" sz="1100" b="0" i="0" u="none" strike="noStrike" kern="0" cap="none" spc="0" normalizeH="0" baseline="0" noProof="0">
                  <a:ln>
                    <a:noFill/>
                  </a:ln>
                  <a:solidFill>
                    <a:srgbClr val="FFFFFF"/>
                  </a:solidFill>
                  <a:effectLst/>
                  <a:uLnTx/>
                  <a:uFillTx/>
                  <a:latin typeface="Arial"/>
                  <a:ea typeface="Arial"/>
                  <a:cs typeface="Arial"/>
                  <a:sym typeface="Arial"/>
                </a:rPr>
                <a:t>Interpreteren &amp;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nl-NL" sz="1100" b="0" i="0" u="none" strike="noStrike" kern="0" cap="none" spc="0" normalizeH="0" baseline="0" noProof="0">
                  <a:ln>
                    <a:noFill/>
                  </a:ln>
                  <a:solidFill>
                    <a:srgbClr val="FFFFFF"/>
                  </a:solidFill>
                  <a:effectLst/>
                  <a:uLnTx/>
                  <a:uFillTx/>
                  <a:latin typeface="Arial"/>
                  <a:ea typeface="Arial"/>
                  <a:cs typeface="Arial"/>
                  <a:sym typeface="Arial"/>
                </a:rPr>
                <a:t>leren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918;p23">
              <a:extLst>
                <a:ext uri="{FF2B5EF4-FFF2-40B4-BE49-F238E27FC236}">
                  <a16:creationId xmlns:a16="http://schemas.microsoft.com/office/drawing/2014/main" id="{DB8744F2-B8B1-5735-CDD8-D0EFB6D06748}"/>
                </a:ext>
              </a:extLst>
            </p:cNvPr>
            <p:cNvSpPr txBox="1"/>
            <p:nvPr/>
          </p:nvSpPr>
          <p:spPr>
            <a:xfrm>
              <a:off x="6663748" y="975781"/>
              <a:ext cx="1622401" cy="419299"/>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nl-NL" sz="1500" b="1" i="0" u="none" strike="noStrike" kern="0" cap="none" spc="0" normalizeH="0" baseline="0" noProof="0">
                  <a:ln>
                    <a:noFill/>
                  </a:ln>
                  <a:solidFill>
                    <a:srgbClr val="1F0056"/>
                  </a:solidFill>
                  <a:effectLst/>
                  <a:uLnTx/>
                  <a:uFillTx/>
                  <a:latin typeface="Arial"/>
                  <a:ea typeface="Arial"/>
                  <a:cs typeface="Arial"/>
                  <a:sym typeface="Arial"/>
                </a:rPr>
                <a:t>Missie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919;p23">
              <a:extLst>
                <a:ext uri="{FF2B5EF4-FFF2-40B4-BE49-F238E27FC236}">
                  <a16:creationId xmlns:a16="http://schemas.microsoft.com/office/drawing/2014/main" id="{E9B0B9C9-DB17-9C46-75FA-457A5B98A08E}"/>
                </a:ext>
              </a:extLst>
            </p:cNvPr>
            <p:cNvSpPr txBox="1"/>
            <p:nvPr/>
          </p:nvSpPr>
          <p:spPr>
            <a:xfrm>
              <a:off x="4284007" y="4481222"/>
              <a:ext cx="1622401" cy="384360"/>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nl-NL" sz="1500" b="1" i="0" u="none" strike="noStrike" kern="0" cap="none" spc="0" normalizeH="0" baseline="0" noProof="0">
                  <a:ln>
                    <a:noFill/>
                  </a:ln>
                  <a:solidFill>
                    <a:srgbClr val="00A7B5"/>
                  </a:solidFill>
                  <a:effectLst/>
                  <a:uLnTx/>
                  <a:uFillTx/>
                  <a:latin typeface="Arial"/>
                  <a:ea typeface="Arial"/>
                  <a:cs typeface="Arial"/>
                  <a:sym typeface="Arial"/>
                </a:rPr>
                <a:t>Meten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920;p23">
              <a:extLst>
                <a:ext uri="{FF2B5EF4-FFF2-40B4-BE49-F238E27FC236}">
                  <a16:creationId xmlns:a16="http://schemas.microsoft.com/office/drawing/2014/main" id="{E26CE2D4-7250-6F10-2893-07C142D4E909}"/>
                </a:ext>
              </a:extLst>
            </p:cNvPr>
            <p:cNvSpPr txBox="1"/>
            <p:nvPr/>
          </p:nvSpPr>
          <p:spPr>
            <a:xfrm>
              <a:off x="1053071" y="904079"/>
              <a:ext cx="2097253" cy="419299"/>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nl-NL" sz="1500" b="1" i="0" u="none" strike="noStrike" kern="0" cap="none" spc="0" normalizeH="0" baseline="0" noProof="0">
                  <a:ln>
                    <a:noFill/>
                  </a:ln>
                  <a:solidFill>
                    <a:srgbClr val="DAA500"/>
                  </a:solidFill>
                  <a:effectLst/>
                  <a:uLnTx/>
                  <a:uFillTx/>
                  <a:latin typeface="Arial"/>
                  <a:ea typeface="Arial"/>
                  <a:cs typeface="Arial"/>
                  <a:sym typeface="Arial"/>
                </a:rPr>
                <a:t>Maximaliseren</a:t>
              </a:r>
              <a:endParaRPr kumimoji="0" sz="1400" b="0" i="0" u="none" strike="noStrike" kern="0" cap="none" spc="0" normalizeH="0" baseline="0" noProof="0">
                <a:ln>
                  <a:noFill/>
                </a:ln>
                <a:solidFill>
                  <a:srgbClr val="DAA500"/>
                </a:solidFill>
                <a:effectLst/>
                <a:uLnTx/>
                <a:uFillTx/>
                <a:latin typeface="Arial"/>
                <a:cs typeface="Arial"/>
                <a:sym typeface="Arial"/>
              </a:endParaRPr>
            </a:p>
          </p:txBody>
        </p:sp>
      </p:grpSp>
      <p:sp>
        <p:nvSpPr>
          <p:cNvPr id="2" name="Tijdelijke aanduiding voor tekst 3">
            <a:extLst>
              <a:ext uri="{FF2B5EF4-FFF2-40B4-BE49-F238E27FC236}">
                <a16:creationId xmlns:a16="http://schemas.microsoft.com/office/drawing/2014/main" id="{3FEC4597-3B68-1E48-65B7-92EE94EDE9E8}"/>
              </a:ext>
            </a:extLst>
          </p:cNvPr>
          <p:cNvSpPr txBox="1">
            <a:spLocks/>
          </p:cNvSpPr>
          <p:nvPr/>
        </p:nvSpPr>
        <p:spPr>
          <a:xfrm>
            <a:off x="7102882" y="5665873"/>
            <a:ext cx="4762212" cy="3002830"/>
          </a:xfrm>
          <a:prstGeom prst="rect">
            <a:avLst/>
          </a:prstGeom>
        </p:spPr>
        <p:txBody>
          <a:bodyPr lIns="0" tIns="0" rIns="0" bIns="0"/>
          <a:lstStyle>
            <a:lvl1pPr marL="240030" indent="-240030" algn="l" defTabSz="960120" rtl="0" eaLnBrk="1" latinLnBrk="0" hangingPunct="1">
              <a:lnSpc>
                <a:spcPct val="90000"/>
              </a:lnSpc>
              <a:spcBef>
                <a:spcPts val="1050"/>
              </a:spcBef>
              <a:buFont typeface="Wingdings" panose="05000000000000000000" pitchFamily="2" charset="2"/>
              <a:buChar char="§"/>
              <a:defRPr sz="2940" kern="1200">
                <a:solidFill>
                  <a:schemeClr val="tx1"/>
                </a:solidFill>
                <a:latin typeface="+mj-lt"/>
                <a:ea typeface="+mn-ea"/>
                <a:cs typeface="+mn-cs"/>
              </a:defRPr>
            </a:lvl1pPr>
            <a:lvl2pPr marL="720090" indent="-240030" algn="l" defTabSz="960120" rtl="0" eaLnBrk="1" latinLnBrk="0" hangingPunct="1">
              <a:lnSpc>
                <a:spcPct val="90000"/>
              </a:lnSpc>
              <a:spcBef>
                <a:spcPts val="525"/>
              </a:spcBef>
              <a:buFont typeface="Calibri Light" panose="020F0302020204030204" pitchFamily="34" charset="0"/>
              <a:buChar char="-"/>
              <a:defRPr sz="2940" kern="1200">
                <a:solidFill>
                  <a:schemeClr val="tx1"/>
                </a:solidFill>
                <a:latin typeface="+mj-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940" kern="1200">
                <a:solidFill>
                  <a:schemeClr val="tx1"/>
                </a:solidFill>
                <a:latin typeface="+mj-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defTabSz="1075334">
              <a:lnSpc>
                <a:spcPct val="100000"/>
              </a:lnSpc>
              <a:spcBef>
                <a:spcPts val="500"/>
              </a:spcBef>
              <a:spcAft>
                <a:spcPts val="500"/>
              </a:spcAft>
              <a:buFontTx/>
              <a:buNone/>
              <a:defRPr/>
            </a:pPr>
            <a:r>
              <a:rPr lang="nl-NL" sz="1600">
                <a:solidFill>
                  <a:srgbClr val="000000"/>
                </a:solidFill>
                <a:latin typeface="Calibri" panose="020F0502020204030204" pitchFamily="34" charset="0"/>
                <a:cs typeface="Calibri" panose="020F0502020204030204" pitchFamily="34" charset="0"/>
              </a:rPr>
              <a:t>Het startpunt is </a:t>
            </a:r>
            <a:r>
              <a:rPr lang="nl-NL" sz="1600">
                <a:solidFill>
                  <a:srgbClr val="404040"/>
                </a:solidFill>
                <a:effectLst/>
                <a:latin typeface="Calibri" panose="020F0502020204030204" pitchFamily="34" charset="0"/>
                <a:ea typeface="Arial" panose="020B0604020202020204" pitchFamily="34" charset="0"/>
              </a:rPr>
              <a:t>het formuleren van impactdoelen en het uitwerken van veranderpaden. Dit gebeurt vaak aan de hand van een verandertheorie, ook wel </a:t>
            </a:r>
            <a:r>
              <a:rPr lang="nl-NL" sz="1600" err="1">
                <a:solidFill>
                  <a:srgbClr val="404040"/>
                </a:solidFill>
                <a:effectLst/>
                <a:latin typeface="Calibri" panose="020F0502020204030204" pitchFamily="34" charset="0"/>
                <a:ea typeface="Arial" panose="020B0604020202020204" pitchFamily="34" charset="0"/>
              </a:rPr>
              <a:t>Theory</a:t>
            </a:r>
            <a:r>
              <a:rPr lang="nl-NL" sz="1600">
                <a:solidFill>
                  <a:srgbClr val="404040"/>
                </a:solidFill>
                <a:effectLst/>
                <a:latin typeface="Calibri" panose="020F0502020204030204" pitchFamily="34" charset="0"/>
                <a:ea typeface="Arial" panose="020B0604020202020204" pitchFamily="34" charset="0"/>
              </a:rPr>
              <a:t> of Change of </a:t>
            </a:r>
            <a:r>
              <a:rPr lang="nl-NL" sz="1600" err="1">
                <a:solidFill>
                  <a:srgbClr val="404040"/>
                </a:solidFill>
                <a:effectLst/>
                <a:latin typeface="Calibri" panose="020F0502020204030204" pitchFamily="34" charset="0"/>
                <a:ea typeface="Arial" panose="020B0604020202020204" pitchFamily="34" charset="0"/>
              </a:rPr>
              <a:t>ToC</a:t>
            </a:r>
            <a:r>
              <a:rPr lang="nl-NL" sz="1600">
                <a:solidFill>
                  <a:srgbClr val="404040"/>
                </a:solidFill>
                <a:effectLst/>
                <a:latin typeface="Calibri" panose="020F0502020204030204" pitchFamily="34" charset="0"/>
                <a:ea typeface="Arial" panose="020B0604020202020204" pitchFamily="34" charset="0"/>
              </a:rPr>
              <a:t> genoemd. </a:t>
            </a:r>
            <a:endParaRPr lang="nl-NL" sz="1600">
              <a:solidFill>
                <a:srgbClr val="000000"/>
              </a:solidFill>
              <a:latin typeface="Calibri" panose="020F0502020204030204" pitchFamily="34" charset="0"/>
              <a:cs typeface="Calibri" panose="020F0502020204030204" pitchFamily="34" charset="0"/>
            </a:endParaRPr>
          </a:p>
          <a:p>
            <a:pPr marL="0" indent="0" defTabSz="1075334">
              <a:lnSpc>
                <a:spcPct val="100000"/>
              </a:lnSpc>
              <a:spcBef>
                <a:spcPts val="500"/>
              </a:spcBef>
              <a:spcAft>
                <a:spcPts val="500"/>
              </a:spcAft>
              <a:buFontTx/>
              <a:buNone/>
              <a:defRPr/>
            </a:pPr>
            <a:r>
              <a:rPr lang="nl-NL" sz="1600">
                <a:solidFill>
                  <a:srgbClr val="000000"/>
                </a:solidFill>
                <a:latin typeface="Calibri" panose="020F0502020204030204" pitchFamily="34" charset="0"/>
                <a:cs typeface="Calibri" panose="020F0502020204030204" pitchFamily="34" charset="0"/>
              </a:rPr>
              <a:t>. </a:t>
            </a:r>
            <a:endParaRPr lang="nl-NL" sz="1600">
              <a:solidFill>
                <a:srgbClr val="DAA500"/>
              </a:solidFill>
              <a:latin typeface="+mn-lt"/>
              <a:cs typeface="Calibri" panose="020F0502020204030204" pitchFamily="34" charset="0"/>
            </a:endParaRPr>
          </a:p>
          <a:p>
            <a:pPr marL="0" indent="0">
              <a:buFont typeface="Wingdings" panose="05000000000000000000" pitchFamily="2" charset="2"/>
              <a:buNone/>
            </a:pPr>
            <a:endParaRPr lang="nl-NL" sz="1600">
              <a:solidFill>
                <a:srgbClr val="DAA500"/>
              </a:solidFill>
              <a:latin typeface="+mn-lt"/>
              <a:cs typeface="Calibri" panose="020F0502020204030204" pitchFamily="34" charset="0"/>
            </a:endParaRPr>
          </a:p>
        </p:txBody>
      </p:sp>
    </p:spTree>
    <p:extLst>
      <p:ext uri="{BB962C8B-B14F-4D97-AF65-F5344CB8AC3E}">
        <p14:creationId xmlns:p14="http://schemas.microsoft.com/office/powerpoint/2010/main" val="962165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F859533E-6222-4185-A593-225632897F97}"/>
              </a:ext>
            </a:extLst>
          </p:cNvPr>
          <p:cNvSpPr>
            <a:spLocks noGrp="1"/>
          </p:cNvSpPr>
          <p:nvPr>
            <p:ph type="sldNum" sz="quarter" idx="12"/>
          </p:nvPr>
        </p:nvSpPr>
        <p:spPr/>
        <p:txBody>
          <a:bodyPr/>
          <a:lstStyle/>
          <a:p>
            <a:fld id="{8A7A6979-0714-4377-B894-6BE4C2D6E202}" type="slidenum">
              <a:rPr lang="en-US" smtClean="0"/>
              <a:pPr/>
              <a:t>7</a:t>
            </a:fld>
            <a:endParaRPr lang="en-US"/>
          </a:p>
        </p:txBody>
      </p:sp>
      <p:sp>
        <p:nvSpPr>
          <p:cNvPr id="4" name="Tijdelijke aanduiding voor tekst 3">
            <a:extLst>
              <a:ext uri="{FF2B5EF4-FFF2-40B4-BE49-F238E27FC236}">
                <a16:creationId xmlns:a16="http://schemas.microsoft.com/office/drawing/2014/main" id="{1F82BCBB-DCD5-40CF-8542-76EA99E7D002}"/>
              </a:ext>
            </a:extLst>
          </p:cNvPr>
          <p:cNvSpPr>
            <a:spLocks noGrp="1"/>
          </p:cNvSpPr>
          <p:nvPr>
            <p:ph type="body" sz="quarter" idx="13"/>
          </p:nvPr>
        </p:nvSpPr>
        <p:spPr>
          <a:xfrm>
            <a:off x="1339605" y="1668463"/>
            <a:ext cx="5392499" cy="6510971"/>
          </a:xfrm>
        </p:spPr>
        <p:txBody>
          <a:bodyPr/>
          <a:lstStyle/>
          <a:p>
            <a:pPr marL="0" marR="0" lvl="0" indent="0" algn="l" defTabSz="1075334" rtl="0" eaLnBrk="1" fontAlgn="auto" latinLnBrk="0" hangingPunct="1">
              <a:lnSpc>
                <a:spcPct val="100000"/>
              </a:lnSpc>
              <a:spcBef>
                <a:spcPts val="500"/>
              </a:spcBef>
              <a:spcAft>
                <a:spcPts val="500"/>
              </a:spcAft>
              <a:buClrTx/>
              <a:buSzTx/>
              <a:buFontTx/>
              <a:buNone/>
              <a:tabLst/>
              <a:defRPr/>
            </a:pPr>
            <a:r>
              <a:rPr kumimoji="0" lang="nl-NL" sz="16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Een verandertheorie (</a:t>
            </a:r>
            <a:r>
              <a:rPr kumimoji="0" lang="nl-NL" sz="1600" b="0" i="0" u="none" strike="noStrike" kern="1200" cap="none" spc="0" normalizeH="0" baseline="0" noProof="0" err="1">
                <a:ln>
                  <a:noFill/>
                </a:ln>
                <a:effectLst/>
                <a:uLnTx/>
                <a:uFillTx/>
                <a:latin typeface="Calibri" panose="020F0502020204030204" pitchFamily="34" charset="0"/>
                <a:ea typeface="+mn-ea"/>
                <a:cs typeface="Calibri" panose="020F0502020204030204" pitchFamily="34" charset="0"/>
              </a:rPr>
              <a:t>Theory</a:t>
            </a:r>
            <a:r>
              <a:rPr kumimoji="0" lang="nl-NL" sz="16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 of change) is een veelgebruikt model dat specifiek maakt hoe verandering plaatsvindt en welke aannames daarbij gemaakt worden. In het model beschrijf je hoe activiteiten bijdragen aan maatschappelijke veranderingen. </a:t>
            </a:r>
          </a:p>
          <a:p>
            <a:pPr marL="0" marR="0" lvl="0" indent="0" algn="l" defTabSz="1075334" rtl="0" eaLnBrk="1" fontAlgn="auto" latinLnBrk="0" hangingPunct="1">
              <a:lnSpc>
                <a:spcPct val="100000"/>
              </a:lnSpc>
              <a:spcBef>
                <a:spcPts val="500"/>
              </a:spcBef>
              <a:spcAft>
                <a:spcPts val="500"/>
              </a:spcAft>
              <a:buClrTx/>
              <a:buSzTx/>
              <a:buFontTx/>
              <a:buNone/>
              <a:tabLst/>
              <a:defRPr/>
            </a:pPr>
            <a:r>
              <a:rPr kumimoji="0" lang="nl-NL" sz="1600" b="1" i="0" u="none" strike="noStrike" kern="1200" cap="none" spc="0" normalizeH="0" baseline="0" noProof="0">
                <a:ln>
                  <a:noFill/>
                </a:ln>
                <a:solidFill>
                  <a:srgbClr val="DAA500"/>
                </a:solidFill>
                <a:effectLst/>
                <a:uLnTx/>
                <a:uFillTx/>
                <a:latin typeface="Calibri" panose="020F0502020204030204" pitchFamily="34" charset="0"/>
                <a:ea typeface="+mn-ea"/>
                <a:cs typeface="Calibri" panose="020F0502020204030204" pitchFamily="34" charset="0"/>
              </a:rPr>
              <a:t>Waarom belangrijk?</a:t>
            </a:r>
          </a:p>
          <a:p>
            <a:pPr marL="0" marR="0" lvl="0" indent="0" algn="l" defTabSz="1075334" rtl="0" eaLnBrk="1" fontAlgn="auto" latinLnBrk="0" hangingPunct="1">
              <a:lnSpc>
                <a:spcPct val="100000"/>
              </a:lnSpc>
              <a:spcBef>
                <a:spcPts val="500"/>
              </a:spcBef>
              <a:spcAft>
                <a:spcPts val="500"/>
              </a:spcAft>
              <a:buClrTx/>
              <a:buSzTx/>
              <a:buFontTx/>
              <a:buNone/>
              <a:tabLst/>
              <a:defRPr/>
            </a:pPr>
            <a:r>
              <a:rPr kumimoji="0" lang="nl-NL" sz="16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De effectiviteit van je activiteiten is voor een groot deel afhankelijk van je strategie (het plan waarmee je als bibliotheek de doelstelling gaat behalen). Je strategie geeft de ‘hoe’ van verandering weer: hoe kom je van je activiteiten naar je doelstelling? Je geeft inzicht in de schakel van veranderingen die je in gang gaat zetten. De verandertheorie is een handig instrument om de strategie schematisch weer te geven, en deze later te toetsen in de praktijk. </a:t>
            </a:r>
          </a:p>
          <a:p>
            <a:pPr marL="0" marR="0" lvl="0" indent="0" algn="l" defTabSz="1075334" rtl="0" eaLnBrk="1" fontAlgn="auto" latinLnBrk="0" hangingPunct="1">
              <a:lnSpc>
                <a:spcPct val="100000"/>
              </a:lnSpc>
              <a:spcBef>
                <a:spcPts val="500"/>
              </a:spcBef>
              <a:spcAft>
                <a:spcPts val="500"/>
              </a:spcAft>
              <a:buClrTx/>
              <a:buSzTx/>
              <a:buFontTx/>
              <a:buNone/>
              <a:tabLst/>
              <a:defRPr/>
            </a:pPr>
            <a:r>
              <a:rPr kumimoji="0" lang="nl-NL" sz="1600" b="1" i="0" u="none" strike="noStrike" kern="1200" cap="none" spc="0" normalizeH="0" baseline="0" noProof="0">
                <a:ln>
                  <a:noFill/>
                </a:ln>
                <a:solidFill>
                  <a:srgbClr val="DAA500"/>
                </a:solidFill>
                <a:effectLst/>
                <a:uLnTx/>
                <a:uFillTx/>
                <a:latin typeface="Calibri" panose="020F0502020204030204" pitchFamily="34" charset="0"/>
                <a:ea typeface="+mn-ea"/>
                <a:cs typeface="Calibri" panose="020F0502020204030204" pitchFamily="34" charset="0"/>
              </a:rPr>
              <a:t>Wat is een verandertheorie?</a:t>
            </a:r>
          </a:p>
          <a:p>
            <a:pPr marL="0" marR="0" lvl="0" indent="0" algn="l" defTabSz="1075334" rtl="0" eaLnBrk="1" fontAlgn="auto" latinLnBrk="0" hangingPunct="1">
              <a:lnSpc>
                <a:spcPct val="100000"/>
              </a:lnSpc>
              <a:spcBef>
                <a:spcPts val="500"/>
              </a:spcBef>
              <a:spcAft>
                <a:spcPts val="500"/>
              </a:spcAft>
              <a:buClrTx/>
              <a:buSzTx/>
              <a:buFontTx/>
              <a:buNone/>
              <a:tabLst/>
              <a:defRPr/>
            </a:pPr>
            <a:r>
              <a:rPr kumimoji="0" lang="nl-NL" sz="16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Een verandertheorie maakt expliciet welke veranderingen (effecten) in gang worden gezet met de activiteiten. Je geeft visueel en logisch weer welke veranderingen bij wie optreden als gevolg van de activiteiten. Elke verandering moet logischerwijs op een andere verandering kunnen volgen: het is een schakel van oorzaak en gevolg. Een verandertheorie is als het ware een routekaart van stappen die je moet doorlopen om tot je doel te komen.</a:t>
            </a:r>
          </a:p>
          <a:p>
            <a:pPr marL="0" marR="0" lvl="0" indent="0" algn="l" defTabSz="1075334" rtl="0" eaLnBrk="1" fontAlgn="auto" latinLnBrk="0" hangingPunct="1">
              <a:lnSpc>
                <a:spcPct val="100000"/>
              </a:lnSpc>
              <a:spcBef>
                <a:spcPts val="500"/>
              </a:spcBef>
              <a:spcAft>
                <a:spcPts val="500"/>
              </a:spcAft>
              <a:buClrTx/>
              <a:buSzTx/>
              <a:buFontTx/>
              <a:buNone/>
              <a:tabLst/>
              <a:defRPr/>
            </a:pPr>
            <a:r>
              <a:rPr kumimoji="0" lang="nl-NL" sz="16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De </a:t>
            </a:r>
            <a:r>
              <a:rPr kumimoji="0" lang="nl-NL" sz="16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activiteiten</a:t>
            </a:r>
            <a:r>
              <a:rPr kumimoji="0" lang="nl-NL" sz="16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 leiden tot </a:t>
            </a:r>
            <a:r>
              <a:rPr kumimoji="0" lang="nl-NL" sz="1600" b="1" i="0" u="none" strike="noStrike" kern="1200" cap="none" spc="0" normalizeH="0" baseline="0" noProof="0" err="1">
                <a:ln>
                  <a:noFill/>
                </a:ln>
                <a:effectLst/>
                <a:uLnTx/>
                <a:uFillTx/>
                <a:latin typeface="Calibri" panose="020F0502020204030204" pitchFamily="34" charset="0"/>
                <a:ea typeface="+mn-ea"/>
                <a:cs typeface="Calibri" panose="020F0502020204030204" pitchFamily="34" charset="0"/>
              </a:rPr>
              <a:t>outputs</a:t>
            </a:r>
            <a:r>
              <a:rPr kumimoji="0" lang="nl-NL" sz="16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 dat wil zeggen de directe resultaten van de activiteiten. Wanneer de juiste activiteiten worden ingezet, leiden deze </a:t>
            </a:r>
            <a:r>
              <a:rPr kumimoji="0" lang="nl-NL" sz="1600" b="0" i="0" u="none" strike="noStrike" kern="1200" cap="none" spc="0" normalizeH="0" baseline="0" noProof="0" err="1">
                <a:ln>
                  <a:noFill/>
                </a:ln>
                <a:effectLst/>
                <a:uLnTx/>
                <a:uFillTx/>
                <a:latin typeface="Calibri" panose="020F0502020204030204" pitchFamily="34" charset="0"/>
                <a:ea typeface="+mn-ea"/>
                <a:cs typeface="Calibri" panose="020F0502020204030204" pitchFamily="34" charset="0"/>
              </a:rPr>
              <a:t>outputs</a:t>
            </a:r>
            <a:r>
              <a:rPr kumimoji="0" lang="nl-NL" sz="16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 tot positieve </a:t>
            </a:r>
            <a:r>
              <a:rPr kumimoji="0" lang="nl-NL" sz="16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effecten</a:t>
            </a:r>
            <a:r>
              <a:rPr kumimoji="0" lang="nl-NL" sz="16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 bij de directe doelgroepen, daarna tot </a:t>
            </a:r>
            <a:r>
              <a:rPr kumimoji="0" lang="nl-NL" sz="16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hogere effecten </a:t>
            </a:r>
            <a:r>
              <a:rPr kumimoji="0" lang="nl-NL" sz="16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en die dragen bij aan de maatschappelijke </a:t>
            </a:r>
            <a:r>
              <a:rPr kumimoji="0" lang="nl-NL" sz="16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impactdoelstelling</a:t>
            </a:r>
            <a:r>
              <a:rPr kumimoji="0" lang="nl-NL" sz="16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a:t>
            </a:r>
          </a:p>
          <a:p>
            <a:pPr marL="0" marR="0" lvl="0" indent="0" algn="l" defTabSz="1075334" rtl="0" eaLnBrk="1" fontAlgn="auto" latinLnBrk="0" hangingPunct="1">
              <a:lnSpc>
                <a:spcPct val="100000"/>
              </a:lnSpc>
              <a:spcBef>
                <a:spcPts val="500"/>
              </a:spcBef>
              <a:spcAft>
                <a:spcPts val="500"/>
              </a:spcAft>
              <a:buClrTx/>
              <a:buSzTx/>
              <a:buFontTx/>
              <a:buNone/>
              <a:tabLst/>
              <a:defRPr/>
            </a:pPr>
            <a:endParaRPr kumimoji="0" lang="nl-NL" sz="16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endParaRPr>
          </a:p>
          <a:p>
            <a:endParaRPr lang="nl-NL"/>
          </a:p>
        </p:txBody>
      </p:sp>
      <p:sp>
        <p:nvSpPr>
          <p:cNvPr id="5" name="Titel 4">
            <a:extLst>
              <a:ext uri="{FF2B5EF4-FFF2-40B4-BE49-F238E27FC236}">
                <a16:creationId xmlns:a16="http://schemas.microsoft.com/office/drawing/2014/main" id="{8BA7CFF9-9EFF-4536-82EE-3CAF0274485C}"/>
              </a:ext>
            </a:extLst>
          </p:cNvPr>
          <p:cNvSpPr>
            <a:spLocks noGrp="1"/>
          </p:cNvSpPr>
          <p:nvPr>
            <p:ph type="title"/>
          </p:nvPr>
        </p:nvSpPr>
        <p:spPr>
          <a:xfrm>
            <a:off x="1339605" y="685801"/>
            <a:ext cx="9790207" cy="735966"/>
          </a:xfrm>
        </p:spPr>
        <p:txBody>
          <a:bodyPr/>
          <a:lstStyle/>
          <a:p>
            <a:r>
              <a:rPr lang="nl-NL" sz="4400" b="1">
                <a:solidFill>
                  <a:srgbClr val="008ACE"/>
                </a:solidFill>
                <a:latin typeface="Calibri" panose="020F0502020204030204" pitchFamily="34" charset="0"/>
                <a:cs typeface="Calibri" panose="020F0502020204030204" pitchFamily="34" charset="0"/>
              </a:rPr>
              <a:t>Hoe lees je een verandertheorie</a:t>
            </a:r>
            <a:endParaRPr lang="nl-NL"/>
          </a:p>
        </p:txBody>
      </p:sp>
      <p:sp>
        <p:nvSpPr>
          <p:cNvPr id="6" name="Tijdelijke aanduiding voor tekst 3">
            <a:extLst>
              <a:ext uri="{FF2B5EF4-FFF2-40B4-BE49-F238E27FC236}">
                <a16:creationId xmlns:a16="http://schemas.microsoft.com/office/drawing/2014/main" id="{DEFF6513-EE79-4A30-96DB-BDBF3874205B}"/>
              </a:ext>
            </a:extLst>
          </p:cNvPr>
          <p:cNvSpPr txBox="1">
            <a:spLocks/>
          </p:cNvSpPr>
          <p:nvPr/>
        </p:nvSpPr>
        <p:spPr>
          <a:xfrm>
            <a:off x="7026205" y="1668463"/>
            <a:ext cx="5392499" cy="6510971"/>
          </a:xfrm>
          <a:prstGeom prst="rect">
            <a:avLst/>
          </a:prstGeom>
        </p:spPr>
        <p:txBody>
          <a:bodyPr lIns="0" tIns="0" rIns="0" bIns="0"/>
          <a:lstStyle>
            <a:lvl1pPr marL="240030" indent="-240030" algn="l" defTabSz="960120" rtl="0" eaLnBrk="1" latinLnBrk="0" hangingPunct="1">
              <a:lnSpc>
                <a:spcPct val="90000"/>
              </a:lnSpc>
              <a:spcBef>
                <a:spcPts val="1050"/>
              </a:spcBef>
              <a:buFont typeface="Wingdings" panose="05000000000000000000" pitchFamily="2" charset="2"/>
              <a:buChar char="§"/>
              <a:defRPr sz="2940" kern="1200">
                <a:solidFill>
                  <a:schemeClr val="tx1"/>
                </a:solidFill>
                <a:latin typeface="+mj-lt"/>
                <a:ea typeface="+mn-ea"/>
                <a:cs typeface="+mn-cs"/>
              </a:defRPr>
            </a:lvl1pPr>
            <a:lvl2pPr marL="720090" indent="-240030" algn="l" defTabSz="960120" rtl="0" eaLnBrk="1" latinLnBrk="0" hangingPunct="1">
              <a:lnSpc>
                <a:spcPct val="90000"/>
              </a:lnSpc>
              <a:spcBef>
                <a:spcPts val="525"/>
              </a:spcBef>
              <a:buFont typeface="Calibri Light" panose="020F0302020204030204" pitchFamily="34" charset="0"/>
              <a:buChar char="-"/>
              <a:defRPr sz="2940" kern="1200">
                <a:solidFill>
                  <a:schemeClr val="tx1"/>
                </a:solidFill>
                <a:latin typeface="+mj-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940" kern="1200">
                <a:solidFill>
                  <a:schemeClr val="tx1"/>
                </a:solidFill>
                <a:latin typeface="+mj-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marR="0" lvl="0" indent="0" algn="l" defTabSz="1075334" rtl="0" eaLnBrk="1" fontAlgn="auto" latinLnBrk="0" hangingPunct="1">
              <a:lnSpc>
                <a:spcPct val="100000"/>
              </a:lnSpc>
              <a:spcBef>
                <a:spcPts val="500"/>
              </a:spcBef>
              <a:spcAft>
                <a:spcPts val="500"/>
              </a:spcAft>
              <a:buClrTx/>
              <a:buSzTx/>
              <a:buFontTx/>
              <a:buNone/>
              <a:tabLst/>
              <a:defRPr/>
            </a:pPr>
            <a:r>
              <a:rPr lang="nl-NL" sz="1600" b="1">
                <a:solidFill>
                  <a:srgbClr val="DAA500"/>
                </a:solidFill>
                <a:latin typeface="Calibri" panose="020F0502020204030204" pitchFamily="34" charset="0"/>
                <a:cs typeface="Calibri" panose="020F0502020204030204" pitchFamily="34" charset="0"/>
              </a:rPr>
              <a:t>Accountability line</a:t>
            </a:r>
            <a:endParaRPr kumimoji="0" lang="nl-NL" sz="1600" b="1" i="0" u="none" strike="noStrike" kern="1200" cap="none" spc="0" normalizeH="0" baseline="0" noProof="0">
              <a:ln>
                <a:noFill/>
              </a:ln>
              <a:solidFill>
                <a:srgbClr val="DAA500"/>
              </a:solidFill>
              <a:effectLst/>
              <a:uLnTx/>
              <a:uFillTx/>
              <a:latin typeface="Calibri" panose="020F0502020204030204" pitchFamily="34" charset="0"/>
              <a:ea typeface="+mn-ea"/>
              <a:cs typeface="Calibri" panose="020F0502020204030204" pitchFamily="34" charset="0"/>
            </a:endParaRPr>
          </a:p>
          <a:p>
            <a:pPr marL="0" marR="0" lvl="0" indent="0" algn="l" defTabSz="1075334" rtl="0" eaLnBrk="1" fontAlgn="auto" latinLnBrk="0" hangingPunct="1">
              <a:lnSpc>
                <a:spcPct val="100000"/>
              </a:lnSpc>
              <a:spcBef>
                <a:spcPts val="500"/>
              </a:spcBef>
              <a:spcAft>
                <a:spcPts val="500"/>
              </a:spcAft>
              <a:buClrTx/>
              <a:buSzTx/>
              <a:buFontTx/>
              <a:buNone/>
              <a:tabLst/>
              <a:defRPr/>
            </a:pPr>
            <a:r>
              <a:rPr kumimoji="0" lang="nl-NL" sz="16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In de verandertheorie kun je voor jezelf duidelijk maken tot waar je jezelf nog verantwoordelijk houdt voor de effecten. Tot waar ben je verantwoordelijk, waar kun je op afgerekend worden? Je trekt daarvoor een denkbeeldige lijn (accountability line) door de verandertheorie.</a:t>
            </a:r>
          </a:p>
          <a:p>
            <a:pPr marL="0" marR="0" lvl="0" indent="0" algn="l" defTabSz="1075334" rtl="0" eaLnBrk="1" fontAlgn="auto" latinLnBrk="0" hangingPunct="1">
              <a:lnSpc>
                <a:spcPct val="100000"/>
              </a:lnSpc>
              <a:spcBef>
                <a:spcPts val="500"/>
              </a:spcBef>
              <a:spcAft>
                <a:spcPts val="500"/>
              </a:spcAft>
              <a:buClrTx/>
              <a:buSzTx/>
              <a:buFontTx/>
              <a:buNone/>
              <a:tabLst/>
              <a:defRPr/>
            </a:pPr>
            <a:endParaRPr lang="nl-NL" sz="1600">
              <a:latin typeface="Calibri" panose="020F0502020204030204" pitchFamily="34" charset="0"/>
              <a:cs typeface="Calibri" panose="020F0502020204030204" pitchFamily="34" charset="0"/>
            </a:endParaRPr>
          </a:p>
          <a:p>
            <a:pPr marL="0" marR="0" lvl="0" indent="0" algn="l" defTabSz="1075334" rtl="0" eaLnBrk="1" fontAlgn="auto" latinLnBrk="0" hangingPunct="1">
              <a:lnSpc>
                <a:spcPct val="100000"/>
              </a:lnSpc>
              <a:spcBef>
                <a:spcPts val="500"/>
              </a:spcBef>
              <a:spcAft>
                <a:spcPts val="500"/>
              </a:spcAft>
              <a:buClrTx/>
              <a:buSzTx/>
              <a:buFontTx/>
              <a:buNone/>
              <a:tabLst/>
              <a:defRPr/>
            </a:pPr>
            <a:endParaRPr kumimoji="0" lang="nl-NL" sz="1000" b="0" i="0" u="none" strike="noStrike" kern="1200" cap="none" spc="0" normalizeH="0" baseline="0" noProof="0">
              <a:ln>
                <a:noFill/>
              </a:ln>
              <a:solidFill>
                <a:srgbClr val="204E9C"/>
              </a:solidFill>
              <a:effectLst/>
              <a:uLnTx/>
              <a:uFillTx/>
              <a:latin typeface="Century Gothic" panose="020F0302020204030204"/>
              <a:ea typeface="+mn-ea"/>
              <a:cs typeface="+mn-cs"/>
            </a:endParaRPr>
          </a:p>
        </p:txBody>
      </p:sp>
      <p:pic>
        <p:nvPicPr>
          <p:cNvPr id="8" name="Afbeelding 7">
            <a:extLst>
              <a:ext uri="{FF2B5EF4-FFF2-40B4-BE49-F238E27FC236}">
                <a16:creationId xmlns:a16="http://schemas.microsoft.com/office/drawing/2014/main" id="{8034C0F1-12B5-34AD-90C7-C5D42DC4E648}"/>
              </a:ext>
            </a:extLst>
          </p:cNvPr>
          <p:cNvPicPr>
            <a:picLocks noChangeAspect="1"/>
          </p:cNvPicPr>
          <p:nvPr/>
        </p:nvPicPr>
        <p:blipFill>
          <a:blip r:embed="rId2"/>
          <a:stretch>
            <a:fillRect/>
          </a:stretch>
        </p:blipFill>
        <p:spPr>
          <a:xfrm>
            <a:off x="6891045" y="3426387"/>
            <a:ext cx="3332737" cy="3408914"/>
          </a:xfrm>
          <a:prstGeom prst="rect">
            <a:avLst/>
          </a:prstGeom>
        </p:spPr>
      </p:pic>
      <p:sp>
        <p:nvSpPr>
          <p:cNvPr id="9" name="Tijdelijke aanduiding voor tekst 3">
            <a:extLst>
              <a:ext uri="{FF2B5EF4-FFF2-40B4-BE49-F238E27FC236}">
                <a16:creationId xmlns:a16="http://schemas.microsoft.com/office/drawing/2014/main" id="{FE748979-5B2A-6A93-D952-181A53D4ABCB}"/>
              </a:ext>
            </a:extLst>
          </p:cNvPr>
          <p:cNvSpPr txBox="1">
            <a:spLocks/>
          </p:cNvSpPr>
          <p:nvPr/>
        </p:nvSpPr>
        <p:spPr>
          <a:xfrm>
            <a:off x="7026205" y="6835301"/>
            <a:ext cx="5098398" cy="6510971"/>
          </a:xfrm>
          <a:prstGeom prst="rect">
            <a:avLst/>
          </a:prstGeom>
        </p:spPr>
        <p:txBody>
          <a:bodyPr lIns="0" tIns="0" rIns="0" bIns="0"/>
          <a:lstStyle>
            <a:lvl1pPr marL="240030" indent="-240030" algn="l" defTabSz="960120" rtl="0" eaLnBrk="1" latinLnBrk="0" hangingPunct="1">
              <a:lnSpc>
                <a:spcPct val="90000"/>
              </a:lnSpc>
              <a:spcBef>
                <a:spcPts val="1050"/>
              </a:spcBef>
              <a:buFont typeface="Wingdings" panose="05000000000000000000" pitchFamily="2" charset="2"/>
              <a:buChar char="§"/>
              <a:defRPr sz="2940" kern="1200">
                <a:solidFill>
                  <a:schemeClr val="tx1"/>
                </a:solidFill>
                <a:latin typeface="+mj-lt"/>
                <a:ea typeface="+mn-ea"/>
                <a:cs typeface="+mn-cs"/>
              </a:defRPr>
            </a:lvl1pPr>
            <a:lvl2pPr marL="720090" indent="-240030" algn="l" defTabSz="960120" rtl="0" eaLnBrk="1" latinLnBrk="0" hangingPunct="1">
              <a:lnSpc>
                <a:spcPct val="90000"/>
              </a:lnSpc>
              <a:spcBef>
                <a:spcPts val="525"/>
              </a:spcBef>
              <a:buFont typeface="Calibri Light" panose="020F0302020204030204" pitchFamily="34" charset="0"/>
              <a:buChar char="-"/>
              <a:defRPr sz="2940" kern="1200">
                <a:solidFill>
                  <a:schemeClr val="tx1"/>
                </a:solidFill>
                <a:latin typeface="+mj-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940" kern="1200">
                <a:solidFill>
                  <a:schemeClr val="tx1"/>
                </a:solidFill>
                <a:latin typeface="+mj-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marR="0" lvl="0" indent="0" algn="l" defTabSz="1075334" rtl="0" eaLnBrk="1" fontAlgn="auto" latinLnBrk="0" hangingPunct="1">
              <a:lnSpc>
                <a:spcPct val="100000"/>
              </a:lnSpc>
              <a:spcBef>
                <a:spcPts val="500"/>
              </a:spcBef>
              <a:spcAft>
                <a:spcPts val="500"/>
              </a:spcAft>
              <a:buClrTx/>
              <a:buSzTx/>
              <a:buFontTx/>
              <a:buNone/>
              <a:tabLst/>
              <a:defRPr/>
            </a:pPr>
            <a:endParaRPr lang="nl-NL" sz="1600">
              <a:latin typeface="Calibri" panose="020F0502020204030204" pitchFamily="34" charset="0"/>
              <a:cs typeface="Calibri" panose="020F0502020204030204" pitchFamily="34" charset="0"/>
            </a:endParaRPr>
          </a:p>
          <a:p>
            <a:pPr marL="0" marR="0" lvl="0" indent="0" algn="l" defTabSz="1075334" rtl="0" eaLnBrk="1" fontAlgn="auto" latinLnBrk="0" hangingPunct="1">
              <a:lnSpc>
                <a:spcPct val="100000"/>
              </a:lnSpc>
              <a:spcBef>
                <a:spcPts val="500"/>
              </a:spcBef>
              <a:spcAft>
                <a:spcPts val="500"/>
              </a:spcAft>
              <a:buClrTx/>
              <a:buSzTx/>
              <a:buFontTx/>
              <a:buNone/>
              <a:tabLst/>
              <a:defRPr/>
            </a:pPr>
            <a:r>
              <a:rPr kumimoji="0" lang="nl-NL" sz="1600" b="1" i="0" u="none" strike="noStrike" kern="1200" cap="none" spc="0" normalizeH="0" baseline="0" noProof="0">
                <a:ln>
                  <a:noFill/>
                </a:ln>
                <a:solidFill>
                  <a:srgbClr val="DAA500"/>
                </a:solidFill>
                <a:effectLst/>
                <a:uLnTx/>
                <a:uFillTx/>
                <a:latin typeface="Calibri" panose="020F0502020204030204" pitchFamily="34" charset="0"/>
                <a:ea typeface="+mn-ea"/>
                <a:cs typeface="Calibri" panose="020F0502020204030204" pitchFamily="34" charset="0"/>
              </a:rPr>
              <a:t>Effectketens</a:t>
            </a:r>
          </a:p>
          <a:p>
            <a:pPr marL="0" marR="0" lvl="0" indent="0" algn="l" defTabSz="1075334" rtl="0" eaLnBrk="1" fontAlgn="auto" latinLnBrk="0" hangingPunct="1">
              <a:lnSpc>
                <a:spcPct val="100000"/>
              </a:lnSpc>
              <a:spcBef>
                <a:spcPts val="500"/>
              </a:spcBef>
              <a:spcAft>
                <a:spcPts val="500"/>
              </a:spcAft>
              <a:buClrTx/>
              <a:buSzTx/>
              <a:buFontTx/>
              <a:buNone/>
              <a:tabLst/>
              <a:defRPr/>
            </a:pPr>
            <a:r>
              <a:rPr kumimoji="0" lang="nl-NL" sz="16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Je kunt van beneden naar boven lezen: waar leidt een activiteit toe en via welke effecten draagt de activiteit bij aan de impactdoelstelling. Maar je kunt ook naar beneden lezen: als je een hoger effect wilt bereiken, wat is daar dan voor nodig? Welke activiteiten zou je kunnen inzetten om je gewenste doelen te behalen?</a:t>
            </a:r>
          </a:p>
          <a:p>
            <a:pPr marL="0" marR="0" lvl="0" indent="0" algn="l" defTabSz="1075334" rtl="0" eaLnBrk="1" fontAlgn="auto" latinLnBrk="0" hangingPunct="1">
              <a:lnSpc>
                <a:spcPct val="100000"/>
              </a:lnSpc>
              <a:spcBef>
                <a:spcPts val="500"/>
              </a:spcBef>
              <a:spcAft>
                <a:spcPts val="500"/>
              </a:spcAft>
              <a:buClrTx/>
              <a:buSzTx/>
              <a:buFontTx/>
              <a:buNone/>
              <a:tabLst/>
              <a:defRPr/>
            </a:pPr>
            <a:endParaRPr lang="nl-NL" sz="1600">
              <a:latin typeface="Calibri" panose="020F0502020204030204" pitchFamily="34" charset="0"/>
              <a:cs typeface="Calibri" panose="020F0502020204030204" pitchFamily="34" charset="0"/>
            </a:endParaRPr>
          </a:p>
          <a:p>
            <a:pPr marL="0" marR="0" lvl="0" indent="0" algn="l" defTabSz="1075334" rtl="0" eaLnBrk="1" fontAlgn="auto" latinLnBrk="0" hangingPunct="1">
              <a:lnSpc>
                <a:spcPct val="100000"/>
              </a:lnSpc>
              <a:spcBef>
                <a:spcPts val="500"/>
              </a:spcBef>
              <a:spcAft>
                <a:spcPts val="500"/>
              </a:spcAft>
              <a:buClrTx/>
              <a:buSzTx/>
              <a:buFontTx/>
              <a:buNone/>
              <a:tabLst/>
              <a:defRPr/>
            </a:pPr>
            <a:endParaRPr kumimoji="0" lang="nl-NL" sz="16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endParaRPr>
          </a:p>
          <a:p>
            <a:pPr marL="0" marR="0" lvl="0" indent="0" algn="l" defTabSz="1075334" rtl="0" eaLnBrk="1" fontAlgn="auto" latinLnBrk="0" hangingPunct="1">
              <a:lnSpc>
                <a:spcPct val="100000"/>
              </a:lnSpc>
              <a:spcBef>
                <a:spcPts val="500"/>
              </a:spcBef>
              <a:spcAft>
                <a:spcPts val="500"/>
              </a:spcAft>
              <a:buClrTx/>
              <a:buSzTx/>
              <a:buFontTx/>
              <a:buNone/>
              <a:tabLst/>
              <a:defRPr/>
            </a:pPr>
            <a:endParaRPr kumimoji="0" lang="nl-NL" sz="16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endParaRPr>
          </a:p>
          <a:p>
            <a:pPr marL="0" marR="0" lvl="0" indent="0" algn="l" defTabSz="1075334" rtl="0" eaLnBrk="1" fontAlgn="auto" latinLnBrk="0" hangingPunct="1">
              <a:lnSpc>
                <a:spcPct val="100000"/>
              </a:lnSpc>
              <a:spcBef>
                <a:spcPts val="500"/>
              </a:spcBef>
              <a:spcAft>
                <a:spcPts val="500"/>
              </a:spcAft>
              <a:buClrTx/>
              <a:buSzTx/>
              <a:buFontTx/>
              <a:buNone/>
              <a:tabLst/>
              <a:defRPr/>
            </a:pPr>
            <a:endParaRPr kumimoji="0" lang="nl-NL" sz="16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endParaRPr>
          </a:p>
          <a:p>
            <a:pPr marL="0" marR="0" lvl="0" indent="0" algn="l" defTabSz="1075334" rtl="0" eaLnBrk="1" fontAlgn="auto" latinLnBrk="0" hangingPunct="1">
              <a:lnSpc>
                <a:spcPct val="100000"/>
              </a:lnSpc>
              <a:spcBef>
                <a:spcPts val="500"/>
              </a:spcBef>
              <a:spcAft>
                <a:spcPts val="500"/>
              </a:spcAft>
              <a:buClrTx/>
              <a:buSzTx/>
              <a:buFontTx/>
              <a:buNone/>
              <a:tabLst/>
              <a:defRPr/>
            </a:pPr>
            <a:endParaRPr kumimoji="0" lang="nl-NL" sz="1000" b="0" i="0" u="none" strike="noStrike" kern="1200" cap="none" spc="0" normalizeH="0" baseline="0" noProof="0">
              <a:ln>
                <a:noFill/>
              </a:ln>
              <a:solidFill>
                <a:srgbClr val="204E9C"/>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504722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C696BE68-5E7F-4591-97C8-E2FA9F3469A4}"/>
              </a:ext>
            </a:extLst>
          </p:cNvPr>
          <p:cNvSpPr>
            <a:spLocks noGrp="1"/>
          </p:cNvSpPr>
          <p:nvPr>
            <p:ph type="sldNum" sz="quarter" idx="12"/>
          </p:nvPr>
        </p:nvSpPr>
        <p:spPr/>
        <p:txBody>
          <a:bodyPr/>
          <a:lstStyle/>
          <a:p>
            <a:fld id="{8A7A6979-0714-4377-B894-6BE4C2D6E202}" type="slidenum">
              <a:rPr lang="en-US" smtClean="0"/>
              <a:pPr/>
              <a:t>8</a:t>
            </a:fld>
            <a:endParaRPr lang="en-US"/>
          </a:p>
        </p:txBody>
      </p:sp>
      <p:sp>
        <p:nvSpPr>
          <p:cNvPr id="4" name="Titel 3">
            <a:extLst>
              <a:ext uri="{FF2B5EF4-FFF2-40B4-BE49-F238E27FC236}">
                <a16:creationId xmlns:a16="http://schemas.microsoft.com/office/drawing/2014/main" id="{7C1FF74A-2855-4611-A8BB-74C83167FD24}"/>
              </a:ext>
            </a:extLst>
          </p:cNvPr>
          <p:cNvSpPr>
            <a:spLocks noGrp="1"/>
          </p:cNvSpPr>
          <p:nvPr>
            <p:ph type="title"/>
          </p:nvPr>
        </p:nvSpPr>
        <p:spPr>
          <a:xfrm>
            <a:off x="1339605" y="978227"/>
            <a:ext cx="10920158" cy="925639"/>
          </a:xfrm>
          <a:prstGeom prst="rect">
            <a:avLst/>
          </a:prstGeom>
        </p:spPr>
        <p:txBody>
          <a:bodyPr/>
          <a:lstStyle/>
          <a:p>
            <a:r>
              <a:rPr lang="nl-NL" sz="4400" b="1">
                <a:solidFill>
                  <a:srgbClr val="008ACE"/>
                </a:solidFill>
                <a:latin typeface="Calibri" panose="020F0502020204030204" pitchFamily="34" charset="0"/>
                <a:cs typeface="Calibri" panose="020F0502020204030204" pitchFamily="34" charset="0"/>
              </a:rPr>
              <a:t>Het gebruik van een verandertheorie</a:t>
            </a:r>
            <a:endParaRPr lang="nl-NL"/>
          </a:p>
        </p:txBody>
      </p:sp>
      <p:sp>
        <p:nvSpPr>
          <p:cNvPr id="5" name="Tekstvak 4">
            <a:extLst>
              <a:ext uri="{FF2B5EF4-FFF2-40B4-BE49-F238E27FC236}">
                <a16:creationId xmlns:a16="http://schemas.microsoft.com/office/drawing/2014/main" id="{111B10E3-1F23-30A9-1AE8-14DA736E37F3}"/>
              </a:ext>
            </a:extLst>
          </p:cNvPr>
          <p:cNvSpPr txBox="1"/>
          <p:nvPr/>
        </p:nvSpPr>
        <p:spPr>
          <a:xfrm>
            <a:off x="6964676" y="6971389"/>
            <a:ext cx="5197674" cy="2215991"/>
          </a:xfrm>
          <a:prstGeom prst="rect">
            <a:avLst/>
          </a:prstGeom>
          <a:noFill/>
          <a:ln>
            <a:solidFill>
              <a:srgbClr val="008ACE"/>
            </a:solidFill>
          </a:ln>
        </p:spPr>
        <p:txBody>
          <a:bodyPr wrap="square" rtlCol="0">
            <a:spAutoFit/>
          </a:bodyPr>
          <a:lstStyle/>
          <a:p>
            <a:pPr>
              <a:spcBef>
                <a:spcPts val="500"/>
              </a:spcBef>
              <a:spcAft>
                <a:spcPts val="500"/>
              </a:spcAft>
            </a:pPr>
            <a:r>
              <a:rPr lang="nl-NL" sz="2000" i="1">
                <a:solidFill>
                  <a:srgbClr val="DAA500"/>
                </a:solidFill>
                <a:effectLst/>
                <a:latin typeface="Calibri Light" panose="020F0302020204030204" pitchFamily="34" charset="0"/>
                <a:ea typeface="Times New Roman" panose="02020603050405020304" pitchFamily="18" charset="0"/>
                <a:cs typeface="Calibri Light" panose="020F0302020204030204" pitchFamily="34" charset="0"/>
              </a:rPr>
              <a:t>“</a:t>
            </a:r>
            <a:r>
              <a:rPr lang="nl-NL" sz="2000" i="1">
                <a:solidFill>
                  <a:srgbClr val="DAA500"/>
                </a:solidFill>
                <a:latin typeface="Calibri Light" panose="020F0302020204030204" pitchFamily="34" charset="0"/>
                <a:ea typeface="Times New Roman" panose="02020603050405020304" pitchFamily="18" charset="0"/>
                <a:cs typeface="Calibri Light" panose="020F0302020204030204" pitchFamily="34" charset="0"/>
              </a:rPr>
              <a:t>De </a:t>
            </a:r>
            <a:r>
              <a:rPr lang="nl-NL" sz="2000" i="1" err="1">
                <a:solidFill>
                  <a:srgbClr val="DAA500"/>
                </a:solidFill>
                <a:latin typeface="Calibri Light" panose="020F0302020204030204" pitchFamily="34" charset="0"/>
                <a:ea typeface="Times New Roman" panose="02020603050405020304" pitchFamily="18" charset="0"/>
                <a:cs typeface="Calibri Light" panose="020F0302020204030204" pitchFamily="34" charset="0"/>
              </a:rPr>
              <a:t>Theory</a:t>
            </a:r>
            <a:r>
              <a:rPr lang="nl-NL" sz="2000" i="1">
                <a:solidFill>
                  <a:srgbClr val="DAA500"/>
                </a:solidFill>
                <a:latin typeface="Calibri Light" panose="020F0302020204030204" pitchFamily="34" charset="0"/>
                <a:ea typeface="Times New Roman" panose="02020603050405020304" pitchFamily="18" charset="0"/>
                <a:cs typeface="Calibri Light" panose="020F0302020204030204" pitchFamily="34" charset="0"/>
              </a:rPr>
              <a:t> of Change</a:t>
            </a:r>
            <a:r>
              <a:rPr lang="nl-NL" sz="2000" i="1">
                <a:solidFill>
                  <a:srgbClr val="DAA500"/>
                </a:solidFill>
                <a:effectLst/>
                <a:latin typeface="Calibri Light" panose="020F0302020204030204" pitchFamily="34" charset="0"/>
                <a:ea typeface="Times New Roman" panose="02020603050405020304" pitchFamily="18" charset="0"/>
                <a:cs typeface="Calibri Light" panose="020F0302020204030204" pitchFamily="34" charset="0"/>
              </a:rPr>
              <a:t> maakt in 1 oogopslag helder waar we alle interventies voor doen, wat het hogere doel is wat we nastreven maar ook hoe elke workshop of activiteit direct een bijdrage levert aan een effect voor de doelgroep. Op alle niveaus van de organisatie.” </a:t>
            </a:r>
            <a:r>
              <a:rPr lang="nl-NL" sz="1800">
                <a:solidFill>
                  <a:srgbClr val="DAA500"/>
                </a:solidFill>
                <a:effectLst/>
                <a:latin typeface="Calibri Light" panose="020F0302020204030204" pitchFamily="34" charset="0"/>
                <a:ea typeface="Times New Roman" panose="02020603050405020304" pitchFamily="18" charset="0"/>
                <a:cs typeface="Calibri Light" panose="020F0302020204030204" pitchFamily="34" charset="0"/>
              </a:rPr>
              <a:t>– Erik Reuvers, Adviseur Digitale geletterdheid Probiblio</a:t>
            </a:r>
            <a:endParaRPr lang="nl-NL" sz="1800">
              <a:solidFill>
                <a:srgbClr val="DAA500"/>
              </a:solidFill>
              <a:latin typeface="Calibri Light" panose="020F0302020204030204" pitchFamily="34" charset="0"/>
              <a:cs typeface="Calibri Light" panose="020F0302020204030204" pitchFamily="34" charset="0"/>
            </a:endParaRPr>
          </a:p>
        </p:txBody>
      </p:sp>
      <p:sp>
        <p:nvSpPr>
          <p:cNvPr id="7" name="Tijdelijke aanduiding voor tekst 3">
            <a:extLst>
              <a:ext uri="{FF2B5EF4-FFF2-40B4-BE49-F238E27FC236}">
                <a16:creationId xmlns:a16="http://schemas.microsoft.com/office/drawing/2014/main" id="{F6402BDD-A05B-A6BF-5515-3E76F84168FE}"/>
              </a:ext>
            </a:extLst>
          </p:cNvPr>
          <p:cNvSpPr>
            <a:spLocks noGrp="1"/>
          </p:cNvSpPr>
          <p:nvPr>
            <p:ph type="body" sz="quarter" idx="13"/>
          </p:nvPr>
        </p:nvSpPr>
        <p:spPr>
          <a:xfrm>
            <a:off x="1339605" y="1903866"/>
            <a:ext cx="5392499" cy="7283514"/>
          </a:xfrm>
        </p:spPr>
        <p:txBody>
          <a:bodyPr/>
          <a:lstStyle/>
          <a:p>
            <a:pPr marL="0" indent="0">
              <a:lnSpc>
                <a:spcPct val="107000"/>
              </a:lnSpc>
              <a:spcAft>
                <a:spcPts val="800"/>
              </a:spcAft>
              <a:buNone/>
            </a:pPr>
            <a:r>
              <a:rPr lang="nl-NL" sz="1600" b="1">
                <a:solidFill>
                  <a:srgbClr val="DAA500"/>
                </a:solidFill>
                <a:effectLst/>
                <a:latin typeface="Calibri" panose="020F0502020204030204" pitchFamily="34" charset="0"/>
                <a:ea typeface="Arial" panose="020B0604020202020204" pitchFamily="34" charset="0"/>
                <a:cs typeface="Calibri" panose="020F0502020204030204" pitchFamily="34" charset="0"/>
              </a:rPr>
              <a:t>Waarom werken met een verandertheorie?</a:t>
            </a:r>
          </a:p>
          <a:p>
            <a:pPr marL="0" indent="0">
              <a:lnSpc>
                <a:spcPct val="107000"/>
              </a:lnSpc>
              <a:spcAft>
                <a:spcPts val="800"/>
              </a:spcAft>
              <a:buNone/>
            </a:pPr>
            <a:r>
              <a:rPr lang="nl-NL" sz="1600">
                <a:solidFill>
                  <a:srgbClr val="000000"/>
                </a:solidFill>
                <a:effectLst/>
                <a:latin typeface="Calibri" panose="020F0502020204030204" pitchFamily="34" charset="0"/>
                <a:ea typeface="Arial" panose="020B0604020202020204" pitchFamily="34" charset="0"/>
                <a:cs typeface="Calibri" panose="020F0502020204030204" pitchFamily="34" charset="0"/>
              </a:rPr>
              <a:t>Er zijn verschillende redenen om te werken met een verandertheorie, zowel interne als externe:</a:t>
            </a:r>
          </a:p>
          <a:p>
            <a:pPr marL="342900" lvl="0" indent="-342900">
              <a:buFont typeface="Symbol" panose="05050102010706020507" pitchFamily="18" charset="2"/>
              <a:buChar char=""/>
            </a:pPr>
            <a:r>
              <a:rPr lang="nl-NL" sz="1600" kern="100">
                <a:latin typeface="Calibri" panose="020F0502020204030204" pitchFamily="34" charset="0"/>
                <a:ea typeface="Calibri" panose="020F0502020204030204" pitchFamily="34" charset="0"/>
                <a:cs typeface="Times New Roman" panose="02020603050405020304" pitchFamily="18" charset="0"/>
              </a:rPr>
              <a:t>V</a:t>
            </a:r>
            <a:r>
              <a:rPr lang="nl-NL" sz="1600" kern="100">
                <a:effectLst/>
                <a:latin typeface="Calibri" panose="020F0502020204030204" pitchFamily="34" charset="0"/>
                <a:ea typeface="Calibri" panose="020F0502020204030204" pitchFamily="34" charset="0"/>
                <a:cs typeface="Times New Roman" panose="02020603050405020304" pitchFamily="18" charset="0"/>
              </a:rPr>
              <a:t>erantwoording afleggen aan de gemeente over welk effect je bereikt hebt. </a:t>
            </a:r>
          </a:p>
          <a:p>
            <a:pPr marL="342900" lvl="0" indent="-342900">
              <a:buFont typeface="Symbol" panose="05050102010706020507" pitchFamily="18" charset="2"/>
              <a:buChar char=""/>
            </a:pPr>
            <a:r>
              <a:rPr lang="nl-NL" sz="1600" kern="100">
                <a:effectLst/>
                <a:latin typeface="Calibri" panose="020F0502020204030204" pitchFamily="34" charset="0"/>
                <a:ea typeface="Calibri" panose="020F0502020204030204" pitchFamily="34" charset="0"/>
                <a:cs typeface="Times New Roman" panose="02020603050405020304" pitchFamily="18" charset="0"/>
              </a:rPr>
              <a:t>Aan partners laten zien wat je waarom doet</a:t>
            </a:r>
          </a:p>
          <a:p>
            <a:pPr marL="342900" lvl="0" indent="-342900">
              <a:buFont typeface="Symbol" panose="05050102010706020507" pitchFamily="18" charset="2"/>
              <a:buChar char=""/>
            </a:pPr>
            <a:r>
              <a:rPr lang="nl-NL" sz="1600" kern="100">
                <a:effectLst/>
                <a:latin typeface="Calibri" panose="020F0502020204030204" pitchFamily="34" charset="0"/>
                <a:ea typeface="Calibri" panose="020F0502020204030204" pitchFamily="34" charset="0"/>
                <a:cs typeface="Times New Roman" panose="02020603050405020304" pitchFamily="18" charset="0"/>
              </a:rPr>
              <a:t>Aan collega’s of het MT laten zien wat je waarom doet</a:t>
            </a:r>
          </a:p>
          <a:p>
            <a:pPr marL="342900" lvl="0" indent="-342900">
              <a:buFont typeface="Symbol" panose="05050102010706020507" pitchFamily="18" charset="2"/>
              <a:buChar char=""/>
            </a:pPr>
            <a:r>
              <a:rPr lang="nl-NL" sz="1600" kern="100">
                <a:effectLst/>
                <a:latin typeface="Calibri" panose="020F0502020204030204" pitchFamily="34" charset="0"/>
                <a:ea typeface="Calibri" panose="020F0502020204030204" pitchFamily="34" charset="0"/>
                <a:cs typeface="Times New Roman" panose="02020603050405020304" pitchFamily="18" charset="0"/>
              </a:rPr>
              <a:t>Intern het gezamenlijke verhaal, de stip op de horizon helder krijgen</a:t>
            </a:r>
          </a:p>
          <a:p>
            <a:pPr marL="342900" lvl="0" indent="-342900">
              <a:buFont typeface="Symbol" panose="05050102010706020507" pitchFamily="18" charset="2"/>
              <a:buChar char=""/>
            </a:pPr>
            <a:r>
              <a:rPr lang="nl-NL" sz="1600" kern="100">
                <a:effectLst/>
                <a:latin typeface="Calibri" panose="020F0502020204030204" pitchFamily="34" charset="0"/>
                <a:ea typeface="Calibri" panose="020F0502020204030204" pitchFamily="34" charset="0"/>
                <a:cs typeface="Times New Roman" panose="02020603050405020304" pitchFamily="18" charset="0"/>
              </a:rPr>
              <a:t>Je dienstverlening aanscherpen: wat past wel en niet bij de impact die je wilt bereiken? Wat werkt er goed en wat eigenlijk nog niet zo goed?</a:t>
            </a:r>
          </a:p>
          <a:p>
            <a:pPr marL="342900" lvl="0" indent="-342900">
              <a:buFont typeface="Symbol" panose="05050102010706020507" pitchFamily="18" charset="2"/>
              <a:buChar char=""/>
            </a:pPr>
            <a:endParaRPr lang="nl-NL" sz="1600" kern="100">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nl-NL" sz="1600" b="1" kern="100">
                <a:solidFill>
                  <a:srgbClr val="DAA500"/>
                </a:solidFill>
                <a:effectLst/>
                <a:latin typeface="Calibri" panose="020F0502020204030204" pitchFamily="34" charset="0"/>
                <a:ea typeface="Calibri" panose="020F0502020204030204" pitchFamily="34" charset="0"/>
                <a:cs typeface="Times New Roman" panose="02020603050405020304" pitchFamily="18" charset="0"/>
              </a:rPr>
              <a:t>Vormgeving van een verandertheorie</a:t>
            </a:r>
          </a:p>
          <a:p>
            <a:pPr marL="0" lvl="0" indent="0">
              <a:lnSpc>
                <a:spcPct val="100000"/>
              </a:lnSpc>
              <a:buNone/>
            </a:pPr>
            <a:r>
              <a:rPr lang="nl-NL" sz="1600" kern="100">
                <a:effectLst/>
                <a:latin typeface="Calibri" panose="020F0502020204030204" pitchFamily="34" charset="0"/>
                <a:ea typeface="Calibri" panose="020F0502020204030204" pitchFamily="34" charset="0"/>
                <a:cs typeface="Times New Roman" panose="02020603050405020304" pitchFamily="18" charset="0"/>
              </a:rPr>
              <a:t>Waar je een verandertheorie voor gebruikt, bepaalt ook de vorm. Een verandertheorie die vooral bedoeld is om anderen te laten zien wat je waarom doet, zal grotere stappen nemen en leuk zijn opgemaakt. Een verandertheorie die bedoeld is om een meetplan op te baseren, zal veel meer kleinere stappen beschrijven. Deze verandertheorie over </a:t>
            </a:r>
            <a:r>
              <a:rPr lang="nl-NL" sz="1600" kern="100" err="1">
                <a:effectLst/>
                <a:latin typeface="Calibri" panose="020F0502020204030204" pitchFamily="34" charset="0"/>
                <a:ea typeface="Calibri" panose="020F0502020204030204" pitchFamily="34" charset="0"/>
                <a:cs typeface="Times New Roman" panose="02020603050405020304" pitchFamily="18" charset="0"/>
              </a:rPr>
              <a:t>Gecijferdheid</a:t>
            </a:r>
            <a:r>
              <a:rPr lang="nl-NL" sz="1600" kern="100">
                <a:effectLst/>
                <a:latin typeface="Calibri" panose="020F0502020204030204" pitchFamily="34" charset="0"/>
                <a:ea typeface="Calibri" panose="020F0502020204030204" pitchFamily="34" charset="0"/>
                <a:cs typeface="Times New Roman" panose="02020603050405020304" pitchFamily="18" charset="0"/>
              </a:rPr>
              <a:t> is gemaakt als basis voor een meetplan en is daarom vrij uitgebreid. </a:t>
            </a:r>
          </a:p>
          <a:p>
            <a:pPr marL="0" indent="0">
              <a:lnSpc>
                <a:spcPct val="107000"/>
              </a:lnSpc>
              <a:spcAft>
                <a:spcPts val="800"/>
              </a:spcAft>
              <a:buNone/>
            </a:pPr>
            <a:endParaRPr lang="nl-NL" sz="160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8" name="Tijdelijke aanduiding voor tekst 3">
            <a:extLst>
              <a:ext uri="{FF2B5EF4-FFF2-40B4-BE49-F238E27FC236}">
                <a16:creationId xmlns:a16="http://schemas.microsoft.com/office/drawing/2014/main" id="{BCF7D7EF-5A85-3C0D-61D2-8A38FC1B2926}"/>
              </a:ext>
            </a:extLst>
          </p:cNvPr>
          <p:cNvSpPr txBox="1">
            <a:spLocks/>
          </p:cNvSpPr>
          <p:nvPr/>
        </p:nvSpPr>
        <p:spPr>
          <a:xfrm>
            <a:off x="6867264" y="1903866"/>
            <a:ext cx="5392499" cy="4585782"/>
          </a:xfrm>
          <a:prstGeom prst="rect">
            <a:avLst/>
          </a:prstGeom>
        </p:spPr>
        <p:txBody>
          <a:bodyPr lIns="0" tIns="0" rIns="0" bIns="0"/>
          <a:lstStyle>
            <a:lvl1pPr marL="240030" indent="-240030" algn="l" defTabSz="960120" rtl="0" eaLnBrk="1" latinLnBrk="0" hangingPunct="1">
              <a:lnSpc>
                <a:spcPct val="90000"/>
              </a:lnSpc>
              <a:spcBef>
                <a:spcPts val="1050"/>
              </a:spcBef>
              <a:buFont typeface="Wingdings" panose="05000000000000000000" pitchFamily="2" charset="2"/>
              <a:buChar char="§"/>
              <a:defRPr sz="2940" kern="1200">
                <a:solidFill>
                  <a:schemeClr val="tx1"/>
                </a:solidFill>
                <a:latin typeface="+mj-lt"/>
                <a:ea typeface="+mn-ea"/>
                <a:cs typeface="+mn-cs"/>
              </a:defRPr>
            </a:lvl1pPr>
            <a:lvl2pPr marL="720090" indent="-240030" algn="l" defTabSz="960120" rtl="0" eaLnBrk="1" latinLnBrk="0" hangingPunct="1">
              <a:lnSpc>
                <a:spcPct val="90000"/>
              </a:lnSpc>
              <a:spcBef>
                <a:spcPts val="525"/>
              </a:spcBef>
              <a:buFont typeface="Calibri Light" panose="020F0302020204030204" pitchFamily="34" charset="0"/>
              <a:buChar char="-"/>
              <a:defRPr sz="2940" kern="1200">
                <a:solidFill>
                  <a:schemeClr val="tx1"/>
                </a:solidFill>
                <a:latin typeface="+mj-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940" kern="1200">
                <a:solidFill>
                  <a:schemeClr val="tx1"/>
                </a:solidFill>
                <a:latin typeface="+mj-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defTabSz="1075334">
              <a:lnSpc>
                <a:spcPct val="100000"/>
              </a:lnSpc>
              <a:spcBef>
                <a:spcPts val="500"/>
              </a:spcBef>
              <a:spcAft>
                <a:spcPts val="500"/>
              </a:spcAft>
              <a:buFontTx/>
              <a:buNone/>
              <a:defRPr/>
            </a:pPr>
            <a:r>
              <a:rPr lang="nl-NL" sz="1600" b="1">
                <a:solidFill>
                  <a:srgbClr val="DAA500"/>
                </a:solidFill>
                <a:latin typeface="Calibri" panose="020F0502020204030204" pitchFamily="34" charset="0"/>
                <a:cs typeface="Calibri" panose="020F0502020204030204" pitchFamily="34" charset="0"/>
              </a:rPr>
              <a:t>Bestaande verandertheorie aanpassen aan lokale situatie</a:t>
            </a:r>
          </a:p>
          <a:p>
            <a:pPr marL="0" indent="0" defTabSz="1075334">
              <a:lnSpc>
                <a:spcPct val="100000"/>
              </a:lnSpc>
              <a:spcBef>
                <a:spcPts val="500"/>
              </a:spcBef>
              <a:spcAft>
                <a:spcPts val="500"/>
              </a:spcAft>
              <a:buFontTx/>
              <a:buNone/>
              <a:defRPr/>
            </a:pPr>
            <a:r>
              <a:rPr lang="nl-NL" sz="1600">
                <a:latin typeface="Calibri" panose="020F0502020204030204" pitchFamily="34" charset="0"/>
                <a:cs typeface="Calibri" panose="020F0502020204030204" pitchFamily="34" charset="0"/>
              </a:rPr>
              <a:t>Zelf een verandertheorie maken met een groep collega’s of stakeholders, is het meest leerzaam. Door de discussies met elkaar, worden je keuzes en ambities steeds helderder.</a:t>
            </a:r>
          </a:p>
          <a:p>
            <a:pPr marL="0" indent="0" defTabSz="1075334">
              <a:lnSpc>
                <a:spcPct val="100000"/>
              </a:lnSpc>
              <a:spcBef>
                <a:spcPts val="500"/>
              </a:spcBef>
              <a:spcAft>
                <a:spcPts val="500"/>
              </a:spcAft>
              <a:buFontTx/>
              <a:buNone/>
              <a:defRPr/>
            </a:pPr>
            <a:r>
              <a:rPr lang="nl-NL" sz="1600">
                <a:latin typeface="Calibri" panose="020F0502020204030204" pitchFamily="34" charset="0"/>
                <a:cs typeface="Calibri" panose="020F0502020204030204" pitchFamily="34" charset="0"/>
              </a:rPr>
              <a:t>In de praktijk kost het maken van een verandertheorie wel veel tijd en energie. Het kan daarom ook een goede oplossing zijn om een bestaande verandertheorie te gebruiken en die aan te passen aan je eigen situatie. Daarom heeft Probiblio meerdere verandertheorieën voor de bibliotheekbranche gemaakt. </a:t>
            </a:r>
          </a:p>
          <a:p>
            <a:pPr marL="0" indent="0" defTabSz="1075334">
              <a:lnSpc>
                <a:spcPct val="100000"/>
              </a:lnSpc>
              <a:spcBef>
                <a:spcPts val="500"/>
              </a:spcBef>
              <a:spcAft>
                <a:spcPts val="500"/>
              </a:spcAft>
              <a:buFontTx/>
              <a:buNone/>
              <a:defRPr/>
            </a:pPr>
            <a:r>
              <a:rPr lang="nl-NL" sz="1600">
                <a:latin typeface="Calibri" panose="020F0502020204030204" pitchFamily="34" charset="0"/>
                <a:cs typeface="Calibri" panose="020F0502020204030204" pitchFamily="34" charset="0"/>
              </a:rPr>
              <a:t>Als je de verandertheorie wilt gebruiken voor je eigen bibliotheek kun je met elkaar de volgende vragen beantwoorden:</a:t>
            </a:r>
          </a:p>
          <a:p>
            <a:r>
              <a:rPr lang="nl-NL" sz="1600">
                <a:latin typeface="Calibri" panose="020F0502020204030204" pitchFamily="34" charset="0"/>
                <a:cs typeface="Calibri" panose="020F0502020204030204" pitchFamily="34" charset="0"/>
              </a:rPr>
              <a:t>Zijn er bij jullie minder/meer activiteiten of veranderingen? Schrap of vul aan.</a:t>
            </a:r>
          </a:p>
          <a:p>
            <a:pPr lvl="0"/>
            <a:r>
              <a:rPr lang="nl-NL" sz="1600">
                <a:latin typeface="Calibri" panose="020F0502020204030204" pitchFamily="34" charset="0"/>
                <a:cs typeface="Calibri" panose="020F0502020204030204" pitchFamily="34" charset="0"/>
              </a:rPr>
              <a:t>Werken de omschreven veranderpaden ook zo in jouw praktijk? Hebben jullie dezelfde doelstellingen?</a:t>
            </a:r>
          </a:p>
          <a:p>
            <a:r>
              <a:rPr lang="nl-NL" sz="1600">
                <a:latin typeface="Calibri" panose="020F0502020204030204" pitchFamily="34" charset="0"/>
                <a:cs typeface="Calibri" panose="020F0502020204030204" pitchFamily="34" charset="0"/>
              </a:rPr>
              <a:t>Zijn de veranderingen realistisch? Bereiken jullie deze veranderingen met de geformuleerde activiteiten? </a:t>
            </a:r>
          </a:p>
          <a:p>
            <a:pPr marL="0" indent="0" defTabSz="1075334">
              <a:lnSpc>
                <a:spcPct val="100000"/>
              </a:lnSpc>
              <a:spcBef>
                <a:spcPts val="500"/>
              </a:spcBef>
              <a:spcAft>
                <a:spcPts val="500"/>
              </a:spcAft>
              <a:buFontTx/>
              <a:buNone/>
              <a:defRPr/>
            </a:pPr>
            <a:endParaRPr lang="nl-NL" sz="1600">
              <a:latin typeface="Calibri" panose="020F0502020204030204" pitchFamily="34" charset="0"/>
              <a:cs typeface="Calibri" panose="020F0502020204030204" pitchFamily="34" charset="0"/>
            </a:endParaRPr>
          </a:p>
          <a:p>
            <a:endParaRPr lang="nl-NL"/>
          </a:p>
        </p:txBody>
      </p:sp>
    </p:spTree>
    <p:extLst>
      <p:ext uri="{BB962C8B-B14F-4D97-AF65-F5344CB8AC3E}">
        <p14:creationId xmlns:p14="http://schemas.microsoft.com/office/powerpoint/2010/main" val="2258728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8FAD6C34-1703-4C54-8491-41C4D6D97A79}"/>
              </a:ext>
            </a:extLst>
          </p:cNvPr>
          <p:cNvSpPr>
            <a:spLocks noGrp="1"/>
          </p:cNvSpPr>
          <p:nvPr>
            <p:ph type="body" sz="quarter" idx="13"/>
          </p:nvPr>
        </p:nvSpPr>
        <p:spPr>
          <a:xfrm>
            <a:off x="1339603" y="1232452"/>
            <a:ext cx="5540646" cy="8004313"/>
          </a:xfrm>
        </p:spPr>
        <p:txBody>
          <a:bodyPr/>
          <a:lstStyle/>
          <a:p>
            <a:pPr marL="0" indent="0">
              <a:lnSpc>
                <a:spcPct val="107000"/>
              </a:lnSpc>
              <a:spcAft>
                <a:spcPts val="800"/>
              </a:spcAft>
              <a:buNone/>
            </a:pPr>
            <a:r>
              <a:rPr lang="nl-NL" sz="1600" b="1">
                <a:solidFill>
                  <a:srgbClr val="DAA500"/>
                </a:solidFill>
                <a:effectLst/>
                <a:latin typeface="Calibri" panose="020F0502020204030204" pitchFamily="34" charset="0"/>
                <a:ea typeface="Arial" panose="020B0604020202020204" pitchFamily="34" charset="0"/>
                <a:cs typeface="Calibri" panose="020F0502020204030204" pitchFamily="34" charset="0"/>
              </a:rPr>
              <a:t>Andere verandertheorieën</a:t>
            </a:r>
          </a:p>
          <a:p>
            <a:pPr marL="0" marR="0" lvl="0" indent="0" algn="l" defTabSz="1075334" rtl="0" eaLnBrk="1" fontAlgn="auto" latinLnBrk="0" hangingPunct="1">
              <a:lnSpc>
                <a:spcPct val="100000"/>
              </a:lnSpc>
              <a:spcBef>
                <a:spcPts val="500"/>
              </a:spcBef>
              <a:spcAft>
                <a:spcPts val="500"/>
              </a:spcAft>
              <a:buClrTx/>
              <a:buSzTx/>
              <a:buFontTx/>
              <a:buNone/>
              <a:tabLst/>
              <a:defRPr/>
            </a:pPr>
            <a:r>
              <a:rPr kumimoji="0" lang="nl-NL" sz="16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De verandertheorie </a:t>
            </a:r>
            <a:r>
              <a:rPr kumimoji="0" lang="nl-NL" sz="1600" b="0" i="0" u="none" strike="noStrike" kern="1200" cap="none" spc="0" normalizeH="0" baseline="0" noProof="0" err="1">
                <a:ln>
                  <a:noFill/>
                </a:ln>
                <a:effectLst/>
                <a:uLnTx/>
                <a:uFillTx/>
                <a:latin typeface="Calibri" panose="020F0502020204030204" pitchFamily="34" charset="0"/>
                <a:ea typeface="+mn-ea"/>
                <a:cs typeface="Calibri" panose="020F0502020204030204" pitchFamily="34" charset="0"/>
              </a:rPr>
              <a:t>Gecijferdheid</a:t>
            </a:r>
            <a:r>
              <a:rPr kumimoji="0" lang="nl-NL" sz="16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 is onderdeel van het document Van KPI tot effect, waarin Probiblio verschillende verandertheorieën presenteert. Het gaat om verandertheorieën op het gebied van: </a:t>
            </a:r>
            <a:r>
              <a:rPr kumimoji="0" lang="nl-NL" sz="1600" i="1"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Gezinsaanpak, Digitale geletterdheid, MLP in de bibliotheek, Structureel samenwerken met PO, VO en MBO – taal, Digitale inclusie, Inburgering, Taalnetwerken, Collectie fictie, Programmering, </a:t>
            </a:r>
            <a:r>
              <a:rPr kumimoji="0" lang="nl-NL" sz="1600" i="1" u="none" strike="noStrike" kern="1200" cap="none" spc="0" normalizeH="0" baseline="0" noProof="0" err="1">
                <a:ln>
                  <a:noFill/>
                </a:ln>
                <a:effectLst/>
                <a:uLnTx/>
                <a:uFillTx/>
                <a:latin typeface="Calibri" panose="020F0502020204030204" pitchFamily="34" charset="0"/>
                <a:ea typeface="+mn-ea"/>
                <a:cs typeface="Calibri" panose="020F0502020204030204" pitchFamily="34" charset="0"/>
              </a:rPr>
              <a:t>Third</a:t>
            </a:r>
            <a:r>
              <a:rPr kumimoji="0" lang="nl-NL" sz="1600" i="1"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 </a:t>
            </a:r>
            <a:r>
              <a:rPr kumimoji="0" lang="nl-NL" sz="1600" i="1" u="none" strike="noStrike" kern="1200" cap="none" spc="0" normalizeH="0" baseline="0" noProof="0" err="1">
                <a:ln>
                  <a:noFill/>
                </a:ln>
                <a:effectLst/>
                <a:uLnTx/>
                <a:uFillTx/>
                <a:latin typeface="Calibri" panose="020F0502020204030204" pitchFamily="34" charset="0"/>
                <a:ea typeface="+mn-ea"/>
                <a:cs typeface="Calibri" panose="020F0502020204030204" pitchFamily="34" charset="0"/>
              </a:rPr>
              <a:t>place</a:t>
            </a:r>
            <a:r>
              <a:rPr lang="nl-NL" sz="1600" i="1">
                <a:latin typeface="Calibri" panose="020F0502020204030204" pitchFamily="34" charset="0"/>
                <a:cs typeface="Calibri" panose="020F0502020204030204" pitchFamily="34" charset="0"/>
              </a:rPr>
              <a:t>, vrijwilligers. Zie</a:t>
            </a:r>
            <a:r>
              <a:rPr lang="nl-NL" sz="1600" i="1">
                <a:latin typeface="+mn-lt"/>
                <a:cs typeface="Calibri" panose="020F0502020204030204" pitchFamily="34" charset="0"/>
              </a:rPr>
              <a:t>: </a:t>
            </a:r>
            <a:r>
              <a:rPr lang="nl-NL" sz="1600" err="1">
                <a:latin typeface="+mn-lt"/>
                <a:hlinkClick r:id="rId2"/>
              </a:rPr>
              <a:t>PowerPoint-presentatie</a:t>
            </a:r>
            <a:r>
              <a:rPr lang="nl-NL" sz="1600">
                <a:latin typeface="+mn-lt"/>
                <a:hlinkClick r:id="rId2"/>
              </a:rPr>
              <a:t> (probiblio.nl)</a:t>
            </a:r>
            <a:endParaRPr lang="nl-NL" sz="1600" i="1">
              <a:latin typeface="+mn-lt"/>
              <a:cs typeface="Calibri" panose="020F0502020204030204" pitchFamily="34" charset="0"/>
            </a:endParaRPr>
          </a:p>
          <a:p>
            <a:pPr marL="0" marR="0" lvl="0" indent="0" algn="l" defTabSz="1075334" rtl="0" eaLnBrk="1" fontAlgn="auto" latinLnBrk="0" hangingPunct="1">
              <a:lnSpc>
                <a:spcPct val="100000"/>
              </a:lnSpc>
              <a:spcBef>
                <a:spcPts val="500"/>
              </a:spcBef>
              <a:spcAft>
                <a:spcPts val="500"/>
              </a:spcAft>
              <a:buClrTx/>
              <a:buSzTx/>
              <a:buFontTx/>
              <a:buNone/>
              <a:tabLst/>
              <a:defRPr/>
            </a:pPr>
            <a:r>
              <a:rPr kumimoji="0" lang="nl-NL" sz="160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Ook op andere plekken zijn </a:t>
            </a:r>
            <a:r>
              <a:rPr kumimoji="0" lang="nl-NL" sz="16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verandertheorieën</a:t>
            </a:r>
            <a:r>
              <a:rPr kumimoji="0" lang="nl-NL" sz="160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te vinden. In de Impact community (zie hiernaast) stellen sommige bibliotheken en </a:t>
            </a:r>
            <a:r>
              <a:rPr kumimoji="0" lang="nl-NL" sz="160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POI’s</a:t>
            </a:r>
            <a:r>
              <a:rPr kumimoji="0" lang="nl-NL" sz="160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hun verandertheorie beschikbaar. </a:t>
            </a:r>
          </a:p>
          <a:p>
            <a:pPr marL="0" marR="0" lvl="0" indent="0" algn="l" defTabSz="1075334" rtl="0" eaLnBrk="1" fontAlgn="auto" latinLnBrk="0" hangingPunct="1">
              <a:lnSpc>
                <a:spcPct val="100000"/>
              </a:lnSpc>
              <a:spcBef>
                <a:spcPts val="500"/>
              </a:spcBef>
              <a:spcAft>
                <a:spcPts val="500"/>
              </a:spcAft>
              <a:buClrTx/>
              <a:buSzTx/>
              <a:buFontTx/>
              <a:buNone/>
              <a:tabLst/>
              <a:defRPr/>
            </a:pPr>
            <a:r>
              <a:rPr lang="nl-NL" sz="1600" b="1">
                <a:solidFill>
                  <a:srgbClr val="DAA500"/>
                </a:solidFill>
                <a:latin typeface="Calibri" panose="020F0502020204030204" pitchFamily="34" charset="0"/>
                <a:cs typeface="Calibri" panose="020F0502020204030204" pitchFamily="34" charset="0"/>
              </a:rPr>
              <a:t>Wat hoort er nog meer bij de verandertheorie?</a:t>
            </a:r>
            <a:endParaRPr kumimoji="0" lang="nl-NL" sz="1600" b="1" i="0" u="none" strike="noStrike" kern="1200" cap="none" spc="0" normalizeH="0" baseline="0" noProof="0">
              <a:ln>
                <a:noFill/>
              </a:ln>
              <a:solidFill>
                <a:srgbClr val="DAA500"/>
              </a:solidFill>
              <a:effectLst/>
              <a:uLnTx/>
              <a:uFillTx/>
              <a:latin typeface="Calibri" panose="020F0502020204030204" pitchFamily="34" charset="0"/>
              <a:ea typeface="+mn-ea"/>
              <a:cs typeface="Calibri" panose="020F0502020204030204" pitchFamily="34" charset="0"/>
            </a:endParaRPr>
          </a:p>
          <a:p>
            <a:pPr marL="0" marR="0" lvl="0" indent="0" algn="l" defTabSz="1075334" rtl="0" eaLnBrk="1" fontAlgn="auto" latinLnBrk="0" hangingPunct="1">
              <a:lnSpc>
                <a:spcPct val="100000"/>
              </a:lnSpc>
              <a:spcBef>
                <a:spcPts val="500"/>
              </a:spcBef>
              <a:spcAft>
                <a:spcPts val="500"/>
              </a:spcAft>
              <a:buClrTx/>
              <a:buSzTx/>
              <a:buFontTx/>
              <a:buNone/>
              <a:tabLst/>
              <a:defRPr/>
            </a:pPr>
            <a:r>
              <a:rPr lang="nl-NL" sz="1600">
                <a:latin typeface="+mn-lt"/>
              </a:rPr>
              <a:t>In dit document vind je eerst de verandertheorie </a:t>
            </a:r>
            <a:r>
              <a:rPr lang="nl-NL" sz="1600" err="1">
                <a:latin typeface="+mn-lt"/>
              </a:rPr>
              <a:t>Gecijferdheid</a:t>
            </a:r>
            <a:r>
              <a:rPr lang="nl-NL" sz="1600">
                <a:latin typeface="+mn-lt"/>
              </a:rPr>
              <a:t>.</a:t>
            </a:r>
          </a:p>
          <a:p>
            <a:pPr marL="0" marR="0" lvl="0" indent="0" algn="l" defTabSz="1075334" rtl="0" eaLnBrk="1" fontAlgn="auto" latinLnBrk="0" hangingPunct="1">
              <a:lnSpc>
                <a:spcPct val="100000"/>
              </a:lnSpc>
              <a:spcBef>
                <a:spcPts val="500"/>
              </a:spcBef>
              <a:spcAft>
                <a:spcPts val="500"/>
              </a:spcAft>
              <a:buClrTx/>
              <a:buSzTx/>
              <a:buFontTx/>
              <a:buNone/>
              <a:tabLst/>
              <a:defRPr/>
            </a:pPr>
            <a:r>
              <a:rPr lang="nl-NL" sz="1600">
                <a:latin typeface="+mn-lt"/>
              </a:rPr>
              <a:t>Daarna vind je een narratief: een toelichting die het verhaal beschrijft dat het figuur vertelt, en dus helpt om het schema beter te begrijpen. </a:t>
            </a:r>
          </a:p>
          <a:p>
            <a:pPr marL="0" marR="0" lvl="0" indent="0" algn="l" defTabSz="1075334" rtl="0" eaLnBrk="1" fontAlgn="auto" latinLnBrk="0" hangingPunct="1">
              <a:lnSpc>
                <a:spcPct val="100000"/>
              </a:lnSpc>
              <a:spcBef>
                <a:spcPts val="500"/>
              </a:spcBef>
              <a:spcAft>
                <a:spcPts val="500"/>
              </a:spcAft>
              <a:buClrTx/>
              <a:buSzTx/>
              <a:buFontTx/>
              <a:buNone/>
              <a:tabLst/>
              <a:defRPr/>
            </a:pPr>
            <a:r>
              <a:rPr lang="nl-NL" sz="1600">
                <a:latin typeface="+mn-lt"/>
              </a:rPr>
              <a:t>Nog in ontwikkeling is de onderbouwing: bestaand effectonderzoek. Daar zie je welke effecten uit de verandertheorie al bewezen zijn en in wat voor soort onderzoek dat gebeurd is. Je ziet zo dus ook welke effecten nog niet bewezen zijn. </a:t>
            </a:r>
          </a:p>
          <a:p>
            <a:pPr marL="0" marR="0" lvl="0" indent="0" algn="l" defTabSz="1075334" rtl="0" eaLnBrk="1" fontAlgn="auto" latinLnBrk="0" hangingPunct="1">
              <a:lnSpc>
                <a:spcPct val="100000"/>
              </a:lnSpc>
              <a:spcBef>
                <a:spcPts val="500"/>
              </a:spcBef>
              <a:spcAft>
                <a:spcPts val="500"/>
              </a:spcAft>
              <a:buClrTx/>
              <a:buSzTx/>
              <a:buFontTx/>
              <a:buNone/>
              <a:tabLst/>
              <a:defRPr/>
            </a:pPr>
            <a:r>
              <a:rPr lang="nl-NL" sz="1600">
                <a:latin typeface="+mn-lt"/>
              </a:rPr>
              <a:t>Ook nog in ontwikkeling is een meetplan: daarin beschrijf je welke effecten je wilt gaan onderzoeken en op welke manier je dat gaat doen. Het is raadzaam om eerst goed in kaart te brengen welke effecten al onderzocht zijn (zie het punt hiervoor) en als je zelf gaat meten, klein te beginnen, zo mogelijk bestaande instrumenten te gebruiken en de hogere effecten niet zelf te gaan onderzoeken. </a:t>
            </a:r>
          </a:p>
          <a:p>
            <a:pPr marL="0" marR="0" lvl="0" indent="0" algn="l" defTabSz="1075334" rtl="0" eaLnBrk="1" fontAlgn="auto" latinLnBrk="0" hangingPunct="1">
              <a:lnSpc>
                <a:spcPct val="100000"/>
              </a:lnSpc>
              <a:spcBef>
                <a:spcPts val="500"/>
              </a:spcBef>
              <a:spcAft>
                <a:spcPts val="500"/>
              </a:spcAft>
              <a:buClrTx/>
              <a:buSzTx/>
              <a:buFontTx/>
              <a:buNone/>
              <a:tabLst/>
              <a:defRPr/>
            </a:pPr>
            <a:r>
              <a:rPr lang="nl-NL" sz="1600">
                <a:latin typeface="+mn-lt"/>
              </a:rPr>
              <a:t>Deze twee onderdelen worden in een latere versie toegevoegd.</a:t>
            </a:r>
            <a:endParaRPr lang="nl-NL" sz="1600"/>
          </a:p>
        </p:txBody>
      </p:sp>
      <p:sp>
        <p:nvSpPr>
          <p:cNvPr id="5" name="Titel 4">
            <a:extLst>
              <a:ext uri="{FF2B5EF4-FFF2-40B4-BE49-F238E27FC236}">
                <a16:creationId xmlns:a16="http://schemas.microsoft.com/office/drawing/2014/main" id="{A0CA7B9E-5617-4658-8D75-DDBF64287AC5}"/>
              </a:ext>
            </a:extLst>
          </p:cNvPr>
          <p:cNvSpPr>
            <a:spLocks noGrp="1"/>
          </p:cNvSpPr>
          <p:nvPr>
            <p:ph type="title"/>
          </p:nvPr>
        </p:nvSpPr>
        <p:spPr>
          <a:xfrm>
            <a:off x="1339605" y="685801"/>
            <a:ext cx="9790207" cy="735966"/>
          </a:xfrm>
        </p:spPr>
        <p:txBody>
          <a:bodyPr/>
          <a:lstStyle/>
          <a:p>
            <a:r>
              <a:rPr lang="nl-NL" sz="4400">
                <a:latin typeface="Calibri" panose="020F0502020204030204" pitchFamily="34" charset="0"/>
                <a:cs typeface="Calibri" panose="020F0502020204030204" pitchFamily="34" charset="0"/>
              </a:rPr>
              <a:t>Context van de verandertheorie</a:t>
            </a:r>
            <a:endParaRPr lang="nl-NL"/>
          </a:p>
        </p:txBody>
      </p:sp>
      <p:sp>
        <p:nvSpPr>
          <p:cNvPr id="6" name="Tijdelijke aanduiding voor tekst 3">
            <a:extLst>
              <a:ext uri="{FF2B5EF4-FFF2-40B4-BE49-F238E27FC236}">
                <a16:creationId xmlns:a16="http://schemas.microsoft.com/office/drawing/2014/main" id="{E30CBBB8-8B30-4589-8855-288C61B435FD}"/>
              </a:ext>
            </a:extLst>
          </p:cNvPr>
          <p:cNvSpPr txBox="1">
            <a:spLocks/>
          </p:cNvSpPr>
          <p:nvPr/>
        </p:nvSpPr>
        <p:spPr>
          <a:xfrm>
            <a:off x="6400800" y="2895234"/>
            <a:ext cx="4762212" cy="5284199"/>
          </a:xfrm>
          <a:prstGeom prst="rect">
            <a:avLst/>
          </a:prstGeom>
        </p:spPr>
        <p:txBody>
          <a:bodyPr lIns="0" tIns="0" rIns="0" bIns="0"/>
          <a:lstStyle>
            <a:lvl1pPr marL="240030" indent="-240030" algn="l" defTabSz="960120" rtl="0" eaLnBrk="1" latinLnBrk="0" hangingPunct="1">
              <a:lnSpc>
                <a:spcPct val="90000"/>
              </a:lnSpc>
              <a:spcBef>
                <a:spcPts val="1050"/>
              </a:spcBef>
              <a:buFont typeface="Wingdings" panose="05000000000000000000" pitchFamily="2" charset="2"/>
              <a:buChar char="§"/>
              <a:defRPr sz="2940" kern="1200">
                <a:solidFill>
                  <a:schemeClr val="tx1"/>
                </a:solidFill>
                <a:latin typeface="+mj-lt"/>
                <a:ea typeface="+mn-ea"/>
                <a:cs typeface="+mn-cs"/>
              </a:defRPr>
            </a:lvl1pPr>
            <a:lvl2pPr marL="720090" indent="-240030" algn="l" defTabSz="960120" rtl="0" eaLnBrk="1" latinLnBrk="0" hangingPunct="1">
              <a:lnSpc>
                <a:spcPct val="90000"/>
              </a:lnSpc>
              <a:spcBef>
                <a:spcPts val="525"/>
              </a:spcBef>
              <a:buFont typeface="Calibri Light" panose="020F0302020204030204" pitchFamily="34" charset="0"/>
              <a:buChar char="-"/>
              <a:defRPr sz="2940" kern="1200">
                <a:solidFill>
                  <a:schemeClr val="tx1"/>
                </a:solidFill>
                <a:latin typeface="+mj-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940" kern="1200">
                <a:solidFill>
                  <a:schemeClr val="tx1"/>
                </a:solidFill>
                <a:latin typeface="+mj-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endParaRPr lang="nl-NL"/>
          </a:p>
        </p:txBody>
      </p:sp>
      <p:sp>
        <p:nvSpPr>
          <p:cNvPr id="7" name="Tijdelijke aanduiding voor tekst 3">
            <a:extLst>
              <a:ext uri="{FF2B5EF4-FFF2-40B4-BE49-F238E27FC236}">
                <a16:creationId xmlns:a16="http://schemas.microsoft.com/office/drawing/2014/main" id="{FBCB08E1-175F-4995-98C5-E642BDAB63D5}"/>
              </a:ext>
            </a:extLst>
          </p:cNvPr>
          <p:cNvSpPr txBox="1">
            <a:spLocks/>
          </p:cNvSpPr>
          <p:nvPr/>
        </p:nvSpPr>
        <p:spPr>
          <a:xfrm>
            <a:off x="7103165" y="1236236"/>
            <a:ext cx="5540646" cy="6757666"/>
          </a:xfrm>
          <a:prstGeom prst="rect">
            <a:avLst/>
          </a:prstGeom>
        </p:spPr>
        <p:txBody>
          <a:bodyPr lIns="0" tIns="0" rIns="0" bIns="0"/>
          <a:lstStyle>
            <a:lvl1pPr marL="240030" indent="-240030" algn="l" defTabSz="960120" rtl="0" eaLnBrk="1" latinLnBrk="0" hangingPunct="1">
              <a:lnSpc>
                <a:spcPct val="90000"/>
              </a:lnSpc>
              <a:spcBef>
                <a:spcPts val="1050"/>
              </a:spcBef>
              <a:buFont typeface="Wingdings" panose="05000000000000000000" pitchFamily="2" charset="2"/>
              <a:buChar char="§"/>
              <a:defRPr sz="2940" kern="1200">
                <a:solidFill>
                  <a:schemeClr val="tx1"/>
                </a:solidFill>
                <a:latin typeface="+mj-lt"/>
                <a:ea typeface="+mn-ea"/>
                <a:cs typeface="+mn-cs"/>
              </a:defRPr>
            </a:lvl1pPr>
            <a:lvl2pPr marL="720090" indent="-240030" algn="l" defTabSz="960120" rtl="0" eaLnBrk="1" latinLnBrk="0" hangingPunct="1">
              <a:lnSpc>
                <a:spcPct val="90000"/>
              </a:lnSpc>
              <a:spcBef>
                <a:spcPts val="525"/>
              </a:spcBef>
              <a:buFont typeface="Calibri Light" panose="020F0302020204030204" pitchFamily="34" charset="0"/>
              <a:buChar char="-"/>
              <a:defRPr sz="2940" kern="1200">
                <a:solidFill>
                  <a:schemeClr val="tx1"/>
                </a:solidFill>
                <a:latin typeface="+mj-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940" kern="1200">
                <a:solidFill>
                  <a:schemeClr val="tx1"/>
                </a:solidFill>
                <a:latin typeface="+mj-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a:spcBef>
                <a:spcPts val="500"/>
              </a:spcBef>
              <a:spcAft>
                <a:spcPts val="500"/>
              </a:spcAft>
              <a:buNone/>
            </a:pPr>
            <a:r>
              <a:rPr lang="nl-NL" sz="1600" b="1">
                <a:solidFill>
                  <a:srgbClr val="DAA500"/>
                </a:solidFill>
                <a:latin typeface="Calibri" panose="020F0502020204030204" pitchFamily="34" charset="0"/>
                <a:cs typeface="Calibri" panose="020F0502020204030204" pitchFamily="34" charset="0"/>
              </a:rPr>
              <a:t>Meer weten?</a:t>
            </a:r>
          </a:p>
          <a:p>
            <a:pPr>
              <a:spcBef>
                <a:spcPts val="500"/>
              </a:spcBef>
              <a:spcAft>
                <a:spcPts val="500"/>
              </a:spcAft>
            </a:pPr>
            <a:r>
              <a:rPr lang="nl-NL" sz="1600">
                <a:solidFill>
                  <a:schemeClr val="tx1">
                    <a:lumMod val="50000"/>
                  </a:schemeClr>
                </a:solidFill>
                <a:effectLst/>
                <a:latin typeface="Calibri" panose="020F0502020204030204" pitchFamily="34" charset="0"/>
                <a:cs typeface="Calibri" panose="020F0502020204030204" pitchFamily="34" charset="0"/>
              </a:rPr>
              <a:t>Wil je meer informatie of aan de slag met begeleiding? Neem dan contact op met jouw POI. Sinds 2022 is er bij elke POI minstens één medewerker die kan ondersteunen bij het maken van </a:t>
            </a:r>
            <a:r>
              <a:rPr lang="nl-NL" sz="1600">
                <a:solidFill>
                  <a:schemeClr val="tx1">
                    <a:lumMod val="50000"/>
                  </a:schemeClr>
                </a:solidFill>
                <a:latin typeface="Calibri" panose="020F0502020204030204" pitchFamily="34" charset="0"/>
                <a:cs typeface="Calibri" panose="020F0502020204030204" pitchFamily="34" charset="0"/>
              </a:rPr>
              <a:t>verandertheorieën</a:t>
            </a:r>
            <a:r>
              <a:rPr lang="nl-NL" sz="1600">
                <a:solidFill>
                  <a:schemeClr val="tx1">
                    <a:lumMod val="50000"/>
                  </a:schemeClr>
                </a:solidFill>
                <a:effectLst/>
                <a:latin typeface="Calibri" panose="020F0502020204030204" pitchFamily="34" charset="0"/>
                <a:cs typeface="Calibri" panose="020F0502020204030204" pitchFamily="34" charset="0"/>
              </a:rPr>
              <a:t>, zie </a:t>
            </a:r>
            <a:r>
              <a:rPr lang="nl-NL" sz="1600">
                <a:solidFill>
                  <a:schemeClr val="tx1">
                    <a:lumMod val="50000"/>
                  </a:schemeClr>
                </a:solidFill>
                <a:effectLst/>
                <a:latin typeface="Calibri" panose="020F0502020204030204" pitchFamily="34" charset="0"/>
                <a:cs typeface="Calibri" panose="020F0502020204030204" pitchFamily="34" charset="0"/>
                <a:hlinkClick r:id="rId3"/>
              </a:rPr>
              <a:t>https://www.bibliotheeknetwerk.nl/digitaal-burgerschap/pois-getraind-voor-begeleiding-toc-trajecten</a:t>
            </a:r>
            <a:r>
              <a:rPr lang="nl-NL" sz="1600">
                <a:solidFill>
                  <a:schemeClr val="tx1">
                    <a:lumMod val="50000"/>
                  </a:schemeClr>
                </a:solidFill>
                <a:effectLst/>
                <a:latin typeface="Calibri" panose="020F0502020204030204" pitchFamily="34" charset="0"/>
                <a:cs typeface="Calibri" panose="020F0502020204030204" pitchFamily="34" charset="0"/>
              </a:rPr>
              <a:t> . Wil je meer informatie over dit document, mail dan naar </a:t>
            </a:r>
            <a:r>
              <a:rPr lang="nl-NL" sz="1600">
                <a:solidFill>
                  <a:schemeClr val="tx1">
                    <a:lumMod val="50000"/>
                  </a:schemeClr>
                </a:solidFill>
                <a:effectLst/>
                <a:latin typeface="Calibri" panose="020F0502020204030204" pitchFamily="34" charset="0"/>
                <a:cs typeface="Calibri" panose="020F0502020204030204" pitchFamily="34" charset="0"/>
                <a:hlinkClick r:id="rId4"/>
              </a:rPr>
              <a:t>onderzoek@probiblio.nl</a:t>
            </a:r>
            <a:r>
              <a:rPr lang="nl-NL" sz="1600">
                <a:solidFill>
                  <a:schemeClr val="tx1">
                    <a:lumMod val="50000"/>
                  </a:schemeClr>
                </a:solidFill>
                <a:effectLst/>
                <a:latin typeface="Calibri" panose="020F0502020204030204" pitchFamily="34" charset="0"/>
                <a:cs typeface="Calibri" panose="020F0502020204030204" pitchFamily="34" charset="0"/>
              </a:rPr>
              <a:t> .</a:t>
            </a:r>
          </a:p>
          <a:p>
            <a:pPr>
              <a:spcBef>
                <a:spcPts val="500"/>
              </a:spcBef>
              <a:spcAft>
                <a:spcPts val="500"/>
              </a:spcAft>
            </a:pPr>
            <a:r>
              <a:rPr lang="nl-NL" sz="1600">
                <a:solidFill>
                  <a:schemeClr val="tx1">
                    <a:lumMod val="50000"/>
                  </a:schemeClr>
                </a:solidFill>
                <a:latin typeface="Calibri" panose="020F0502020204030204" pitchFamily="34" charset="0"/>
                <a:cs typeface="Calibri" panose="020F0502020204030204" pitchFamily="34" charset="0"/>
              </a:rPr>
              <a:t>In de Impact community op </a:t>
            </a:r>
            <a:r>
              <a:rPr lang="nl-NL" sz="1600" err="1">
                <a:solidFill>
                  <a:schemeClr val="tx1">
                    <a:lumMod val="50000"/>
                  </a:schemeClr>
                </a:solidFill>
                <a:latin typeface="Calibri" panose="020F0502020204030204" pitchFamily="34" charset="0"/>
                <a:cs typeface="Calibri" panose="020F0502020204030204" pitchFamily="34" charset="0"/>
              </a:rPr>
              <a:t>biebtobieb</a:t>
            </a:r>
            <a:r>
              <a:rPr lang="nl-NL" sz="1600">
                <a:solidFill>
                  <a:schemeClr val="tx1">
                    <a:lumMod val="50000"/>
                  </a:schemeClr>
                </a:solidFill>
                <a:latin typeface="Calibri" panose="020F0502020204030204" pitchFamily="34" charset="0"/>
                <a:cs typeface="Calibri" panose="020F0502020204030204" pitchFamily="34" charset="0"/>
              </a:rPr>
              <a:t> kun je vragen stellen en ervaringen uitwisselen met andere bibliotheken en kun je workshops en bijeenkomsten volgen die te maken hebben met impact: </a:t>
            </a:r>
            <a:r>
              <a:rPr lang="nl-NL" sz="1600">
                <a:solidFill>
                  <a:schemeClr val="tx1">
                    <a:lumMod val="50000"/>
                  </a:schemeClr>
                </a:solidFill>
                <a:latin typeface="Calibri" panose="020F0502020204030204" pitchFamily="34" charset="0"/>
                <a:cs typeface="Calibri" panose="020F0502020204030204" pitchFamily="34" charset="0"/>
                <a:hlinkClick r:id="rId5"/>
              </a:rPr>
              <a:t>https://www.biebtobieb.nl/do/startpage?id=925627-737461727470616765</a:t>
            </a:r>
            <a:r>
              <a:rPr lang="nl-NL" sz="1600">
                <a:solidFill>
                  <a:schemeClr val="tx1">
                    <a:lumMod val="50000"/>
                  </a:schemeClr>
                </a:solidFill>
                <a:latin typeface="Calibri" panose="020F0502020204030204" pitchFamily="34" charset="0"/>
                <a:cs typeface="Calibri" panose="020F0502020204030204" pitchFamily="34" charset="0"/>
              </a:rPr>
              <a:t> (groep: Impact, deel je kennis en ervaringen).</a:t>
            </a:r>
          </a:p>
          <a:p>
            <a:pPr>
              <a:spcBef>
                <a:spcPts val="500"/>
              </a:spcBef>
              <a:spcAft>
                <a:spcPts val="500"/>
              </a:spcAft>
            </a:pPr>
            <a:r>
              <a:rPr lang="nl-NL" sz="1600">
                <a:solidFill>
                  <a:schemeClr val="tx1">
                    <a:lumMod val="50000"/>
                  </a:schemeClr>
                </a:solidFill>
                <a:latin typeface="+mn-lt"/>
                <a:cs typeface="Calibri" panose="020F0502020204030204" pitchFamily="34" charset="0"/>
              </a:rPr>
              <a:t>Vanuit de Impact Community is een e-</a:t>
            </a:r>
            <a:r>
              <a:rPr lang="nl-NL" sz="1600" err="1">
                <a:solidFill>
                  <a:schemeClr val="tx1">
                    <a:lumMod val="50000"/>
                  </a:schemeClr>
                </a:solidFill>
                <a:latin typeface="+mn-lt"/>
                <a:cs typeface="Calibri" panose="020F0502020204030204" pitchFamily="34" charset="0"/>
              </a:rPr>
              <a:t>learning</a:t>
            </a:r>
            <a:r>
              <a:rPr lang="nl-NL" sz="1600">
                <a:solidFill>
                  <a:schemeClr val="tx1">
                    <a:lumMod val="50000"/>
                  </a:schemeClr>
                </a:solidFill>
                <a:latin typeface="+mn-lt"/>
                <a:cs typeface="Calibri" panose="020F0502020204030204" pitchFamily="34" charset="0"/>
              </a:rPr>
              <a:t> over impactmanagement ontwikkeld. </a:t>
            </a:r>
            <a:r>
              <a:rPr lang="nl-NL" sz="1600" b="0" i="0">
                <a:solidFill>
                  <a:srgbClr val="000000"/>
                </a:solidFill>
                <a:effectLst/>
                <a:latin typeface="+mn-lt"/>
              </a:rPr>
              <a:t>Het doel van de e-</a:t>
            </a:r>
            <a:r>
              <a:rPr lang="nl-NL" sz="1600" b="0" i="0" err="1">
                <a:solidFill>
                  <a:srgbClr val="000000"/>
                </a:solidFill>
                <a:effectLst/>
                <a:latin typeface="+mn-lt"/>
              </a:rPr>
              <a:t>learning</a:t>
            </a:r>
            <a:r>
              <a:rPr lang="nl-NL" sz="1600" b="0" i="0">
                <a:solidFill>
                  <a:srgbClr val="000000"/>
                </a:solidFill>
                <a:effectLst/>
                <a:latin typeface="+mn-lt"/>
              </a:rPr>
              <a:t> is om bibliotheekmedewerkers kennis te laten maken met de theorie achter impact. Het biedt de basiskennis, zoals de impactcyclus en het wordt uitgelegd aan de hand van verschillende voorbeelden.</a:t>
            </a:r>
            <a:r>
              <a:rPr lang="nl-NL" sz="1600" b="0" i="0">
                <a:solidFill>
                  <a:schemeClr val="tx1">
                    <a:lumMod val="50000"/>
                  </a:schemeClr>
                </a:solidFill>
                <a:effectLst/>
                <a:latin typeface="+mn-lt"/>
                <a:cs typeface="Calibri" panose="020F0502020204030204" pitchFamily="34" charset="0"/>
              </a:rPr>
              <a:t> </a:t>
            </a:r>
            <a:r>
              <a:rPr lang="nl-NL" sz="1600" b="0" i="0">
                <a:solidFill>
                  <a:srgbClr val="000000"/>
                </a:solidFill>
                <a:effectLst/>
                <a:latin typeface="+mn-lt"/>
              </a:rPr>
              <a:t>Link: </a:t>
            </a:r>
            <a:r>
              <a:rPr lang="nl-NL" sz="1600" b="0" i="0" u="none" strike="noStrike">
                <a:effectLst/>
                <a:latin typeface="+mn-lt"/>
                <a:hlinkClick r:id="rId6"/>
              </a:rPr>
              <a:t>bibliotheekcampus.nl/#/dashboard?ag=183</a:t>
            </a:r>
            <a:endParaRPr lang="nl-NL" sz="1600">
              <a:solidFill>
                <a:schemeClr val="tx1">
                  <a:lumMod val="50000"/>
                </a:schemeClr>
              </a:solidFill>
              <a:latin typeface="+mn-lt"/>
              <a:cs typeface="Calibri" panose="020F0502020204030204" pitchFamily="34" charset="0"/>
            </a:endParaRPr>
          </a:p>
          <a:p>
            <a:pPr>
              <a:spcBef>
                <a:spcPts val="500"/>
              </a:spcBef>
              <a:spcAft>
                <a:spcPts val="500"/>
              </a:spcAft>
            </a:pPr>
            <a:r>
              <a:rPr lang="nl-NL" sz="1600">
                <a:solidFill>
                  <a:schemeClr val="tx1">
                    <a:lumMod val="50000"/>
                  </a:schemeClr>
                </a:solidFill>
                <a:latin typeface="Calibri" panose="020F0502020204030204" pitchFamily="34" charset="0"/>
                <a:cs typeface="Calibri" panose="020F0502020204030204" pitchFamily="34" charset="0"/>
              </a:rPr>
              <a:t>De KB heeft ook een uitgebreid dossier over maatschappelijke waarde en achtergrondinformatie over bijvoorbeeld effectonderzoek doen en de </a:t>
            </a:r>
            <a:r>
              <a:rPr kumimoji="0" lang="nl-NL" sz="16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verandertheorie </a:t>
            </a:r>
            <a:r>
              <a:rPr lang="nl-NL" sz="1600">
                <a:solidFill>
                  <a:schemeClr val="tx1">
                    <a:lumMod val="50000"/>
                  </a:schemeClr>
                </a:solidFill>
                <a:latin typeface="Calibri" panose="020F0502020204030204" pitchFamily="34" charset="0"/>
                <a:cs typeface="Calibri" panose="020F0502020204030204" pitchFamily="34" charset="0"/>
              </a:rPr>
              <a:t>: </a:t>
            </a:r>
            <a:r>
              <a:rPr lang="nl-NL" sz="1600">
                <a:solidFill>
                  <a:schemeClr val="tx1">
                    <a:lumMod val="50000"/>
                  </a:schemeClr>
                </a:solidFill>
                <a:latin typeface="Calibri" panose="020F0502020204030204" pitchFamily="34" charset="0"/>
                <a:cs typeface="Calibri" panose="020F0502020204030204" pitchFamily="34" charset="0"/>
                <a:hlinkClick r:id="rId7"/>
              </a:rPr>
              <a:t>https://www.bibliotheekinzicht.nl/dossiers/impact</a:t>
            </a:r>
            <a:r>
              <a:rPr lang="nl-NL" sz="1600">
                <a:solidFill>
                  <a:schemeClr val="tx1">
                    <a:lumMod val="50000"/>
                  </a:schemeClr>
                </a:solidFill>
                <a:latin typeface="Calibri" panose="020F0502020204030204" pitchFamily="34" charset="0"/>
                <a:cs typeface="Calibri" panose="020F0502020204030204" pitchFamily="34" charset="0"/>
              </a:rPr>
              <a:t> . Zie ook de </a:t>
            </a:r>
            <a:r>
              <a:rPr lang="nl-NL" sz="1600" err="1">
                <a:solidFill>
                  <a:schemeClr val="tx1">
                    <a:lumMod val="50000"/>
                  </a:schemeClr>
                </a:solidFill>
                <a:latin typeface="Calibri" panose="020F0502020204030204" pitchFamily="34" charset="0"/>
                <a:cs typeface="Calibri" panose="020F0502020204030204" pitchFamily="34" charset="0"/>
              </a:rPr>
              <a:t>Impactmonitor</a:t>
            </a:r>
            <a:r>
              <a:rPr lang="nl-NL" sz="1600">
                <a:solidFill>
                  <a:schemeClr val="tx1">
                    <a:lumMod val="50000"/>
                  </a:schemeClr>
                </a:solidFill>
                <a:latin typeface="Calibri" panose="020F0502020204030204" pitchFamily="34" charset="0"/>
                <a:cs typeface="Calibri" panose="020F0502020204030204" pitchFamily="34" charset="0"/>
              </a:rPr>
              <a:t> van de KB. Deze monitor bevat verschillende modules die bibliotheken kunnen inzetten bij het meten van de effecten van cursussen. Je kunt de resultaten uit je eigen </a:t>
            </a:r>
            <a:r>
              <a:rPr lang="nl-NL" sz="1600" err="1">
                <a:solidFill>
                  <a:schemeClr val="tx1">
                    <a:lumMod val="50000"/>
                  </a:schemeClr>
                </a:solidFill>
                <a:latin typeface="Calibri" panose="020F0502020204030204" pitchFamily="34" charset="0"/>
                <a:cs typeface="Calibri" panose="020F0502020204030204" pitchFamily="34" charset="0"/>
              </a:rPr>
              <a:t>onderzoeksmodules</a:t>
            </a:r>
            <a:r>
              <a:rPr lang="nl-NL" sz="1600">
                <a:solidFill>
                  <a:schemeClr val="tx1">
                    <a:lumMod val="50000"/>
                  </a:schemeClr>
                </a:solidFill>
                <a:latin typeface="Calibri" panose="020F0502020204030204" pitchFamily="34" charset="0"/>
                <a:cs typeface="Calibri" panose="020F0502020204030204" pitchFamily="34" charset="0"/>
              </a:rPr>
              <a:t> inzien en vergelijken met andere bibliotheken: </a:t>
            </a:r>
            <a:r>
              <a:rPr lang="nl-NL" sz="1600">
                <a:solidFill>
                  <a:schemeClr val="tx1">
                    <a:lumMod val="50000"/>
                  </a:schemeClr>
                </a:solidFill>
                <a:latin typeface="Calibri" panose="020F0502020204030204" pitchFamily="34" charset="0"/>
                <a:cs typeface="Calibri" panose="020F0502020204030204" pitchFamily="34" charset="0"/>
                <a:hlinkClick r:id="rId8"/>
              </a:rPr>
              <a:t>https://www.bibliotheekinzicht.nl/instrumenten/impactmonitor</a:t>
            </a:r>
            <a:endParaRPr lang="nl-NL" sz="1600">
              <a:solidFill>
                <a:schemeClr val="tx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4989814"/>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ieuwe huisstijl_februari 2019.potx" id="{98F59F5D-9E96-48D0-BCFD-CBFECE9C3CA5}" vid="{FD3EFAA0-41DE-4FC5-B50D-FE76047D2255}"/>
    </a:ext>
  </a:extLst>
</a:theme>
</file>

<file path=ppt/theme/theme10.xml><?xml version="1.0" encoding="utf-8"?>
<a:theme xmlns:a="http://schemas.openxmlformats.org/drawingml/2006/main" name="Hoofdstukdia 4">
  <a:themeElements>
    <a:clrScheme name="Avance2">
      <a:dk1>
        <a:srgbClr val="204E9C"/>
      </a:dk1>
      <a:lt1>
        <a:srgbClr val="FFFFFF"/>
      </a:lt1>
      <a:dk2>
        <a:srgbClr val="204E9C"/>
      </a:dk2>
      <a:lt2>
        <a:srgbClr val="F2F2F2"/>
      </a:lt2>
      <a:accent1>
        <a:srgbClr val="445469"/>
      </a:accent1>
      <a:accent2>
        <a:srgbClr val="E94738"/>
      </a:accent2>
      <a:accent3>
        <a:srgbClr val="159B8F"/>
      </a:accent3>
      <a:accent4>
        <a:srgbClr val="FFBB4E"/>
      </a:accent4>
      <a:accent5>
        <a:srgbClr val="9ED9D2"/>
      </a:accent5>
      <a:accent6>
        <a:srgbClr val="FEFFFE"/>
      </a:accent6>
      <a:hlink>
        <a:srgbClr val="8D8D8D"/>
      </a:hlink>
      <a:folHlink>
        <a:srgbClr val="E9473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9D8B259E-177F-0341-BDE0-C7A1D0D4A350}" vid="{9247894D-CA0A-B844-B695-55F865622FAC}"/>
    </a:ext>
  </a:extLst>
</a:theme>
</file>

<file path=ppt/theme/theme11.xml><?xml version="1.0" encoding="utf-8"?>
<a:theme xmlns:a="http://schemas.openxmlformats.org/drawingml/2006/main" name="Hoofdstukdia 5">
  <a:themeElements>
    <a:clrScheme name="Avance2">
      <a:dk1>
        <a:srgbClr val="204E9C"/>
      </a:dk1>
      <a:lt1>
        <a:srgbClr val="FFFFFF"/>
      </a:lt1>
      <a:dk2>
        <a:srgbClr val="204E9C"/>
      </a:dk2>
      <a:lt2>
        <a:srgbClr val="F2F2F2"/>
      </a:lt2>
      <a:accent1>
        <a:srgbClr val="445469"/>
      </a:accent1>
      <a:accent2>
        <a:srgbClr val="E94738"/>
      </a:accent2>
      <a:accent3>
        <a:srgbClr val="159B8F"/>
      </a:accent3>
      <a:accent4>
        <a:srgbClr val="FFBB4E"/>
      </a:accent4>
      <a:accent5>
        <a:srgbClr val="9ED9D2"/>
      </a:accent5>
      <a:accent6>
        <a:srgbClr val="FEFFFE"/>
      </a:accent6>
      <a:hlink>
        <a:srgbClr val="8D8D8D"/>
      </a:hlink>
      <a:folHlink>
        <a:srgbClr val="E9473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9D8B259E-177F-0341-BDE0-C7A1D0D4A350}" vid="{981F010F-E524-3244-B77B-EF72069AFD5F}"/>
    </a:ext>
  </a:extLst>
</a:theme>
</file>

<file path=ppt/theme/theme12.xml><?xml version="1.0" encoding="utf-8"?>
<a:theme xmlns:a="http://schemas.openxmlformats.org/drawingml/2006/main" name="Avance 1">
  <a:themeElements>
    <a:clrScheme name="Avance2">
      <a:dk1>
        <a:srgbClr val="204E9C"/>
      </a:dk1>
      <a:lt1>
        <a:srgbClr val="FFFFFF"/>
      </a:lt1>
      <a:dk2>
        <a:srgbClr val="204E9C"/>
      </a:dk2>
      <a:lt2>
        <a:srgbClr val="F2F2F2"/>
      </a:lt2>
      <a:accent1>
        <a:srgbClr val="445469"/>
      </a:accent1>
      <a:accent2>
        <a:srgbClr val="E94738"/>
      </a:accent2>
      <a:accent3>
        <a:srgbClr val="159B8F"/>
      </a:accent3>
      <a:accent4>
        <a:srgbClr val="FFBB4E"/>
      </a:accent4>
      <a:accent5>
        <a:srgbClr val="9ED9D2"/>
      </a:accent5>
      <a:accent6>
        <a:srgbClr val="FEFFFE"/>
      </a:accent6>
      <a:hlink>
        <a:srgbClr val="8D8D8D"/>
      </a:hlink>
      <a:folHlink>
        <a:srgbClr val="E9473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9D8B259E-177F-0341-BDE0-C7A1D0D4A350}" vid="{F337A583-7468-AC49-B016-80BD737E15E7}"/>
    </a:ext>
  </a:extLst>
</a:theme>
</file>

<file path=ppt/theme/theme13.xml><?xml version="1.0" encoding="utf-8"?>
<a:theme xmlns:a="http://schemas.openxmlformats.org/drawingml/2006/main" name="Avance 2">
  <a:themeElements>
    <a:clrScheme name="Avance2">
      <a:dk1>
        <a:srgbClr val="204E9C"/>
      </a:dk1>
      <a:lt1>
        <a:srgbClr val="FFFFFF"/>
      </a:lt1>
      <a:dk2>
        <a:srgbClr val="204E9C"/>
      </a:dk2>
      <a:lt2>
        <a:srgbClr val="F2F2F2"/>
      </a:lt2>
      <a:accent1>
        <a:srgbClr val="445469"/>
      </a:accent1>
      <a:accent2>
        <a:srgbClr val="E94738"/>
      </a:accent2>
      <a:accent3>
        <a:srgbClr val="159B8F"/>
      </a:accent3>
      <a:accent4>
        <a:srgbClr val="FFBB4E"/>
      </a:accent4>
      <a:accent5>
        <a:srgbClr val="9ED9D2"/>
      </a:accent5>
      <a:accent6>
        <a:srgbClr val="FEFFFE"/>
      </a:accent6>
      <a:hlink>
        <a:srgbClr val="8D8D8D"/>
      </a:hlink>
      <a:folHlink>
        <a:srgbClr val="E9473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9D8B259E-177F-0341-BDE0-C7A1D0D4A350}" vid="{26C49EF3-555C-2C42-90C0-B7E054BF0F04}"/>
    </a:ext>
  </a:extLst>
</a:theme>
</file>

<file path=ppt/theme/theme14.xml><?xml version="1.0" encoding="utf-8"?>
<a:theme xmlns:a="http://schemas.openxmlformats.org/drawingml/2006/main" name="Avance 3">
  <a:themeElements>
    <a:clrScheme name="Avance2">
      <a:dk1>
        <a:srgbClr val="204E9C"/>
      </a:dk1>
      <a:lt1>
        <a:srgbClr val="FFFFFF"/>
      </a:lt1>
      <a:dk2>
        <a:srgbClr val="204E9C"/>
      </a:dk2>
      <a:lt2>
        <a:srgbClr val="F2F2F2"/>
      </a:lt2>
      <a:accent1>
        <a:srgbClr val="445469"/>
      </a:accent1>
      <a:accent2>
        <a:srgbClr val="E94738"/>
      </a:accent2>
      <a:accent3>
        <a:srgbClr val="159B8F"/>
      </a:accent3>
      <a:accent4>
        <a:srgbClr val="FFBB4E"/>
      </a:accent4>
      <a:accent5>
        <a:srgbClr val="9ED9D2"/>
      </a:accent5>
      <a:accent6>
        <a:srgbClr val="FEFFFE"/>
      </a:accent6>
      <a:hlink>
        <a:srgbClr val="8D8D8D"/>
      </a:hlink>
      <a:folHlink>
        <a:srgbClr val="E9473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9D8B259E-177F-0341-BDE0-C7A1D0D4A350}" vid="{6B99267B-6442-F94C-9656-4E4019396D27}"/>
    </a:ext>
  </a:extLst>
</a:theme>
</file>

<file path=ppt/theme/theme15.xml><?xml version="1.0" encoding="utf-8"?>
<a:theme xmlns:a="http://schemas.openxmlformats.org/drawingml/2006/main" name="Avance 4">
  <a:themeElements>
    <a:clrScheme name="Avance2">
      <a:dk1>
        <a:srgbClr val="204E9C"/>
      </a:dk1>
      <a:lt1>
        <a:srgbClr val="FFFFFF"/>
      </a:lt1>
      <a:dk2>
        <a:srgbClr val="204E9C"/>
      </a:dk2>
      <a:lt2>
        <a:srgbClr val="F2F2F2"/>
      </a:lt2>
      <a:accent1>
        <a:srgbClr val="445469"/>
      </a:accent1>
      <a:accent2>
        <a:srgbClr val="E94738"/>
      </a:accent2>
      <a:accent3>
        <a:srgbClr val="159B8F"/>
      </a:accent3>
      <a:accent4>
        <a:srgbClr val="FFBB4E"/>
      </a:accent4>
      <a:accent5>
        <a:srgbClr val="9ED9D2"/>
      </a:accent5>
      <a:accent6>
        <a:srgbClr val="FEFFFE"/>
      </a:accent6>
      <a:hlink>
        <a:srgbClr val="8D8D8D"/>
      </a:hlink>
      <a:folHlink>
        <a:srgbClr val="E9473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9D8B259E-177F-0341-BDE0-C7A1D0D4A350}" vid="{F0201EDE-98CD-5849-97AA-EA60FAD82574}"/>
    </a:ext>
  </a:extLst>
</a:theme>
</file>

<file path=ppt/theme/theme16.xml><?xml version="1.0" encoding="utf-8"?>
<a:theme xmlns:a="http://schemas.openxmlformats.org/drawingml/2006/main" name="Avance 5">
  <a:themeElements>
    <a:clrScheme name="Avance2">
      <a:dk1>
        <a:srgbClr val="204E9C"/>
      </a:dk1>
      <a:lt1>
        <a:srgbClr val="FFFFFF"/>
      </a:lt1>
      <a:dk2>
        <a:srgbClr val="204E9C"/>
      </a:dk2>
      <a:lt2>
        <a:srgbClr val="F2F2F2"/>
      </a:lt2>
      <a:accent1>
        <a:srgbClr val="445469"/>
      </a:accent1>
      <a:accent2>
        <a:srgbClr val="E94738"/>
      </a:accent2>
      <a:accent3>
        <a:srgbClr val="159B8F"/>
      </a:accent3>
      <a:accent4>
        <a:srgbClr val="FFBB4E"/>
      </a:accent4>
      <a:accent5>
        <a:srgbClr val="9ED9D2"/>
      </a:accent5>
      <a:accent6>
        <a:srgbClr val="FEFFFE"/>
      </a:accent6>
      <a:hlink>
        <a:srgbClr val="8D8D8D"/>
      </a:hlink>
      <a:folHlink>
        <a:srgbClr val="E9473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9D8B259E-177F-0341-BDE0-C7A1D0D4A350}" vid="{F2B25838-DA43-DE49-92FD-78B93931740C}"/>
    </a:ext>
  </a:extLst>
</a:theme>
</file>

<file path=ppt/theme/theme17.xml><?xml version="1.0" encoding="utf-8"?>
<a:theme xmlns:a="http://schemas.openxmlformats.org/drawingml/2006/main" name="1_Avance standaard dia's">
  <a:themeElements>
    <a:clrScheme name="Avance2">
      <a:dk1>
        <a:srgbClr val="204E9C"/>
      </a:dk1>
      <a:lt1>
        <a:srgbClr val="FFFFFF"/>
      </a:lt1>
      <a:dk2>
        <a:srgbClr val="204E9C"/>
      </a:dk2>
      <a:lt2>
        <a:srgbClr val="F2F2F2"/>
      </a:lt2>
      <a:accent1>
        <a:srgbClr val="445469"/>
      </a:accent1>
      <a:accent2>
        <a:srgbClr val="E94738"/>
      </a:accent2>
      <a:accent3>
        <a:srgbClr val="159B8F"/>
      </a:accent3>
      <a:accent4>
        <a:srgbClr val="FFBB4E"/>
      </a:accent4>
      <a:accent5>
        <a:srgbClr val="9ED9D2"/>
      </a:accent5>
      <a:accent6>
        <a:srgbClr val="FEFFFE"/>
      </a:accent6>
      <a:hlink>
        <a:srgbClr val="8D8D8D"/>
      </a:hlink>
      <a:folHlink>
        <a:srgbClr val="E9473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3" id="{4B15A420-3113-744B-AB9C-20454A8DDEFB}" vid="{73CA5DE3-5FFF-8147-BBFD-382AA0B408EA}"/>
    </a:ext>
  </a:extLst>
</a:theme>
</file>

<file path=ppt/theme/theme18.xml><?xml version="1.0" encoding="utf-8"?>
<a:theme xmlns:a="http://schemas.openxmlformats.org/drawingml/2006/main" name="2_Avance standaard dia's">
  <a:themeElements>
    <a:clrScheme name="Avance2">
      <a:dk1>
        <a:srgbClr val="204E9C"/>
      </a:dk1>
      <a:lt1>
        <a:srgbClr val="FFFFFF"/>
      </a:lt1>
      <a:dk2>
        <a:srgbClr val="204E9C"/>
      </a:dk2>
      <a:lt2>
        <a:srgbClr val="F2F2F2"/>
      </a:lt2>
      <a:accent1>
        <a:srgbClr val="445469"/>
      </a:accent1>
      <a:accent2>
        <a:srgbClr val="E94738"/>
      </a:accent2>
      <a:accent3>
        <a:srgbClr val="159B8F"/>
      </a:accent3>
      <a:accent4>
        <a:srgbClr val="FFBB4E"/>
      </a:accent4>
      <a:accent5>
        <a:srgbClr val="9ED9D2"/>
      </a:accent5>
      <a:accent6>
        <a:srgbClr val="FEFFFE"/>
      </a:accent6>
      <a:hlink>
        <a:srgbClr val="8D8D8D"/>
      </a:hlink>
      <a:folHlink>
        <a:srgbClr val="E9473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vance Huisstijl template" id="{91516031-CC71-8D4F-BF28-61F6132FFB03}" vid="{258F5010-FB38-3D4D-9727-BADC79674029}"/>
    </a:ext>
  </a:extLst>
</a:theme>
</file>

<file path=ppt/theme/theme19.xml><?xml version="1.0" encoding="utf-8"?>
<a:theme xmlns:a="http://schemas.openxmlformats.org/drawingml/2006/main" name="Avance standaard">
  <a:themeElements>
    <a:clrScheme name="Avance2">
      <a:dk1>
        <a:srgbClr val="204E9C"/>
      </a:dk1>
      <a:lt1>
        <a:srgbClr val="FFFFFF"/>
      </a:lt1>
      <a:dk2>
        <a:srgbClr val="204E9C"/>
      </a:dk2>
      <a:lt2>
        <a:srgbClr val="F2F2F2"/>
      </a:lt2>
      <a:accent1>
        <a:srgbClr val="445469"/>
      </a:accent1>
      <a:accent2>
        <a:srgbClr val="E94738"/>
      </a:accent2>
      <a:accent3>
        <a:srgbClr val="159B8F"/>
      </a:accent3>
      <a:accent4>
        <a:srgbClr val="FFBB4E"/>
      </a:accent4>
      <a:accent5>
        <a:srgbClr val="9ED9D2"/>
      </a:accent5>
      <a:accent6>
        <a:srgbClr val="FEFFFE"/>
      </a:accent6>
      <a:hlink>
        <a:srgbClr val="8D8D8D"/>
      </a:hlink>
      <a:folHlink>
        <a:srgbClr val="E9473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F40A9334-4CF0-0742-934C-640F9D0F11FC}" vid="{5FA698D7-CD7E-C14F-86D0-B41257FE3A1C}"/>
    </a:ext>
  </a:extLst>
</a:theme>
</file>

<file path=ppt/theme/theme2.xml><?xml version="1.0" encoding="utf-8"?>
<a:theme xmlns:a="http://schemas.openxmlformats.org/drawingml/2006/main" name="Avance standaard dia's">
  <a:themeElements>
    <a:clrScheme name="Avance2">
      <a:dk1>
        <a:srgbClr val="204E9C"/>
      </a:dk1>
      <a:lt1>
        <a:srgbClr val="FFFFFF"/>
      </a:lt1>
      <a:dk2>
        <a:srgbClr val="204E9C"/>
      </a:dk2>
      <a:lt2>
        <a:srgbClr val="F2F2F2"/>
      </a:lt2>
      <a:accent1>
        <a:srgbClr val="445469"/>
      </a:accent1>
      <a:accent2>
        <a:srgbClr val="E94738"/>
      </a:accent2>
      <a:accent3>
        <a:srgbClr val="159B8F"/>
      </a:accent3>
      <a:accent4>
        <a:srgbClr val="FFBB4E"/>
      </a:accent4>
      <a:accent5>
        <a:srgbClr val="9ED9D2"/>
      </a:accent5>
      <a:accent6>
        <a:srgbClr val="FEFFFE"/>
      </a:accent6>
      <a:hlink>
        <a:srgbClr val="8D8D8D"/>
      </a:hlink>
      <a:folHlink>
        <a:srgbClr val="E9473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9D8B259E-177F-0341-BDE0-C7A1D0D4A350}" vid="{19AC69D8-746F-BD41-9CE5-A7A3A769153A}"/>
    </a:ext>
  </a:extLst>
</a:theme>
</file>

<file path=ppt/theme/theme20.xml><?xml version="1.0" encoding="utf-8"?>
<a:theme xmlns:a="http://schemas.openxmlformats.org/drawingml/2006/main" name="3_Avance standaard dia's">
  <a:themeElements>
    <a:clrScheme name="Avance2">
      <a:dk1>
        <a:srgbClr val="204E9C"/>
      </a:dk1>
      <a:lt1>
        <a:srgbClr val="FFFFFF"/>
      </a:lt1>
      <a:dk2>
        <a:srgbClr val="204E9C"/>
      </a:dk2>
      <a:lt2>
        <a:srgbClr val="F2F2F2"/>
      </a:lt2>
      <a:accent1>
        <a:srgbClr val="445469"/>
      </a:accent1>
      <a:accent2>
        <a:srgbClr val="E94738"/>
      </a:accent2>
      <a:accent3>
        <a:srgbClr val="159B8F"/>
      </a:accent3>
      <a:accent4>
        <a:srgbClr val="FFBB4E"/>
      </a:accent4>
      <a:accent5>
        <a:srgbClr val="9ED9D2"/>
      </a:accent5>
      <a:accent6>
        <a:srgbClr val="FEFFFE"/>
      </a:accent6>
      <a:hlink>
        <a:srgbClr val="8D8D8D"/>
      </a:hlink>
      <a:folHlink>
        <a:srgbClr val="E9473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9D8B259E-177F-0341-BDE0-C7A1D0D4A350}" vid="{19AC69D8-746F-BD41-9CE5-A7A3A769153A}"/>
    </a:ext>
  </a:extLst>
</a:theme>
</file>

<file path=ppt/theme/theme21.xml><?xml version="1.0" encoding="utf-8"?>
<a:theme xmlns:a="http://schemas.openxmlformats.org/drawingml/2006/main" name="4_Avance standaard dia's">
  <a:themeElements>
    <a:clrScheme name="Avance2">
      <a:dk1>
        <a:srgbClr val="204E9C"/>
      </a:dk1>
      <a:lt1>
        <a:srgbClr val="FFFFFF"/>
      </a:lt1>
      <a:dk2>
        <a:srgbClr val="204E9C"/>
      </a:dk2>
      <a:lt2>
        <a:srgbClr val="F2F2F2"/>
      </a:lt2>
      <a:accent1>
        <a:srgbClr val="445469"/>
      </a:accent1>
      <a:accent2>
        <a:srgbClr val="E94738"/>
      </a:accent2>
      <a:accent3>
        <a:srgbClr val="159B8F"/>
      </a:accent3>
      <a:accent4>
        <a:srgbClr val="FFBB4E"/>
      </a:accent4>
      <a:accent5>
        <a:srgbClr val="9ED9D2"/>
      </a:accent5>
      <a:accent6>
        <a:srgbClr val="FEFFFE"/>
      </a:accent6>
      <a:hlink>
        <a:srgbClr val="8D8D8D"/>
      </a:hlink>
      <a:folHlink>
        <a:srgbClr val="E9473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9D8B259E-177F-0341-BDE0-C7A1D0D4A350}" vid="{19AC69D8-746F-BD41-9CE5-A7A3A769153A}"/>
    </a:ext>
  </a:extLst>
</a:theme>
</file>

<file path=ppt/theme/theme2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vance groen">
  <a:themeElements>
    <a:clrScheme name="Avance2">
      <a:dk1>
        <a:srgbClr val="204E9C"/>
      </a:dk1>
      <a:lt1>
        <a:srgbClr val="FFFFFF"/>
      </a:lt1>
      <a:dk2>
        <a:srgbClr val="204E9C"/>
      </a:dk2>
      <a:lt2>
        <a:srgbClr val="F2F2F2"/>
      </a:lt2>
      <a:accent1>
        <a:srgbClr val="445469"/>
      </a:accent1>
      <a:accent2>
        <a:srgbClr val="E94738"/>
      </a:accent2>
      <a:accent3>
        <a:srgbClr val="159B8F"/>
      </a:accent3>
      <a:accent4>
        <a:srgbClr val="FFBB4E"/>
      </a:accent4>
      <a:accent5>
        <a:srgbClr val="9ED9D2"/>
      </a:accent5>
      <a:accent6>
        <a:srgbClr val="FEFFFE"/>
      </a:accent6>
      <a:hlink>
        <a:srgbClr val="8D8D8D"/>
      </a:hlink>
      <a:folHlink>
        <a:srgbClr val="E9473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9D8B259E-177F-0341-BDE0-C7A1D0D4A350}" vid="{2F2FC802-96BE-6D4B-A48F-D27A87AF9EDC}"/>
    </a:ext>
  </a:extLst>
</a:theme>
</file>

<file path=ppt/theme/theme4.xml><?xml version="1.0" encoding="utf-8"?>
<a:theme xmlns:a="http://schemas.openxmlformats.org/drawingml/2006/main" name="Avance blauw">
  <a:themeElements>
    <a:clrScheme name="Avance2">
      <a:dk1>
        <a:srgbClr val="204E9C"/>
      </a:dk1>
      <a:lt1>
        <a:srgbClr val="FFFFFF"/>
      </a:lt1>
      <a:dk2>
        <a:srgbClr val="204E9C"/>
      </a:dk2>
      <a:lt2>
        <a:srgbClr val="F2F2F2"/>
      </a:lt2>
      <a:accent1>
        <a:srgbClr val="445469"/>
      </a:accent1>
      <a:accent2>
        <a:srgbClr val="E94738"/>
      </a:accent2>
      <a:accent3>
        <a:srgbClr val="159B8F"/>
      </a:accent3>
      <a:accent4>
        <a:srgbClr val="FFBB4E"/>
      </a:accent4>
      <a:accent5>
        <a:srgbClr val="9ED9D2"/>
      </a:accent5>
      <a:accent6>
        <a:srgbClr val="FEFFFE"/>
      </a:accent6>
      <a:hlink>
        <a:srgbClr val="8D8D8D"/>
      </a:hlink>
      <a:folHlink>
        <a:srgbClr val="E9473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9D8B259E-177F-0341-BDE0-C7A1D0D4A350}" vid="{3AACA350-5714-DB47-A3EA-04C5D399ECEC}"/>
    </a:ext>
  </a:extLst>
</a:theme>
</file>

<file path=ppt/theme/theme5.xml><?xml version="1.0" encoding="utf-8"?>
<a:theme xmlns:a="http://schemas.openxmlformats.org/drawingml/2006/main" name="Avance geel">
  <a:themeElements>
    <a:clrScheme name="Avance2">
      <a:dk1>
        <a:srgbClr val="204E9C"/>
      </a:dk1>
      <a:lt1>
        <a:srgbClr val="FFFFFF"/>
      </a:lt1>
      <a:dk2>
        <a:srgbClr val="204E9C"/>
      </a:dk2>
      <a:lt2>
        <a:srgbClr val="F2F2F2"/>
      </a:lt2>
      <a:accent1>
        <a:srgbClr val="445469"/>
      </a:accent1>
      <a:accent2>
        <a:srgbClr val="E94738"/>
      </a:accent2>
      <a:accent3>
        <a:srgbClr val="159B8F"/>
      </a:accent3>
      <a:accent4>
        <a:srgbClr val="FFBB4E"/>
      </a:accent4>
      <a:accent5>
        <a:srgbClr val="9ED9D2"/>
      </a:accent5>
      <a:accent6>
        <a:srgbClr val="FEFFFE"/>
      </a:accent6>
      <a:hlink>
        <a:srgbClr val="8D8D8D"/>
      </a:hlink>
      <a:folHlink>
        <a:srgbClr val="E9473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9D8B259E-177F-0341-BDE0-C7A1D0D4A350}" vid="{36B417F5-FF59-CE44-98BB-E01DE4D61884}"/>
    </a:ext>
  </a:extLst>
</a:theme>
</file>

<file path=ppt/theme/theme6.xml><?xml version="1.0" encoding="utf-8"?>
<a:theme xmlns:a="http://schemas.openxmlformats.org/drawingml/2006/main" name="Avance rood">
  <a:themeElements>
    <a:clrScheme name="Avance2">
      <a:dk1>
        <a:srgbClr val="204E9C"/>
      </a:dk1>
      <a:lt1>
        <a:srgbClr val="FFFFFF"/>
      </a:lt1>
      <a:dk2>
        <a:srgbClr val="204E9C"/>
      </a:dk2>
      <a:lt2>
        <a:srgbClr val="F2F2F2"/>
      </a:lt2>
      <a:accent1>
        <a:srgbClr val="445469"/>
      </a:accent1>
      <a:accent2>
        <a:srgbClr val="E94738"/>
      </a:accent2>
      <a:accent3>
        <a:srgbClr val="159B8F"/>
      </a:accent3>
      <a:accent4>
        <a:srgbClr val="FFBB4E"/>
      </a:accent4>
      <a:accent5>
        <a:srgbClr val="9ED9D2"/>
      </a:accent5>
      <a:accent6>
        <a:srgbClr val="FEFFFE"/>
      </a:accent6>
      <a:hlink>
        <a:srgbClr val="8D8D8D"/>
      </a:hlink>
      <a:folHlink>
        <a:srgbClr val="E9473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9D8B259E-177F-0341-BDE0-C7A1D0D4A350}" vid="{8F7D29DF-9F76-6C47-B71C-9F35B4C34F7B}"/>
    </a:ext>
  </a:extLst>
</a:theme>
</file>

<file path=ppt/theme/theme7.xml><?xml version="1.0" encoding="utf-8"?>
<a:theme xmlns:a="http://schemas.openxmlformats.org/drawingml/2006/main" name="Hoofdstuk 1">
  <a:themeElements>
    <a:clrScheme name="Avance2">
      <a:dk1>
        <a:srgbClr val="204E9C"/>
      </a:dk1>
      <a:lt1>
        <a:srgbClr val="FFFFFF"/>
      </a:lt1>
      <a:dk2>
        <a:srgbClr val="204E9C"/>
      </a:dk2>
      <a:lt2>
        <a:srgbClr val="F2F2F2"/>
      </a:lt2>
      <a:accent1>
        <a:srgbClr val="445469"/>
      </a:accent1>
      <a:accent2>
        <a:srgbClr val="E94738"/>
      </a:accent2>
      <a:accent3>
        <a:srgbClr val="159B8F"/>
      </a:accent3>
      <a:accent4>
        <a:srgbClr val="FFBB4E"/>
      </a:accent4>
      <a:accent5>
        <a:srgbClr val="9ED9D2"/>
      </a:accent5>
      <a:accent6>
        <a:srgbClr val="FEFFFE"/>
      </a:accent6>
      <a:hlink>
        <a:srgbClr val="8D8D8D"/>
      </a:hlink>
      <a:folHlink>
        <a:srgbClr val="E9473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9D8B259E-177F-0341-BDE0-C7A1D0D4A350}" vid="{92735C93-2D29-584F-9028-3F3C4FCF659C}"/>
    </a:ext>
  </a:extLst>
</a:theme>
</file>

<file path=ppt/theme/theme8.xml><?xml version="1.0" encoding="utf-8"?>
<a:theme xmlns:a="http://schemas.openxmlformats.org/drawingml/2006/main" name="Hoofdstukdia2">
  <a:themeElements>
    <a:clrScheme name="Avance2">
      <a:dk1>
        <a:srgbClr val="204E9C"/>
      </a:dk1>
      <a:lt1>
        <a:srgbClr val="FFFFFF"/>
      </a:lt1>
      <a:dk2>
        <a:srgbClr val="204E9C"/>
      </a:dk2>
      <a:lt2>
        <a:srgbClr val="F2F2F2"/>
      </a:lt2>
      <a:accent1>
        <a:srgbClr val="445469"/>
      </a:accent1>
      <a:accent2>
        <a:srgbClr val="E94738"/>
      </a:accent2>
      <a:accent3>
        <a:srgbClr val="159B8F"/>
      </a:accent3>
      <a:accent4>
        <a:srgbClr val="FFBB4E"/>
      </a:accent4>
      <a:accent5>
        <a:srgbClr val="9ED9D2"/>
      </a:accent5>
      <a:accent6>
        <a:srgbClr val="FEFFFE"/>
      </a:accent6>
      <a:hlink>
        <a:srgbClr val="8D8D8D"/>
      </a:hlink>
      <a:folHlink>
        <a:srgbClr val="E9473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9D8B259E-177F-0341-BDE0-C7A1D0D4A350}" vid="{F7A8B0E6-CCAF-F24B-9FD5-6856AE37A1C7}"/>
    </a:ext>
  </a:extLst>
</a:theme>
</file>

<file path=ppt/theme/theme9.xml><?xml version="1.0" encoding="utf-8"?>
<a:theme xmlns:a="http://schemas.openxmlformats.org/drawingml/2006/main" name="Hoofdstukdia 3">
  <a:themeElements>
    <a:clrScheme name="Avance2">
      <a:dk1>
        <a:srgbClr val="204E9C"/>
      </a:dk1>
      <a:lt1>
        <a:srgbClr val="FFFFFF"/>
      </a:lt1>
      <a:dk2>
        <a:srgbClr val="204E9C"/>
      </a:dk2>
      <a:lt2>
        <a:srgbClr val="F2F2F2"/>
      </a:lt2>
      <a:accent1>
        <a:srgbClr val="445469"/>
      </a:accent1>
      <a:accent2>
        <a:srgbClr val="E94738"/>
      </a:accent2>
      <a:accent3>
        <a:srgbClr val="159B8F"/>
      </a:accent3>
      <a:accent4>
        <a:srgbClr val="FFBB4E"/>
      </a:accent4>
      <a:accent5>
        <a:srgbClr val="9ED9D2"/>
      </a:accent5>
      <a:accent6>
        <a:srgbClr val="FEFFFE"/>
      </a:accent6>
      <a:hlink>
        <a:srgbClr val="8D8D8D"/>
      </a:hlink>
      <a:folHlink>
        <a:srgbClr val="E94738"/>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9D8B259E-177F-0341-BDE0-C7A1D0D4A350}" vid="{4CC382FD-47E7-9240-82B9-07FF1C36097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4f9a007c-1de9-4b26-9018-6e0fb2831ce3" xsi:nil="true"/>
    <TaxCatchAll xmlns="38ec6f1d-219b-4d16-878a-3bf3cf67b728" xsi:nil="true"/>
    <lcf76f155ced4ddcb4097134ff3c332f xmlns="4f9a007c-1de9-4b26-9018-6e0fb2831ce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CDB605F1656C14EB80CCB0248DFD608" ma:contentTypeVersion="12" ma:contentTypeDescription="Een nieuw document maken." ma:contentTypeScope="" ma:versionID="4eacb37f88f5d0d0fc246354c8c9f7ad">
  <xsd:schema xmlns:xsd="http://www.w3.org/2001/XMLSchema" xmlns:xs="http://www.w3.org/2001/XMLSchema" xmlns:p="http://schemas.microsoft.com/office/2006/metadata/properties" xmlns:ns2="4f9a007c-1de9-4b26-9018-6e0fb2831ce3" xmlns:ns3="38ec6f1d-219b-4d16-878a-3bf3cf67b728" targetNamespace="http://schemas.microsoft.com/office/2006/metadata/properties" ma:root="true" ma:fieldsID="cf6baa0aacb276bc9f645658637424e0" ns2:_="" ns3:_="">
    <xsd:import namespace="4f9a007c-1de9-4b26-9018-6e0fb2831ce3"/>
    <xsd:import namespace="38ec6f1d-219b-4d16-878a-3bf3cf67b72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9a007c-1de9-4b26-9018-6e0fb2831c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a440edd1-84e1-4ef4-8edb-cdc85359b748"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ec6f1d-219b-4d16-878a-3bf3cf67b72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5a2717e-018d-4b08-8413-6e7e03d5d375}" ma:internalName="TaxCatchAll" ma:showField="CatchAllData" ma:web="38ec6f1d-219b-4d16-878a-3bf3cf67b7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45D5F5-9ED7-4F7C-BDDF-A5468937F425}">
  <ds:schemaRefs>
    <ds:schemaRef ds:uri="http://schemas.microsoft.com/sharepoint/v3/contenttype/forms"/>
  </ds:schemaRefs>
</ds:datastoreItem>
</file>

<file path=customXml/itemProps2.xml><?xml version="1.0" encoding="utf-8"?>
<ds:datastoreItem xmlns:ds="http://schemas.openxmlformats.org/officeDocument/2006/customXml" ds:itemID="{EE6CBE54-D63C-42B4-9144-9551E27A141C}">
  <ds:schemaRefs>
    <ds:schemaRef ds:uri="1c5ef567-02f5-40ad-bab1-f93a0e4a4c23"/>
    <ds:schemaRef ds:uri="98ed965f-3e4e-464b-8b23-c16f28d7aa0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4f9a007c-1de9-4b26-9018-6e0fb2831ce3"/>
    <ds:schemaRef ds:uri="38ec6f1d-219b-4d16-878a-3bf3cf67b728"/>
  </ds:schemaRefs>
</ds:datastoreItem>
</file>

<file path=customXml/itemProps3.xml><?xml version="1.0" encoding="utf-8"?>
<ds:datastoreItem xmlns:ds="http://schemas.openxmlformats.org/officeDocument/2006/customXml" ds:itemID="{5B1642BC-06F5-4F55-B1F5-BDFD857C14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9a007c-1de9-4b26-9018-6e0fb2831ce3"/>
    <ds:schemaRef ds:uri="38ec6f1d-219b-4d16-878a-3bf3cf67b7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Avance standaard dia's</Template>
  <TotalTime>0</TotalTime>
  <Words>3518</Words>
  <Application>Microsoft Office PowerPoint</Application>
  <PresentationFormat>A3 (297 x 420 mm)</PresentationFormat>
  <Paragraphs>222</Paragraphs>
  <Slides>10</Slides>
  <Notes>1</Notes>
  <HiddenSlides>0</HiddenSlides>
  <MMClips>0</MMClips>
  <ScaleCrop>false</ScaleCrop>
  <HeadingPairs>
    <vt:vector size="4" baseType="variant">
      <vt:variant>
        <vt:lpstr>Thema</vt:lpstr>
      </vt:variant>
      <vt:variant>
        <vt:i4>21</vt:i4>
      </vt:variant>
      <vt:variant>
        <vt:lpstr>Diatitels</vt:lpstr>
      </vt:variant>
      <vt:variant>
        <vt:i4>10</vt:i4>
      </vt:variant>
    </vt:vector>
  </HeadingPairs>
  <TitlesOfParts>
    <vt:vector size="31" baseType="lpstr">
      <vt:lpstr>1_Kantoorthema</vt:lpstr>
      <vt:lpstr>Avance standaard dia's</vt:lpstr>
      <vt:lpstr>Avance groen</vt:lpstr>
      <vt:lpstr>Avance blauw</vt:lpstr>
      <vt:lpstr>Avance geel</vt:lpstr>
      <vt:lpstr>Avance rood</vt:lpstr>
      <vt:lpstr>Hoofdstuk 1</vt:lpstr>
      <vt:lpstr>Hoofdstukdia2</vt:lpstr>
      <vt:lpstr>Hoofdstukdia 3</vt:lpstr>
      <vt:lpstr>Hoofdstukdia 4</vt:lpstr>
      <vt:lpstr>Hoofdstukdia 5</vt:lpstr>
      <vt:lpstr>Avance 1</vt:lpstr>
      <vt:lpstr>Avance 2</vt:lpstr>
      <vt:lpstr>Avance 3</vt:lpstr>
      <vt:lpstr>Avance 4</vt:lpstr>
      <vt:lpstr>Avance 5</vt:lpstr>
      <vt:lpstr>1_Avance standaard dia's</vt:lpstr>
      <vt:lpstr>2_Avance standaard dia's</vt:lpstr>
      <vt:lpstr>Avance standaard</vt:lpstr>
      <vt:lpstr>3_Avance standaard dia's</vt:lpstr>
      <vt:lpstr>4_Avance standaard dia's</vt:lpstr>
      <vt:lpstr>Verandertheorie gecijferdheid </vt:lpstr>
      <vt:lpstr>Inhoudsopgave en leeswijzer</vt:lpstr>
      <vt:lpstr>PowerPoint-presentatie</vt:lpstr>
      <vt:lpstr>Narratief bij verandertheorie Gecijferdheid (1)</vt:lpstr>
      <vt:lpstr>Narratief bij verandertheorie Gecijferdheid (2)</vt:lpstr>
      <vt:lpstr>Impact en impactmanagement</vt:lpstr>
      <vt:lpstr>Hoe lees je een verandertheorie</vt:lpstr>
      <vt:lpstr>Het gebruik van een verandertheorie</vt:lpstr>
      <vt:lpstr>Context van de verandertheorie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Veerle Lambert</dc:creator>
  <cp:lastModifiedBy>Lara Freeling</cp:lastModifiedBy>
  <cp:revision>3</cp:revision>
  <dcterms:created xsi:type="dcterms:W3CDTF">2020-03-12T14:09:08Z</dcterms:created>
  <dcterms:modified xsi:type="dcterms:W3CDTF">2023-10-11T14:27:06Z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0x010100CCDB605F1656C14EB80CCB0248DFD608</vt:lpwstr>
  </property>
  <property fmtid="{D5CDD505-2E9C-101B-9397-08002B2CF9AE}" pid="3" name="Order">
    <vt:r8>15502100</vt:r8>
  </property>
  <property fmtid="{D5CDD505-2E9C-101B-9397-08002B2CF9AE}" pid="4" name="xd_Signature">
    <vt:bool>false</vt:bool>
  </property>
  <property fmtid="{D5CDD505-2E9C-101B-9397-08002B2CF9AE}" pid="5" name="SharedWithUsers">
    <vt:lpwstr>14;#Berthy Nijhuis;#1484;#Frederike Kuijpers-Moelker;#1518;#Yvette Hazebroek</vt:lpwstr>
  </property>
  <property fmtid="{D5CDD505-2E9C-101B-9397-08002B2CF9AE}" pid="6" name="xd_ProgID">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MediaServiceImageTags">
    <vt:lpwstr/>
  </property>
</Properties>
</file>