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27" r:id="rId2"/>
    <p:sldId id="4930" r:id="rId3"/>
    <p:sldId id="4926" r:id="rId4"/>
    <p:sldId id="4929" r:id="rId5"/>
    <p:sldId id="4928" r:id="rId6"/>
    <p:sldId id="492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B5"/>
    <a:srgbClr val="000000"/>
    <a:srgbClr val="FBAD55"/>
    <a:srgbClr val="355890"/>
    <a:srgbClr val="388A32"/>
    <a:srgbClr val="3A3A3A"/>
    <a:srgbClr val="B7E0FF"/>
    <a:srgbClr val="A13C1E"/>
    <a:srgbClr val="C46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9D833-F9AD-4B1D-9572-7F25F4BC67D5}" v="141" dt="2024-10-09T07:26:41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7" autoAdjust="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80BC-69EE-BF4B-A388-19AF0B85A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2C7FA-CAB4-DE42-BACE-04F505FAF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365A-ADDE-C04E-B324-AEC55632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5B959-0B5D-BB4E-811F-C3209BDF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85FEF-378C-8F49-8000-F179C73C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4445843"/>
      </p:ext>
    </p:extLst>
  </p:cSld>
  <p:clrMapOvr>
    <a:masterClrMapping/>
  </p:clrMapOvr>
  <p:transition spd="slow" advClick="0" advTm="12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B4BD-CA27-8948-A003-5D3EDF08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39B77-A6E5-B544-8481-13BE95826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CAD1-356A-0A40-9453-F5A1ABD6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66E1D-DC0C-1E49-B47F-327753AA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A764-1602-844B-B343-353B01FE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7501450"/>
      </p:ext>
    </p:extLst>
  </p:cSld>
  <p:clrMapOvr>
    <a:masterClrMapping/>
  </p:clrMapOvr>
  <p:transition spd="slow" advClick="0" advTm="12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E5701-0E39-FF40-BEF0-5562A5B27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8A3D3-080A-8348-AC96-7FDD649F3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1841-E8E5-C448-ACE3-51ABBFF6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2BBB-FB39-234A-A549-5DCBB387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BB94-DACF-F345-AECC-B1F041C2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9437783"/>
      </p:ext>
    </p:extLst>
  </p:cSld>
  <p:clrMapOvr>
    <a:masterClrMapping/>
  </p:clrMapOvr>
  <p:transition spd="slow" advClick="0" advTm="12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AF8E-9B2A-8642-B8BB-AEC349E7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3EDD-B7FE-3047-8CB0-75EFF5077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8131-E08E-7849-8385-03B84FFD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F5A0-489C-9045-92B3-E6CE3F0C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A3701-EF9C-B942-9385-EB94398A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0543833"/>
      </p:ext>
    </p:extLst>
  </p:cSld>
  <p:clrMapOvr>
    <a:masterClrMapping/>
  </p:clrMapOvr>
  <p:transition spd="slow" advClick="0" advTm="12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11DA-8A78-A84E-8536-6F41DC5D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E866F-E4A1-6A49-8554-058666312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78BD-979B-B84B-844C-A2E80EB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84F8A-BD28-0F48-8BA0-738227B8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5B6BB-5EA5-904D-A061-58737586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7755832"/>
      </p:ext>
    </p:extLst>
  </p:cSld>
  <p:clrMapOvr>
    <a:masterClrMapping/>
  </p:clrMapOvr>
  <p:transition spd="slow" advClick="0" advTm="12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3C9E-7478-6A4B-B265-5F66ADBC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CA72-F2A1-ED47-BCE9-EA48351EE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256DC-528F-BA46-9772-14B881188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3BF3-E2FD-834A-8C62-DD81E4B1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F4B54-A7B4-894B-BB3A-3F78640D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C77E6-A0DB-A04B-8D1E-3F1B3F6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3565488"/>
      </p:ext>
    </p:extLst>
  </p:cSld>
  <p:clrMapOvr>
    <a:masterClrMapping/>
  </p:clrMapOvr>
  <p:transition spd="slow" advClick="0" advTm="12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C61F-9D67-DE46-97CF-527691CC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15B10-1458-AD45-B356-C6A9805BC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F9700-2805-D840-B6C1-D7BBD231C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E65A9-0334-DE47-A625-CBF491750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C823D-7A77-2B49-BBE5-5BCC3E1B0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9D632D-283A-6C46-9E75-DD507ADF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29B8B-B717-254B-9E36-7736DC31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53992-9ED0-FD4C-A306-EA64F386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5187540"/>
      </p:ext>
    </p:extLst>
  </p:cSld>
  <p:clrMapOvr>
    <a:masterClrMapping/>
  </p:clrMapOvr>
  <p:transition spd="slow" advClick="0" advTm="12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B959-39DB-0E46-903B-362477DA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5466E-24E0-2A4C-A233-41FC98F6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A08A3-EFC1-414A-9D3A-0106B41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F4698-4094-D74C-9207-67038502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2960000"/>
      </p:ext>
    </p:extLst>
  </p:cSld>
  <p:clrMapOvr>
    <a:masterClrMapping/>
  </p:clrMapOvr>
  <p:transition spd="slow" advClick="0" advTm="12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C4C07B-7080-BF43-9E67-FB49667A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AF0E4-42EA-C243-A65F-6DBDC56D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9F190-F5D6-894D-853D-D3BF2663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3810604"/>
      </p:ext>
    </p:extLst>
  </p:cSld>
  <p:clrMapOvr>
    <a:masterClrMapping/>
  </p:clrMapOvr>
  <p:transition spd="slow" advClick="0" advTm="12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F677-10CE-5E4F-A914-F575B045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0F6B-B7F7-104C-A89E-B19C384D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1833C-5077-9E4F-BA96-D10406C01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443EC-60BF-314C-83AE-5E44B1DC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8C947-ACA8-564A-90D4-4987CCF2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7E326-45A5-0D47-A6D8-8F3730AB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4964842"/>
      </p:ext>
    </p:extLst>
  </p:cSld>
  <p:clrMapOvr>
    <a:masterClrMapping/>
  </p:clrMapOvr>
  <p:transition spd="slow" advClick="0" advTm="12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759B-B960-DC43-B1E9-12ABA9C6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AAFA5-ADE5-FD4F-8B2B-29BD51BF4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49408-A647-5F4A-9EDA-CDA2A5B9C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A9C85-C169-6D43-88FF-FD8DCD7F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474A3-7986-4340-8C3B-A2EB9B5A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EB9BA-E6DC-DB4E-A059-28F09C9E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9383156"/>
      </p:ext>
    </p:extLst>
  </p:cSld>
  <p:clrMapOvr>
    <a:masterClrMapping/>
  </p:clrMapOvr>
  <p:transition spd="slow" advClick="0" advTm="12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B16BF-53BD-B447-A209-924769BF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0EB50-02D1-4544-8676-1EF797C2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F38AE-D8C4-AD47-AD7C-5BE60F0EF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3435-424C-164A-950F-3B6ADEC5BBE1}" type="datetimeFigureOut">
              <a:rPr lang="en-NL" smtClean="0"/>
              <a:t>10/29/2024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9EFC-9035-9C4F-B8C2-EB1EB4680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5578-1FD5-D341-8A56-35D272B3F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5BE0C-A454-FA4F-A94C-114DBCDFB16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499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22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CB18DE5-9B49-493A-2FCD-2B0A81E0BC9F}"/>
              </a:ext>
            </a:extLst>
          </p:cNvPr>
          <p:cNvSpPr/>
          <p:nvPr/>
        </p:nvSpPr>
        <p:spPr>
          <a:xfrm>
            <a:off x="-217714" y="79674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ree African Art Wallpaper Downloads, [100+] African Art Wallpapers for  FREE | Wallpapers.com">
            <a:extLst>
              <a:ext uri="{FF2B5EF4-FFF2-40B4-BE49-F238E27FC236}">
                <a16:creationId xmlns:a16="http://schemas.microsoft.com/office/drawing/2014/main" id="{48E741D1-9F8E-FC06-9AC2-63C15C42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t="25211" r="13605" b="25066"/>
          <a:stretch/>
        </p:blipFill>
        <p:spPr bwMode="auto">
          <a:xfrm>
            <a:off x="6096000" y="128677"/>
            <a:ext cx="5524982" cy="66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4E7D8DA-450B-5945-3677-E63312E891C2}"/>
              </a:ext>
            </a:extLst>
          </p:cNvPr>
          <p:cNvSpPr txBox="1"/>
          <p:nvPr/>
        </p:nvSpPr>
        <p:spPr>
          <a:xfrm>
            <a:off x="1250065" y="3299263"/>
            <a:ext cx="89703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600" b="1" i="0" u="none" strike="noStrike" kern="1200" cap="none" spc="0" normalizeH="0" baseline="0" noProof="0" dirty="0">
                <a:ln>
                  <a:noFill/>
                </a:ln>
                <a:solidFill>
                  <a:srgbClr val="EF77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nl-NL" sz="16600" b="1" i="0" u="none" strike="noStrike" kern="1200" cap="none" spc="0" normalizeH="0" baseline="0" noProof="0" dirty="0">
                <a:ln>
                  <a:noFill/>
                </a:ln>
                <a:solidFill>
                  <a:srgbClr val="A13C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nl-NL" sz="16600" b="1" i="0" u="none" strike="noStrike" kern="1200" cap="none" spc="0" normalizeH="0" baseline="0" noProof="0" dirty="0">
                <a:ln>
                  <a:noFill/>
                </a:ln>
                <a:solidFill>
                  <a:srgbClr val="F5801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nl-NL" sz="16600" b="1" i="0" u="none" strike="noStrike" kern="1200" cap="none" spc="0" normalizeH="0" baseline="0" noProof="0" dirty="0">
                <a:ln>
                  <a:noFill/>
                </a:ln>
                <a:solidFill>
                  <a:srgbClr val="6328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nl-NL" sz="16600" b="1" i="0" u="none" strike="noStrike" kern="1200" cap="none" spc="0" normalizeH="0" baseline="0" noProof="0" dirty="0">
                <a:ln>
                  <a:noFill/>
                </a:ln>
                <a:solidFill>
                  <a:srgbClr val="8B36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nl-NL" sz="16600" b="1" i="0" u="none" strike="noStrike" kern="1200" cap="none" spc="0" normalizeH="0" baseline="0" noProof="0" dirty="0">
                <a:ln>
                  <a:noFill/>
                </a:ln>
                <a:solidFill>
                  <a:srgbClr val="F7B1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F7B14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0F2355-32A3-D9E6-068B-BD579EA4249F}"/>
              </a:ext>
            </a:extLst>
          </p:cNvPr>
          <p:cNvSpPr txBox="1"/>
          <p:nvPr/>
        </p:nvSpPr>
        <p:spPr>
          <a:xfrm>
            <a:off x="1250065" y="5097567"/>
            <a:ext cx="8970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srgbClr val="3817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nl-NL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3817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srgbClr val="3817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3817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nl-NL" sz="7200" b="1" i="0" u="none" strike="noStrike" kern="1200" cap="none" spc="0" normalizeH="0" baseline="0" noProof="0" dirty="0">
                <a:ln>
                  <a:noFill/>
                </a:ln>
                <a:solidFill>
                  <a:srgbClr val="38170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 are</a:t>
            </a:r>
            <a:endParaRPr kumimoji="0" lang="nl-NL" sz="1000" b="1" i="0" u="none" strike="noStrike" kern="1200" cap="none" spc="0" normalizeH="0" baseline="0" noProof="0" dirty="0">
              <a:ln>
                <a:noFill/>
              </a:ln>
              <a:solidFill>
                <a:srgbClr val="38170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4511CDD4-EBC1-4D03-EB8F-B9276CF7EF59}"/>
              </a:ext>
            </a:extLst>
          </p:cNvPr>
          <p:cNvGrpSpPr>
            <a:grpSpLocks noChangeAspect="1"/>
          </p:cNvGrpSpPr>
          <p:nvPr/>
        </p:nvGrpSpPr>
        <p:grpSpPr>
          <a:xfrm>
            <a:off x="1427077" y="907345"/>
            <a:ext cx="2433723" cy="2832162"/>
            <a:chOff x="1418520" y="907345"/>
            <a:chExt cx="1887377" cy="2196372"/>
          </a:xfrm>
        </p:grpSpPr>
        <p:pic>
          <p:nvPicPr>
            <p:cNvPr id="9" name="Afbeelding 8" descr="Afbeelding met plein&#10;&#10;Automatisch gegenereerde beschrijving">
              <a:extLst>
                <a:ext uri="{FF2B5EF4-FFF2-40B4-BE49-F238E27FC236}">
                  <a16:creationId xmlns:a16="http://schemas.microsoft.com/office/drawing/2014/main" id="{440D1C85-6354-4B8A-0BAD-DD30E2C7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410" y="940024"/>
              <a:ext cx="1800000" cy="2118584"/>
            </a:xfrm>
            <a:prstGeom prst="rect">
              <a:avLst/>
            </a:prstGeom>
            <a:solidFill>
              <a:srgbClr val="C46321"/>
            </a:solidFill>
            <a:ln w="76200">
              <a:solidFill>
                <a:srgbClr val="A13C1E"/>
              </a:solidFill>
            </a:ln>
          </p:spPr>
        </p:pic>
        <p:pic>
          <p:nvPicPr>
            <p:cNvPr id="10244" name="Picture 4" descr="Babah Tarawally: 'Als je op je tenen moet lopen, maak je geen echte  voetafdruk'">
              <a:extLst>
                <a:ext uri="{FF2B5EF4-FFF2-40B4-BE49-F238E27FC236}">
                  <a16:creationId xmlns:a16="http://schemas.microsoft.com/office/drawing/2014/main" id="{6E21FD27-9FB6-0A78-088E-3D8A9A39A85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9" t="5064" r="34214" b="35862"/>
            <a:stretch/>
          </p:blipFill>
          <p:spPr bwMode="auto">
            <a:xfrm>
              <a:off x="1458410" y="907345"/>
              <a:ext cx="1800000" cy="1800000"/>
            </a:xfrm>
            <a:prstGeom prst="rect">
              <a:avLst/>
            </a:prstGeom>
            <a:noFill/>
            <a:ln w="76200">
              <a:solidFill>
                <a:srgbClr val="A13C1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E7F91A7A-F167-4BAD-C13E-72FDBFA8ED5A}"/>
                </a:ext>
              </a:extLst>
            </p:cNvPr>
            <p:cNvSpPr txBox="1"/>
            <p:nvPr/>
          </p:nvSpPr>
          <p:spPr>
            <a:xfrm>
              <a:off x="1418520" y="2745691"/>
              <a:ext cx="1887377" cy="358026"/>
            </a:xfrm>
            <a:prstGeom prst="rect">
              <a:avLst/>
            </a:prstGeom>
            <a:solidFill>
              <a:srgbClr val="A13C1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Babah</a:t>
              </a:r>
              <a:r>
                <a:rPr kumimoji="0" 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nl-NL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Tarawally</a:t>
              </a:r>
              <a:endPara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826050"/>
      </p:ext>
    </p:extLst>
  </p:cSld>
  <p:clrMapOvr>
    <a:masterClrMapping/>
  </p:clrMapOvr>
  <p:transition spd="slow" advClick="0" advTm="12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CB18DE5-9B49-493A-2FCD-2B0A81E0BC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Sierra Leone map in Africa, Icons showing Sierra Leone location and flags.  23639549 PNG">
            <a:extLst>
              <a:ext uri="{FF2B5EF4-FFF2-40B4-BE49-F238E27FC236}">
                <a16:creationId xmlns:a16="http://schemas.microsoft.com/office/drawing/2014/main" id="{2DADB7AD-BE45-FA59-9B33-92E1868C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7934"/>
            <a:ext cx="6272212" cy="58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3DB3CA0-5A11-FD57-7A29-326F69238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97" y="2387600"/>
            <a:ext cx="3856941" cy="36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0910"/>
      </p:ext>
    </p:extLst>
  </p:cSld>
  <p:clrMapOvr>
    <a:masterClrMapping/>
  </p:clrMapOvr>
  <p:transition spd="slow" advClick="0" advTm="12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F3125D-D9A3-7B26-EEEC-7802EEFA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3527"/>
      </p:ext>
    </p:extLst>
  </p:cSld>
  <p:clrMapOvr>
    <a:masterClrMapping/>
  </p:clrMapOvr>
  <p:transition spd="slow" advClick="0" advTm="12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ratelli Tutti' and the African philosophical and political tradition of  ubuntu - L'Osservatore Romano">
            <a:extLst>
              <a:ext uri="{FF2B5EF4-FFF2-40B4-BE49-F238E27FC236}">
                <a16:creationId xmlns:a16="http://schemas.microsoft.com/office/drawing/2014/main" id="{DB316430-CDCE-0987-D61F-0E0F2A5D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75365"/>
      </p:ext>
    </p:extLst>
  </p:cSld>
  <p:clrMapOvr>
    <a:masterClrMapping/>
  </p:clrMapOvr>
  <p:transition spd="slow" advClick="0" advTm="12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atured Archive Story: Ubuntu - I am because we are | Olive Network">
            <a:extLst>
              <a:ext uri="{FF2B5EF4-FFF2-40B4-BE49-F238E27FC236}">
                <a16:creationId xmlns:a16="http://schemas.microsoft.com/office/drawing/2014/main" id="{3D437764-9D64-8289-A16D-CFEB62BBE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-1"/>
          <a:stretch/>
        </p:blipFill>
        <p:spPr bwMode="auto">
          <a:xfrm>
            <a:off x="-1" y="0"/>
            <a:ext cx="122384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28577"/>
      </p:ext>
    </p:extLst>
  </p:cSld>
  <p:clrMapOvr>
    <a:masterClrMapping/>
  </p:clrMapOvr>
  <p:transition spd="slow" advClick="0" advTm="12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2F00B7E-C3D0-9525-FA70-A18E1EBD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94573"/>
      </p:ext>
    </p:extLst>
  </p:cSld>
  <p:clrMapOvr>
    <a:masterClrMapping/>
  </p:clrMapOvr>
  <p:transition spd="slow" advClick="0" advTm="122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148FB045F354B94EE187054F767E2" ma:contentTypeVersion="18" ma:contentTypeDescription="Een nieuw document maken." ma:contentTypeScope="" ma:versionID="bd9e468f74b48f92181370754bb78f00">
  <xsd:schema xmlns:xsd="http://www.w3.org/2001/XMLSchema" xmlns:xs="http://www.w3.org/2001/XMLSchema" xmlns:p="http://schemas.microsoft.com/office/2006/metadata/properties" xmlns:ns2="af087b84-f0b5-4a4c-8c80-2ed862e27c5f" xmlns:ns3="5556b9f3-1589-4faa-831d-712eac03c9c7" targetNamespace="http://schemas.microsoft.com/office/2006/metadata/properties" ma:root="true" ma:fieldsID="98b6d6a77200611e5bd45e0f1867069b" ns2:_="" ns3:_="">
    <xsd:import namespace="af087b84-f0b5-4a4c-8c80-2ed862e27c5f"/>
    <xsd:import namespace="5556b9f3-1589-4faa-831d-712eac03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87b84-f0b5-4a4c-8c80-2ed862e27c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440edd1-84e1-4ef4-8edb-cdc85359b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6b9f3-1589-4faa-831d-712eac03c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93f0b6-06fa-4c71-b115-279d9fd953a4}" ma:internalName="TaxCatchAll" ma:showField="CatchAllData" ma:web="5556b9f3-1589-4faa-831d-712eac03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087b84-f0b5-4a4c-8c80-2ed862e27c5f">
      <Terms xmlns="http://schemas.microsoft.com/office/infopath/2007/PartnerControls"/>
    </lcf76f155ced4ddcb4097134ff3c332f>
    <TaxCatchAll xmlns="5556b9f3-1589-4faa-831d-712eac03c9c7" xsi:nil="true"/>
  </documentManagement>
</p:properties>
</file>

<file path=customXml/itemProps1.xml><?xml version="1.0" encoding="utf-8"?>
<ds:datastoreItem xmlns:ds="http://schemas.openxmlformats.org/officeDocument/2006/customXml" ds:itemID="{7564F3E8-4F46-4EBB-A8BD-BBFB0F7FFF28}"/>
</file>

<file path=customXml/itemProps2.xml><?xml version="1.0" encoding="utf-8"?>
<ds:datastoreItem xmlns:ds="http://schemas.openxmlformats.org/officeDocument/2006/customXml" ds:itemID="{43F6B47F-7780-47B2-A7C3-9470F14D2858}"/>
</file>

<file path=customXml/itemProps3.xml><?xml version="1.0" encoding="utf-8"?>
<ds:datastoreItem xmlns:ds="http://schemas.openxmlformats.org/officeDocument/2006/customXml" ds:itemID="{27A485CB-CA3D-44AE-9F4E-51E74CF21F0F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</Words>
  <Application>Microsoft Office PowerPoint</Application>
  <PresentationFormat>Breedbeeld</PresentationFormat>
  <Paragraphs>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Hendriks</dc:creator>
  <cp:lastModifiedBy>Michelle Rijbroek-Hoeke</cp:lastModifiedBy>
  <cp:revision>4</cp:revision>
  <dcterms:created xsi:type="dcterms:W3CDTF">2023-06-05T20:08:58Z</dcterms:created>
  <dcterms:modified xsi:type="dcterms:W3CDTF">2024-10-29T13:47:30Z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0x0101009E9148FB045F354B94EE187054F767E2</vt:lpwstr>
  </property>
</Properties>
</file>