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0"/>
  </p:notesMasterIdLst>
  <p:sldIdLst>
    <p:sldId id="256" r:id="rId5"/>
    <p:sldId id="257" r:id="rId6"/>
    <p:sldId id="258" r:id="rId7"/>
    <p:sldId id="259" r:id="rId8"/>
    <p:sldId id="260" r:id="rId9"/>
    <p:sldId id="261" r:id="rId10"/>
    <p:sldId id="271" r:id="rId11"/>
    <p:sldId id="272" r:id="rId12"/>
    <p:sldId id="273" r:id="rId13"/>
    <p:sldId id="265" r:id="rId14"/>
    <p:sldId id="270" r:id="rId15"/>
    <p:sldId id="269" r:id="rId16"/>
    <p:sldId id="268" r:id="rId17"/>
    <p:sldId id="267" r:id="rId18"/>
    <p:sldId id="266" r:id="rId19"/>
    <p:sldId id="274" r:id="rId20"/>
    <p:sldId id="262" r:id="rId21"/>
    <p:sldId id="263" r:id="rId22"/>
    <p:sldId id="264" r:id="rId23"/>
    <p:sldId id="275" r:id="rId24"/>
    <p:sldId id="276" r:id="rId25"/>
    <p:sldId id="277" r:id="rId26"/>
    <p:sldId id="278" r:id="rId27"/>
    <p:sldId id="279" r:id="rId28"/>
    <p:sldId id="280" r:id="rId29"/>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547003-C533-472A-AAE8-881DC33C96F9}" v="50" dt="2024-12-09T14:16:14.24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774" y="84"/>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16923F47-7525-4AF9-8CC7-CA7121B5ED79}" type="datetimeFigureOut">
              <a:rPr lang="nl-NL" smtClean="0"/>
              <a:t>9-12-2024</a:t>
            </a:fld>
            <a:endParaRPr lang="nl-NL"/>
          </a:p>
        </p:txBody>
      </p:sp>
      <p:sp>
        <p:nvSpPr>
          <p:cNvPr id="4" name="Tijdelijke aanduiding voor dia-afbeelding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BBD2BB55-FFEA-47B1-A93D-859F0954AD96}" type="slidenum">
              <a:rPr lang="nl-NL" smtClean="0"/>
              <a:t>‹nr.›</a:t>
            </a:fld>
            <a:endParaRPr lang="nl-NL"/>
          </a:p>
        </p:txBody>
      </p:sp>
    </p:spTree>
    <p:extLst>
      <p:ext uri="{BB962C8B-B14F-4D97-AF65-F5344CB8AC3E}">
        <p14:creationId xmlns:p14="http://schemas.microsoft.com/office/powerpoint/2010/main" val="3910921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6E7B08C3-FFED-45C9-8C62-7194850DA830}" type="slidenum">
              <a:rPr lang="nl-NL" smtClean="0"/>
              <a:t>9</a:t>
            </a:fld>
            <a:endParaRPr lang="nl-NL"/>
          </a:p>
        </p:txBody>
      </p:sp>
    </p:spTree>
    <p:extLst>
      <p:ext uri="{BB962C8B-B14F-4D97-AF65-F5344CB8AC3E}">
        <p14:creationId xmlns:p14="http://schemas.microsoft.com/office/powerpoint/2010/main" val="2961296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6E7B08C3-FFED-45C9-8C62-7194850DA830}" type="slidenum">
              <a:rPr lang="nl-NL" smtClean="0"/>
              <a:t>14</a:t>
            </a:fld>
            <a:endParaRPr lang="nl-NL"/>
          </a:p>
        </p:txBody>
      </p:sp>
    </p:spTree>
    <p:extLst>
      <p:ext uri="{BB962C8B-B14F-4D97-AF65-F5344CB8AC3E}">
        <p14:creationId xmlns:p14="http://schemas.microsoft.com/office/powerpoint/2010/main" val="2910300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6E7B08C3-FFED-45C9-8C62-7194850DA830}" type="slidenum">
              <a:rPr lang="nl-NL" smtClean="0"/>
              <a:t>19</a:t>
            </a:fld>
            <a:endParaRPr lang="nl-NL"/>
          </a:p>
        </p:txBody>
      </p:sp>
    </p:spTree>
    <p:extLst>
      <p:ext uri="{BB962C8B-B14F-4D97-AF65-F5344CB8AC3E}">
        <p14:creationId xmlns:p14="http://schemas.microsoft.com/office/powerpoint/2010/main" val="1275117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A94B3-45FE-7295-0B18-326B3E7CB4B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218F0C5-BA24-265C-B26B-809B2A2CA95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641D691-489C-610B-6170-4CFF920C605A}"/>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491FA57E-DB5A-C2B4-7B0B-6E6F11D6C78E}"/>
              </a:ext>
            </a:extLst>
          </p:cNvPr>
          <p:cNvSpPr>
            <a:spLocks noGrp="1"/>
          </p:cNvSpPr>
          <p:nvPr>
            <p:ph type="sldNum" sz="quarter" idx="5"/>
          </p:nvPr>
        </p:nvSpPr>
        <p:spPr/>
        <p:txBody>
          <a:bodyPr/>
          <a:lstStyle/>
          <a:p>
            <a:fld id="{6E7B08C3-FFED-45C9-8C62-7194850DA830}" type="slidenum">
              <a:rPr lang="nl-NL" smtClean="0"/>
              <a:t>24</a:t>
            </a:fld>
            <a:endParaRPr lang="nl-NL"/>
          </a:p>
        </p:txBody>
      </p:sp>
    </p:spTree>
    <p:extLst>
      <p:ext uri="{BB962C8B-B14F-4D97-AF65-F5344CB8AC3E}">
        <p14:creationId xmlns:p14="http://schemas.microsoft.com/office/powerpoint/2010/main" val="1268016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sz="6400" b="0" i="0">
                <a:solidFill>
                  <a:srgbClr val="39373A"/>
                </a:solidFill>
                <a:latin typeface="Calibri"/>
                <a:cs typeface="Calibri"/>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sz="2450" b="1" i="0">
                <a:solidFill>
                  <a:srgbClr val="39373A"/>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transition spd="slow" advClick="0" advTm="1000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400" b="0" i="0">
                <a:solidFill>
                  <a:srgbClr val="39373A"/>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450" b="1" i="0">
                <a:solidFill>
                  <a:srgbClr val="39373A"/>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transition spd="slow" advClick="0" advTm="10000">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400" b="0" i="0">
                <a:solidFill>
                  <a:srgbClr val="39373A"/>
                </a:solidFill>
                <a:latin typeface="Calibri"/>
                <a:cs typeface="Calibri"/>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793253" y="2457379"/>
            <a:ext cx="8685530" cy="6736080"/>
          </a:xfrm>
          <a:prstGeom prst="rect">
            <a:avLst/>
          </a:prstGeom>
        </p:spPr>
        <p:txBody>
          <a:bodyPr wrap="square" lIns="0" tIns="0" rIns="0" bIns="0">
            <a:spAutoFit/>
          </a:bodyPr>
          <a:lstStyle>
            <a:lvl1pPr>
              <a:defRPr sz="2450" b="1" i="0">
                <a:solidFill>
                  <a:srgbClr val="39373A"/>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transition spd="slow" advClick="0" advTm="1000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400" b="0" i="0">
                <a:solidFill>
                  <a:srgbClr val="39373A"/>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transition spd="slow" advClick="0" advTm="1000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transition spd="slow" advClick="0" advTm="10000">
    <p:pull/>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5235" y="1926642"/>
            <a:ext cx="20093940" cy="9377045"/>
          </a:xfrm>
          <a:custGeom>
            <a:avLst/>
            <a:gdLst/>
            <a:ahLst/>
            <a:cxnLst/>
            <a:rect l="l" t="t" r="r" b="b"/>
            <a:pathLst>
              <a:path w="20093940" h="9377045">
                <a:moveTo>
                  <a:pt x="20093629" y="0"/>
                </a:moveTo>
                <a:lnTo>
                  <a:pt x="0" y="0"/>
                </a:lnTo>
                <a:lnTo>
                  <a:pt x="0" y="9376677"/>
                </a:lnTo>
                <a:lnTo>
                  <a:pt x="20093629" y="9376677"/>
                </a:lnTo>
                <a:lnTo>
                  <a:pt x="20093629" y="0"/>
                </a:lnTo>
                <a:close/>
              </a:path>
            </a:pathLst>
          </a:custGeom>
          <a:solidFill>
            <a:srgbClr val="FDE5D1"/>
          </a:solidFill>
        </p:spPr>
        <p:txBody>
          <a:bodyPr wrap="square" lIns="0" tIns="0" rIns="0" bIns="0" rtlCol="0"/>
          <a:lstStyle/>
          <a:p>
            <a:endParaRPr/>
          </a:p>
        </p:txBody>
      </p:sp>
      <p:sp>
        <p:nvSpPr>
          <p:cNvPr id="2" name="Holder 2"/>
          <p:cNvSpPr>
            <a:spLocks noGrp="1"/>
          </p:cNvSpPr>
          <p:nvPr>
            <p:ph type="title"/>
          </p:nvPr>
        </p:nvSpPr>
        <p:spPr>
          <a:xfrm>
            <a:off x="762145" y="445078"/>
            <a:ext cx="15509240" cy="1005840"/>
          </a:xfrm>
          <a:prstGeom prst="rect">
            <a:avLst/>
          </a:prstGeom>
        </p:spPr>
        <p:txBody>
          <a:bodyPr wrap="square" lIns="0" tIns="0" rIns="0" bIns="0">
            <a:spAutoFit/>
          </a:bodyPr>
          <a:lstStyle>
            <a:lvl1pPr>
              <a:defRPr sz="6400" b="0" i="0">
                <a:solidFill>
                  <a:srgbClr val="39373A"/>
                </a:solidFill>
                <a:latin typeface="Calibri"/>
                <a:cs typeface="Calibri"/>
              </a:defRPr>
            </a:lvl1pPr>
          </a:lstStyle>
          <a:p>
            <a:endParaRPr/>
          </a:p>
        </p:txBody>
      </p:sp>
      <p:sp>
        <p:nvSpPr>
          <p:cNvPr id="3" name="Holder 3"/>
          <p:cNvSpPr>
            <a:spLocks noGrp="1"/>
          </p:cNvSpPr>
          <p:nvPr>
            <p:ph type="body" idx="1"/>
          </p:nvPr>
        </p:nvSpPr>
        <p:spPr>
          <a:xfrm>
            <a:off x="824970" y="2446291"/>
            <a:ext cx="8776970" cy="7310120"/>
          </a:xfrm>
          <a:prstGeom prst="rect">
            <a:avLst/>
          </a:prstGeom>
        </p:spPr>
        <p:txBody>
          <a:bodyPr wrap="square" lIns="0" tIns="0" rIns="0" bIns="0">
            <a:spAutoFit/>
          </a:bodyPr>
          <a:lstStyle>
            <a:lvl1pPr>
              <a:defRPr sz="2450" b="1" i="0">
                <a:solidFill>
                  <a:srgbClr val="39373A"/>
                </a:solidFill>
                <a:latin typeface="Arial"/>
                <a:cs typeface="Arial"/>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12/9/2024</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‹nr.›</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slow" advClick="0" advTm="10000">
    <p:pull/>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hyperlink" Target="https://visio.org/professional/expertise/onderzoeken/lezen/projectpagina-leesplezier/" TargetMode="External"/><Relationship Id="rId2" Type="http://schemas.openxmlformats.org/officeDocument/2006/relationships/hyperlink" Target="https://www.leraar24.nl/50985/wat-betekent-lesgeven-op-een-cluster-1-school/"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vhz-online.nl/voorlezen-ervaren-met-al-je-zintuigen" TargetMode="External"/><Relationship Id="rId2" Type="http://schemas.openxmlformats.org/officeDocument/2006/relationships/hyperlink" Target="https://www.onderwijskennis.nl/themas/taal-en-lezen-in-het-speciaal-onderwijs" TargetMode="External"/><Relationship Id="rId1" Type="http://schemas.openxmlformats.org/officeDocument/2006/relationships/slideLayout" Target="../slideLayouts/slideLayout2.xml"/><Relationship Id="rId4" Type="http://schemas.openxmlformats.org/officeDocument/2006/relationships/hyperlink" Target="https://www.kentalis.nl/wetenschappelijk-onderzoek/communicatie-stimuleren-zintuigenverhalen"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www.kennisrotonde.nl/vraag-en-antwoord/verantwoord-leesonderwijs-sbo?utm_source=chatgpt.com" TargetMode="External"/><Relationship Id="rId7" Type="http://schemas.openxmlformats.org/officeDocument/2006/relationships/hyperlink" Target="https://www.ocwincijfers.nl/themas/passend-onderwijs/leerlingaantallen" TargetMode="External"/><Relationship Id="rId2" Type="http://schemas.openxmlformats.org/officeDocument/2006/relationships/hyperlink" Target="https://www.nro.nl/sites/nro/files/media-files/technisch_rapport_peil.onderwijs_leesvaardigheid_einde_speciaal_basisonderwijs_2021.pdf?utm_source=chatgpt.com" TargetMode="External"/><Relationship Id="rId1" Type="http://schemas.openxmlformats.org/officeDocument/2006/relationships/slideLayout" Target="../slideLayouts/slideLayout2.xml"/><Relationship Id="rId6" Type="http://schemas.openxmlformats.org/officeDocument/2006/relationships/hyperlink" Target="https://www.nji.nl/cijfers/speciaal-basisonderwijs-sbos-sbao" TargetMode="External"/><Relationship Id="rId5" Type="http://schemas.openxmlformats.org/officeDocument/2006/relationships/hyperlink" Target="https://www.cbs.nl/nl-nl/cijfers/detail/71478ned" TargetMode="External"/><Relationship Id="rId4" Type="http://schemas.openxmlformats.org/officeDocument/2006/relationships/hyperlink" Target="https://www.researchgate.net/publication/264971826_Powerful_Libraries_Make_Powerful_Learners_The_Illinois_Study"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0" y="0"/>
            <a:ext cx="20104100" cy="11308556"/>
          </a:xfrm>
          <a:prstGeom prst="rect">
            <a:avLst/>
          </a:prstGeom>
        </p:spPr>
      </p:pic>
      <p:sp>
        <p:nvSpPr>
          <p:cNvPr id="5" name="object 5"/>
          <p:cNvSpPr txBox="1"/>
          <p:nvPr/>
        </p:nvSpPr>
        <p:spPr>
          <a:xfrm>
            <a:off x="564871" y="10450741"/>
            <a:ext cx="2011045" cy="338455"/>
          </a:xfrm>
          <a:prstGeom prst="rect">
            <a:avLst/>
          </a:prstGeom>
        </p:spPr>
        <p:txBody>
          <a:bodyPr vert="horz" wrap="square" lIns="0" tIns="12700" rIns="0" bIns="0" rtlCol="0">
            <a:spAutoFit/>
          </a:bodyPr>
          <a:lstStyle/>
          <a:p>
            <a:pPr marL="12700">
              <a:lnSpc>
                <a:spcPct val="100000"/>
              </a:lnSpc>
              <a:spcBef>
                <a:spcPts val="100"/>
              </a:spcBef>
            </a:pPr>
            <a:r>
              <a:rPr sz="2050" b="1" spc="-10">
                <a:solidFill>
                  <a:srgbClr val="FFFFFF"/>
                </a:solidFill>
                <a:latin typeface="Arial"/>
                <a:cs typeface="Arial"/>
              </a:rPr>
              <a:t>debibliotheek.nl</a:t>
            </a:r>
            <a:endParaRPr sz="2050">
              <a:latin typeface="Arial"/>
              <a:cs typeface="Arial"/>
            </a:endParaRPr>
          </a:p>
        </p:txBody>
      </p:sp>
      <p:grpSp>
        <p:nvGrpSpPr>
          <p:cNvPr id="6" name="object 6"/>
          <p:cNvGrpSpPr/>
          <p:nvPr/>
        </p:nvGrpSpPr>
        <p:grpSpPr>
          <a:xfrm>
            <a:off x="6575463" y="340816"/>
            <a:ext cx="12954635" cy="10396220"/>
            <a:chOff x="6575463" y="340816"/>
            <a:chExt cx="12954635" cy="10396220"/>
          </a:xfrm>
        </p:grpSpPr>
        <p:pic>
          <p:nvPicPr>
            <p:cNvPr id="7" name="object 7"/>
            <p:cNvPicPr/>
            <p:nvPr/>
          </p:nvPicPr>
          <p:blipFill>
            <a:blip r:embed="rId3" cstate="print"/>
            <a:stretch>
              <a:fillRect/>
            </a:stretch>
          </p:blipFill>
          <p:spPr>
            <a:xfrm>
              <a:off x="17686466" y="10528426"/>
              <a:ext cx="191334" cy="208234"/>
            </a:xfrm>
            <a:prstGeom prst="rect">
              <a:avLst/>
            </a:prstGeom>
          </p:spPr>
        </p:pic>
        <p:pic>
          <p:nvPicPr>
            <p:cNvPr id="8" name="object 8"/>
            <p:cNvPicPr/>
            <p:nvPr/>
          </p:nvPicPr>
          <p:blipFill>
            <a:blip r:embed="rId4" cstate="print"/>
            <a:stretch>
              <a:fillRect/>
            </a:stretch>
          </p:blipFill>
          <p:spPr>
            <a:xfrm>
              <a:off x="18287968" y="10528428"/>
              <a:ext cx="173188" cy="208234"/>
            </a:xfrm>
            <a:prstGeom prst="rect">
              <a:avLst/>
            </a:prstGeom>
          </p:spPr>
        </p:pic>
        <p:pic>
          <p:nvPicPr>
            <p:cNvPr id="9" name="object 9"/>
            <p:cNvPicPr/>
            <p:nvPr/>
          </p:nvPicPr>
          <p:blipFill>
            <a:blip r:embed="rId5" cstate="print"/>
            <a:stretch>
              <a:fillRect/>
            </a:stretch>
          </p:blipFill>
          <p:spPr>
            <a:xfrm>
              <a:off x="18495457" y="10528428"/>
              <a:ext cx="173188" cy="208234"/>
            </a:xfrm>
            <a:prstGeom prst="rect">
              <a:avLst/>
            </a:prstGeom>
          </p:spPr>
        </p:pic>
        <p:pic>
          <p:nvPicPr>
            <p:cNvPr id="10" name="object 10"/>
            <p:cNvPicPr/>
            <p:nvPr/>
          </p:nvPicPr>
          <p:blipFill>
            <a:blip r:embed="rId6" cstate="print"/>
            <a:stretch>
              <a:fillRect/>
            </a:stretch>
          </p:blipFill>
          <p:spPr>
            <a:xfrm>
              <a:off x="16603377" y="10528428"/>
              <a:ext cx="173209" cy="208234"/>
            </a:xfrm>
            <a:prstGeom prst="rect">
              <a:avLst/>
            </a:prstGeom>
          </p:spPr>
        </p:pic>
        <p:sp>
          <p:nvSpPr>
            <p:cNvPr id="11" name="object 11"/>
            <p:cNvSpPr/>
            <p:nvPr/>
          </p:nvSpPr>
          <p:spPr>
            <a:xfrm>
              <a:off x="16372002" y="10437577"/>
              <a:ext cx="1275080" cy="299720"/>
            </a:xfrm>
            <a:custGeom>
              <a:avLst/>
              <a:gdLst/>
              <a:ahLst/>
              <a:cxnLst/>
              <a:rect l="l" t="t" r="r" b="b"/>
              <a:pathLst>
                <a:path w="1275080" h="299720">
                  <a:moveTo>
                    <a:pt x="211912" y="271564"/>
                  </a:moveTo>
                  <a:lnTo>
                    <a:pt x="210527" y="268363"/>
                  </a:lnTo>
                  <a:lnTo>
                    <a:pt x="207822" y="265506"/>
                  </a:lnTo>
                  <a:lnTo>
                    <a:pt x="206082" y="263639"/>
                  </a:lnTo>
                  <a:lnTo>
                    <a:pt x="202755" y="262001"/>
                  </a:lnTo>
                  <a:lnTo>
                    <a:pt x="177393" y="262001"/>
                  </a:lnTo>
                  <a:lnTo>
                    <a:pt x="177393" y="125869"/>
                  </a:lnTo>
                  <a:lnTo>
                    <a:pt x="177393" y="93256"/>
                  </a:lnTo>
                  <a:lnTo>
                    <a:pt x="177393" y="4533"/>
                  </a:lnTo>
                  <a:lnTo>
                    <a:pt x="173329" y="482"/>
                  </a:lnTo>
                  <a:lnTo>
                    <a:pt x="113893" y="698"/>
                  </a:lnTo>
                  <a:lnTo>
                    <a:pt x="110718" y="698"/>
                  </a:lnTo>
                  <a:lnTo>
                    <a:pt x="107823" y="1943"/>
                  </a:lnTo>
                  <a:lnTo>
                    <a:pt x="102933" y="6426"/>
                  </a:lnTo>
                  <a:lnTo>
                    <a:pt x="101231" y="9918"/>
                  </a:lnTo>
                  <a:lnTo>
                    <a:pt x="101231" y="25590"/>
                  </a:lnTo>
                  <a:lnTo>
                    <a:pt x="102895" y="29044"/>
                  </a:lnTo>
                  <a:lnTo>
                    <a:pt x="107759" y="33540"/>
                  </a:lnTo>
                  <a:lnTo>
                    <a:pt x="110934" y="34975"/>
                  </a:lnTo>
                  <a:lnTo>
                    <a:pt x="134861" y="34975"/>
                  </a:lnTo>
                  <a:lnTo>
                    <a:pt x="134861" y="93256"/>
                  </a:lnTo>
                  <a:lnTo>
                    <a:pt x="134861" y="129489"/>
                  </a:lnTo>
                  <a:lnTo>
                    <a:pt x="134861" y="194310"/>
                  </a:lnTo>
                  <a:lnTo>
                    <a:pt x="131102" y="219265"/>
                  </a:lnTo>
                  <a:lnTo>
                    <a:pt x="121399" y="241528"/>
                  </a:lnTo>
                  <a:lnTo>
                    <a:pt x="106070" y="257517"/>
                  </a:lnTo>
                  <a:lnTo>
                    <a:pt x="85420" y="263639"/>
                  </a:lnTo>
                  <a:lnTo>
                    <a:pt x="67627" y="259486"/>
                  </a:lnTo>
                  <a:lnTo>
                    <a:pt x="55194" y="247332"/>
                  </a:lnTo>
                  <a:lnTo>
                    <a:pt x="47891" y="227622"/>
                  </a:lnTo>
                  <a:lnTo>
                    <a:pt x="45516" y="200799"/>
                  </a:lnTo>
                  <a:lnTo>
                    <a:pt x="49707" y="166331"/>
                  </a:lnTo>
                  <a:lnTo>
                    <a:pt x="61480" y="143103"/>
                  </a:lnTo>
                  <a:lnTo>
                    <a:pt x="79679" y="129997"/>
                  </a:lnTo>
                  <a:lnTo>
                    <a:pt x="103111" y="125869"/>
                  </a:lnTo>
                  <a:lnTo>
                    <a:pt x="110959" y="126098"/>
                  </a:lnTo>
                  <a:lnTo>
                    <a:pt x="118833" y="126784"/>
                  </a:lnTo>
                  <a:lnTo>
                    <a:pt x="126796" y="127914"/>
                  </a:lnTo>
                  <a:lnTo>
                    <a:pt x="134861" y="129489"/>
                  </a:lnTo>
                  <a:lnTo>
                    <a:pt x="134861" y="93256"/>
                  </a:lnTo>
                  <a:lnTo>
                    <a:pt x="119341" y="92151"/>
                  </a:lnTo>
                  <a:lnTo>
                    <a:pt x="111975" y="91782"/>
                  </a:lnTo>
                  <a:lnTo>
                    <a:pt x="104724" y="91643"/>
                  </a:lnTo>
                  <a:lnTo>
                    <a:pt x="61010" y="99644"/>
                  </a:lnTo>
                  <a:lnTo>
                    <a:pt x="28054" y="122415"/>
                  </a:lnTo>
                  <a:lnTo>
                    <a:pt x="7251" y="158102"/>
                  </a:lnTo>
                  <a:lnTo>
                    <a:pt x="0" y="204838"/>
                  </a:lnTo>
                  <a:lnTo>
                    <a:pt x="4610" y="244043"/>
                  </a:lnTo>
                  <a:lnTo>
                    <a:pt x="18440" y="273723"/>
                  </a:lnTo>
                  <a:lnTo>
                    <a:pt x="41478" y="292519"/>
                  </a:lnTo>
                  <a:lnTo>
                    <a:pt x="73723" y="299097"/>
                  </a:lnTo>
                  <a:lnTo>
                    <a:pt x="93205" y="296684"/>
                  </a:lnTo>
                  <a:lnTo>
                    <a:pt x="110096" y="289877"/>
                  </a:lnTo>
                  <a:lnTo>
                    <a:pt x="124079" y="279273"/>
                  </a:lnTo>
                  <a:lnTo>
                    <a:pt x="134861" y="265506"/>
                  </a:lnTo>
                  <a:lnTo>
                    <a:pt x="134861" y="292074"/>
                  </a:lnTo>
                  <a:lnTo>
                    <a:pt x="138912" y="296176"/>
                  </a:lnTo>
                  <a:lnTo>
                    <a:pt x="202057" y="296176"/>
                  </a:lnTo>
                  <a:lnTo>
                    <a:pt x="204647" y="295135"/>
                  </a:lnTo>
                  <a:lnTo>
                    <a:pt x="206794" y="293484"/>
                  </a:lnTo>
                  <a:lnTo>
                    <a:pt x="209867" y="291058"/>
                  </a:lnTo>
                  <a:lnTo>
                    <a:pt x="211912" y="287286"/>
                  </a:lnTo>
                  <a:lnTo>
                    <a:pt x="211912" y="271564"/>
                  </a:lnTo>
                  <a:close/>
                </a:path>
                <a:path w="1275080" h="299720">
                  <a:moveTo>
                    <a:pt x="1063282" y="185102"/>
                  </a:moveTo>
                  <a:lnTo>
                    <a:pt x="1058456" y="144881"/>
                  </a:lnTo>
                  <a:lnTo>
                    <a:pt x="1049718" y="126707"/>
                  </a:lnTo>
                  <a:lnTo>
                    <a:pt x="1049426" y="126085"/>
                  </a:lnTo>
                  <a:lnTo>
                    <a:pt x="1044257" y="115316"/>
                  </a:lnTo>
                  <a:lnTo>
                    <a:pt x="1021143" y="97078"/>
                  </a:lnTo>
                  <a:lnTo>
                    <a:pt x="1018171" y="96494"/>
                  </a:lnTo>
                  <a:lnTo>
                    <a:pt x="1018171" y="189090"/>
                  </a:lnTo>
                  <a:lnTo>
                    <a:pt x="1013929" y="223596"/>
                  </a:lnTo>
                  <a:lnTo>
                    <a:pt x="1002055" y="246837"/>
                  </a:lnTo>
                  <a:lnTo>
                    <a:pt x="983716" y="260032"/>
                  </a:lnTo>
                  <a:lnTo>
                    <a:pt x="983348" y="260032"/>
                  </a:lnTo>
                  <a:lnTo>
                    <a:pt x="960551" y="264058"/>
                  </a:lnTo>
                  <a:lnTo>
                    <a:pt x="951395" y="263829"/>
                  </a:lnTo>
                  <a:lnTo>
                    <a:pt x="943140" y="263105"/>
                  </a:lnTo>
                  <a:lnTo>
                    <a:pt x="935647" y="261848"/>
                  </a:lnTo>
                  <a:lnTo>
                    <a:pt x="928751" y="260032"/>
                  </a:lnTo>
                  <a:lnTo>
                    <a:pt x="928751" y="198018"/>
                  </a:lnTo>
                  <a:lnTo>
                    <a:pt x="931964" y="172593"/>
                  </a:lnTo>
                  <a:lnTo>
                    <a:pt x="941438" y="149669"/>
                  </a:lnTo>
                  <a:lnTo>
                    <a:pt x="956957" y="133096"/>
                  </a:lnTo>
                  <a:lnTo>
                    <a:pt x="978293" y="126707"/>
                  </a:lnTo>
                  <a:lnTo>
                    <a:pt x="995908" y="130797"/>
                  </a:lnTo>
                  <a:lnTo>
                    <a:pt x="1008341" y="142811"/>
                  </a:lnTo>
                  <a:lnTo>
                    <a:pt x="1015733" y="162369"/>
                  </a:lnTo>
                  <a:lnTo>
                    <a:pt x="1018171" y="189090"/>
                  </a:lnTo>
                  <a:lnTo>
                    <a:pt x="1018171" y="96494"/>
                  </a:lnTo>
                  <a:lnTo>
                    <a:pt x="989571" y="90855"/>
                  </a:lnTo>
                  <a:lnTo>
                    <a:pt x="970165" y="93294"/>
                  </a:lnTo>
                  <a:lnTo>
                    <a:pt x="953147" y="100317"/>
                  </a:lnTo>
                  <a:lnTo>
                    <a:pt x="939076" y="111404"/>
                  </a:lnTo>
                  <a:lnTo>
                    <a:pt x="928509" y="126085"/>
                  </a:lnTo>
                  <a:lnTo>
                    <a:pt x="928458" y="4064"/>
                  </a:lnTo>
                  <a:lnTo>
                    <a:pt x="924407" y="0"/>
                  </a:lnTo>
                  <a:lnTo>
                    <a:pt x="860856" y="0"/>
                  </a:lnTo>
                  <a:lnTo>
                    <a:pt x="857986" y="1270"/>
                  </a:lnTo>
                  <a:lnTo>
                    <a:pt x="855700" y="3276"/>
                  </a:lnTo>
                  <a:lnTo>
                    <a:pt x="853046" y="5727"/>
                  </a:lnTo>
                  <a:lnTo>
                    <a:pt x="851331" y="9220"/>
                  </a:lnTo>
                  <a:lnTo>
                    <a:pt x="851331" y="24942"/>
                  </a:lnTo>
                  <a:lnTo>
                    <a:pt x="853020" y="28409"/>
                  </a:lnTo>
                  <a:lnTo>
                    <a:pt x="855649" y="30822"/>
                  </a:lnTo>
                  <a:lnTo>
                    <a:pt x="857872" y="32905"/>
                  </a:lnTo>
                  <a:lnTo>
                    <a:pt x="860806" y="34213"/>
                  </a:lnTo>
                  <a:lnTo>
                    <a:pt x="885482" y="34213"/>
                  </a:lnTo>
                  <a:lnTo>
                    <a:pt x="885532" y="90855"/>
                  </a:lnTo>
                  <a:lnTo>
                    <a:pt x="885609" y="162369"/>
                  </a:lnTo>
                  <a:lnTo>
                    <a:pt x="885736" y="281698"/>
                  </a:lnTo>
                  <a:lnTo>
                    <a:pt x="885215" y="286677"/>
                  </a:lnTo>
                  <a:lnTo>
                    <a:pt x="888847" y="291185"/>
                  </a:lnTo>
                  <a:lnTo>
                    <a:pt x="893826" y="291693"/>
                  </a:lnTo>
                  <a:lnTo>
                    <a:pt x="895184" y="292100"/>
                  </a:lnTo>
                  <a:lnTo>
                    <a:pt x="909370" y="294792"/>
                  </a:lnTo>
                  <a:lnTo>
                    <a:pt x="924064" y="296735"/>
                  </a:lnTo>
                  <a:lnTo>
                    <a:pt x="939749" y="297891"/>
                  </a:lnTo>
                  <a:lnTo>
                    <a:pt x="956906" y="298284"/>
                  </a:lnTo>
                  <a:lnTo>
                    <a:pt x="1001750" y="290334"/>
                  </a:lnTo>
                  <a:lnTo>
                    <a:pt x="1035189" y="267677"/>
                  </a:lnTo>
                  <a:lnTo>
                    <a:pt x="1037297" y="264058"/>
                  </a:lnTo>
                  <a:lnTo>
                    <a:pt x="1056068" y="232016"/>
                  </a:lnTo>
                  <a:lnTo>
                    <a:pt x="1063282" y="185102"/>
                  </a:lnTo>
                  <a:close/>
                </a:path>
                <a:path w="1275080" h="299720">
                  <a:moveTo>
                    <a:pt x="1156309" y="291007"/>
                  </a:moveTo>
                  <a:lnTo>
                    <a:pt x="1156296" y="4064"/>
                  </a:lnTo>
                  <a:lnTo>
                    <a:pt x="1152220" y="0"/>
                  </a:lnTo>
                  <a:lnTo>
                    <a:pt x="1088669" y="0"/>
                  </a:lnTo>
                  <a:lnTo>
                    <a:pt x="1085786" y="1282"/>
                  </a:lnTo>
                  <a:lnTo>
                    <a:pt x="1080871" y="5727"/>
                  </a:lnTo>
                  <a:lnTo>
                    <a:pt x="1079233" y="9042"/>
                  </a:lnTo>
                  <a:lnTo>
                    <a:pt x="1079144" y="24955"/>
                  </a:lnTo>
                  <a:lnTo>
                    <a:pt x="1080820" y="28422"/>
                  </a:lnTo>
                  <a:lnTo>
                    <a:pt x="1083462" y="30810"/>
                  </a:lnTo>
                  <a:lnTo>
                    <a:pt x="1085697" y="32905"/>
                  </a:lnTo>
                  <a:lnTo>
                    <a:pt x="1088631" y="34213"/>
                  </a:lnTo>
                  <a:lnTo>
                    <a:pt x="1112989" y="34213"/>
                  </a:lnTo>
                  <a:lnTo>
                    <a:pt x="1112634" y="286016"/>
                  </a:lnTo>
                  <a:lnTo>
                    <a:pt x="1112659" y="291007"/>
                  </a:lnTo>
                  <a:lnTo>
                    <a:pt x="1116749" y="295071"/>
                  </a:lnTo>
                  <a:lnTo>
                    <a:pt x="1152258" y="295071"/>
                  </a:lnTo>
                  <a:lnTo>
                    <a:pt x="1156309" y="291007"/>
                  </a:lnTo>
                  <a:close/>
                </a:path>
                <a:path w="1275080" h="299720">
                  <a:moveTo>
                    <a:pt x="1274991" y="38074"/>
                  </a:moveTo>
                  <a:lnTo>
                    <a:pt x="1272794" y="27393"/>
                  </a:lnTo>
                  <a:lnTo>
                    <a:pt x="1266825" y="18821"/>
                  </a:lnTo>
                  <a:lnTo>
                    <a:pt x="1257985" y="13119"/>
                  </a:lnTo>
                  <a:lnTo>
                    <a:pt x="1247190" y="11061"/>
                  </a:lnTo>
                  <a:lnTo>
                    <a:pt x="1236624" y="13182"/>
                  </a:lnTo>
                  <a:lnTo>
                    <a:pt x="1227899" y="18973"/>
                  </a:lnTo>
                  <a:lnTo>
                    <a:pt x="1221968" y="27559"/>
                  </a:lnTo>
                  <a:lnTo>
                    <a:pt x="1219784" y="38074"/>
                  </a:lnTo>
                  <a:lnTo>
                    <a:pt x="1221968" y="48577"/>
                  </a:lnTo>
                  <a:lnTo>
                    <a:pt x="1227899" y="57150"/>
                  </a:lnTo>
                  <a:lnTo>
                    <a:pt x="1236624" y="62928"/>
                  </a:lnTo>
                  <a:lnTo>
                    <a:pt x="1247190" y="65049"/>
                  </a:lnTo>
                  <a:lnTo>
                    <a:pt x="1257985" y="62928"/>
                  </a:lnTo>
                  <a:lnTo>
                    <a:pt x="1266825" y="57150"/>
                  </a:lnTo>
                  <a:lnTo>
                    <a:pt x="1272794" y="48577"/>
                  </a:lnTo>
                  <a:lnTo>
                    <a:pt x="1274991" y="38074"/>
                  </a:lnTo>
                  <a:close/>
                </a:path>
              </a:pathLst>
            </a:custGeom>
            <a:solidFill>
              <a:srgbClr val="FFFFFF"/>
            </a:solidFill>
          </p:spPr>
          <p:txBody>
            <a:bodyPr wrap="square" lIns="0" tIns="0" rIns="0" bIns="0" rtlCol="0"/>
            <a:lstStyle/>
            <a:p>
              <a:endParaRPr/>
            </a:p>
          </p:txBody>
        </p:sp>
        <p:pic>
          <p:nvPicPr>
            <p:cNvPr id="12" name="object 12"/>
            <p:cNvPicPr/>
            <p:nvPr/>
          </p:nvPicPr>
          <p:blipFill>
            <a:blip r:embed="rId7" cstate="print"/>
            <a:stretch>
              <a:fillRect/>
            </a:stretch>
          </p:blipFill>
          <p:spPr>
            <a:xfrm>
              <a:off x="17564003" y="10532436"/>
              <a:ext cx="77222" cy="199323"/>
            </a:xfrm>
            <a:prstGeom prst="rect">
              <a:avLst/>
            </a:prstGeom>
          </p:spPr>
        </p:pic>
        <p:sp>
          <p:nvSpPr>
            <p:cNvPr id="13" name="object 13"/>
            <p:cNvSpPr/>
            <p:nvPr/>
          </p:nvSpPr>
          <p:spPr>
            <a:xfrm>
              <a:off x="17144648" y="10448628"/>
              <a:ext cx="55244" cy="54610"/>
            </a:xfrm>
            <a:custGeom>
              <a:avLst/>
              <a:gdLst/>
              <a:ahLst/>
              <a:cxnLst/>
              <a:rect l="l" t="t" r="r" b="b"/>
              <a:pathLst>
                <a:path w="55244" h="54609">
                  <a:moveTo>
                    <a:pt x="27423" y="0"/>
                  </a:moveTo>
                  <a:lnTo>
                    <a:pt x="16847" y="2124"/>
                  </a:lnTo>
                  <a:lnTo>
                    <a:pt x="8120" y="7915"/>
                  </a:lnTo>
                  <a:lnTo>
                    <a:pt x="2188" y="16503"/>
                  </a:lnTo>
                  <a:lnTo>
                    <a:pt x="0" y="27014"/>
                  </a:lnTo>
                  <a:lnTo>
                    <a:pt x="2188" y="37517"/>
                  </a:lnTo>
                  <a:lnTo>
                    <a:pt x="8120" y="46094"/>
                  </a:lnTo>
                  <a:lnTo>
                    <a:pt x="16847" y="51877"/>
                  </a:lnTo>
                  <a:lnTo>
                    <a:pt x="27423" y="53998"/>
                  </a:lnTo>
                  <a:lnTo>
                    <a:pt x="38226" y="51877"/>
                  </a:lnTo>
                  <a:lnTo>
                    <a:pt x="47057" y="46094"/>
                  </a:lnTo>
                  <a:lnTo>
                    <a:pt x="53016" y="37517"/>
                  </a:lnTo>
                  <a:lnTo>
                    <a:pt x="55202" y="27014"/>
                  </a:lnTo>
                  <a:lnTo>
                    <a:pt x="53016" y="16331"/>
                  </a:lnTo>
                  <a:lnTo>
                    <a:pt x="47057" y="7762"/>
                  </a:lnTo>
                  <a:lnTo>
                    <a:pt x="38226" y="2066"/>
                  </a:lnTo>
                  <a:lnTo>
                    <a:pt x="27423" y="0"/>
                  </a:lnTo>
                  <a:close/>
                </a:path>
              </a:pathLst>
            </a:custGeom>
            <a:solidFill>
              <a:srgbClr val="FFFFFF"/>
            </a:solidFill>
          </p:spPr>
          <p:txBody>
            <a:bodyPr wrap="square" lIns="0" tIns="0" rIns="0" bIns="0" rtlCol="0"/>
            <a:lstStyle/>
            <a:p>
              <a:endParaRPr/>
            </a:p>
          </p:txBody>
        </p:sp>
        <p:pic>
          <p:nvPicPr>
            <p:cNvPr id="14" name="object 14"/>
            <p:cNvPicPr/>
            <p:nvPr/>
          </p:nvPicPr>
          <p:blipFill>
            <a:blip r:embed="rId8" cstate="print"/>
            <a:stretch>
              <a:fillRect/>
            </a:stretch>
          </p:blipFill>
          <p:spPr>
            <a:xfrm>
              <a:off x="17116886" y="10532436"/>
              <a:ext cx="77201" cy="199323"/>
            </a:xfrm>
            <a:prstGeom prst="rect">
              <a:avLst/>
            </a:prstGeom>
          </p:spPr>
        </p:pic>
        <p:sp>
          <p:nvSpPr>
            <p:cNvPr id="15" name="object 15"/>
            <p:cNvSpPr/>
            <p:nvPr/>
          </p:nvSpPr>
          <p:spPr>
            <a:xfrm>
              <a:off x="16910622" y="10437577"/>
              <a:ext cx="1971039" cy="299085"/>
            </a:xfrm>
            <a:custGeom>
              <a:avLst/>
              <a:gdLst/>
              <a:ahLst/>
              <a:cxnLst/>
              <a:rect l="l" t="t" r="r" b="b"/>
              <a:pathLst>
                <a:path w="1971040" h="299084">
                  <a:moveTo>
                    <a:pt x="181127" y="212902"/>
                  </a:moveTo>
                  <a:lnTo>
                    <a:pt x="178003" y="192278"/>
                  </a:lnTo>
                  <a:lnTo>
                    <a:pt x="168440" y="173875"/>
                  </a:lnTo>
                  <a:lnTo>
                    <a:pt x="165684" y="171424"/>
                  </a:lnTo>
                  <a:lnTo>
                    <a:pt x="152247" y="159473"/>
                  </a:lnTo>
                  <a:lnTo>
                    <a:pt x="134810" y="152984"/>
                  </a:lnTo>
                  <a:lnTo>
                    <a:pt x="134810" y="213702"/>
                  </a:lnTo>
                  <a:lnTo>
                    <a:pt x="131229" y="232562"/>
                  </a:lnTo>
                  <a:lnTo>
                    <a:pt x="120357" y="247345"/>
                  </a:lnTo>
                  <a:lnTo>
                    <a:pt x="102019" y="256997"/>
                  </a:lnTo>
                  <a:lnTo>
                    <a:pt x="75996" y="260451"/>
                  </a:lnTo>
                  <a:lnTo>
                    <a:pt x="44805" y="260451"/>
                  </a:lnTo>
                  <a:lnTo>
                    <a:pt x="44805" y="171754"/>
                  </a:lnTo>
                  <a:lnTo>
                    <a:pt x="51092" y="171424"/>
                  </a:lnTo>
                  <a:lnTo>
                    <a:pt x="68745" y="171424"/>
                  </a:lnTo>
                  <a:lnTo>
                    <a:pt x="95199" y="173672"/>
                  </a:lnTo>
                  <a:lnTo>
                    <a:pt x="116116" y="180936"/>
                  </a:lnTo>
                  <a:lnTo>
                    <a:pt x="129857" y="194017"/>
                  </a:lnTo>
                  <a:lnTo>
                    <a:pt x="134810" y="213702"/>
                  </a:lnTo>
                  <a:lnTo>
                    <a:pt x="134810" y="152984"/>
                  </a:lnTo>
                  <a:lnTo>
                    <a:pt x="129159" y="150876"/>
                  </a:lnTo>
                  <a:lnTo>
                    <a:pt x="129159" y="150063"/>
                  </a:lnTo>
                  <a:lnTo>
                    <a:pt x="148120" y="140195"/>
                  </a:lnTo>
                  <a:lnTo>
                    <a:pt x="149567" y="138772"/>
                  </a:lnTo>
                  <a:lnTo>
                    <a:pt x="162737" y="125831"/>
                  </a:lnTo>
                  <a:lnTo>
                    <a:pt x="172161" y="108089"/>
                  </a:lnTo>
                  <a:lnTo>
                    <a:pt x="175488" y="88049"/>
                  </a:lnTo>
                  <a:lnTo>
                    <a:pt x="169786" y="60032"/>
                  </a:lnTo>
                  <a:lnTo>
                    <a:pt x="167335" y="57048"/>
                  </a:lnTo>
                  <a:lnTo>
                    <a:pt x="152781" y="39293"/>
                  </a:lnTo>
                  <a:lnTo>
                    <a:pt x="129590" y="28663"/>
                  </a:lnTo>
                  <a:lnTo>
                    <a:pt x="129590" y="94869"/>
                  </a:lnTo>
                  <a:lnTo>
                    <a:pt x="125615" y="113284"/>
                  </a:lnTo>
                  <a:lnTo>
                    <a:pt x="113830" y="127101"/>
                  </a:lnTo>
                  <a:lnTo>
                    <a:pt x="94411" y="135775"/>
                  </a:lnTo>
                  <a:lnTo>
                    <a:pt x="67538" y="138772"/>
                  </a:lnTo>
                  <a:lnTo>
                    <a:pt x="51841" y="138772"/>
                  </a:lnTo>
                  <a:lnTo>
                    <a:pt x="44805" y="138366"/>
                  </a:lnTo>
                  <a:lnTo>
                    <a:pt x="44805" y="57048"/>
                  </a:lnTo>
                  <a:lnTo>
                    <a:pt x="78892" y="57048"/>
                  </a:lnTo>
                  <a:lnTo>
                    <a:pt x="102730" y="59804"/>
                  </a:lnTo>
                  <a:lnTo>
                    <a:pt x="118516" y="67627"/>
                  </a:lnTo>
                  <a:lnTo>
                    <a:pt x="127038" y="79603"/>
                  </a:lnTo>
                  <a:lnTo>
                    <a:pt x="129590" y="94869"/>
                  </a:lnTo>
                  <a:lnTo>
                    <a:pt x="129590" y="28663"/>
                  </a:lnTo>
                  <a:lnTo>
                    <a:pt x="124688" y="26416"/>
                  </a:lnTo>
                  <a:lnTo>
                    <a:pt x="86880" y="22123"/>
                  </a:lnTo>
                  <a:lnTo>
                    <a:pt x="4114" y="22123"/>
                  </a:lnTo>
                  <a:lnTo>
                    <a:pt x="0" y="26212"/>
                  </a:lnTo>
                  <a:lnTo>
                    <a:pt x="0" y="291909"/>
                  </a:lnTo>
                  <a:lnTo>
                    <a:pt x="4114" y="296024"/>
                  </a:lnTo>
                  <a:lnTo>
                    <a:pt x="58318" y="296278"/>
                  </a:lnTo>
                  <a:lnTo>
                    <a:pt x="74371" y="296278"/>
                  </a:lnTo>
                  <a:lnTo>
                    <a:pt x="126238" y="288239"/>
                  </a:lnTo>
                  <a:lnTo>
                    <a:pt x="159016" y="267881"/>
                  </a:lnTo>
                  <a:lnTo>
                    <a:pt x="163741" y="260451"/>
                  </a:lnTo>
                  <a:lnTo>
                    <a:pt x="176174" y="240880"/>
                  </a:lnTo>
                  <a:lnTo>
                    <a:pt x="181127" y="212902"/>
                  </a:lnTo>
                  <a:close/>
                </a:path>
                <a:path w="1971040" h="299084">
                  <a:moveTo>
                    <a:pt x="1117841" y="290195"/>
                  </a:moveTo>
                  <a:lnTo>
                    <a:pt x="1117473" y="284848"/>
                  </a:lnTo>
                  <a:lnTo>
                    <a:pt x="1117409" y="262039"/>
                  </a:lnTo>
                  <a:lnTo>
                    <a:pt x="1117409" y="261835"/>
                  </a:lnTo>
                  <a:lnTo>
                    <a:pt x="1115415" y="260184"/>
                  </a:lnTo>
                  <a:lnTo>
                    <a:pt x="1115783" y="260184"/>
                  </a:lnTo>
                  <a:lnTo>
                    <a:pt x="1112850" y="259892"/>
                  </a:lnTo>
                  <a:lnTo>
                    <a:pt x="1111770" y="259892"/>
                  </a:lnTo>
                  <a:lnTo>
                    <a:pt x="1109929" y="260184"/>
                  </a:lnTo>
                  <a:lnTo>
                    <a:pt x="1103642" y="261315"/>
                  </a:lnTo>
                  <a:lnTo>
                    <a:pt x="1097241" y="262039"/>
                  </a:lnTo>
                  <a:lnTo>
                    <a:pt x="1090714" y="262039"/>
                  </a:lnTo>
                  <a:lnTo>
                    <a:pt x="1078115" y="260324"/>
                  </a:lnTo>
                  <a:lnTo>
                    <a:pt x="1070063" y="254292"/>
                  </a:lnTo>
                  <a:lnTo>
                    <a:pt x="1065796" y="242671"/>
                  </a:lnTo>
                  <a:lnTo>
                    <a:pt x="1064539" y="224167"/>
                  </a:lnTo>
                  <a:lnTo>
                    <a:pt x="1064348" y="128079"/>
                  </a:lnTo>
                  <a:lnTo>
                    <a:pt x="1112672" y="128079"/>
                  </a:lnTo>
                  <a:lnTo>
                    <a:pt x="1116749" y="123913"/>
                  </a:lnTo>
                  <a:lnTo>
                    <a:pt x="1116749" y="98996"/>
                  </a:lnTo>
                  <a:lnTo>
                    <a:pt x="1112672" y="94869"/>
                  </a:lnTo>
                  <a:lnTo>
                    <a:pt x="1064285" y="94869"/>
                  </a:lnTo>
                  <a:lnTo>
                    <a:pt x="1064196" y="25057"/>
                  </a:lnTo>
                  <a:lnTo>
                    <a:pt x="1060945" y="21805"/>
                  </a:lnTo>
                  <a:lnTo>
                    <a:pt x="1055751" y="21805"/>
                  </a:lnTo>
                  <a:lnTo>
                    <a:pt x="1026706" y="29819"/>
                  </a:lnTo>
                  <a:lnTo>
                    <a:pt x="1023670" y="30746"/>
                  </a:lnTo>
                  <a:lnTo>
                    <a:pt x="1021486" y="33553"/>
                  </a:lnTo>
                  <a:lnTo>
                    <a:pt x="1021435" y="94869"/>
                  </a:lnTo>
                  <a:lnTo>
                    <a:pt x="987171" y="94869"/>
                  </a:lnTo>
                  <a:lnTo>
                    <a:pt x="983094" y="98996"/>
                  </a:lnTo>
                  <a:lnTo>
                    <a:pt x="983094" y="123913"/>
                  </a:lnTo>
                  <a:lnTo>
                    <a:pt x="987171" y="128079"/>
                  </a:lnTo>
                  <a:lnTo>
                    <a:pt x="1021435" y="128079"/>
                  </a:lnTo>
                  <a:lnTo>
                    <a:pt x="1021435" y="237464"/>
                  </a:lnTo>
                  <a:lnTo>
                    <a:pt x="1024115" y="265887"/>
                  </a:lnTo>
                  <a:lnTo>
                    <a:pt x="1033106" y="284607"/>
                  </a:lnTo>
                  <a:lnTo>
                    <a:pt x="1033221" y="284848"/>
                  </a:lnTo>
                  <a:lnTo>
                    <a:pt x="1050328" y="295414"/>
                  </a:lnTo>
                  <a:lnTo>
                    <a:pt x="1077023" y="298704"/>
                  </a:lnTo>
                  <a:lnTo>
                    <a:pt x="1084783" y="298488"/>
                  </a:lnTo>
                  <a:lnTo>
                    <a:pt x="1092682" y="297916"/>
                  </a:lnTo>
                  <a:lnTo>
                    <a:pt x="1100543" y="297027"/>
                  </a:lnTo>
                  <a:lnTo>
                    <a:pt x="1108138" y="295897"/>
                  </a:lnTo>
                  <a:lnTo>
                    <a:pt x="1108468" y="295897"/>
                  </a:lnTo>
                  <a:lnTo>
                    <a:pt x="1115466" y="294093"/>
                  </a:lnTo>
                  <a:lnTo>
                    <a:pt x="1117841" y="290195"/>
                  </a:lnTo>
                  <a:close/>
                </a:path>
                <a:path w="1971040" h="299084">
                  <a:moveTo>
                    <a:pt x="1330629" y="291007"/>
                  </a:moveTo>
                  <a:lnTo>
                    <a:pt x="1330604" y="154901"/>
                  </a:lnTo>
                  <a:lnTo>
                    <a:pt x="1317675" y="109575"/>
                  </a:lnTo>
                  <a:lnTo>
                    <a:pt x="1270584" y="90855"/>
                  </a:lnTo>
                  <a:lnTo>
                    <a:pt x="1249489" y="93383"/>
                  </a:lnTo>
                  <a:lnTo>
                    <a:pt x="1231468" y="100571"/>
                  </a:lnTo>
                  <a:lnTo>
                    <a:pt x="1216736" y="111848"/>
                  </a:lnTo>
                  <a:lnTo>
                    <a:pt x="1205509" y="126631"/>
                  </a:lnTo>
                  <a:lnTo>
                    <a:pt x="1205496" y="4064"/>
                  </a:lnTo>
                  <a:lnTo>
                    <a:pt x="1201445" y="0"/>
                  </a:lnTo>
                  <a:lnTo>
                    <a:pt x="1137894" y="0"/>
                  </a:lnTo>
                  <a:lnTo>
                    <a:pt x="1134986" y="1282"/>
                  </a:lnTo>
                  <a:lnTo>
                    <a:pt x="1132738" y="3289"/>
                  </a:lnTo>
                  <a:lnTo>
                    <a:pt x="1130071" y="5727"/>
                  </a:lnTo>
                  <a:lnTo>
                    <a:pt x="1128356" y="9220"/>
                  </a:lnTo>
                  <a:lnTo>
                    <a:pt x="1128356" y="24955"/>
                  </a:lnTo>
                  <a:lnTo>
                    <a:pt x="1130020" y="28422"/>
                  </a:lnTo>
                  <a:lnTo>
                    <a:pt x="1132649" y="30810"/>
                  </a:lnTo>
                  <a:lnTo>
                    <a:pt x="1134897" y="32905"/>
                  </a:lnTo>
                  <a:lnTo>
                    <a:pt x="1137831" y="34213"/>
                  </a:lnTo>
                  <a:lnTo>
                    <a:pt x="1162189" y="34213"/>
                  </a:lnTo>
                  <a:lnTo>
                    <a:pt x="1162304" y="149479"/>
                  </a:lnTo>
                  <a:lnTo>
                    <a:pt x="1162418" y="291007"/>
                  </a:lnTo>
                  <a:lnTo>
                    <a:pt x="1166520" y="295071"/>
                  </a:lnTo>
                  <a:lnTo>
                    <a:pt x="1201483" y="295071"/>
                  </a:lnTo>
                  <a:lnTo>
                    <a:pt x="1205547" y="291007"/>
                  </a:lnTo>
                  <a:lnTo>
                    <a:pt x="1205522" y="192951"/>
                  </a:lnTo>
                  <a:lnTo>
                    <a:pt x="1210500" y="166789"/>
                  </a:lnTo>
                  <a:lnTo>
                    <a:pt x="1221613" y="145783"/>
                  </a:lnTo>
                  <a:lnTo>
                    <a:pt x="1237716" y="131800"/>
                  </a:lnTo>
                  <a:lnTo>
                    <a:pt x="1257693" y="126720"/>
                  </a:lnTo>
                  <a:lnTo>
                    <a:pt x="1272044" y="129374"/>
                  </a:lnTo>
                  <a:lnTo>
                    <a:pt x="1281214" y="137083"/>
                  </a:lnTo>
                  <a:lnTo>
                    <a:pt x="1286065" y="149479"/>
                  </a:lnTo>
                  <a:lnTo>
                    <a:pt x="1287487" y="166179"/>
                  </a:lnTo>
                  <a:lnTo>
                    <a:pt x="1286852" y="286016"/>
                  </a:lnTo>
                  <a:lnTo>
                    <a:pt x="1286852" y="291007"/>
                  </a:lnTo>
                  <a:lnTo>
                    <a:pt x="1290916" y="295071"/>
                  </a:lnTo>
                  <a:lnTo>
                    <a:pt x="1326553" y="295071"/>
                  </a:lnTo>
                  <a:lnTo>
                    <a:pt x="1330629" y="291007"/>
                  </a:lnTo>
                  <a:close/>
                </a:path>
                <a:path w="1971040" h="299084">
                  <a:moveTo>
                    <a:pt x="1970913" y="291769"/>
                  </a:moveTo>
                  <a:lnTo>
                    <a:pt x="1967992" y="287756"/>
                  </a:lnTo>
                  <a:lnTo>
                    <a:pt x="1898942" y="193738"/>
                  </a:lnTo>
                  <a:lnTo>
                    <a:pt x="1893481" y="186309"/>
                  </a:lnTo>
                  <a:lnTo>
                    <a:pt x="1898180" y="180505"/>
                  </a:lnTo>
                  <a:lnTo>
                    <a:pt x="1961984" y="101879"/>
                  </a:lnTo>
                  <a:lnTo>
                    <a:pt x="1965071" y="98132"/>
                  </a:lnTo>
                  <a:lnTo>
                    <a:pt x="1963635" y="94856"/>
                  </a:lnTo>
                  <a:lnTo>
                    <a:pt x="1914982" y="94856"/>
                  </a:lnTo>
                  <a:lnTo>
                    <a:pt x="1912454" y="98132"/>
                  </a:lnTo>
                  <a:lnTo>
                    <a:pt x="1909470" y="102108"/>
                  </a:lnTo>
                  <a:lnTo>
                    <a:pt x="1850085" y="180505"/>
                  </a:lnTo>
                  <a:lnTo>
                    <a:pt x="1850072" y="4064"/>
                  </a:lnTo>
                  <a:lnTo>
                    <a:pt x="1846008" y="0"/>
                  </a:lnTo>
                  <a:lnTo>
                    <a:pt x="1782432" y="0"/>
                  </a:lnTo>
                  <a:lnTo>
                    <a:pt x="1779549" y="1270"/>
                  </a:lnTo>
                  <a:lnTo>
                    <a:pt x="1774647" y="5727"/>
                  </a:lnTo>
                  <a:lnTo>
                    <a:pt x="1772907" y="9220"/>
                  </a:lnTo>
                  <a:lnTo>
                    <a:pt x="1772907" y="24942"/>
                  </a:lnTo>
                  <a:lnTo>
                    <a:pt x="1774609" y="28409"/>
                  </a:lnTo>
                  <a:lnTo>
                    <a:pt x="1779473" y="32905"/>
                  </a:lnTo>
                  <a:lnTo>
                    <a:pt x="1782406" y="34213"/>
                  </a:lnTo>
                  <a:lnTo>
                    <a:pt x="1806765" y="34213"/>
                  </a:lnTo>
                  <a:lnTo>
                    <a:pt x="1806829" y="94856"/>
                  </a:lnTo>
                  <a:lnTo>
                    <a:pt x="1806905" y="180505"/>
                  </a:lnTo>
                  <a:lnTo>
                    <a:pt x="1807006" y="291007"/>
                  </a:lnTo>
                  <a:lnTo>
                    <a:pt x="1811070" y="295071"/>
                  </a:lnTo>
                  <a:lnTo>
                    <a:pt x="1846046" y="295071"/>
                  </a:lnTo>
                  <a:lnTo>
                    <a:pt x="1850123" y="291007"/>
                  </a:lnTo>
                  <a:lnTo>
                    <a:pt x="1850085" y="193738"/>
                  </a:lnTo>
                  <a:lnTo>
                    <a:pt x="1916315" y="291769"/>
                  </a:lnTo>
                  <a:lnTo>
                    <a:pt x="1918474" y="295071"/>
                  </a:lnTo>
                  <a:lnTo>
                    <a:pt x="1969262" y="295071"/>
                  </a:lnTo>
                  <a:lnTo>
                    <a:pt x="1970913" y="291769"/>
                  </a:lnTo>
                  <a:close/>
                </a:path>
              </a:pathLst>
            </a:custGeom>
            <a:solidFill>
              <a:srgbClr val="FFFFFF"/>
            </a:solidFill>
          </p:spPr>
          <p:txBody>
            <a:bodyPr wrap="square" lIns="0" tIns="0" rIns="0" bIns="0" rtlCol="0"/>
            <a:lstStyle/>
            <a:p>
              <a:endParaRPr/>
            </a:p>
          </p:txBody>
        </p:sp>
        <p:sp>
          <p:nvSpPr>
            <p:cNvPr id="16" name="object 16"/>
            <p:cNvSpPr/>
            <p:nvPr/>
          </p:nvSpPr>
          <p:spPr>
            <a:xfrm>
              <a:off x="18867349" y="9911590"/>
              <a:ext cx="662305" cy="638810"/>
            </a:xfrm>
            <a:custGeom>
              <a:avLst/>
              <a:gdLst/>
              <a:ahLst/>
              <a:cxnLst/>
              <a:rect l="l" t="t" r="r" b="b"/>
              <a:pathLst>
                <a:path w="662305" h="638809">
                  <a:moveTo>
                    <a:pt x="481443" y="0"/>
                  </a:moveTo>
                  <a:lnTo>
                    <a:pt x="437593" y="3143"/>
                  </a:lnTo>
                  <a:lnTo>
                    <a:pt x="391887" y="10937"/>
                  </a:lnTo>
                  <a:lnTo>
                    <a:pt x="345233" y="22714"/>
                  </a:lnTo>
                  <a:lnTo>
                    <a:pt x="298538" y="37806"/>
                  </a:lnTo>
                  <a:lnTo>
                    <a:pt x="252710" y="55543"/>
                  </a:lnTo>
                  <a:lnTo>
                    <a:pt x="208656" y="75258"/>
                  </a:lnTo>
                  <a:lnTo>
                    <a:pt x="167285" y="96281"/>
                  </a:lnTo>
                  <a:lnTo>
                    <a:pt x="102009" y="136814"/>
                  </a:lnTo>
                  <a:lnTo>
                    <a:pt x="55081" y="176853"/>
                  </a:lnTo>
                  <a:lnTo>
                    <a:pt x="24064" y="216059"/>
                  </a:lnTo>
                  <a:lnTo>
                    <a:pt x="6517" y="254095"/>
                  </a:lnTo>
                  <a:lnTo>
                    <a:pt x="0" y="290620"/>
                  </a:lnTo>
                  <a:lnTo>
                    <a:pt x="2073" y="325299"/>
                  </a:lnTo>
                  <a:lnTo>
                    <a:pt x="22232" y="387759"/>
                  </a:lnTo>
                  <a:lnTo>
                    <a:pt x="50754" y="441281"/>
                  </a:lnTo>
                  <a:lnTo>
                    <a:pt x="72138" y="473659"/>
                  </a:lnTo>
                  <a:lnTo>
                    <a:pt x="98427" y="507404"/>
                  </a:lnTo>
                  <a:lnTo>
                    <a:pt x="129735" y="540735"/>
                  </a:lnTo>
                  <a:lnTo>
                    <a:pt x="166180" y="571870"/>
                  </a:lnTo>
                  <a:lnTo>
                    <a:pt x="207878" y="599027"/>
                  </a:lnTo>
                  <a:lnTo>
                    <a:pt x="254943" y="620424"/>
                  </a:lnTo>
                  <a:lnTo>
                    <a:pt x="307494" y="634279"/>
                  </a:lnTo>
                  <a:lnTo>
                    <a:pt x="365646" y="638809"/>
                  </a:lnTo>
                  <a:lnTo>
                    <a:pt x="404181" y="634300"/>
                  </a:lnTo>
                  <a:lnTo>
                    <a:pt x="440827" y="622211"/>
                  </a:lnTo>
                  <a:lnTo>
                    <a:pt x="475383" y="603292"/>
                  </a:lnTo>
                  <a:lnTo>
                    <a:pt x="507651" y="578291"/>
                  </a:lnTo>
                  <a:lnTo>
                    <a:pt x="537432" y="547958"/>
                  </a:lnTo>
                  <a:lnTo>
                    <a:pt x="564528" y="513043"/>
                  </a:lnTo>
                  <a:lnTo>
                    <a:pt x="588739" y="474295"/>
                  </a:lnTo>
                  <a:lnTo>
                    <a:pt x="609868" y="432464"/>
                  </a:lnTo>
                  <a:lnTo>
                    <a:pt x="627714" y="388298"/>
                  </a:lnTo>
                  <a:lnTo>
                    <a:pt x="642079" y="342548"/>
                  </a:lnTo>
                  <a:lnTo>
                    <a:pt x="652765" y="295963"/>
                  </a:lnTo>
                  <a:lnTo>
                    <a:pt x="659573" y="249292"/>
                  </a:lnTo>
                  <a:lnTo>
                    <a:pt x="662303" y="203285"/>
                  </a:lnTo>
                  <a:lnTo>
                    <a:pt x="660757" y="158691"/>
                  </a:lnTo>
                  <a:lnTo>
                    <a:pt x="654736" y="116260"/>
                  </a:lnTo>
                  <a:lnTo>
                    <a:pt x="641084" y="77455"/>
                  </a:lnTo>
                  <a:lnTo>
                    <a:pt x="592780" y="25164"/>
                  </a:lnTo>
                  <a:lnTo>
                    <a:pt x="522529" y="2176"/>
                  </a:lnTo>
                  <a:lnTo>
                    <a:pt x="481443" y="0"/>
                  </a:lnTo>
                  <a:close/>
                </a:path>
              </a:pathLst>
            </a:custGeom>
            <a:solidFill>
              <a:srgbClr val="EE732B"/>
            </a:solidFill>
          </p:spPr>
          <p:txBody>
            <a:bodyPr wrap="square" lIns="0" tIns="0" rIns="0" bIns="0" rtlCol="0"/>
            <a:lstStyle/>
            <a:p>
              <a:endParaRPr/>
            </a:p>
          </p:txBody>
        </p:sp>
        <p:pic>
          <p:nvPicPr>
            <p:cNvPr id="17" name="object 17"/>
            <p:cNvPicPr/>
            <p:nvPr/>
          </p:nvPicPr>
          <p:blipFill>
            <a:blip r:embed="rId9" cstate="print"/>
            <a:stretch>
              <a:fillRect/>
            </a:stretch>
          </p:blipFill>
          <p:spPr>
            <a:xfrm>
              <a:off x="19146806" y="10171060"/>
              <a:ext cx="140623" cy="140571"/>
            </a:xfrm>
            <a:prstGeom prst="rect">
              <a:avLst/>
            </a:prstGeom>
          </p:spPr>
        </p:pic>
        <p:sp>
          <p:nvSpPr>
            <p:cNvPr id="18" name="object 18"/>
            <p:cNvSpPr/>
            <p:nvPr/>
          </p:nvSpPr>
          <p:spPr>
            <a:xfrm>
              <a:off x="19072666" y="9995962"/>
              <a:ext cx="288290" cy="178435"/>
            </a:xfrm>
            <a:custGeom>
              <a:avLst/>
              <a:gdLst/>
              <a:ahLst/>
              <a:cxnLst/>
              <a:rect l="l" t="t" r="r" b="b"/>
              <a:pathLst>
                <a:path w="288290" h="178434">
                  <a:moveTo>
                    <a:pt x="144225" y="0"/>
                  </a:moveTo>
                  <a:lnTo>
                    <a:pt x="144068" y="0"/>
                  </a:lnTo>
                  <a:lnTo>
                    <a:pt x="136928" y="712"/>
                  </a:lnTo>
                  <a:lnTo>
                    <a:pt x="130238" y="2844"/>
                  </a:lnTo>
                  <a:lnTo>
                    <a:pt x="124021" y="6383"/>
                  </a:lnTo>
                  <a:lnTo>
                    <a:pt x="118300" y="11319"/>
                  </a:lnTo>
                  <a:lnTo>
                    <a:pt x="118341" y="11486"/>
                  </a:lnTo>
                  <a:lnTo>
                    <a:pt x="3329" y="126509"/>
                  </a:lnTo>
                  <a:lnTo>
                    <a:pt x="0" y="134257"/>
                  </a:lnTo>
                  <a:lnTo>
                    <a:pt x="0" y="142927"/>
                  </a:lnTo>
                  <a:lnTo>
                    <a:pt x="21523" y="175383"/>
                  </a:lnTo>
                  <a:lnTo>
                    <a:pt x="27495" y="177332"/>
                  </a:lnTo>
                  <a:lnTo>
                    <a:pt x="27652" y="177332"/>
                  </a:lnTo>
                  <a:lnTo>
                    <a:pt x="33988" y="177984"/>
                  </a:lnTo>
                  <a:lnTo>
                    <a:pt x="144163" y="82688"/>
                  </a:lnTo>
                  <a:lnTo>
                    <a:pt x="241152" y="82688"/>
                  </a:lnTo>
                  <a:lnTo>
                    <a:pt x="169963" y="11486"/>
                  </a:lnTo>
                  <a:lnTo>
                    <a:pt x="169994" y="11319"/>
                  </a:lnTo>
                  <a:lnTo>
                    <a:pt x="164282" y="6383"/>
                  </a:lnTo>
                  <a:lnTo>
                    <a:pt x="158064" y="2844"/>
                  </a:lnTo>
                  <a:lnTo>
                    <a:pt x="151369" y="712"/>
                  </a:lnTo>
                  <a:lnTo>
                    <a:pt x="144225" y="0"/>
                  </a:lnTo>
                  <a:close/>
                </a:path>
                <a:path w="288290" h="178434">
                  <a:moveTo>
                    <a:pt x="241152" y="82688"/>
                  </a:moveTo>
                  <a:lnTo>
                    <a:pt x="144163" y="82688"/>
                  </a:lnTo>
                  <a:lnTo>
                    <a:pt x="230799" y="167638"/>
                  </a:lnTo>
                  <a:lnTo>
                    <a:pt x="236159" y="172148"/>
                  </a:lnTo>
                  <a:lnTo>
                    <a:pt x="241878" y="175383"/>
                  </a:lnTo>
                  <a:lnTo>
                    <a:pt x="247937" y="177332"/>
                  </a:lnTo>
                  <a:lnTo>
                    <a:pt x="254316" y="177984"/>
                  </a:lnTo>
                  <a:lnTo>
                    <a:pt x="260651" y="177332"/>
                  </a:lnTo>
                  <a:lnTo>
                    <a:pt x="260808" y="177332"/>
                  </a:lnTo>
                  <a:lnTo>
                    <a:pt x="287660" y="149486"/>
                  </a:lnTo>
                  <a:lnTo>
                    <a:pt x="288294" y="142927"/>
                  </a:lnTo>
                  <a:lnTo>
                    <a:pt x="288294" y="134257"/>
                  </a:lnTo>
                  <a:lnTo>
                    <a:pt x="284965" y="126509"/>
                  </a:lnTo>
                  <a:lnTo>
                    <a:pt x="241152" y="82688"/>
                  </a:lnTo>
                  <a:close/>
                </a:path>
              </a:pathLst>
            </a:custGeom>
            <a:solidFill>
              <a:srgbClr val="FBCCA1"/>
            </a:solidFill>
          </p:spPr>
          <p:txBody>
            <a:bodyPr wrap="square" lIns="0" tIns="0" rIns="0" bIns="0" rtlCol="0"/>
            <a:lstStyle/>
            <a:p>
              <a:endParaRPr/>
            </a:p>
          </p:txBody>
        </p:sp>
        <p:sp>
          <p:nvSpPr>
            <p:cNvPr id="19" name="object 19"/>
            <p:cNvSpPr/>
            <p:nvPr/>
          </p:nvSpPr>
          <p:spPr>
            <a:xfrm>
              <a:off x="6575463" y="340823"/>
              <a:ext cx="12785725" cy="10146030"/>
            </a:xfrm>
            <a:custGeom>
              <a:avLst/>
              <a:gdLst/>
              <a:ahLst/>
              <a:cxnLst/>
              <a:rect l="l" t="t" r="r" b="b"/>
              <a:pathLst>
                <a:path w="12785725" h="10146030">
                  <a:moveTo>
                    <a:pt x="1185151" y="257797"/>
                  </a:moveTo>
                  <a:lnTo>
                    <a:pt x="1180998" y="211467"/>
                  </a:lnTo>
                  <a:lnTo>
                    <a:pt x="1169022" y="167843"/>
                  </a:lnTo>
                  <a:lnTo>
                    <a:pt x="1149959" y="127685"/>
                  </a:lnTo>
                  <a:lnTo>
                    <a:pt x="1124521" y="91706"/>
                  </a:lnTo>
                  <a:lnTo>
                    <a:pt x="1093444" y="60629"/>
                  </a:lnTo>
                  <a:lnTo>
                    <a:pt x="1057465" y="35191"/>
                  </a:lnTo>
                  <a:lnTo>
                    <a:pt x="1017308" y="16129"/>
                  </a:lnTo>
                  <a:lnTo>
                    <a:pt x="973683" y="4152"/>
                  </a:lnTo>
                  <a:lnTo>
                    <a:pt x="927354" y="0"/>
                  </a:lnTo>
                  <a:lnTo>
                    <a:pt x="257797" y="0"/>
                  </a:lnTo>
                  <a:lnTo>
                    <a:pt x="211455" y="4152"/>
                  </a:lnTo>
                  <a:lnTo>
                    <a:pt x="167843" y="16129"/>
                  </a:lnTo>
                  <a:lnTo>
                    <a:pt x="127673" y="35191"/>
                  </a:lnTo>
                  <a:lnTo>
                    <a:pt x="91694" y="60629"/>
                  </a:lnTo>
                  <a:lnTo>
                    <a:pt x="60629" y="91706"/>
                  </a:lnTo>
                  <a:lnTo>
                    <a:pt x="35191" y="127685"/>
                  </a:lnTo>
                  <a:lnTo>
                    <a:pt x="16129" y="167843"/>
                  </a:lnTo>
                  <a:lnTo>
                    <a:pt x="4152" y="211467"/>
                  </a:lnTo>
                  <a:lnTo>
                    <a:pt x="0" y="257797"/>
                  </a:lnTo>
                  <a:lnTo>
                    <a:pt x="4152" y="304139"/>
                  </a:lnTo>
                  <a:lnTo>
                    <a:pt x="16129" y="347764"/>
                  </a:lnTo>
                  <a:lnTo>
                    <a:pt x="35191" y="387921"/>
                  </a:lnTo>
                  <a:lnTo>
                    <a:pt x="60629" y="423900"/>
                  </a:lnTo>
                  <a:lnTo>
                    <a:pt x="91694" y="454977"/>
                  </a:lnTo>
                  <a:lnTo>
                    <a:pt x="127673" y="480415"/>
                  </a:lnTo>
                  <a:lnTo>
                    <a:pt x="167843" y="499478"/>
                  </a:lnTo>
                  <a:lnTo>
                    <a:pt x="211455" y="511454"/>
                  </a:lnTo>
                  <a:lnTo>
                    <a:pt x="257797" y="515607"/>
                  </a:lnTo>
                  <a:lnTo>
                    <a:pt x="927354" y="515607"/>
                  </a:lnTo>
                  <a:lnTo>
                    <a:pt x="973683" y="511454"/>
                  </a:lnTo>
                  <a:lnTo>
                    <a:pt x="1017308" y="499478"/>
                  </a:lnTo>
                  <a:lnTo>
                    <a:pt x="1057465" y="480415"/>
                  </a:lnTo>
                  <a:lnTo>
                    <a:pt x="1093444" y="454977"/>
                  </a:lnTo>
                  <a:lnTo>
                    <a:pt x="1124521" y="423900"/>
                  </a:lnTo>
                  <a:lnTo>
                    <a:pt x="1149959" y="387921"/>
                  </a:lnTo>
                  <a:lnTo>
                    <a:pt x="1169022" y="347764"/>
                  </a:lnTo>
                  <a:lnTo>
                    <a:pt x="1180998" y="304139"/>
                  </a:lnTo>
                  <a:lnTo>
                    <a:pt x="1185151" y="257797"/>
                  </a:lnTo>
                  <a:close/>
                </a:path>
                <a:path w="12785725" h="10146030">
                  <a:moveTo>
                    <a:pt x="12785497" y="10002825"/>
                  </a:moveTo>
                  <a:lnTo>
                    <a:pt x="12764262" y="9970452"/>
                  </a:lnTo>
                  <a:lnTo>
                    <a:pt x="12751524" y="9967760"/>
                  </a:lnTo>
                  <a:lnTo>
                    <a:pt x="12744907" y="9968433"/>
                  </a:lnTo>
                  <a:lnTo>
                    <a:pt x="12745072" y="9968433"/>
                  </a:lnTo>
                  <a:lnTo>
                    <a:pt x="12738913" y="9970452"/>
                  </a:lnTo>
                  <a:lnTo>
                    <a:pt x="12733363" y="9973602"/>
                  </a:lnTo>
                  <a:lnTo>
                    <a:pt x="12728004" y="9978111"/>
                  </a:lnTo>
                  <a:lnTo>
                    <a:pt x="12641352" y="10063061"/>
                  </a:lnTo>
                  <a:lnTo>
                    <a:pt x="12554725" y="9978111"/>
                  </a:lnTo>
                  <a:lnTo>
                    <a:pt x="12549340" y="9973602"/>
                  </a:lnTo>
                  <a:lnTo>
                    <a:pt x="12543790" y="9970452"/>
                  </a:lnTo>
                  <a:lnTo>
                    <a:pt x="12537631" y="9968433"/>
                  </a:lnTo>
                  <a:lnTo>
                    <a:pt x="12537796" y="9968433"/>
                  </a:lnTo>
                  <a:lnTo>
                    <a:pt x="12531192" y="9967760"/>
                  </a:lnTo>
                  <a:lnTo>
                    <a:pt x="12524626" y="9968433"/>
                  </a:lnTo>
                  <a:lnTo>
                    <a:pt x="12518428" y="9970452"/>
                  </a:lnTo>
                  <a:lnTo>
                    <a:pt x="12497206" y="10002825"/>
                  </a:lnTo>
                  <a:lnTo>
                    <a:pt x="12497206" y="10011512"/>
                  </a:lnTo>
                  <a:lnTo>
                    <a:pt x="12500521" y="10019233"/>
                  </a:lnTo>
                  <a:lnTo>
                    <a:pt x="12615532" y="10134257"/>
                  </a:lnTo>
                  <a:lnTo>
                    <a:pt x="12615507" y="10134422"/>
                  </a:lnTo>
                  <a:lnTo>
                    <a:pt x="12621222" y="10139362"/>
                  </a:lnTo>
                  <a:lnTo>
                    <a:pt x="12627432" y="10142906"/>
                  </a:lnTo>
                  <a:lnTo>
                    <a:pt x="12634125" y="10145039"/>
                  </a:lnTo>
                  <a:lnTo>
                    <a:pt x="12641275" y="10145751"/>
                  </a:lnTo>
                  <a:lnTo>
                    <a:pt x="12641428" y="10145751"/>
                  </a:lnTo>
                  <a:lnTo>
                    <a:pt x="12648565" y="10145039"/>
                  </a:lnTo>
                  <a:lnTo>
                    <a:pt x="12655258" y="10142906"/>
                  </a:lnTo>
                  <a:lnTo>
                    <a:pt x="12661481" y="10139362"/>
                  </a:lnTo>
                  <a:lnTo>
                    <a:pt x="12667196" y="10134422"/>
                  </a:lnTo>
                  <a:lnTo>
                    <a:pt x="12667158" y="10134257"/>
                  </a:lnTo>
                  <a:lnTo>
                    <a:pt x="12738341" y="10063061"/>
                  </a:lnTo>
                  <a:lnTo>
                    <a:pt x="12782169" y="10019233"/>
                  </a:lnTo>
                  <a:lnTo>
                    <a:pt x="12785497" y="10011512"/>
                  </a:lnTo>
                  <a:lnTo>
                    <a:pt x="12785497" y="10002825"/>
                  </a:lnTo>
                  <a:close/>
                </a:path>
              </a:pathLst>
            </a:custGeom>
            <a:solidFill>
              <a:srgbClr val="FFFFFF"/>
            </a:solidFill>
          </p:spPr>
          <p:txBody>
            <a:bodyPr wrap="square" lIns="0" tIns="0" rIns="0" bIns="0" rtlCol="0"/>
            <a:lstStyle/>
            <a:p>
              <a:endParaRPr/>
            </a:p>
          </p:txBody>
        </p:sp>
        <p:sp>
          <p:nvSpPr>
            <p:cNvPr id="20" name="object 20"/>
            <p:cNvSpPr/>
            <p:nvPr/>
          </p:nvSpPr>
          <p:spPr>
            <a:xfrm>
              <a:off x="7932102" y="340823"/>
              <a:ext cx="5664200" cy="515620"/>
            </a:xfrm>
            <a:custGeom>
              <a:avLst/>
              <a:gdLst/>
              <a:ahLst/>
              <a:cxnLst/>
              <a:rect l="l" t="t" r="r" b="b"/>
              <a:pathLst>
                <a:path w="5664200" h="515619">
                  <a:moveTo>
                    <a:pt x="1185164" y="257797"/>
                  </a:moveTo>
                  <a:lnTo>
                    <a:pt x="1181011" y="211467"/>
                  </a:lnTo>
                  <a:lnTo>
                    <a:pt x="1169035" y="167843"/>
                  </a:lnTo>
                  <a:lnTo>
                    <a:pt x="1149959" y="127685"/>
                  </a:lnTo>
                  <a:lnTo>
                    <a:pt x="1124521" y="91706"/>
                  </a:lnTo>
                  <a:lnTo>
                    <a:pt x="1093457" y="60629"/>
                  </a:lnTo>
                  <a:lnTo>
                    <a:pt x="1057478" y="35191"/>
                  </a:lnTo>
                  <a:lnTo>
                    <a:pt x="1017308" y="16129"/>
                  </a:lnTo>
                  <a:lnTo>
                    <a:pt x="973696" y="4152"/>
                  </a:lnTo>
                  <a:lnTo>
                    <a:pt x="927354" y="0"/>
                  </a:lnTo>
                  <a:lnTo>
                    <a:pt x="257810" y="0"/>
                  </a:lnTo>
                  <a:lnTo>
                    <a:pt x="211467" y="4152"/>
                  </a:lnTo>
                  <a:lnTo>
                    <a:pt x="167843" y="16129"/>
                  </a:lnTo>
                  <a:lnTo>
                    <a:pt x="127685" y="35191"/>
                  </a:lnTo>
                  <a:lnTo>
                    <a:pt x="91706" y="60629"/>
                  </a:lnTo>
                  <a:lnTo>
                    <a:pt x="60629" y="91706"/>
                  </a:lnTo>
                  <a:lnTo>
                    <a:pt x="35204" y="127685"/>
                  </a:lnTo>
                  <a:lnTo>
                    <a:pt x="16129" y="167843"/>
                  </a:lnTo>
                  <a:lnTo>
                    <a:pt x="4152" y="211467"/>
                  </a:lnTo>
                  <a:lnTo>
                    <a:pt x="0" y="257797"/>
                  </a:lnTo>
                  <a:lnTo>
                    <a:pt x="4152" y="304139"/>
                  </a:lnTo>
                  <a:lnTo>
                    <a:pt x="16129" y="347764"/>
                  </a:lnTo>
                  <a:lnTo>
                    <a:pt x="35204" y="387921"/>
                  </a:lnTo>
                  <a:lnTo>
                    <a:pt x="60629" y="423900"/>
                  </a:lnTo>
                  <a:lnTo>
                    <a:pt x="91706" y="454977"/>
                  </a:lnTo>
                  <a:lnTo>
                    <a:pt x="127685" y="480415"/>
                  </a:lnTo>
                  <a:lnTo>
                    <a:pt x="167843" y="499478"/>
                  </a:lnTo>
                  <a:lnTo>
                    <a:pt x="211467" y="511454"/>
                  </a:lnTo>
                  <a:lnTo>
                    <a:pt x="257810" y="515607"/>
                  </a:lnTo>
                  <a:lnTo>
                    <a:pt x="927354" y="515607"/>
                  </a:lnTo>
                  <a:lnTo>
                    <a:pt x="973696" y="511454"/>
                  </a:lnTo>
                  <a:lnTo>
                    <a:pt x="1017308" y="499478"/>
                  </a:lnTo>
                  <a:lnTo>
                    <a:pt x="1057478" y="480415"/>
                  </a:lnTo>
                  <a:lnTo>
                    <a:pt x="1093457" y="454977"/>
                  </a:lnTo>
                  <a:lnTo>
                    <a:pt x="1124521" y="423900"/>
                  </a:lnTo>
                  <a:lnTo>
                    <a:pt x="1149959" y="387921"/>
                  </a:lnTo>
                  <a:lnTo>
                    <a:pt x="1169035" y="347764"/>
                  </a:lnTo>
                  <a:lnTo>
                    <a:pt x="1181011" y="304139"/>
                  </a:lnTo>
                  <a:lnTo>
                    <a:pt x="1185164" y="257797"/>
                  </a:lnTo>
                  <a:close/>
                </a:path>
                <a:path w="5664200" h="515619">
                  <a:moveTo>
                    <a:pt x="2974200" y="257797"/>
                  </a:moveTo>
                  <a:lnTo>
                    <a:pt x="2970047" y="211467"/>
                  </a:lnTo>
                  <a:lnTo>
                    <a:pt x="2958071" y="167843"/>
                  </a:lnTo>
                  <a:lnTo>
                    <a:pt x="2939008" y="127685"/>
                  </a:lnTo>
                  <a:lnTo>
                    <a:pt x="2913570" y="91706"/>
                  </a:lnTo>
                  <a:lnTo>
                    <a:pt x="2882493" y="60629"/>
                  </a:lnTo>
                  <a:lnTo>
                    <a:pt x="2846514" y="35191"/>
                  </a:lnTo>
                  <a:lnTo>
                    <a:pt x="2806357" y="16129"/>
                  </a:lnTo>
                  <a:lnTo>
                    <a:pt x="2762745" y="4152"/>
                  </a:lnTo>
                  <a:lnTo>
                    <a:pt x="2716403" y="0"/>
                  </a:lnTo>
                  <a:lnTo>
                    <a:pt x="1593151" y="0"/>
                  </a:lnTo>
                  <a:lnTo>
                    <a:pt x="1546809" y="4152"/>
                  </a:lnTo>
                  <a:lnTo>
                    <a:pt x="1503184" y="16129"/>
                  </a:lnTo>
                  <a:lnTo>
                    <a:pt x="1463027" y="35191"/>
                  </a:lnTo>
                  <a:lnTo>
                    <a:pt x="1427048" y="60629"/>
                  </a:lnTo>
                  <a:lnTo>
                    <a:pt x="1395971" y="91706"/>
                  </a:lnTo>
                  <a:lnTo>
                    <a:pt x="1370533" y="127685"/>
                  </a:lnTo>
                  <a:lnTo>
                    <a:pt x="1351470" y="167843"/>
                  </a:lnTo>
                  <a:lnTo>
                    <a:pt x="1339494" y="211467"/>
                  </a:lnTo>
                  <a:lnTo>
                    <a:pt x="1335341" y="257797"/>
                  </a:lnTo>
                  <a:lnTo>
                    <a:pt x="1339494" y="304139"/>
                  </a:lnTo>
                  <a:lnTo>
                    <a:pt x="1351470" y="347764"/>
                  </a:lnTo>
                  <a:lnTo>
                    <a:pt x="1370533" y="387921"/>
                  </a:lnTo>
                  <a:lnTo>
                    <a:pt x="1395971" y="423900"/>
                  </a:lnTo>
                  <a:lnTo>
                    <a:pt x="1427048" y="454977"/>
                  </a:lnTo>
                  <a:lnTo>
                    <a:pt x="1463027" y="480415"/>
                  </a:lnTo>
                  <a:lnTo>
                    <a:pt x="1503184" y="499478"/>
                  </a:lnTo>
                  <a:lnTo>
                    <a:pt x="1546809" y="511454"/>
                  </a:lnTo>
                  <a:lnTo>
                    <a:pt x="1593151" y="515607"/>
                  </a:lnTo>
                  <a:lnTo>
                    <a:pt x="2716403" y="515607"/>
                  </a:lnTo>
                  <a:lnTo>
                    <a:pt x="2762745" y="511454"/>
                  </a:lnTo>
                  <a:lnTo>
                    <a:pt x="2806357" y="499478"/>
                  </a:lnTo>
                  <a:lnTo>
                    <a:pt x="2846514" y="480415"/>
                  </a:lnTo>
                  <a:lnTo>
                    <a:pt x="2882493" y="454977"/>
                  </a:lnTo>
                  <a:lnTo>
                    <a:pt x="2913570" y="423900"/>
                  </a:lnTo>
                  <a:lnTo>
                    <a:pt x="2939008" y="387921"/>
                  </a:lnTo>
                  <a:lnTo>
                    <a:pt x="2958071" y="347764"/>
                  </a:lnTo>
                  <a:lnTo>
                    <a:pt x="2970047" y="304139"/>
                  </a:lnTo>
                  <a:lnTo>
                    <a:pt x="2974200" y="257797"/>
                  </a:lnTo>
                  <a:close/>
                </a:path>
                <a:path w="5664200" h="515619">
                  <a:moveTo>
                    <a:pt x="4312463" y="257797"/>
                  </a:moveTo>
                  <a:lnTo>
                    <a:pt x="4308310" y="211467"/>
                  </a:lnTo>
                  <a:lnTo>
                    <a:pt x="4296334" y="167843"/>
                  </a:lnTo>
                  <a:lnTo>
                    <a:pt x="4277258" y="127685"/>
                  </a:lnTo>
                  <a:lnTo>
                    <a:pt x="4251833" y="91706"/>
                  </a:lnTo>
                  <a:lnTo>
                    <a:pt x="4220756" y="60629"/>
                  </a:lnTo>
                  <a:lnTo>
                    <a:pt x="4184777" y="35191"/>
                  </a:lnTo>
                  <a:lnTo>
                    <a:pt x="4144619" y="16129"/>
                  </a:lnTo>
                  <a:lnTo>
                    <a:pt x="4100995" y="4152"/>
                  </a:lnTo>
                  <a:lnTo>
                    <a:pt x="4054652" y="0"/>
                  </a:lnTo>
                  <a:lnTo>
                    <a:pt x="3385108" y="0"/>
                  </a:lnTo>
                  <a:lnTo>
                    <a:pt x="3338766" y="4152"/>
                  </a:lnTo>
                  <a:lnTo>
                    <a:pt x="3295154" y="16129"/>
                  </a:lnTo>
                  <a:lnTo>
                    <a:pt x="3254984" y="35191"/>
                  </a:lnTo>
                  <a:lnTo>
                    <a:pt x="3219005" y="60629"/>
                  </a:lnTo>
                  <a:lnTo>
                    <a:pt x="3187941" y="91706"/>
                  </a:lnTo>
                  <a:lnTo>
                    <a:pt x="3162503" y="127685"/>
                  </a:lnTo>
                  <a:lnTo>
                    <a:pt x="3143427" y="167843"/>
                  </a:lnTo>
                  <a:lnTo>
                    <a:pt x="3131451" y="211467"/>
                  </a:lnTo>
                  <a:lnTo>
                    <a:pt x="3127298" y="257797"/>
                  </a:lnTo>
                  <a:lnTo>
                    <a:pt x="3131451" y="304139"/>
                  </a:lnTo>
                  <a:lnTo>
                    <a:pt x="3143427" y="347764"/>
                  </a:lnTo>
                  <a:lnTo>
                    <a:pt x="3162503" y="387921"/>
                  </a:lnTo>
                  <a:lnTo>
                    <a:pt x="3187941" y="423900"/>
                  </a:lnTo>
                  <a:lnTo>
                    <a:pt x="3219005" y="454977"/>
                  </a:lnTo>
                  <a:lnTo>
                    <a:pt x="3254984" y="480415"/>
                  </a:lnTo>
                  <a:lnTo>
                    <a:pt x="3295154" y="499478"/>
                  </a:lnTo>
                  <a:lnTo>
                    <a:pt x="3338766" y="511454"/>
                  </a:lnTo>
                  <a:lnTo>
                    <a:pt x="3385108" y="515607"/>
                  </a:lnTo>
                  <a:lnTo>
                    <a:pt x="4054652" y="515607"/>
                  </a:lnTo>
                  <a:lnTo>
                    <a:pt x="4100995" y="511454"/>
                  </a:lnTo>
                  <a:lnTo>
                    <a:pt x="4144619" y="499478"/>
                  </a:lnTo>
                  <a:lnTo>
                    <a:pt x="4184777" y="480415"/>
                  </a:lnTo>
                  <a:lnTo>
                    <a:pt x="4220756" y="454977"/>
                  </a:lnTo>
                  <a:lnTo>
                    <a:pt x="4251833" y="423900"/>
                  </a:lnTo>
                  <a:lnTo>
                    <a:pt x="4277258" y="387921"/>
                  </a:lnTo>
                  <a:lnTo>
                    <a:pt x="4296334" y="347764"/>
                  </a:lnTo>
                  <a:lnTo>
                    <a:pt x="4308310" y="304139"/>
                  </a:lnTo>
                  <a:lnTo>
                    <a:pt x="4312463" y="257797"/>
                  </a:lnTo>
                  <a:close/>
                </a:path>
                <a:path w="5664200" h="515619">
                  <a:moveTo>
                    <a:pt x="5663882" y="257797"/>
                  </a:moveTo>
                  <a:lnTo>
                    <a:pt x="5659729" y="211467"/>
                  </a:lnTo>
                  <a:lnTo>
                    <a:pt x="5647753" y="167843"/>
                  </a:lnTo>
                  <a:lnTo>
                    <a:pt x="5628691" y="127685"/>
                  </a:lnTo>
                  <a:lnTo>
                    <a:pt x="5603252" y="91706"/>
                  </a:lnTo>
                  <a:lnTo>
                    <a:pt x="5572176" y="60629"/>
                  </a:lnTo>
                  <a:lnTo>
                    <a:pt x="5536196" y="35191"/>
                  </a:lnTo>
                  <a:lnTo>
                    <a:pt x="5496039" y="16129"/>
                  </a:lnTo>
                  <a:lnTo>
                    <a:pt x="5452415" y="4152"/>
                  </a:lnTo>
                  <a:lnTo>
                    <a:pt x="5406085" y="0"/>
                  </a:lnTo>
                  <a:lnTo>
                    <a:pt x="4736528" y="0"/>
                  </a:lnTo>
                  <a:lnTo>
                    <a:pt x="4690186" y="4152"/>
                  </a:lnTo>
                  <a:lnTo>
                    <a:pt x="4646574" y="16129"/>
                  </a:lnTo>
                  <a:lnTo>
                    <a:pt x="4606404" y="35191"/>
                  </a:lnTo>
                  <a:lnTo>
                    <a:pt x="4570425" y="60629"/>
                  </a:lnTo>
                  <a:lnTo>
                    <a:pt x="4539361" y="91706"/>
                  </a:lnTo>
                  <a:lnTo>
                    <a:pt x="4513923" y="127685"/>
                  </a:lnTo>
                  <a:lnTo>
                    <a:pt x="4494860" y="167843"/>
                  </a:lnTo>
                  <a:lnTo>
                    <a:pt x="4482884" y="211467"/>
                  </a:lnTo>
                  <a:lnTo>
                    <a:pt x="4478731" y="257797"/>
                  </a:lnTo>
                  <a:lnTo>
                    <a:pt x="4482884" y="304139"/>
                  </a:lnTo>
                  <a:lnTo>
                    <a:pt x="4494860" y="347764"/>
                  </a:lnTo>
                  <a:lnTo>
                    <a:pt x="4513923" y="387921"/>
                  </a:lnTo>
                  <a:lnTo>
                    <a:pt x="4539361" y="423900"/>
                  </a:lnTo>
                  <a:lnTo>
                    <a:pt x="4570425" y="454977"/>
                  </a:lnTo>
                  <a:lnTo>
                    <a:pt x="4606404" y="480415"/>
                  </a:lnTo>
                  <a:lnTo>
                    <a:pt x="4646574" y="499478"/>
                  </a:lnTo>
                  <a:lnTo>
                    <a:pt x="4690186" y="511454"/>
                  </a:lnTo>
                  <a:lnTo>
                    <a:pt x="4736528" y="515607"/>
                  </a:lnTo>
                  <a:lnTo>
                    <a:pt x="5406085" y="515607"/>
                  </a:lnTo>
                  <a:lnTo>
                    <a:pt x="5452415" y="511454"/>
                  </a:lnTo>
                  <a:lnTo>
                    <a:pt x="5496039" y="499478"/>
                  </a:lnTo>
                  <a:lnTo>
                    <a:pt x="5536196" y="480415"/>
                  </a:lnTo>
                  <a:lnTo>
                    <a:pt x="5572176" y="454977"/>
                  </a:lnTo>
                  <a:lnTo>
                    <a:pt x="5603252" y="423900"/>
                  </a:lnTo>
                  <a:lnTo>
                    <a:pt x="5628691" y="387921"/>
                  </a:lnTo>
                  <a:lnTo>
                    <a:pt x="5647753" y="347764"/>
                  </a:lnTo>
                  <a:lnTo>
                    <a:pt x="5659729" y="304139"/>
                  </a:lnTo>
                  <a:lnTo>
                    <a:pt x="5663882" y="257797"/>
                  </a:lnTo>
                  <a:close/>
                </a:path>
              </a:pathLst>
            </a:custGeom>
            <a:solidFill>
              <a:srgbClr val="39373A"/>
            </a:solidFill>
          </p:spPr>
          <p:txBody>
            <a:bodyPr wrap="square" lIns="0" tIns="0" rIns="0" bIns="0" rtlCol="0"/>
            <a:lstStyle/>
            <a:p>
              <a:endParaRPr/>
            </a:p>
          </p:txBody>
        </p:sp>
      </p:grpSp>
      <p:sp>
        <p:nvSpPr>
          <p:cNvPr id="21" name="object 21"/>
          <p:cNvSpPr txBox="1">
            <a:spLocks noGrp="1"/>
          </p:cNvSpPr>
          <p:nvPr>
            <p:ph type="title"/>
          </p:nvPr>
        </p:nvSpPr>
        <p:spPr>
          <a:xfrm>
            <a:off x="6880783" y="400830"/>
            <a:ext cx="568325" cy="347980"/>
          </a:xfrm>
          <a:prstGeom prst="rect">
            <a:avLst/>
          </a:prstGeom>
        </p:spPr>
        <p:txBody>
          <a:bodyPr vert="horz" wrap="square" lIns="0" tIns="13970" rIns="0" bIns="0" rtlCol="0">
            <a:spAutoFit/>
          </a:bodyPr>
          <a:lstStyle/>
          <a:p>
            <a:pPr marL="12700">
              <a:lnSpc>
                <a:spcPct val="100000"/>
              </a:lnSpc>
              <a:spcBef>
                <a:spcPts val="110"/>
              </a:spcBef>
            </a:pPr>
            <a:r>
              <a:rPr sz="2100" b="1" spc="-25">
                <a:latin typeface="Arial"/>
                <a:cs typeface="Arial"/>
              </a:rPr>
              <a:t>Leer</a:t>
            </a:r>
            <a:endParaRPr sz="2100">
              <a:latin typeface="Arial"/>
              <a:cs typeface="Arial"/>
            </a:endParaRPr>
          </a:p>
        </p:txBody>
      </p:sp>
      <p:sp>
        <p:nvSpPr>
          <p:cNvPr id="22" name="object 22"/>
          <p:cNvSpPr txBox="1"/>
          <p:nvPr/>
        </p:nvSpPr>
        <p:spPr>
          <a:xfrm>
            <a:off x="8155661" y="400830"/>
            <a:ext cx="738505" cy="347980"/>
          </a:xfrm>
          <a:prstGeom prst="rect">
            <a:avLst/>
          </a:prstGeom>
        </p:spPr>
        <p:txBody>
          <a:bodyPr vert="horz" wrap="square" lIns="0" tIns="13970" rIns="0" bIns="0" rtlCol="0">
            <a:spAutoFit/>
          </a:bodyPr>
          <a:lstStyle/>
          <a:p>
            <a:pPr marL="12700">
              <a:lnSpc>
                <a:spcPct val="100000"/>
              </a:lnSpc>
              <a:spcBef>
                <a:spcPts val="110"/>
              </a:spcBef>
            </a:pPr>
            <a:r>
              <a:rPr sz="2100" b="1" spc="-40">
                <a:solidFill>
                  <a:srgbClr val="FFFFFF"/>
                </a:solidFill>
                <a:latin typeface="Arial"/>
                <a:cs typeface="Arial"/>
              </a:rPr>
              <a:t>Vraag</a:t>
            </a:r>
            <a:endParaRPr sz="2100">
              <a:latin typeface="Arial"/>
              <a:cs typeface="Arial"/>
            </a:endParaRPr>
          </a:p>
        </p:txBody>
      </p:sp>
      <p:sp>
        <p:nvSpPr>
          <p:cNvPr id="23" name="object 23"/>
          <p:cNvSpPr txBox="1"/>
          <p:nvPr/>
        </p:nvSpPr>
        <p:spPr>
          <a:xfrm>
            <a:off x="9538211" y="400830"/>
            <a:ext cx="1095375" cy="347980"/>
          </a:xfrm>
          <a:prstGeom prst="rect">
            <a:avLst/>
          </a:prstGeom>
        </p:spPr>
        <p:txBody>
          <a:bodyPr vert="horz" wrap="square" lIns="0" tIns="13970" rIns="0" bIns="0" rtlCol="0">
            <a:spAutoFit/>
          </a:bodyPr>
          <a:lstStyle/>
          <a:p>
            <a:pPr marL="12700">
              <a:lnSpc>
                <a:spcPct val="100000"/>
              </a:lnSpc>
              <a:spcBef>
                <a:spcPts val="110"/>
              </a:spcBef>
            </a:pPr>
            <a:r>
              <a:rPr sz="2100" b="1" spc="-30">
                <a:solidFill>
                  <a:srgbClr val="FFFFFF"/>
                </a:solidFill>
                <a:latin typeface="Arial"/>
                <a:cs typeface="Arial"/>
              </a:rPr>
              <a:t>Ontmoet</a:t>
            </a:r>
            <a:endParaRPr sz="2100">
              <a:latin typeface="Arial"/>
              <a:cs typeface="Arial"/>
            </a:endParaRPr>
          </a:p>
        </p:txBody>
      </p:sp>
      <p:sp>
        <p:nvSpPr>
          <p:cNvPr id="24" name="object 24"/>
          <p:cNvSpPr txBox="1"/>
          <p:nvPr/>
        </p:nvSpPr>
        <p:spPr>
          <a:xfrm>
            <a:off x="11342094" y="400830"/>
            <a:ext cx="620395" cy="347980"/>
          </a:xfrm>
          <a:prstGeom prst="rect">
            <a:avLst/>
          </a:prstGeom>
        </p:spPr>
        <p:txBody>
          <a:bodyPr vert="horz" wrap="square" lIns="0" tIns="13970" rIns="0" bIns="0" rtlCol="0">
            <a:spAutoFit/>
          </a:bodyPr>
          <a:lstStyle/>
          <a:p>
            <a:pPr marL="12700">
              <a:lnSpc>
                <a:spcPct val="100000"/>
              </a:lnSpc>
              <a:spcBef>
                <a:spcPts val="110"/>
              </a:spcBef>
            </a:pPr>
            <a:r>
              <a:rPr sz="2100" b="1" spc="-20">
                <a:solidFill>
                  <a:srgbClr val="FFFFFF"/>
                </a:solidFill>
                <a:latin typeface="Arial"/>
                <a:cs typeface="Arial"/>
              </a:rPr>
              <a:t>Lees</a:t>
            </a:r>
            <a:endParaRPr sz="2100">
              <a:latin typeface="Arial"/>
              <a:cs typeface="Arial"/>
            </a:endParaRPr>
          </a:p>
        </p:txBody>
      </p:sp>
      <p:sp>
        <p:nvSpPr>
          <p:cNvPr id="25" name="object 25"/>
          <p:cNvSpPr txBox="1"/>
          <p:nvPr/>
        </p:nvSpPr>
        <p:spPr>
          <a:xfrm>
            <a:off x="12742815" y="400830"/>
            <a:ext cx="521334" cy="347980"/>
          </a:xfrm>
          <a:prstGeom prst="rect">
            <a:avLst/>
          </a:prstGeom>
        </p:spPr>
        <p:txBody>
          <a:bodyPr vert="horz" wrap="square" lIns="0" tIns="13970" rIns="0" bIns="0" rtlCol="0">
            <a:spAutoFit/>
          </a:bodyPr>
          <a:lstStyle/>
          <a:p>
            <a:pPr marL="12700">
              <a:lnSpc>
                <a:spcPct val="100000"/>
              </a:lnSpc>
              <a:spcBef>
                <a:spcPts val="110"/>
              </a:spcBef>
            </a:pPr>
            <a:r>
              <a:rPr sz="2100" b="1" spc="-25">
                <a:solidFill>
                  <a:srgbClr val="FFFFFF"/>
                </a:solidFill>
                <a:latin typeface="Arial"/>
                <a:cs typeface="Arial"/>
              </a:rPr>
              <a:t>Doe</a:t>
            </a:r>
            <a:endParaRPr sz="2100">
              <a:latin typeface="Arial"/>
              <a:cs typeface="Arial"/>
            </a:endParaRPr>
          </a:p>
        </p:txBody>
      </p:sp>
      <p:sp>
        <p:nvSpPr>
          <p:cNvPr id="26" name="object 26"/>
          <p:cNvSpPr/>
          <p:nvPr/>
        </p:nvSpPr>
        <p:spPr>
          <a:xfrm>
            <a:off x="577570" y="6125467"/>
            <a:ext cx="7869555" cy="2671445"/>
          </a:xfrm>
          <a:custGeom>
            <a:avLst/>
            <a:gdLst/>
            <a:ahLst/>
            <a:cxnLst/>
            <a:rect l="l" t="t" r="r" b="b"/>
            <a:pathLst>
              <a:path w="7869555" h="2671445">
                <a:moveTo>
                  <a:pt x="7334938" y="0"/>
                </a:moveTo>
                <a:lnTo>
                  <a:pt x="534015" y="0"/>
                </a:lnTo>
                <a:lnTo>
                  <a:pt x="485408" y="2182"/>
                </a:lnTo>
                <a:lnTo>
                  <a:pt x="438023" y="8603"/>
                </a:lnTo>
                <a:lnTo>
                  <a:pt x="392051" y="19075"/>
                </a:lnTo>
                <a:lnTo>
                  <a:pt x="347677" y="33408"/>
                </a:lnTo>
                <a:lnTo>
                  <a:pt x="305093" y="51415"/>
                </a:lnTo>
                <a:lnTo>
                  <a:pt x="264485" y="72907"/>
                </a:lnTo>
                <a:lnTo>
                  <a:pt x="226042" y="97695"/>
                </a:lnTo>
                <a:lnTo>
                  <a:pt x="189953" y="125592"/>
                </a:lnTo>
                <a:lnTo>
                  <a:pt x="156407" y="156407"/>
                </a:lnTo>
                <a:lnTo>
                  <a:pt x="125592" y="189953"/>
                </a:lnTo>
                <a:lnTo>
                  <a:pt x="97695" y="226042"/>
                </a:lnTo>
                <a:lnTo>
                  <a:pt x="72907" y="264485"/>
                </a:lnTo>
                <a:lnTo>
                  <a:pt x="51415" y="305093"/>
                </a:lnTo>
                <a:lnTo>
                  <a:pt x="33408" y="347677"/>
                </a:lnTo>
                <a:lnTo>
                  <a:pt x="19075" y="392051"/>
                </a:lnTo>
                <a:lnTo>
                  <a:pt x="8603" y="438023"/>
                </a:lnTo>
                <a:lnTo>
                  <a:pt x="2182" y="485408"/>
                </a:lnTo>
                <a:lnTo>
                  <a:pt x="0" y="534015"/>
                </a:lnTo>
                <a:lnTo>
                  <a:pt x="0" y="2137160"/>
                </a:lnTo>
                <a:lnTo>
                  <a:pt x="2182" y="2185767"/>
                </a:lnTo>
                <a:lnTo>
                  <a:pt x="8603" y="2233151"/>
                </a:lnTo>
                <a:lnTo>
                  <a:pt x="19075" y="2279124"/>
                </a:lnTo>
                <a:lnTo>
                  <a:pt x="33408" y="2323497"/>
                </a:lnTo>
                <a:lnTo>
                  <a:pt x="51415" y="2366082"/>
                </a:lnTo>
                <a:lnTo>
                  <a:pt x="72907" y="2406689"/>
                </a:lnTo>
                <a:lnTo>
                  <a:pt x="97695" y="2445132"/>
                </a:lnTo>
                <a:lnTo>
                  <a:pt x="125592" y="2481221"/>
                </a:lnTo>
                <a:lnTo>
                  <a:pt x="156407" y="2514767"/>
                </a:lnTo>
                <a:lnTo>
                  <a:pt x="189953" y="2545583"/>
                </a:lnTo>
                <a:lnTo>
                  <a:pt x="226042" y="2573479"/>
                </a:lnTo>
                <a:lnTo>
                  <a:pt x="264485" y="2598267"/>
                </a:lnTo>
                <a:lnTo>
                  <a:pt x="305093" y="2619759"/>
                </a:lnTo>
                <a:lnTo>
                  <a:pt x="347677" y="2637766"/>
                </a:lnTo>
                <a:lnTo>
                  <a:pt x="392051" y="2652100"/>
                </a:lnTo>
                <a:lnTo>
                  <a:pt x="438023" y="2662571"/>
                </a:lnTo>
                <a:lnTo>
                  <a:pt x="485408" y="2668992"/>
                </a:lnTo>
                <a:lnTo>
                  <a:pt x="534015" y="2671175"/>
                </a:lnTo>
                <a:lnTo>
                  <a:pt x="7334938" y="2671175"/>
                </a:lnTo>
                <a:lnTo>
                  <a:pt x="7383544" y="2668992"/>
                </a:lnTo>
                <a:lnTo>
                  <a:pt x="7430927" y="2662571"/>
                </a:lnTo>
                <a:lnTo>
                  <a:pt x="7476899" y="2652100"/>
                </a:lnTo>
                <a:lnTo>
                  <a:pt x="7521271" y="2637766"/>
                </a:lnTo>
                <a:lnTo>
                  <a:pt x="7563856" y="2619759"/>
                </a:lnTo>
                <a:lnTo>
                  <a:pt x="7604464" y="2598267"/>
                </a:lnTo>
                <a:lnTo>
                  <a:pt x="7642906" y="2573479"/>
                </a:lnTo>
                <a:lnTo>
                  <a:pt x="7678995" y="2545583"/>
                </a:lnTo>
                <a:lnTo>
                  <a:pt x="7712542" y="2514767"/>
                </a:lnTo>
                <a:lnTo>
                  <a:pt x="7743358" y="2481221"/>
                </a:lnTo>
                <a:lnTo>
                  <a:pt x="7771255" y="2445132"/>
                </a:lnTo>
                <a:lnTo>
                  <a:pt x="7796044" y="2406689"/>
                </a:lnTo>
                <a:lnTo>
                  <a:pt x="7817536" y="2366082"/>
                </a:lnTo>
                <a:lnTo>
                  <a:pt x="7835544" y="2323497"/>
                </a:lnTo>
                <a:lnTo>
                  <a:pt x="7849878" y="2279124"/>
                </a:lnTo>
                <a:lnTo>
                  <a:pt x="7860350" y="2233151"/>
                </a:lnTo>
                <a:lnTo>
                  <a:pt x="7866771" y="2185767"/>
                </a:lnTo>
                <a:lnTo>
                  <a:pt x="7868954" y="2137160"/>
                </a:lnTo>
                <a:lnTo>
                  <a:pt x="7868954" y="534015"/>
                </a:lnTo>
                <a:lnTo>
                  <a:pt x="7866771" y="485408"/>
                </a:lnTo>
                <a:lnTo>
                  <a:pt x="7860350" y="438023"/>
                </a:lnTo>
                <a:lnTo>
                  <a:pt x="7849878" y="392051"/>
                </a:lnTo>
                <a:lnTo>
                  <a:pt x="7835544" y="347677"/>
                </a:lnTo>
                <a:lnTo>
                  <a:pt x="7817536" y="305093"/>
                </a:lnTo>
                <a:lnTo>
                  <a:pt x="7796044" y="264485"/>
                </a:lnTo>
                <a:lnTo>
                  <a:pt x="7771255" y="226042"/>
                </a:lnTo>
                <a:lnTo>
                  <a:pt x="7743358" y="189953"/>
                </a:lnTo>
                <a:lnTo>
                  <a:pt x="7712542" y="156407"/>
                </a:lnTo>
                <a:lnTo>
                  <a:pt x="7678995" y="125592"/>
                </a:lnTo>
                <a:lnTo>
                  <a:pt x="7642906" y="97695"/>
                </a:lnTo>
                <a:lnTo>
                  <a:pt x="7604464" y="72907"/>
                </a:lnTo>
                <a:lnTo>
                  <a:pt x="7563856" y="51415"/>
                </a:lnTo>
                <a:lnTo>
                  <a:pt x="7521271" y="33408"/>
                </a:lnTo>
                <a:lnTo>
                  <a:pt x="7476899" y="19075"/>
                </a:lnTo>
                <a:lnTo>
                  <a:pt x="7430927" y="8603"/>
                </a:lnTo>
                <a:lnTo>
                  <a:pt x="7383544" y="2182"/>
                </a:lnTo>
                <a:lnTo>
                  <a:pt x="7334938" y="0"/>
                </a:lnTo>
                <a:close/>
              </a:path>
            </a:pathLst>
          </a:custGeom>
          <a:solidFill>
            <a:srgbClr val="FFFFFF"/>
          </a:solidFill>
        </p:spPr>
        <p:txBody>
          <a:bodyPr wrap="square" lIns="0" tIns="0" rIns="0" bIns="0" rtlCol="0"/>
          <a:lstStyle/>
          <a:p>
            <a:endParaRPr/>
          </a:p>
        </p:txBody>
      </p:sp>
      <p:sp>
        <p:nvSpPr>
          <p:cNvPr id="27" name="object 27"/>
          <p:cNvSpPr txBox="1"/>
          <p:nvPr/>
        </p:nvSpPr>
        <p:spPr>
          <a:xfrm>
            <a:off x="1035893" y="6316869"/>
            <a:ext cx="6413215" cy="2272097"/>
          </a:xfrm>
          <a:prstGeom prst="rect">
            <a:avLst/>
          </a:prstGeom>
        </p:spPr>
        <p:txBody>
          <a:bodyPr vert="horz" wrap="square" lIns="0" tIns="14605" rIns="0" bIns="0" rtlCol="0">
            <a:spAutoFit/>
          </a:bodyPr>
          <a:lstStyle/>
          <a:p>
            <a:pPr marL="12700" marR="5080" indent="62230">
              <a:lnSpc>
                <a:spcPts val="8900"/>
              </a:lnSpc>
              <a:spcBef>
                <a:spcPts val="115"/>
              </a:spcBef>
            </a:pPr>
            <a:r>
              <a:rPr lang="nl-NL" sz="7300" spc="195">
                <a:solidFill>
                  <a:srgbClr val="39373A"/>
                </a:solidFill>
                <a:latin typeface="TheMix C5s" panose="020B0502050302020203" pitchFamily="34" charset="77"/>
                <a:cs typeface="Calibri"/>
              </a:rPr>
              <a:t>Speciaal</a:t>
            </a:r>
          </a:p>
          <a:p>
            <a:pPr marL="12700" marR="5080" indent="62230">
              <a:lnSpc>
                <a:spcPts val="8900"/>
              </a:lnSpc>
              <a:spcBef>
                <a:spcPts val="115"/>
              </a:spcBef>
            </a:pPr>
            <a:r>
              <a:rPr lang="nl-NL" sz="7300" spc="195">
                <a:solidFill>
                  <a:srgbClr val="39373A"/>
                </a:solidFill>
                <a:latin typeface="TheMix C5s" panose="020B0502050302020203" pitchFamily="34" charset="77"/>
                <a:cs typeface="Calibri"/>
              </a:rPr>
              <a:t>Basisonderwijs</a:t>
            </a:r>
            <a:endParaRPr sz="7300">
              <a:latin typeface="TheMix C5s" panose="020B0502050302020203" pitchFamily="34" charset="77"/>
              <a:cs typeface="Calibri"/>
            </a:endParaRPr>
          </a:p>
        </p:txBody>
      </p:sp>
    </p:spTree>
  </p:cSld>
  <p:clrMapOvr>
    <a:masterClrMapping/>
  </p:clrMapOvr>
  <p:transition spd="slow" advClick="0" advTm="10000">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235" y="1926642"/>
            <a:ext cx="20093940" cy="9377045"/>
          </a:xfrm>
          <a:custGeom>
            <a:avLst/>
            <a:gdLst/>
            <a:ahLst/>
            <a:cxnLst/>
            <a:rect l="l" t="t" r="r" b="b"/>
            <a:pathLst>
              <a:path w="20093940" h="9377045">
                <a:moveTo>
                  <a:pt x="20093629" y="0"/>
                </a:moveTo>
                <a:lnTo>
                  <a:pt x="0" y="0"/>
                </a:lnTo>
                <a:lnTo>
                  <a:pt x="0" y="9376677"/>
                </a:lnTo>
                <a:lnTo>
                  <a:pt x="20093629" y="9376677"/>
                </a:lnTo>
                <a:lnTo>
                  <a:pt x="20093629" y="0"/>
                </a:lnTo>
                <a:close/>
              </a:path>
            </a:pathLst>
          </a:custGeom>
          <a:solidFill>
            <a:srgbClr val="FDE5D1"/>
          </a:solidFill>
        </p:spPr>
        <p:txBody>
          <a:bodyPr wrap="square" lIns="0" tIns="0" rIns="0" bIns="0" rtlCol="0" anchor="t"/>
          <a:lstStyle/>
          <a:p>
            <a:endParaRPr/>
          </a:p>
          <a:p>
            <a:endParaRPr lang="nl-NL"/>
          </a:p>
        </p:txBody>
      </p:sp>
      <p:sp>
        <p:nvSpPr>
          <p:cNvPr id="3" name="object 3"/>
          <p:cNvSpPr txBox="1">
            <a:spLocks noGrp="1"/>
          </p:cNvSpPr>
          <p:nvPr>
            <p:ph type="title"/>
          </p:nvPr>
        </p:nvSpPr>
        <p:spPr>
          <a:prstGeom prst="rect">
            <a:avLst/>
          </a:prstGeom>
        </p:spPr>
        <p:txBody>
          <a:bodyPr vert="horz" wrap="square" lIns="0" tIns="16510" rIns="0" bIns="0" rtlCol="0">
            <a:spAutoFit/>
          </a:bodyPr>
          <a:lstStyle/>
          <a:p>
            <a:pPr marL="12700">
              <a:lnSpc>
                <a:spcPct val="100000"/>
              </a:lnSpc>
              <a:spcBef>
                <a:spcPts val="130"/>
              </a:spcBef>
            </a:pPr>
            <a:r>
              <a:rPr spc="170">
                <a:latin typeface="TheMix C5s" panose="020B0502050302020203" pitchFamily="34" charset="77"/>
              </a:rPr>
              <a:t>4:</a:t>
            </a:r>
            <a:r>
              <a:rPr spc="-40">
                <a:latin typeface="TheMix C5s" panose="020B0502050302020203" pitchFamily="34" charset="77"/>
              </a:rPr>
              <a:t> </a:t>
            </a:r>
            <a:r>
              <a:rPr spc="140">
                <a:latin typeface="TheMix C5s" panose="020B0502050302020203" pitchFamily="34" charset="77"/>
              </a:rPr>
              <a:t>Meer</a:t>
            </a:r>
            <a:r>
              <a:rPr spc="-40">
                <a:latin typeface="TheMix C5s" panose="020B0502050302020203" pitchFamily="34" charset="77"/>
              </a:rPr>
              <a:t> </a:t>
            </a:r>
            <a:r>
              <a:rPr lang="nl-NL" spc="140">
                <a:latin typeface="TheMix C5s" panose="020B0502050302020203" pitchFamily="34" charset="77"/>
              </a:rPr>
              <a:t>weten</a:t>
            </a:r>
            <a:r>
              <a:rPr spc="140">
                <a:latin typeface="TheMix C5s" panose="020B0502050302020203" pitchFamily="34" charset="77"/>
              </a:rPr>
              <a:t>?</a:t>
            </a:r>
          </a:p>
        </p:txBody>
      </p:sp>
      <p:sp>
        <p:nvSpPr>
          <p:cNvPr id="4" name="object 4"/>
          <p:cNvSpPr txBox="1">
            <a:spLocks noGrp="1"/>
          </p:cNvSpPr>
          <p:nvPr>
            <p:ph type="body" idx="1"/>
          </p:nvPr>
        </p:nvSpPr>
        <p:spPr>
          <a:xfrm>
            <a:off x="760945" y="2446291"/>
            <a:ext cx="9017066" cy="8151590"/>
          </a:xfrm>
          <a:prstGeom prst="rect">
            <a:avLst/>
          </a:prstGeom>
        </p:spPr>
        <p:txBody>
          <a:bodyPr vert="horz" wrap="square" lIns="0" tIns="46990" rIns="0" bIns="0" rtlCol="0" anchor="t">
            <a:spAutoFit/>
          </a:bodyPr>
          <a:lstStyle/>
          <a:p>
            <a:pPr marL="389255" indent="-376555">
              <a:spcBef>
                <a:spcPts val="370"/>
              </a:spcBef>
              <a:buChar char="•"/>
              <a:tabLst>
                <a:tab pos="389255" algn="l"/>
              </a:tabLst>
            </a:pPr>
            <a:r>
              <a:rPr lang="nl-NL" dirty="0"/>
              <a:t>Over wat lesgeven op een cluster 1-school inhoudt</a:t>
            </a:r>
          </a:p>
          <a:p>
            <a:pPr marL="12700">
              <a:spcBef>
                <a:spcPts val="370"/>
              </a:spcBef>
              <a:tabLst>
                <a:tab pos="389255" algn="l"/>
              </a:tabLst>
            </a:pPr>
            <a:r>
              <a:rPr lang="nl-NL" b="0" i="1" spc="-20" dirty="0">
                <a:latin typeface="Arial"/>
                <a:cs typeface="Arial"/>
              </a:rPr>
              <a:t>	</a:t>
            </a:r>
            <a:r>
              <a:rPr lang="nl-NL" b="0" i="1" spc="-20" dirty="0">
                <a:solidFill>
                  <a:schemeClr val="tx1"/>
                </a:solidFill>
                <a:latin typeface="Arial"/>
                <a:cs typeface="Arial"/>
                <a:hlinkClick r:id="rId2">
                  <a:extLst>
                    <a:ext uri="{A12FA001-AC4F-418D-AE19-62706E023703}">
                      <ahyp:hlinkClr xmlns:ahyp="http://schemas.microsoft.com/office/drawing/2018/hyperlinkcolor" val="tx"/>
                    </a:ext>
                  </a:extLst>
                </a:hlinkClick>
              </a:rPr>
              <a:t>Leraar24</a:t>
            </a:r>
            <a:endParaRPr lang="nl-NL" b="0" i="1" spc="-20" dirty="0">
              <a:solidFill>
                <a:schemeClr val="tx1"/>
              </a:solidFill>
              <a:latin typeface="Arial"/>
              <a:cs typeface="Arial"/>
            </a:endParaRPr>
          </a:p>
          <a:p>
            <a:pPr marL="12700">
              <a:spcBef>
                <a:spcPts val="370"/>
              </a:spcBef>
              <a:tabLst>
                <a:tab pos="389255" algn="l"/>
              </a:tabLst>
            </a:pPr>
            <a:r>
              <a:rPr lang="nl-NL" b="0" i="1" spc="-20" dirty="0">
                <a:solidFill>
                  <a:schemeClr val="tx1"/>
                </a:solidFill>
                <a:latin typeface="Arial"/>
                <a:cs typeface="Arial"/>
              </a:rPr>
              <a:t>	</a:t>
            </a:r>
            <a:r>
              <a:rPr lang="nl-NL" b="0" spc="-20" dirty="0">
                <a:solidFill>
                  <a:schemeClr val="tx1"/>
                </a:solidFill>
                <a:latin typeface="Arial"/>
                <a:cs typeface="Arial"/>
              </a:rPr>
              <a:t>Inzicht in het lesgeven aan leerlingen met een visuele of 		meervoudige beperking. Het belicht de uitdagingen en de 	aanpak om passend onderwijs te bieden en de ontwikkeling 	van leerlingen te ondersteunen.</a:t>
            </a:r>
            <a:endParaRPr lang="nl-NL" b="0" i="1" spc="-20" dirty="0">
              <a:solidFill>
                <a:schemeClr val="tx1"/>
              </a:solidFill>
              <a:latin typeface="Arial"/>
              <a:cs typeface="Arial"/>
            </a:endParaRPr>
          </a:p>
          <a:p>
            <a:pPr marL="389255" indent="-376555">
              <a:spcBef>
                <a:spcPts val="370"/>
              </a:spcBef>
              <a:buChar char="•"/>
              <a:tabLst>
                <a:tab pos="389255" algn="l"/>
              </a:tabLst>
            </a:pPr>
            <a:endParaRPr lang="nl-NL" b="0" spc="-20" dirty="0">
              <a:latin typeface="Arial"/>
              <a:cs typeface="Arial"/>
            </a:endParaRPr>
          </a:p>
          <a:p>
            <a:pPr marL="386715" marR="727075" indent="-374650" algn="just">
              <a:lnSpc>
                <a:spcPct val="109400"/>
              </a:lnSpc>
              <a:buFont typeface="Arial"/>
              <a:buChar char="•"/>
              <a:tabLst>
                <a:tab pos="389255" algn="l"/>
              </a:tabLst>
            </a:pPr>
            <a:r>
              <a:rPr lang="nl-NL" dirty="0"/>
              <a:t>Over leesplezier voor kinderen met een ernstige visuele beperking</a:t>
            </a:r>
          </a:p>
          <a:p>
            <a:pPr marL="12065" marR="727075" algn="just">
              <a:lnSpc>
                <a:spcPct val="109400"/>
              </a:lnSpc>
              <a:tabLst>
                <a:tab pos="389255" algn="l"/>
              </a:tabLst>
            </a:pPr>
            <a:r>
              <a:rPr lang="nl-NL" b="0" dirty="0"/>
              <a:t>	</a:t>
            </a:r>
            <a:r>
              <a:rPr lang="nl-NL" b="0" i="1" dirty="0">
                <a:solidFill>
                  <a:schemeClr val="tx1"/>
                </a:solidFill>
                <a:hlinkClick r:id="rId3">
                  <a:extLst>
                    <a:ext uri="{A12FA001-AC4F-418D-AE19-62706E023703}">
                      <ahyp:hlinkClr xmlns:ahyp="http://schemas.microsoft.com/office/drawing/2018/hyperlinkcolor" val="tx"/>
                    </a:ext>
                  </a:extLst>
                </a:hlinkClick>
              </a:rPr>
              <a:t>Koninklijke Visio </a:t>
            </a:r>
            <a:endParaRPr lang="nl-NL" b="0" i="1" dirty="0">
              <a:solidFill>
                <a:schemeClr val="tx1"/>
              </a:solidFill>
            </a:endParaRPr>
          </a:p>
          <a:p>
            <a:pPr marL="12065" marR="727075" algn="l">
              <a:lnSpc>
                <a:spcPct val="109400"/>
              </a:lnSpc>
              <a:tabLst>
                <a:tab pos="389255" algn="l"/>
              </a:tabLst>
            </a:pPr>
            <a:r>
              <a:rPr lang="nl-NL" b="0" i="1" dirty="0">
                <a:solidFill>
                  <a:schemeClr val="tx1"/>
                </a:solidFill>
              </a:rPr>
              <a:t>	</a:t>
            </a:r>
            <a:r>
              <a:rPr lang="nl-NL" b="0" dirty="0">
                <a:solidFill>
                  <a:schemeClr val="tx1"/>
                </a:solidFill>
              </a:rPr>
              <a:t>Biedt hulpmiddelen, boeken en methodes die speciaal 	zijn ontworpen om deze leerlingen te betrekken bij het 	lezen.</a:t>
            </a:r>
            <a:endParaRPr lang="nl-NL" b="0" i="1" dirty="0">
              <a:solidFill>
                <a:schemeClr val="tx1"/>
              </a:solidFill>
            </a:endParaRPr>
          </a:p>
          <a:p>
            <a:pPr marL="12065" marR="727075" algn="just">
              <a:lnSpc>
                <a:spcPct val="109400"/>
              </a:lnSpc>
              <a:tabLst>
                <a:tab pos="389255" algn="l"/>
              </a:tabLst>
            </a:pPr>
            <a:endParaRPr lang="nl-NL" b="0" dirty="0"/>
          </a:p>
          <a:p>
            <a:pPr marL="354965" marR="727075" indent="-342900" algn="l">
              <a:lnSpc>
                <a:spcPct val="109400"/>
              </a:lnSpc>
              <a:buFont typeface="Arial" panose="020B0604020202020204" pitchFamily="34" charset="0"/>
              <a:buChar char="•"/>
              <a:tabLst>
                <a:tab pos="389255" algn="l"/>
              </a:tabLst>
            </a:pPr>
            <a:r>
              <a:rPr lang="nl-NL" dirty="0"/>
              <a:t>Over het eindrapport 2022: Schoolbibliotheek voor cluster 1</a:t>
            </a:r>
          </a:p>
          <a:p>
            <a:pPr marL="12065" marR="727075" algn="l">
              <a:lnSpc>
                <a:spcPct val="109400"/>
              </a:lnSpc>
              <a:tabLst>
                <a:tab pos="389255" algn="l"/>
              </a:tabLst>
            </a:pPr>
            <a:r>
              <a:rPr lang="nl-NL" b="0" i="1" dirty="0"/>
              <a:t>	</a:t>
            </a:r>
            <a:r>
              <a:rPr lang="nl-NL" b="0" i="1" dirty="0">
                <a:solidFill>
                  <a:schemeClr val="tx1"/>
                </a:solidFill>
                <a:hlinkClick r:id="rId3">
                  <a:extLst>
                    <a:ext uri="{A12FA001-AC4F-418D-AE19-62706E023703}">
                      <ahyp:hlinkClr xmlns:ahyp="http://schemas.microsoft.com/office/drawing/2018/hyperlinkcolor" val="tx"/>
                    </a:ext>
                  </a:extLst>
                </a:hlinkClick>
              </a:rPr>
              <a:t>Koninklijke Visio </a:t>
            </a:r>
            <a:endParaRPr lang="nl-NL" b="0" i="1" dirty="0">
              <a:solidFill>
                <a:schemeClr val="tx1"/>
              </a:solidFill>
            </a:endParaRPr>
          </a:p>
          <a:p>
            <a:pPr marL="12065" marR="727075" algn="l">
              <a:lnSpc>
                <a:spcPct val="109400"/>
              </a:lnSpc>
              <a:tabLst>
                <a:tab pos="389255" algn="l"/>
              </a:tabLst>
            </a:pPr>
            <a:r>
              <a:rPr lang="nl-NL" b="0" i="1" dirty="0">
                <a:solidFill>
                  <a:schemeClr val="tx1"/>
                </a:solidFill>
              </a:rPr>
              <a:t>	</a:t>
            </a:r>
            <a:r>
              <a:rPr lang="nl-NL" b="0" dirty="0"/>
              <a:t>Het toont aan hoe een toegankelijke en inclusieve 	bibliotheek kan bijdragen aan de leesvaardigheid en het 	plezier van kinderen met een visuele beperking.</a:t>
            </a:r>
            <a:endParaRPr lang="nl-NL" b="0" i="1" dirty="0">
              <a:solidFill>
                <a:schemeClr val="tx1"/>
              </a:solidFill>
            </a:endParaRPr>
          </a:p>
        </p:txBody>
      </p:sp>
      <p:pic>
        <p:nvPicPr>
          <p:cNvPr id="10" name="Afbeelding 9" descr="Afbeelding met duisternis, zwart&#10;&#10;Automatisch gegenereerde beschrijving">
            <a:extLst>
              <a:ext uri="{FF2B5EF4-FFF2-40B4-BE49-F238E27FC236}">
                <a16:creationId xmlns:a16="http://schemas.microsoft.com/office/drawing/2014/main" id="{C0807FC1-D610-ECEC-690E-DDB90237F29D}"/>
              </a:ext>
            </a:extLst>
          </p:cNvPr>
          <p:cNvPicPr>
            <a:picLocks noChangeAspect="1"/>
          </p:cNvPicPr>
          <p:nvPr/>
        </p:nvPicPr>
        <p:blipFill>
          <a:blip r:embed="rId4"/>
          <a:stretch>
            <a:fillRect/>
          </a:stretch>
        </p:blipFill>
        <p:spPr>
          <a:xfrm>
            <a:off x="10897670" y="3866454"/>
            <a:ext cx="7810056" cy="4018372"/>
          </a:xfrm>
          <a:prstGeom prst="rect">
            <a:avLst/>
          </a:prstGeom>
        </p:spPr>
      </p:pic>
      <p:sp>
        <p:nvSpPr>
          <p:cNvPr id="13" name="object 4">
            <a:extLst>
              <a:ext uri="{FF2B5EF4-FFF2-40B4-BE49-F238E27FC236}">
                <a16:creationId xmlns:a16="http://schemas.microsoft.com/office/drawing/2014/main" id="{0D2A7128-AECE-0F58-8F50-9BE485DAF532}"/>
              </a:ext>
            </a:extLst>
          </p:cNvPr>
          <p:cNvSpPr txBox="1">
            <a:spLocks/>
          </p:cNvSpPr>
          <p:nvPr/>
        </p:nvSpPr>
        <p:spPr>
          <a:xfrm>
            <a:off x="10533721" y="2486445"/>
            <a:ext cx="9017066" cy="1249060"/>
          </a:xfrm>
          <a:prstGeom prst="rect">
            <a:avLst/>
          </a:prstGeom>
        </p:spPr>
        <p:txBody>
          <a:bodyPr vert="horz" wrap="square" lIns="0" tIns="46990" rIns="0" bIns="0" rtlCol="0" anchor="t">
            <a:spAutoFit/>
          </a:bodyPr>
          <a:lstStyle>
            <a:lvl1pPr marL="0">
              <a:defRPr sz="2450" b="1" i="0">
                <a:solidFill>
                  <a:srgbClr val="39373A"/>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4965" marR="727075" indent="-342900" algn="l">
              <a:lnSpc>
                <a:spcPct val="109400"/>
              </a:lnSpc>
              <a:buFont typeface="Arial" panose="020B0604020202020204" pitchFamily="34" charset="0"/>
              <a:buChar char="•"/>
              <a:tabLst>
                <a:tab pos="389255" algn="l"/>
              </a:tabLst>
            </a:pPr>
            <a:r>
              <a:rPr lang="nl-NL" b="0" dirty="0"/>
              <a:t>Of lees eens een jeugdboek uit de tabel! Elk boek heeft een blind of slechtziend hoofdpersoon. </a:t>
            </a:r>
            <a:endParaRPr lang="nl-NL" dirty="0"/>
          </a:p>
          <a:p>
            <a:pPr marL="12065" marR="727075" algn="just">
              <a:lnSpc>
                <a:spcPct val="109400"/>
              </a:lnSpc>
              <a:tabLst>
                <a:tab pos="389255" algn="l"/>
              </a:tabLst>
            </a:pPr>
            <a:endParaRPr lang="nl-NL" b="0" spc="-10" dirty="0"/>
          </a:p>
        </p:txBody>
      </p:sp>
    </p:spTree>
    <p:extLst>
      <p:ext uri="{BB962C8B-B14F-4D97-AF65-F5344CB8AC3E}">
        <p14:creationId xmlns:p14="http://schemas.microsoft.com/office/powerpoint/2010/main" val="3222664794"/>
      </p:ext>
    </p:extLst>
  </p:cSld>
  <p:clrMapOvr>
    <a:masterClrMapping/>
  </p:clrMapOvr>
  <p:transition spd="slow" advClick="0" advTm="10000">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Dove kinderen blij dat gebarentaal waarschijnlijk officiële taal wordt">
            <a:extLst>
              <a:ext uri="{FF2B5EF4-FFF2-40B4-BE49-F238E27FC236}">
                <a16:creationId xmlns:a16="http://schemas.microsoft.com/office/drawing/2014/main" id="{1C89F5BA-56B7-4ABE-0E2D-C1838700867A}"/>
              </a:ext>
            </a:extLst>
          </p:cNvPr>
          <p:cNvPicPr>
            <a:picLocks noChangeAspect="1"/>
          </p:cNvPicPr>
          <p:nvPr/>
        </p:nvPicPr>
        <p:blipFill>
          <a:blip r:embed="rId2"/>
          <a:stretch>
            <a:fillRect/>
          </a:stretch>
        </p:blipFill>
        <p:spPr>
          <a:xfrm>
            <a:off x="2058" y="157"/>
            <a:ext cx="20228035" cy="11325032"/>
          </a:xfrm>
          <a:prstGeom prst="rect">
            <a:avLst/>
          </a:prstGeom>
        </p:spPr>
      </p:pic>
      <p:sp>
        <p:nvSpPr>
          <p:cNvPr id="5" name="object 5"/>
          <p:cNvSpPr txBox="1"/>
          <p:nvPr/>
        </p:nvSpPr>
        <p:spPr>
          <a:xfrm>
            <a:off x="564871" y="10450741"/>
            <a:ext cx="2011045" cy="338455"/>
          </a:xfrm>
          <a:prstGeom prst="rect">
            <a:avLst/>
          </a:prstGeom>
        </p:spPr>
        <p:txBody>
          <a:bodyPr vert="horz" wrap="square" lIns="0" tIns="12700" rIns="0" bIns="0" rtlCol="0">
            <a:spAutoFit/>
          </a:bodyPr>
          <a:lstStyle/>
          <a:p>
            <a:pPr marL="12700">
              <a:lnSpc>
                <a:spcPct val="100000"/>
              </a:lnSpc>
              <a:spcBef>
                <a:spcPts val="100"/>
              </a:spcBef>
            </a:pPr>
            <a:r>
              <a:rPr sz="2050" b="1" spc="-10">
                <a:solidFill>
                  <a:srgbClr val="FFFFFF"/>
                </a:solidFill>
                <a:latin typeface="Arial"/>
                <a:cs typeface="Arial"/>
              </a:rPr>
              <a:t>debibliotheek.nl</a:t>
            </a:r>
            <a:endParaRPr sz="2050">
              <a:latin typeface="Arial"/>
              <a:cs typeface="Arial"/>
            </a:endParaRPr>
          </a:p>
        </p:txBody>
      </p:sp>
      <p:sp>
        <p:nvSpPr>
          <p:cNvPr id="21" name="object 21"/>
          <p:cNvSpPr txBox="1">
            <a:spLocks noGrp="1"/>
          </p:cNvSpPr>
          <p:nvPr>
            <p:ph type="title"/>
          </p:nvPr>
        </p:nvSpPr>
        <p:spPr>
          <a:xfrm>
            <a:off x="6880783" y="352842"/>
            <a:ext cx="728389" cy="337272"/>
          </a:xfrm>
          <a:prstGeom prst="rect">
            <a:avLst/>
          </a:prstGeom>
        </p:spPr>
        <p:txBody>
          <a:bodyPr vert="horz" wrap="square" lIns="0" tIns="13970" rIns="0" bIns="0" rtlCol="0">
            <a:spAutoFit/>
          </a:bodyPr>
          <a:lstStyle/>
          <a:p>
            <a:pPr marL="12700">
              <a:lnSpc>
                <a:spcPct val="100000"/>
              </a:lnSpc>
              <a:spcBef>
                <a:spcPts val="110"/>
              </a:spcBef>
            </a:pPr>
            <a:r>
              <a:rPr sz="2100" b="1" spc="-25">
                <a:solidFill>
                  <a:srgbClr val="FFFFFF"/>
                </a:solidFill>
                <a:latin typeface="Arial"/>
                <a:cs typeface="Arial"/>
              </a:rPr>
              <a:t>Leer</a:t>
            </a:r>
            <a:endParaRPr sz="2100">
              <a:solidFill>
                <a:srgbClr val="FFFFFF"/>
              </a:solidFill>
              <a:latin typeface="Arial"/>
              <a:cs typeface="Arial"/>
            </a:endParaRPr>
          </a:p>
        </p:txBody>
      </p:sp>
      <p:sp>
        <p:nvSpPr>
          <p:cNvPr id="22" name="object 22"/>
          <p:cNvSpPr txBox="1"/>
          <p:nvPr/>
        </p:nvSpPr>
        <p:spPr>
          <a:xfrm>
            <a:off x="8155661" y="400830"/>
            <a:ext cx="738505" cy="347980"/>
          </a:xfrm>
          <a:prstGeom prst="rect">
            <a:avLst/>
          </a:prstGeom>
        </p:spPr>
        <p:txBody>
          <a:bodyPr vert="horz" wrap="square" lIns="0" tIns="13970" rIns="0" bIns="0" rtlCol="0">
            <a:spAutoFit/>
          </a:bodyPr>
          <a:lstStyle/>
          <a:p>
            <a:pPr marL="12700">
              <a:lnSpc>
                <a:spcPct val="100000"/>
              </a:lnSpc>
              <a:spcBef>
                <a:spcPts val="110"/>
              </a:spcBef>
            </a:pPr>
            <a:r>
              <a:rPr sz="2100" b="1" spc="-40">
                <a:solidFill>
                  <a:srgbClr val="FFFFFF"/>
                </a:solidFill>
                <a:latin typeface="Arial"/>
                <a:cs typeface="Arial"/>
              </a:rPr>
              <a:t>Vraag</a:t>
            </a:r>
            <a:endParaRPr sz="2100">
              <a:latin typeface="Arial"/>
              <a:cs typeface="Arial"/>
            </a:endParaRPr>
          </a:p>
        </p:txBody>
      </p:sp>
      <p:sp>
        <p:nvSpPr>
          <p:cNvPr id="23" name="object 23"/>
          <p:cNvSpPr txBox="1"/>
          <p:nvPr/>
        </p:nvSpPr>
        <p:spPr>
          <a:xfrm>
            <a:off x="9538211" y="400830"/>
            <a:ext cx="1095375" cy="347980"/>
          </a:xfrm>
          <a:prstGeom prst="rect">
            <a:avLst/>
          </a:prstGeom>
        </p:spPr>
        <p:txBody>
          <a:bodyPr vert="horz" wrap="square" lIns="0" tIns="13970" rIns="0" bIns="0" rtlCol="0">
            <a:spAutoFit/>
          </a:bodyPr>
          <a:lstStyle/>
          <a:p>
            <a:pPr marL="12700">
              <a:lnSpc>
                <a:spcPct val="100000"/>
              </a:lnSpc>
              <a:spcBef>
                <a:spcPts val="110"/>
              </a:spcBef>
            </a:pPr>
            <a:r>
              <a:rPr sz="2100" b="1" spc="-30">
                <a:solidFill>
                  <a:srgbClr val="FFFFFF"/>
                </a:solidFill>
                <a:latin typeface="Arial"/>
                <a:cs typeface="Arial"/>
              </a:rPr>
              <a:t>Ontmoet</a:t>
            </a:r>
            <a:endParaRPr sz="2100">
              <a:latin typeface="Arial"/>
              <a:cs typeface="Arial"/>
            </a:endParaRPr>
          </a:p>
        </p:txBody>
      </p:sp>
      <p:sp>
        <p:nvSpPr>
          <p:cNvPr id="24" name="object 24"/>
          <p:cNvSpPr txBox="1"/>
          <p:nvPr/>
        </p:nvSpPr>
        <p:spPr>
          <a:xfrm>
            <a:off x="11342094" y="400830"/>
            <a:ext cx="620395" cy="347980"/>
          </a:xfrm>
          <a:prstGeom prst="rect">
            <a:avLst/>
          </a:prstGeom>
        </p:spPr>
        <p:txBody>
          <a:bodyPr vert="horz" wrap="square" lIns="0" tIns="13970" rIns="0" bIns="0" rtlCol="0">
            <a:spAutoFit/>
          </a:bodyPr>
          <a:lstStyle/>
          <a:p>
            <a:pPr marL="12700">
              <a:lnSpc>
                <a:spcPct val="100000"/>
              </a:lnSpc>
              <a:spcBef>
                <a:spcPts val="110"/>
              </a:spcBef>
            </a:pPr>
            <a:r>
              <a:rPr sz="2100" b="1" spc="-20">
                <a:solidFill>
                  <a:srgbClr val="FFFFFF"/>
                </a:solidFill>
                <a:latin typeface="Arial"/>
                <a:cs typeface="Arial"/>
              </a:rPr>
              <a:t>Lees</a:t>
            </a:r>
            <a:endParaRPr sz="2100">
              <a:latin typeface="Arial"/>
              <a:cs typeface="Arial"/>
            </a:endParaRPr>
          </a:p>
        </p:txBody>
      </p:sp>
      <p:sp>
        <p:nvSpPr>
          <p:cNvPr id="25" name="object 25"/>
          <p:cNvSpPr txBox="1"/>
          <p:nvPr/>
        </p:nvSpPr>
        <p:spPr>
          <a:xfrm>
            <a:off x="12742815" y="400830"/>
            <a:ext cx="521334" cy="347980"/>
          </a:xfrm>
          <a:prstGeom prst="rect">
            <a:avLst/>
          </a:prstGeom>
        </p:spPr>
        <p:txBody>
          <a:bodyPr vert="horz" wrap="square" lIns="0" tIns="13970" rIns="0" bIns="0" rtlCol="0">
            <a:spAutoFit/>
          </a:bodyPr>
          <a:lstStyle/>
          <a:p>
            <a:pPr marL="12700">
              <a:lnSpc>
                <a:spcPct val="100000"/>
              </a:lnSpc>
              <a:spcBef>
                <a:spcPts val="110"/>
              </a:spcBef>
            </a:pPr>
            <a:r>
              <a:rPr sz="2100" b="1" spc="-25">
                <a:solidFill>
                  <a:srgbClr val="FFFFFF"/>
                </a:solidFill>
                <a:latin typeface="Arial"/>
                <a:cs typeface="Arial"/>
              </a:rPr>
              <a:t>Doe</a:t>
            </a:r>
            <a:endParaRPr sz="2100">
              <a:latin typeface="Arial"/>
              <a:cs typeface="Arial"/>
            </a:endParaRPr>
          </a:p>
        </p:txBody>
      </p:sp>
      <p:sp>
        <p:nvSpPr>
          <p:cNvPr id="26" name="object 26"/>
          <p:cNvSpPr/>
          <p:nvPr/>
        </p:nvSpPr>
        <p:spPr>
          <a:xfrm>
            <a:off x="577570" y="6125467"/>
            <a:ext cx="7869555" cy="2671445"/>
          </a:xfrm>
          <a:custGeom>
            <a:avLst/>
            <a:gdLst/>
            <a:ahLst/>
            <a:cxnLst/>
            <a:rect l="l" t="t" r="r" b="b"/>
            <a:pathLst>
              <a:path w="7869555" h="2671445">
                <a:moveTo>
                  <a:pt x="7334938" y="0"/>
                </a:moveTo>
                <a:lnTo>
                  <a:pt x="534015" y="0"/>
                </a:lnTo>
                <a:lnTo>
                  <a:pt x="485408" y="2182"/>
                </a:lnTo>
                <a:lnTo>
                  <a:pt x="438023" y="8603"/>
                </a:lnTo>
                <a:lnTo>
                  <a:pt x="392051" y="19075"/>
                </a:lnTo>
                <a:lnTo>
                  <a:pt x="347677" y="33408"/>
                </a:lnTo>
                <a:lnTo>
                  <a:pt x="305093" y="51415"/>
                </a:lnTo>
                <a:lnTo>
                  <a:pt x="264485" y="72907"/>
                </a:lnTo>
                <a:lnTo>
                  <a:pt x="226042" y="97695"/>
                </a:lnTo>
                <a:lnTo>
                  <a:pt x="189953" y="125592"/>
                </a:lnTo>
                <a:lnTo>
                  <a:pt x="156407" y="156407"/>
                </a:lnTo>
                <a:lnTo>
                  <a:pt x="125592" y="189953"/>
                </a:lnTo>
                <a:lnTo>
                  <a:pt x="97695" y="226042"/>
                </a:lnTo>
                <a:lnTo>
                  <a:pt x="72907" y="264485"/>
                </a:lnTo>
                <a:lnTo>
                  <a:pt x="51415" y="305093"/>
                </a:lnTo>
                <a:lnTo>
                  <a:pt x="33408" y="347677"/>
                </a:lnTo>
                <a:lnTo>
                  <a:pt x="19075" y="392051"/>
                </a:lnTo>
                <a:lnTo>
                  <a:pt x="8603" y="438023"/>
                </a:lnTo>
                <a:lnTo>
                  <a:pt x="2182" y="485408"/>
                </a:lnTo>
                <a:lnTo>
                  <a:pt x="0" y="534015"/>
                </a:lnTo>
                <a:lnTo>
                  <a:pt x="0" y="2137160"/>
                </a:lnTo>
                <a:lnTo>
                  <a:pt x="2182" y="2185767"/>
                </a:lnTo>
                <a:lnTo>
                  <a:pt x="8603" y="2233151"/>
                </a:lnTo>
                <a:lnTo>
                  <a:pt x="19075" y="2279124"/>
                </a:lnTo>
                <a:lnTo>
                  <a:pt x="33408" y="2323497"/>
                </a:lnTo>
                <a:lnTo>
                  <a:pt x="51415" y="2366082"/>
                </a:lnTo>
                <a:lnTo>
                  <a:pt x="72907" y="2406689"/>
                </a:lnTo>
                <a:lnTo>
                  <a:pt x="97695" y="2445132"/>
                </a:lnTo>
                <a:lnTo>
                  <a:pt x="125592" y="2481221"/>
                </a:lnTo>
                <a:lnTo>
                  <a:pt x="156407" y="2514767"/>
                </a:lnTo>
                <a:lnTo>
                  <a:pt x="189953" y="2545583"/>
                </a:lnTo>
                <a:lnTo>
                  <a:pt x="226042" y="2573479"/>
                </a:lnTo>
                <a:lnTo>
                  <a:pt x="264485" y="2598267"/>
                </a:lnTo>
                <a:lnTo>
                  <a:pt x="305093" y="2619759"/>
                </a:lnTo>
                <a:lnTo>
                  <a:pt x="347677" y="2637766"/>
                </a:lnTo>
                <a:lnTo>
                  <a:pt x="392051" y="2652100"/>
                </a:lnTo>
                <a:lnTo>
                  <a:pt x="438023" y="2662571"/>
                </a:lnTo>
                <a:lnTo>
                  <a:pt x="485408" y="2668992"/>
                </a:lnTo>
                <a:lnTo>
                  <a:pt x="534015" y="2671175"/>
                </a:lnTo>
                <a:lnTo>
                  <a:pt x="7334938" y="2671175"/>
                </a:lnTo>
                <a:lnTo>
                  <a:pt x="7383544" y="2668992"/>
                </a:lnTo>
                <a:lnTo>
                  <a:pt x="7430927" y="2662571"/>
                </a:lnTo>
                <a:lnTo>
                  <a:pt x="7476899" y="2652100"/>
                </a:lnTo>
                <a:lnTo>
                  <a:pt x="7521271" y="2637766"/>
                </a:lnTo>
                <a:lnTo>
                  <a:pt x="7563856" y="2619759"/>
                </a:lnTo>
                <a:lnTo>
                  <a:pt x="7604464" y="2598267"/>
                </a:lnTo>
                <a:lnTo>
                  <a:pt x="7642906" y="2573479"/>
                </a:lnTo>
                <a:lnTo>
                  <a:pt x="7678995" y="2545583"/>
                </a:lnTo>
                <a:lnTo>
                  <a:pt x="7712542" y="2514767"/>
                </a:lnTo>
                <a:lnTo>
                  <a:pt x="7743358" y="2481221"/>
                </a:lnTo>
                <a:lnTo>
                  <a:pt x="7771255" y="2445132"/>
                </a:lnTo>
                <a:lnTo>
                  <a:pt x="7796044" y="2406689"/>
                </a:lnTo>
                <a:lnTo>
                  <a:pt x="7817536" y="2366082"/>
                </a:lnTo>
                <a:lnTo>
                  <a:pt x="7835544" y="2323497"/>
                </a:lnTo>
                <a:lnTo>
                  <a:pt x="7849878" y="2279124"/>
                </a:lnTo>
                <a:lnTo>
                  <a:pt x="7860350" y="2233151"/>
                </a:lnTo>
                <a:lnTo>
                  <a:pt x="7866771" y="2185767"/>
                </a:lnTo>
                <a:lnTo>
                  <a:pt x="7868954" y="2137160"/>
                </a:lnTo>
                <a:lnTo>
                  <a:pt x="7868954" y="534015"/>
                </a:lnTo>
                <a:lnTo>
                  <a:pt x="7866771" y="485408"/>
                </a:lnTo>
                <a:lnTo>
                  <a:pt x="7860350" y="438023"/>
                </a:lnTo>
                <a:lnTo>
                  <a:pt x="7849878" y="392051"/>
                </a:lnTo>
                <a:lnTo>
                  <a:pt x="7835544" y="347677"/>
                </a:lnTo>
                <a:lnTo>
                  <a:pt x="7817536" y="305093"/>
                </a:lnTo>
                <a:lnTo>
                  <a:pt x="7796044" y="264485"/>
                </a:lnTo>
                <a:lnTo>
                  <a:pt x="7771255" y="226042"/>
                </a:lnTo>
                <a:lnTo>
                  <a:pt x="7743358" y="189953"/>
                </a:lnTo>
                <a:lnTo>
                  <a:pt x="7712542" y="156407"/>
                </a:lnTo>
                <a:lnTo>
                  <a:pt x="7678995" y="125592"/>
                </a:lnTo>
                <a:lnTo>
                  <a:pt x="7642906" y="97695"/>
                </a:lnTo>
                <a:lnTo>
                  <a:pt x="7604464" y="72907"/>
                </a:lnTo>
                <a:lnTo>
                  <a:pt x="7563856" y="51415"/>
                </a:lnTo>
                <a:lnTo>
                  <a:pt x="7521271" y="33408"/>
                </a:lnTo>
                <a:lnTo>
                  <a:pt x="7476899" y="19075"/>
                </a:lnTo>
                <a:lnTo>
                  <a:pt x="7430927" y="8603"/>
                </a:lnTo>
                <a:lnTo>
                  <a:pt x="7383544" y="2182"/>
                </a:lnTo>
                <a:lnTo>
                  <a:pt x="7334938" y="0"/>
                </a:lnTo>
                <a:close/>
              </a:path>
            </a:pathLst>
          </a:custGeom>
          <a:solidFill>
            <a:srgbClr val="FFFFFF"/>
          </a:solidFill>
        </p:spPr>
        <p:txBody>
          <a:bodyPr wrap="square" lIns="0" tIns="0" rIns="0" bIns="0" rtlCol="0"/>
          <a:lstStyle/>
          <a:p>
            <a:endParaRPr/>
          </a:p>
        </p:txBody>
      </p:sp>
      <p:sp>
        <p:nvSpPr>
          <p:cNvPr id="27" name="object 27"/>
          <p:cNvSpPr txBox="1"/>
          <p:nvPr/>
        </p:nvSpPr>
        <p:spPr>
          <a:xfrm>
            <a:off x="1054527" y="6907641"/>
            <a:ext cx="6413215" cy="1117935"/>
          </a:xfrm>
          <a:prstGeom prst="rect">
            <a:avLst/>
          </a:prstGeom>
        </p:spPr>
        <p:txBody>
          <a:bodyPr vert="horz" wrap="square" lIns="0" tIns="14605" rIns="0" bIns="0" rtlCol="0" anchor="t">
            <a:spAutoFit/>
          </a:bodyPr>
          <a:lstStyle/>
          <a:p>
            <a:pPr marL="12700" marR="5080" indent="62230">
              <a:lnSpc>
                <a:spcPts val="8900"/>
              </a:lnSpc>
              <a:spcBef>
                <a:spcPts val="115"/>
              </a:spcBef>
            </a:pPr>
            <a:r>
              <a:rPr lang="nl-NL" sz="7300" spc="195">
                <a:solidFill>
                  <a:srgbClr val="39373A"/>
                </a:solidFill>
                <a:latin typeface="TheMix C5s"/>
                <a:cs typeface="Calibri"/>
              </a:rPr>
              <a:t>Cluster 2</a:t>
            </a:r>
            <a:endParaRPr lang="nl-NL" sz="7300" spc="195">
              <a:solidFill>
                <a:srgbClr val="39373A"/>
              </a:solidFill>
              <a:latin typeface="TheMix C5s" panose="020B0502050302020203" pitchFamily="34" charset="77"/>
              <a:cs typeface="Calibri"/>
            </a:endParaRPr>
          </a:p>
        </p:txBody>
      </p:sp>
    </p:spTree>
    <p:extLst>
      <p:ext uri="{BB962C8B-B14F-4D97-AF65-F5344CB8AC3E}">
        <p14:creationId xmlns:p14="http://schemas.microsoft.com/office/powerpoint/2010/main" val="2261809841"/>
      </p:ext>
    </p:extLst>
  </p:cSld>
  <p:clrMapOvr>
    <a:masterClrMapping/>
  </p:clrMapOvr>
  <p:transition spd="slow" advClick="0" advTm="10000">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6510" rIns="0" bIns="0" rtlCol="0" anchor="t">
            <a:spAutoFit/>
          </a:bodyPr>
          <a:lstStyle/>
          <a:p>
            <a:pPr marL="12700">
              <a:spcBef>
                <a:spcPts val="130"/>
              </a:spcBef>
            </a:pPr>
            <a:r>
              <a:rPr spc="170">
                <a:latin typeface="TheMix C5s"/>
              </a:rPr>
              <a:t>1:</a:t>
            </a:r>
            <a:r>
              <a:rPr spc="-160">
                <a:latin typeface="TheMix C5s"/>
              </a:rPr>
              <a:t> </a:t>
            </a:r>
            <a:r>
              <a:rPr spc="204">
                <a:latin typeface="TheMix C5s"/>
              </a:rPr>
              <a:t>Wat</a:t>
            </a:r>
            <a:r>
              <a:rPr spc="-30">
                <a:latin typeface="TheMix C5s"/>
              </a:rPr>
              <a:t> </a:t>
            </a:r>
            <a:r>
              <a:rPr lang="nl-NL" spc="310">
                <a:latin typeface="TheMix C5s"/>
              </a:rPr>
              <a:t>is cluster 2</a:t>
            </a:r>
            <a:r>
              <a:rPr spc="204">
                <a:latin typeface="TheMix C5s"/>
              </a:rPr>
              <a:t>?</a:t>
            </a:r>
          </a:p>
        </p:txBody>
      </p:sp>
      <p:sp>
        <p:nvSpPr>
          <p:cNvPr id="3" name="object 3"/>
          <p:cNvSpPr txBox="1"/>
          <p:nvPr/>
        </p:nvSpPr>
        <p:spPr>
          <a:xfrm>
            <a:off x="760949" y="2152315"/>
            <a:ext cx="5442826" cy="4487126"/>
          </a:xfrm>
          <a:prstGeom prst="rect">
            <a:avLst/>
          </a:prstGeom>
        </p:spPr>
        <p:txBody>
          <a:bodyPr vert="horz" wrap="square" lIns="0" tIns="46990" rIns="0" bIns="0" rtlCol="0" anchor="t">
            <a:spAutoFit/>
          </a:bodyPr>
          <a:lstStyle/>
          <a:p>
            <a:pPr marL="12700">
              <a:lnSpc>
                <a:spcPct val="100000"/>
              </a:lnSpc>
              <a:spcBef>
                <a:spcPts val="370"/>
              </a:spcBef>
            </a:pPr>
            <a:r>
              <a:rPr sz="2450" b="1" spc="-10" err="1">
                <a:solidFill>
                  <a:srgbClr val="39373A"/>
                </a:solidFill>
                <a:latin typeface="Arial"/>
                <a:cs typeface="Arial"/>
              </a:rPr>
              <a:t>Doelgroep</a:t>
            </a:r>
            <a:endParaRPr lang="nl-NL" sz="2450" b="1" spc="-10">
              <a:solidFill>
                <a:srgbClr val="39373A"/>
              </a:solidFill>
              <a:latin typeface="Arial"/>
              <a:cs typeface="Arial"/>
            </a:endParaRPr>
          </a:p>
          <a:p>
            <a:pPr algn="l"/>
            <a:r>
              <a:rPr lang="nl-NL" sz="2400"/>
              <a:t>Cluster-2-scholen zijn bedoeld voor leerlingen die doof of slechthorend zijn of grote moeite hebben met communiceren. </a:t>
            </a:r>
          </a:p>
          <a:p>
            <a:pPr algn="l"/>
            <a:endParaRPr lang="nl-NL" sz="2400"/>
          </a:p>
          <a:p>
            <a:pPr algn="l"/>
            <a:r>
              <a:rPr lang="nl-NL" sz="2400"/>
              <a:t>Een deel van deze leerlingen volgt onderwijs op een speciale cluster-2-school, maar de meeste leerlingen gaan naar een reguliere school en krijgen daar ondersteuning van een cluster-2-instelling.</a:t>
            </a:r>
            <a:endParaRPr lang="nl-NL" sz="2450">
              <a:latin typeface="Arial"/>
              <a:cs typeface="Arial"/>
            </a:endParaRPr>
          </a:p>
        </p:txBody>
      </p:sp>
      <p:sp>
        <p:nvSpPr>
          <p:cNvPr id="4" name="object 4"/>
          <p:cNvSpPr txBox="1"/>
          <p:nvPr/>
        </p:nvSpPr>
        <p:spPr>
          <a:xfrm>
            <a:off x="765554" y="7224455"/>
            <a:ext cx="5438140" cy="3340658"/>
          </a:xfrm>
          <a:prstGeom prst="rect">
            <a:avLst/>
          </a:prstGeom>
        </p:spPr>
        <p:txBody>
          <a:bodyPr vert="horz" wrap="square" lIns="0" tIns="46990" rIns="0" bIns="0" rtlCol="0" anchor="t">
            <a:spAutoFit/>
          </a:bodyPr>
          <a:lstStyle/>
          <a:p>
            <a:pPr marL="12700">
              <a:lnSpc>
                <a:spcPct val="100000"/>
              </a:lnSpc>
              <a:spcBef>
                <a:spcPts val="370"/>
              </a:spcBef>
            </a:pPr>
            <a:r>
              <a:rPr lang="nl-NL" sz="2450" b="1" spc="-10">
                <a:solidFill>
                  <a:srgbClr val="39373A"/>
                </a:solidFill>
                <a:latin typeface="Arial"/>
                <a:cs typeface="Arial"/>
              </a:rPr>
              <a:t>Zorg en ondersteuning</a:t>
            </a:r>
          </a:p>
          <a:p>
            <a:pPr algn="l"/>
            <a:r>
              <a:rPr lang="nl-NL" sz="2450">
                <a:latin typeface="Arial"/>
                <a:cs typeface="Arial"/>
              </a:rPr>
              <a:t>Cluster-2-onderwijs en ondersteuning worden aangeboden door de volgende instellingen: </a:t>
            </a:r>
            <a:r>
              <a:rPr lang="nl-NL" sz="2450" err="1">
                <a:latin typeface="Arial"/>
                <a:cs typeface="Arial"/>
              </a:rPr>
              <a:t>Kentalis</a:t>
            </a:r>
            <a:r>
              <a:rPr lang="nl-NL" sz="2450">
                <a:latin typeface="Arial"/>
                <a:cs typeface="Arial"/>
              </a:rPr>
              <a:t>, </a:t>
            </a:r>
            <a:r>
              <a:rPr lang="nl-NL" sz="2450" err="1">
                <a:latin typeface="Arial"/>
                <a:cs typeface="Arial"/>
              </a:rPr>
              <a:t>Auris</a:t>
            </a:r>
            <a:r>
              <a:rPr lang="nl-NL" sz="2450">
                <a:latin typeface="Arial"/>
                <a:cs typeface="Arial"/>
              </a:rPr>
              <a:t>, </a:t>
            </a:r>
            <a:r>
              <a:rPr lang="nl-NL" sz="2450" err="1">
                <a:latin typeface="Arial"/>
                <a:cs typeface="Arial"/>
              </a:rPr>
              <a:t>VierTaal</a:t>
            </a:r>
            <a:r>
              <a:rPr lang="nl-NL" sz="2450">
                <a:latin typeface="Arial"/>
                <a:cs typeface="Arial"/>
              </a:rPr>
              <a:t> en Vitus Zuid.</a:t>
            </a:r>
          </a:p>
          <a:p>
            <a:pPr algn="l"/>
            <a:endParaRPr lang="nl-NL" sz="2450">
              <a:latin typeface="Arial"/>
              <a:cs typeface="Arial"/>
            </a:endParaRPr>
          </a:p>
          <a:p>
            <a:pPr algn="l"/>
            <a:r>
              <a:rPr lang="nl-NL" sz="2450">
                <a:latin typeface="Arial" panose="020B0604020202020204" pitchFamily="34" charset="0"/>
                <a:cs typeface="Arial" panose="020B0604020202020204" pitchFamily="34" charset="0"/>
              </a:rPr>
              <a:t>Er zijn in cluster 1 en 2 samen 6692 leerlingen (bron: OCW, 2023).</a:t>
            </a:r>
          </a:p>
          <a:p>
            <a:pPr algn="l"/>
            <a:endParaRPr lang="en-US"/>
          </a:p>
        </p:txBody>
      </p:sp>
      <p:sp>
        <p:nvSpPr>
          <p:cNvPr id="6" name="object 4">
            <a:extLst>
              <a:ext uri="{FF2B5EF4-FFF2-40B4-BE49-F238E27FC236}">
                <a16:creationId xmlns:a16="http://schemas.microsoft.com/office/drawing/2014/main" id="{93B9E554-A876-340D-5380-A1FFB1A422CC}"/>
              </a:ext>
            </a:extLst>
          </p:cNvPr>
          <p:cNvSpPr txBox="1"/>
          <p:nvPr/>
        </p:nvSpPr>
        <p:spPr>
          <a:xfrm>
            <a:off x="7149755" y="2289379"/>
            <a:ext cx="5438140" cy="5587427"/>
          </a:xfrm>
          <a:prstGeom prst="rect">
            <a:avLst/>
          </a:prstGeom>
        </p:spPr>
        <p:txBody>
          <a:bodyPr vert="horz" wrap="square" lIns="0" tIns="46990" rIns="0" bIns="0" rtlCol="0" anchor="t">
            <a:spAutoFit/>
          </a:bodyPr>
          <a:lstStyle/>
          <a:p>
            <a:pPr algn="l"/>
            <a:r>
              <a:rPr lang="nl-NL" sz="2400" b="1" spc="-10">
                <a:solidFill>
                  <a:schemeClr val="tx1"/>
                </a:solidFill>
                <a:latin typeface="Arial"/>
                <a:cs typeface="Arial"/>
              </a:rPr>
              <a:t>Het onderwijs</a:t>
            </a:r>
          </a:p>
          <a:p>
            <a:pPr algn="l"/>
            <a:r>
              <a:rPr lang="nl-NL" sz="2400"/>
              <a:t>Het onderwijs op cluster-2-scholen wordt in kleine groepen gegeven en volgt zoveel mogelijk het reguliere lesprogramma. Er is extra begeleiding beschikbaar, waaronder ondersteuning van logopedisten en orthopedagogen. Communicatie staat centraal, met aandacht voor liplezen, spraaktraining en gebarentaal. </a:t>
            </a:r>
          </a:p>
          <a:p>
            <a:pPr algn="l"/>
            <a:endParaRPr lang="nl-NL" sz="2400"/>
          </a:p>
          <a:p>
            <a:pPr algn="l"/>
            <a:r>
              <a:rPr lang="nl-NL" sz="2400"/>
              <a:t>Voor leerlingen in cluster-2 zijn specifieke kerndoelen opgesteld, die overeenkomen met de kerndoelen voor het overige speciaal onderwijs.</a:t>
            </a:r>
            <a:endParaRPr lang="nl-NL" sz="2400">
              <a:solidFill>
                <a:schemeClr val="tx1"/>
              </a:solidFill>
              <a:latin typeface="Arial"/>
              <a:cs typeface="Arial"/>
            </a:endParaRPr>
          </a:p>
        </p:txBody>
      </p:sp>
      <p:pic>
        <p:nvPicPr>
          <p:cNvPr id="9" name="Afbeelding 8" descr="Spraakontwikkeling bij kinderen - en dove kinderen dan?">
            <a:extLst>
              <a:ext uri="{FF2B5EF4-FFF2-40B4-BE49-F238E27FC236}">
                <a16:creationId xmlns:a16="http://schemas.microsoft.com/office/drawing/2014/main" id="{E136A04B-62B0-5EE6-1108-D5CCB5D9D40C}"/>
              </a:ext>
            </a:extLst>
          </p:cNvPr>
          <p:cNvPicPr>
            <a:picLocks noChangeAspect="1"/>
          </p:cNvPicPr>
          <p:nvPr/>
        </p:nvPicPr>
        <p:blipFill>
          <a:blip r:embed="rId2"/>
          <a:stretch>
            <a:fillRect/>
          </a:stretch>
        </p:blipFill>
        <p:spPr>
          <a:xfrm>
            <a:off x="13033365" y="1903751"/>
            <a:ext cx="7070735" cy="4766674"/>
          </a:xfrm>
          <a:prstGeom prst="rect">
            <a:avLst/>
          </a:prstGeom>
        </p:spPr>
      </p:pic>
      <p:pic>
        <p:nvPicPr>
          <p:cNvPr id="8" name="Afbeelding 7" descr="Persoon die gebarentaal gebruikt">
            <a:extLst>
              <a:ext uri="{FF2B5EF4-FFF2-40B4-BE49-F238E27FC236}">
                <a16:creationId xmlns:a16="http://schemas.microsoft.com/office/drawing/2014/main" id="{F2F77F1A-AD94-EC00-51BE-A5C77ACD65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33284" y="6670425"/>
            <a:ext cx="7070816" cy="4638926"/>
          </a:xfrm>
          <a:prstGeom prst="rect">
            <a:avLst/>
          </a:prstGeom>
        </p:spPr>
      </p:pic>
    </p:spTree>
    <p:extLst>
      <p:ext uri="{BB962C8B-B14F-4D97-AF65-F5344CB8AC3E}">
        <p14:creationId xmlns:p14="http://schemas.microsoft.com/office/powerpoint/2010/main" val="2651711101"/>
      </p:ext>
    </p:extLst>
  </p:cSld>
  <p:clrMapOvr>
    <a:masterClrMapping/>
  </p:clrMapOvr>
  <p:transition spd="slow" advClick="0" advTm="10000">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6510" rIns="0" bIns="0" rtlCol="0" anchor="t">
            <a:spAutoFit/>
          </a:bodyPr>
          <a:lstStyle/>
          <a:p>
            <a:pPr marL="12700">
              <a:lnSpc>
                <a:spcPct val="100000"/>
              </a:lnSpc>
              <a:spcBef>
                <a:spcPts val="130"/>
              </a:spcBef>
            </a:pPr>
            <a:r>
              <a:rPr spc="170">
                <a:latin typeface="TheMix C5s"/>
              </a:rPr>
              <a:t>2:</a:t>
            </a:r>
            <a:r>
              <a:rPr spc="-35">
                <a:latin typeface="TheMix C5s"/>
              </a:rPr>
              <a:t> </a:t>
            </a:r>
            <a:r>
              <a:rPr spc="300">
                <a:latin typeface="TheMix C5s"/>
              </a:rPr>
              <a:t>Bevindingen</a:t>
            </a:r>
            <a:r>
              <a:rPr spc="-30">
                <a:latin typeface="TheMix C5s"/>
              </a:rPr>
              <a:t> </a:t>
            </a:r>
            <a:r>
              <a:rPr spc="75">
                <a:latin typeface="TheMix C5s"/>
              </a:rPr>
              <a:t>m.b.t.</a:t>
            </a:r>
            <a:r>
              <a:rPr spc="-35">
                <a:latin typeface="TheMix C5s"/>
              </a:rPr>
              <a:t> </a:t>
            </a:r>
            <a:r>
              <a:rPr spc="200" err="1">
                <a:latin typeface="TheMix C5s"/>
              </a:rPr>
              <a:t>lezen</a:t>
            </a:r>
            <a:r>
              <a:rPr spc="-30">
                <a:latin typeface="TheMix C5s"/>
              </a:rPr>
              <a:t> </a:t>
            </a:r>
            <a:r>
              <a:rPr spc="409">
                <a:latin typeface="TheMix C5s"/>
              </a:rPr>
              <a:t>in</a:t>
            </a:r>
            <a:r>
              <a:rPr spc="-35">
                <a:latin typeface="TheMix C5s"/>
              </a:rPr>
              <a:t> </a:t>
            </a:r>
            <a:r>
              <a:rPr lang="nl-NL" spc="200">
                <a:latin typeface="TheMix C5s"/>
              </a:rPr>
              <a:t>cluster 2</a:t>
            </a:r>
            <a:endParaRPr spc="340">
              <a:latin typeface="TheMix C5s" panose="020B0502050302020203" pitchFamily="34" charset="77"/>
            </a:endParaRPr>
          </a:p>
        </p:txBody>
      </p:sp>
      <p:sp>
        <p:nvSpPr>
          <p:cNvPr id="3" name="object 3"/>
          <p:cNvSpPr txBox="1"/>
          <p:nvPr/>
        </p:nvSpPr>
        <p:spPr>
          <a:xfrm>
            <a:off x="810887" y="8415141"/>
            <a:ext cx="9412405" cy="2228174"/>
          </a:xfrm>
          <a:prstGeom prst="rect">
            <a:avLst/>
          </a:prstGeom>
        </p:spPr>
        <p:txBody>
          <a:bodyPr vert="horz" wrap="square" lIns="0" tIns="12065" rIns="0" bIns="0" rtlCol="0" anchor="t">
            <a:spAutoFit/>
          </a:bodyPr>
          <a:lstStyle/>
          <a:p>
            <a:pPr algn="l"/>
            <a:r>
              <a:rPr lang="nl-NL" sz="2400" b="1" dirty="0">
                <a:solidFill>
                  <a:srgbClr val="000000"/>
                </a:solidFill>
                <a:latin typeface="Arial"/>
                <a:cs typeface="Arial"/>
              </a:rPr>
              <a:t>Cochleair implantaat (CI)</a:t>
            </a:r>
            <a:endParaRPr lang="nl-NL" sz="2400" b="1" dirty="0">
              <a:solidFill>
                <a:srgbClr val="000000"/>
              </a:solidFill>
              <a:latin typeface="Arial"/>
              <a:ea typeface="Calibri"/>
              <a:cs typeface="Arial"/>
            </a:endParaRPr>
          </a:p>
          <a:p>
            <a:pPr algn="l"/>
            <a:r>
              <a:rPr lang="nl-NL" sz="2400" dirty="0"/>
              <a:t>Steeds meer dove kinderen krijgen een cochleair implantaat (CI), vaak al vóór hun eerste verjaardag. Hierdoor kunnen zij geluid beter waarnemen. Tegenwoordig kiezen ouders vaker voor regulier onderwijs met ambulante begeleiding. De ambulant begeleider ondersteunt het kind en biedt voorlichting aan leerkrachten.</a:t>
            </a:r>
            <a:endParaRPr lang="nl-NL" sz="2400" b="1" dirty="0">
              <a:solidFill>
                <a:schemeClr val="tx1"/>
              </a:solidFill>
              <a:latin typeface="Arial"/>
              <a:ea typeface="Calibri"/>
              <a:cs typeface="Calibri"/>
            </a:endParaRPr>
          </a:p>
        </p:txBody>
      </p:sp>
      <p:sp>
        <p:nvSpPr>
          <p:cNvPr id="5" name="object 5"/>
          <p:cNvSpPr txBox="1"/>
          <p:nvPr/>
        </p:nvSpPr>
        <p:spPr>
          <a:xfrm>
            <a:off x="810887" y="2213487"/>
            <a:ext cx="18482325" cy="1489510"/>
          </a:xfrm>
          <a:prstGeom prst="rect">
            <a:avLst/>
          </a:prstGeom>
        </p:spPr>
        <p:txBody>
          <a:bodyPr vert="horz" wrap="square" lIns="0" tIns="12065" rIns="0" bIns="0" rtlCol="0" anchor="t">
            <a:spAutoFit/>
          </a:bodyPr>
          <a:lstStyle/>
          <a:p>
            <a:pPr algn="l"/>
            <a:r>
              <a:rPr lang="nl-NL" sz="2400" b="1">
                <a:solidFill>
                  <a:schemeClr val="tx1"/>
                </a:solidFill>
                <a:latin typeface="Arial"/>
                <a:cs typeface="Arial"/>
              </a:rPr>
              <a:t>Achtergrondkennis</a:t>
            </a:r>
            <a:endParaRPr lang="nl-NL" b="1">
              <a:solidFill>
                <a:schemeClr val="tx1"/>
              </a:solidFill>
              <a:latin typeface="Arial"/>
              <a:cs typeface="Arial"/>
            </a:endParaRPr>
          </a:p>
          <a:p>
            <a:pPr algn="l"/>
            <a:r>
              <a:rPr lang="nl-NL" sz="2400"/>
              <a:t>Dove en slechthorende leerlingen hebben beperkte toegang tot auditieve informatie, wat leidt tot een kleinere woordenschat en moeite met zinsvorming. Door minder toevallige gesprekken en wederkerige communicatie missen zij kansen op impliciet leren, wat resulteert in een tekort aan achtergrondkennis.</a:t>
            </a:r>
            <a:endParaRPr lang="nl-NL">
              <a:solidFill>
                <a:schemeClr val="tx1"/>
              </a:solidFill>
              <a:latin typeface="Arial"/>
              <a:cs typeface="Arial"/>
            </a:endParaRPr>
          </a:p>
        </p:txBody>
      </p:sp>
      <p:sp>
        <p:nvSpPr>
          <p:cNvPr id="7" name="object 7"/>
          <p:cNvSpPr txBox="1"/>
          <p:nvPr/>
        </p:nvSpPr>
        <p:spPr>
          <a:xfrm>
            <a:off x="810887" y="4202471"/>
            <a:ext cx="8440619" cy="3713196"/>
          </a:xfrm>
          <a:prstGeom prst="rect">
            <a:avLst/>
          </a:prstGeom>
        </p:spPr>
        <p:txBody>
          <a:bodyPr vert="horz" wrap="square" lIns="0" tIns="12065" rIns="0" bIns="0" rtlCol="0" anchor="t">
            <a:spAutoFit/>
          </a:bodyPr>
          <a:lstStyle/>
          <a:p>
            <a:pPr algn="l"/>
            <a:r>
              <a:rPr lang="nl-NL" sz="2450" b="1" dirty="0">
                <a:solidFill>
                  <a:schemeClr val="tx1"/>
                </a:solidFill>
                <a:latin typeface="Arial"/>
                <a:cs typeface="Arial"/>
              </a:rPr>
              <a:t>Wat is TOS? </a:t>
            </a:r>
          </a:p>
          <a:p>
            <a:r>
              <a:rPr lang="nl-NL" sz="2400" dirty="0"/>
              <a:t>TOS is een taalontwikkelingsstoornis waarbij de spraak- en taalvaardigheid van een kind zich niet goed ontwikkelt, zonder aantoonbare oorzaak zoals </a:t>
            </a:r>
            <a:r>
              <a:rPr lang="nl-NL" sz="2400" dirty="0" err="1"/>
              <a:t>hoorproblemen</a:t>
            </a:r>
            <a:r>
              <a:rPr lang="nl-NL" sz="2400" dirty="0"/>
              <a:t>, tweetaligheid of neurologische beperkingen.</a:t>
            </a:r>
          </a:p>
          <a:p>
            <a:endParaRPr lang="nl-NL" sz="2400" dirty="0"/>
          </a:p>
          <a:p>
            <a:r>
              <a:rPr lang="nl-NL" sz="2400" dirty="0"/>
              <a:t>Kinderen met TOS hebben moeite met informatie verwerken, lange zinnen begrijpen, en instructies onthouden of herhalen. Hoe abstracter de taak, hoe lastiger het voor hen wordt. Dit heeft invloed op hun lees- en spelvaardigheid.</a:t>
            </a:r>
          </a:p>
        </p:txBody>
      </p:sp>
      <p:sp>
        <p:nvSpPr>
          <p:cNvPr id="9" name="object 7">
            <a:extLst>
              <a:ext uri="{FF2B5EF4-FFF2-40B4-BE49-F238E27FC236}">
                <a16:creationId xmlns:a16="http://schemas.microsoft.com/office/drawing/2014/main" id="{55517A99-42EB-EDA8-1EE2-E83B00B1A731}"/>
              </a:ext>
            </a:extLst>
          </p:cNvPr>
          <p:cNvSpPr txBox="1"/>
          <p:nvPr/>
        </p:nvSpPr>
        <p:spPr>
          <a:xfrm>
            <a:off x="11325662" y="4202471"/>
            <a:ext cx="7587178" cy="4813497"/>
          </a:xfrm>
          <a:prstGeom prst="rect">
            <a:avLst/>
          </a:prstGeom>
        </p:spPr>
        <p:txBody>
          <a:bodyPr vert="horz" wrap="square" lIns="0" tIns="12065" rIns="0" bIns="0" rtlCol="0" anchor="t">
            <a:spAutoFit/>
          </a:bodyPr>
          <a:lstStyle/>
          <a:p>
            <a:pPr algn="l"/>
            <a:r>
              <a:rPr lang="nl-NL" sz="2400" b="1" dirty="0">
                <a:solidFill>
                  <a:srgbClr val="39373A"/>
                </a:solidFill>
                <a:latin typeface="Arial"/>
                <a:cs typeface="Arial"/>
              </a:rPr>
              <a:t>Lezen met TOS</a:t>
            </a:r>
            <a:endParaRPr lang="nl-NL" sz="2400" dirty="0">
              <a:latin typeface="Arial"/>
              <a:cs typeface="Arial"/>
            </a:endParaRPr>
          </a:p>
          <a:p>
            <a:r>
              <a:rPr lang="nl-NL" sz="2400" dirty="0"/>
              <a:t>Niet alle leerlingen met TOS ontwikkelen leesproblemen, maar ze hebben een verhoogd risico. Technische leesvaardigheid kan aanvankelijk goed lijken, maar later ontstaan vaak moeilijkheden door een beperkte woordenschat of grammaticale kennis. Hierdoor kan ook het leesplezier afnemen.</a:t>
            </a:r>
          </a:p>
          <a:p>
            <a:endParaRPr lang="nl-NL" sz="2400" dirty="0"/>
          </a:p>
          <a:p>
            <a:r>
              <a:rPr lang="nl-NL" sz="2400" dirty="0"/>
              <a:t>Leerkrachten moeten alert zijn op signalen in de taal- en leesontwikkeling om tijdig in te spelen op de behoeften van deze leerlingen. Veel leerlingen met TOS vertonen een combinatie van taal- en leesproblemen, wat extra ondersteuning vraagt.</a:t>
            </a:r>
          </a:p>
        </p:txBody>
      </p:sp>
    </p:spTree>
    <p:extLst>
      <p:ext uri="{BB962C8B-B14F-4D97-AF65-F5344CB8AC3E}">
        <p14:creationId xmlns:p14="http://schemas.microsoft.com/office/powerpoint/2010/main" val="305574742"/>
      </p:ext>
    </p:extLst>
  </p:cSld>
  <p:clrMapOvr>
    <a:masterClrMapping/>
  </p:clrMapOvr>
  <p:transition spd="slow" advClick="0" advTm="10000">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2144" y="445078"/>
            <a:ext cx="17214705" cy="1001556"/>
          </a:xfrm>
          <a:prstGeom prst="rect">
            <a:avLst/>
          </a:prstGeom>
        </p:spPr>
        <p:txBody>
          <a:bodyPr vert="horz" wrap="square" lIns="0" tIns="16510" rIns="0" bIns="0" rtlCol="0" anchor="t">
            <a:spAutoFit/>
          </a:bodyPr>
          <a:lstStyle/>
          <a:p>
            <a:pPr marL="12700">
              <a:lnSpc>
                <a:spcPct val="100000"/>
              </a:lnSpc>
              <a:spcBef>
                <a:spcPts val="130"/>
              </a:spcBef>
            </a:pPr>
            <a:r>
              <a:rPr spc="170">
                <a:latin typeface="TheMix C5s"/>
              </a:rPr>
              <a:t>3:</a:t>
            </a:r>
            <a:r>
              <a:rPr spc="-150">
                <a:latin typeface="TheMix C5s"/>
              </a:rPr>
              <a:t> </a:t>
            </a:r>
            <a:r>
              <a:rPr spc="265" err="1">
                <a:latin typeface="TheMix C5s"/>
              </a:rPr>
              <a:t>Vertaling</a:t>
            </a:r>
            <a:r>
              <a:rPr spc="-30">
                <a:latin typeface="TheMix C5s"/>
              </a:rPr>
              <a:t> </a:t>
            </a:r>
            <a:r>
              <a:rPr spc="355" err="1">
                <a:latin typeface="TheMix C5s"/>
              </a:rPr>
              <a:t>naar</a:t>
            </a:r>
            <a:r>
              <a:rPr spc="-30">
                <a:latin typeface="TheMix C5s"/>
              </a:rPr>
              <a:t> </a:t>
            </a:r>
            <a:r>
              <a:rPr spc="270" err="1">
                <a:latin typeface="TheMix C5s"/>
              </a:rPr>
              <a:t>bouwstenen</a:t>
            </a:r>
            <a:r>
              <a:rPr spc="-25">
                <a:latin typeface="TheMix C5s"/>
              </a:rPr>
              <a:t> </a:t>
            </a:r>
            <a:r>
              <a:rPr spc="95" err="1">
                <a:latin typeface="TheMix C5s"/>
              </a:rPr>
              <a:t>voor</a:t>
            </a:r>
            <a:r>
              <a:rPr spc="-30">
                <a:latin typeface="TheMix C5s"/>
              </a:rPr>
              <a:t> </a:t>
            </a:r>
            <a:r>
              <a:rPr lang="nl-NL" spc="-30">
                <a:latin typeface="TheMix C5s"/>
              </a:rPr>
              <a:t>c</a:t>
            </a:r>
            <a:r>
              <a:rPr lang="nl-NL" spc="200">
                <a:latin typeface="TheMix C5s"/>
              </a:rPr>
              <a:t>luster 2</a:t>
            </a:r>
            <a:endParaRPr spc="340">
              <a:latin typeface="TheMix C5s" panose="020B0502050302020203" pitchFamily="34" charset="77"/>
            </a:endParaRPr>
          </a:p>
        </p:txBody>
      </p:sp>
      <p:sp>
        <p:nvSpPr>
          <p:cNvPr id="3" name="object 3"/>
          <p:cNvSpPr txBox="1"/>
          <p:nvPr/>
        </p:nvSpPr>
        <p:spPr>
          <a:xfrm>
            <a:off x="824970" y="2182281"/>
            <a:ext cx="8666480" cy="4848763"/>
          </a:xfrm>
          <a:prstGeom prst="rect">
            <a:avLst/>
          </a:prstGeom>
        </p:spPr>
        <p:txBody>
          <a:bodyPr vert="horz" wrap="square" lIns="0" tIns="46990" rIns="0" bIns="0" rtlCol="0" anchor="t">
            <a:spAutoFit/>
          </a:bodyPr>
          <a:lstStyle/>
          <a:p>
            <a:pPr algn="l">
              <a:tabLst>
                <a:tab pos="388620" algn="l"/>
              </a:tabLst>
            </a:pPr>
            <a:r>
              <a:rPr lang="en-US" sz="2400" b="1" spc="-10" err="1">
                <a:solidFill>
                  <a:schemeClr val="tx1"/>
                </a:solidFill>
                <a:latin typeface="Arial"/>
                <a:cs typeface="Arial"/>
              </a:rPr>
              <a:t>Bouwsteen</a:t>
            </a:r>
            <a:r>
              <a:rPr lang="en-US" sz="2400" b="1" spc="-10">
                <a:solidFill>
                  <a:schemeClr val="tx1"/>
                </a:solidFill>
                <a:latin typeface="Arial"/>
                <a:cs typeface="Arial"/>
              </a:rPr>
              <a:t> </a:t>
            </a:r>
            <a:r>
              <a:rPr lang="en-US" sz="2400" b="1" spc="-10" err="1">
                <a:solidFill>
                  <a:schemeClr val="tx1"/>
                </a:solidFill>
                <a:latin typeface="Arial"/>
                <a:cs typeface="Arial"/>
              </a:rPr>
              <a:t>Netwerk</a:t>
            </a:r>
            <a:r>
              <a:rPr lang="en-US" sz="2400" b="1" spc="-10">
                <a:solidFill>
                  <a:schemeClr val="tx1"/>
                </a:solidFill>
                <a:latin typeface="Arial"/>
                <a:cs typeface="Arial"/>
              </a:rPr>
              <a:t> &amp; </a:t>
            </a:r>
            <a:r>
              <a:rPr lang="en-US" sz="2400" b="1" spc="-10" err="1">
                <a:solidFill>
                  <a:schemeClr val="tx1"/>
                </a:solidFill>
                <a:latin typeface="Arial"/>
                <a:cs typeface="Arial"/>
              </a:rPr>
              <a:t>Beleid</a:t>
            </a:r>
            <a:endParaRPr lang="nl-NL">
              <a:solidFill>
                <a:schemeClr val="tx1"/>
              </a:solidFill>
              <a:latin typeface="Arial"/>
              <a:cs typeface="Arial"/>
            </a:endParaRPr>
          </a:p>
          <a:p>
            <a:pPr marL="342900" indent="-342900" algn="l">
              <a:buChar char="•"/>
              <a:tabLst>
                <a:tab pos="388620" algn="l"/>
              </a:tabLst>
            </a:pPr>
            <a:r>
              <a:rPr lang="en-US" sz="2400" b="1" spc="-10" err="1">
                <a:solidFill>
                  <a:schemeClr val="tx1"/>
                </a:solidFill>
                <a:latin typeface="Arial"/>
                <a:cs typeface="Arial"/>
              </a:rPr>
              <a:t>Leerlijn</a:t>
            </a:r>
            <a:r>
              <a:rPr lang="en-US" sz="2400" b="1" spc="-10">
                <a:solidFill>
                  <a:schemeClr val="tx1"/>
                </a:solidFill>
                <a:latin typeface="Arial"/>
                <a:cs typeface="Arial"/>
              </a:rPr>
              <a:t> </a:t>
            </a:r>
            <a:r>
              <a:rPr lang="en-US" sz="2400" b="1" spc="-10" err="1">
                <a:solidFill>
                  <a:schemeClr val="tx1"/>
                </a:solidFill>
                <a:latin typeface="Arial"/>
                <a:cs typeface="Arial"/>
              </a:rPr>
              <a:t>lezen</a:t>
            </a:r>
            <a:r>
              <a:rPr lang="en-US" sz="2400" b="1" spc="-10">
                <a:solidFill>
                  <a:schemeClr val="tx1"/>
                </a:solidFill>
                <a:latin typeface="Arial"/>
                <a:cs typeface="Arial"/>
              </a:rPr>
              <a:t>: </a:t>
            </a:r>
            <a:r>
              <a:rPr lang="en-US" sz="2400" spc="-10" err="1">
                <a:solidFill>
                  <a:schemeClr val="tx1"/>
                </a:solidFill>
                <a:latin typeface="Arial"/>
                <a:cs typeface="Arial"/>
              </a:rPr>
              <a:t>Volg</a:t>
            </a:r>
            <a:r>
              <a:rPr lang="en-US" sz="2400" spc="-10">
                <a:solidFill>
                  <a:schemeClr val="tx1"/>
                </a:solidFill>
                <a:latin typeface="Arial"/>
                <a:cs typeface="Arial"/>
              </a:rPr>
              <a:t> de </a:t>
            </a:r>
            <a:r>
              <a:rPr lang="en-US" sz="2400" spc="-10" err="1">
                <a:solidFill>
                  <a:schemeClr val="tx1"/>
                </a:solidFill>
                <a:latin typeface="Arial"/>
                <a:cs typeface="Arial"/>
              </a:rPr>
              <a:t>leerlijn</a:t>
            </a:r>
            <a:r>
              <a:rPr lang="en-US" sz="2400" spc="-10">
                <a:solidFill>
                  <a:schemeClr val="tx1"/>
                </a:solidFill>
                <a:latin typeface="Arial"/>
                <a:cs typeface="Arial"/>
              </a:rPr>
              <a:t> </a:t>
            </a:r>
            <a:r>
              <a:rPr lang="en-US" sz="2400" spc="-10" err="1">
                <a:solidFill>
                  <a:schemeClr val="tx1"/>
                </a:solidFill>
                <a:latin typeface="Arial"/>
                <a:cs typeface="Arial"/>
              </a:rPr>
              <a:t>lezen</a:t>
            </a:r>
            <a:r>
              <a:rPr lang="en-US" sz="2400" spc="-10">
                <a:solidFill>
                  <a:schemeClr val="tx1"/>
                </a:solidFill>
                <a:latin typeface="Arial"/>
                <a:cs typeface="Arial"/>
              </a:rPr>
              <a:t> </a:t>
            </a:r>
            <a:r>
              <a:rPr lang="en-US" sz="2400" spc="-10" err="1">
                <a:solidFill>
                  <a:schemeClr val="tx1"/>
                </a:solidFill>
                <a:latin typeface="Arial"/>
                <a:cs typeface="Arial"/>
              </a:rPr>
              <a:t>zoals</a:t>
            </a:r>
            <a:r>
              <a:rPr lang="en-US" sz="2400" spc="-10">
                <a:solidFill>
                  <a:schemeClr val="tx1"/>
                </a:solidFill>
                <a:latin typeface="Arial"/>
                <a:cs typeface="Arial"/>
              </a:rPr>
              <a:t> in het </a:t>
            </a:r>
            <a:r>
              <a:rPr lang="en-US" sz="2400" spc="-10" err="1">
                <a:solidFill>
                  <a:schemeClr val="tx1"/>
                </a:solidFill>
                <a:latin typeface="Arial"/>
                <a:cs typeface="Arial"/>
              </a:rPr>
              <a:t>regulier</a:t>
            </a:r>
            <a:r>
              <a:rPr lang="en-US" sz="2400" spc="-10">
                <a:solidFill>
                  <a:schemeClr val="tx1"/>
                </a:solidFill>
                <a:latin typeface="Arial"/>
                <a:cs typeface="Arial"/>
              </a:rPr>
              <a:t> </a:t>
            </a:r>
            <a:r>
              <a:rPr lang="en-US" sz="2400" spc="-10" err="1">
                <a:solidFill>
                  <a:schemeClr val="tx1"/>
                </a:solidFill>
                <a:latin typeface="Arial"/>
                <a:cs typeface="Arial"/>
              </a:rPr>
              <a:t>basisonderwijs</a:t>
            </a:r>
            <a:r>
              <a:rPr lang="en-US" sz="2400" spc="-10">
                <a:solidFill>
                  <a:schemeClr val="tx1"/>
                </a:solidFill>
                <a:latin typeface="Arial"/>
                <a:cs typeface="Arial"/>
              </a:rPr>
              <a:t> zo lang </a:t>
            </a:r>
            <a:r>
              <a:rPr lang="en-US" sz="2400" spc="-10" err="1">
                <a:solidFill>
                  <a:schemeClr val="tx1"/>
                </a:solidFill>
                <a:latin typeface="Arial"/>
                <a:cs typeface="Arial"/>
              </a:rPr>
              <a:t>mogelijk</a:t>
            </a:r>
            <a:r>
              <a:rPr lang="en-US" sz="2400" spc="-10">
                <a:solidFill>
                  <a:schemeClr val="tx1"/>
                </a:solidFill>
                <a:latin typeface="Arial"/>
                <a:cs typeface="Arial"/>
              </a:rPr>
              <a:t> </a:t>
            </a:r>
            <a:r>
              <a:rPr lang="en-US" sz="2400" spc="-10" err="1">
                <a:solidFill>
                  <a:schemeClr val="tx1"/>
                </a:solidFill>
                <a:latin typeface="Arial"/>
                <a:cs typeface="Arial"/>
              </a:rPr>
              <a:t>en</a:t>
            </a:r>
            <a:r>
              <a:rPr lang="en-US" sz="2400" spc="-10">
                <a:solidFill>
                  <a:schemeClr val="tx1"/>
                </a:solidFill>
                <a:latin typeface="Arial"/>
                <a:cs typeface="Arial"/>
              </a:rPr>
              <a:t> bidet pas extra </a:t>
            </a:r>
            <a:r>
              <a:rPr lang="en-US" sz="2400" spc="-10" err="1">
                <a:solidFill>
                  <a:schemeClr val="tx1"/>
                </a:solidFill>
                <a:latin typeface="Arial"/>
                <a:cs typeface="Arial"/>
              </a:rPr>
              <a:t>begeleiding</a:t>
            </a:r>
            <a:r>
              <a:rPr lang="en-US" sz="2400" spc="-10">
                <a:solidFill>
                  <a:schemeClr val="tx1"/>
                </a:solidFill>
                <a:latin typeface="Arial"/>
                <a:cs typeface="Arial"/>
              </a:rPr>
              <a:t> </a:t>
            </a:r>
            <a:r>
              <a:rPr lang="en-US" sz="2400" spc="-10" err="1">
                <a:solidFill>
                  <a:schemeClr val="tx1"/>
                </a:solidFill>
                <a:latin typeface="Arial"/>
                <a:cs typeface="Arial"/>
              </a:rPr>
              <a:t>als</a:t>
            </a:r>
            <a:r>
              <a:rPr lang="en-US" sz="2400" spc="-10">
                <a:solidFill>
                  <a:schemeClr val="tx1"/>
                </a:solidFill>
                <a:latin typeface="Arial"/>
                <a:cs typeface="Arial"/>
              </a:rPr>
              <a:t> </a:t>
            </a:r>
            <a:r>
              <a:rPr lang="en-US" sz="2400" spc="-10" err="1">
                <a:solidFill>
                  <a:schemeClr val="tx1"/>
                </a:solidFill>
                <a:latin typeface="Arial"/>
                <a:cs typeface="Arial"/>
              </a:rPr>
              <a:t>dit</a:t>
            </a:r>
            <a:r>
              <a:rPr lang="en-US" sz="2400" spc="-10">
                <a:solidFill>
                  <a:schemeClr val="tx1"/>
                </a:solidFill>
                <a:latin typeface="Arial"/>
                <a:cs typeface="Arial"/>
              </a:rPr>
              <a:t> </a:t>
            </a:r>
            <a:r>
              <a:rPr lang="en-US" sz="2400" spc="-10" err="1">
                <a:solidFill>
                  <a:schemeClr val="tx1"/>
                </a:solidFill>
                <a:latin typeface="Arial"/>
                <a:cs typeface="Arial"/>
              </a:rPr>
              <a:t>nodig</a:t>
            </a:r>
            <a:r>
              <a:rPr lang="en-US" sz="2400" spc="-10">
                <a:solidFill>
                  <a:schemeClr val="tx1"/>
                </a:solidFill>
                <a:latin typeface="Arial"/>
                <a:cs typeface="Arial"/>
              </a:rPr>
              <a:t> </a:t>
            </a:r>
            <a:r>
              <a:rPr lang="en-US" sz="2400" spc="-10" err="1">
                <a:solidFill>
                  <a:schemeClr val="tx1"/>
                </a:solidFill>
                <a:latin typeface="Arial"/>
                <a:cs typeface="Arial"/>
              </a:rPr>
              <a:t>blijkt</a:t>
            </a:r>
            <a:r>
              <a:rPr lang="en-US" sz="2400" spc="-10">
                <a:solidFill>
                  <a:schemeClr val="tx1"/>
                </a:solidFill>
                <a:latin typeface="Arial"/>
                <a:cs typeface="Arial"/>
              </a:rPr>
              <a:t>. Het motto is: </a:t>
            </a:r>
            <a:r>
              <a:rPr lang="en-US" sz="2400" i="1" spc="-10" err="1">
                <a:solidFill>
                  <a:schemeClr val="tx1"/>
                </a:solidFill>
                <a:latin typeface="Arial"/>
                <a:cs typeface="Arial"/>
              </a:rPr>
              <a:t>gewoon</a:t>
            </a:r>
            <a:r>
              <a:rPr lang="en-US" sz="2400" i="1" spc="-10">
                <a:solidFill>
                  <a:schemeClr val="tx1"/>
                </a:solidFill>
                <a:latin typeface="Arial"/>
                <a:cs typeface="Arial"/>
              </a:rPr>
              <a:t> </a:t>
            </a:r>
            <a:r>
              <a:rPr lang="en-US" sz="2400" i="1" spc="-10" err="1">
                <a:solidFill>
                  <a:schemeClr val="tx1"/>
                </a:solidFill>
                <a:latin typeface="Arial"/>
                <a:cs typeface="Arial"/>
              </a:rPr>
              <a:t>waar</a:t>
            </a:r>
            <a:r>
              <a:rPr lang="en-US" sz="2400" i="1" spc="-10">
                <a:solidFill>
                  <a:schemeClr val="tx1"/>
                </a:solidFill>
                <a:latin typeface="Arial"/>
                <a:cs typeface="Arial"/>
              </a:rPr>
              <a:t> het </a:t>
            </a:r>
            <a:r>
              <a:rPr lang="en-US" sz="2400" i="1" spc="-10" err="1">
                <a:solidFill>
                  <a:schemeClr val="tx1"/>
                </a:solidFill>
                <a:latin typeface="Arial"/>
                <a:cs typeface="Arial"/>
              </a:rPr>
              <a:t>kan</a:t>
            </a:r>
            <a:r>
              <a:rPr lang="en-US" sz="2400" i="1" spc="-10">
                <a:solidFill>
                  <a:schemeClr val="tx1"/>
                </a:solidFill>
                <a:latin typeface="Arial"/>
                <a:cs typeface="Arial"/>
              </a:rPr>
              <a:t>, </a:t>
            </a:r>
            <a:r>
              <a:rPr lang="en-US" sz="2400" i="1" spc="-10" err="1">
                <a:solidFill>
                  <a:schemeClr val="tx1"/>
                </a:solidFill>
                <a:latin typeface="Arial"/>
                <a:cs typeface="Arial"/>
              </a:rPr>
              <a:t>speciaal</a:t>
            </a:r>
            <a:r>
              <a:rPr lang="en-US" sz="2400" i="1" spc="-10">
                <a:solidFill>
                  <a:schemeClr val="tx1"/>
                </a:solidFill>
                <a:latin typeface="Arial"/>
                <a:cs typeface="Arial"/>
              </a:rPr>
              <a:t> </a:t>
            </a:r>
            <a:r>
              <a:rPr lang="en-US" sz="2400" i="1" spc="-10" err="1">
                <a:solidFill>
                  <a:schemeClr val="tx1"/>
                </a:solidFill>
                <a:latin typeface="Arial"/>
                <a:cs typeface="Arial"/>
              </a:rPr>
              <a:t>waar</a:t>
            </a:r>
            <a:r>
              <a:rPr lang="en-US" sz="2400" i="1" spc="-10">
                <a:solidFill>
                  <a:schemeClr val="tx1"/>
                </a:solidFill>
                <a:latin typeface="Arial"/>
                <a:cs typeface="Arial"/>
              </a:rPr>
              <a:t> het </a:t>
            </a:r>
            <a:r>
              <a:rPr lang="en-US" sz="2400" i="1" spc="-10" err="1">
                <a:solidFill>
                  <a:schemeClr val="tx1"/>
                </a:solidFill>
                <a:latin typeface="Arial"/>
                <a:cs typeface="Arial"/>
              </a:rPr>
              <a:t>moet</a:t>
            </a:r>
            <a:r>
              <a:rPr lang="en-US" sz="2400" spc="-10">
                <a:solidFill>
                  <a:schemeClr val="tx1"/>
                </a:solidFill>
                <a:latin typeface="Arial"/>
                <a:cs typeface="Arial"/>
              </a:rPr>
              <a:t>. </a:t>
            </a:r>
            <a:endParaRPr lang="en-US">
              <a:solidFill>
                <a:schemeClr val="tx1"/>
              </a:solidFill>
              <a:latin typeface="Arial"/>
              <a:cs typeface="Arial"/>
            </a:endParaRPr>
          </a:p>
          <a:p>
            <a:pPr marL="342900" indent="-342900" algn="l">
              <a:buChar char="•"/>
              <a:tabLst>
                <a:tab pos="388620" algn="l"/>
              </a:tabLst>
            </a:pPr>
            <a:r>
              <a:rPr lang="en-US" sz="2400" spc="-10">
                <a:solidFill>
                  <a:schemeClr val="tx1"/>
                </a:solidFill>
                <a:latin typeface="Arial"/>
                <a:cs typeface="Arial"/>
              </a:rPr>
              <a:t>Dit </a:t>
            </a:r>
            <a:r>
              <a:rPr lang="en-US" sz="2400" spc="-10" err="1">
                <a:solidFill>
                  <a:schemeClr val="tx1"/>
                </a:solidFill>
                <a:latin typeface="Arial"/>
                <a:cs typeface="Arial"/>
              </a:rPr>
              <a:t>uitgangspunt</a:t>
            </a:r>
            <a:r>
              <a:rPr lang="en-US" sz="2400" spc="-10">
                <a:solidFill>
                  <a:schemeClr val="tx1"/>
                </a:solidFill>
                <a:latin typeface="Arial"/>
                <a:cs typeface="Arial"/>
              </a:rPr>
              <a:t> </a:t>
            </a:r>
            <a:r>
              <a:rPr lang="en-US" sz="2400" spc="-10" err="1">
                <a:solidFill>
                  <a:schemeClr val="tx1"/>
                </a:solidFill>
                <a:latin typeface="Arial"/>
                <a:cs typeface="Arial"/>
              </a:rPr>
              <a:t>moet</a:t>
            </a:r>
            <a:r>
              <a:rPr lang="en-US" sz="2400" spc="-10">
                <a:solidFill>
                  <a:schemeClr val="tx1"/>
                </a:solidFill>
                <a:latin typeface="Arial"/>
                <a:cs typeface="Arial"/>
              </a:rPr>
              <a:t> door het hele team </a:t>
            </a:r>
            <a:r>
              <a:rPr lang="en-US" sz="2400" spc="-10" err="1">
                <a:solidFill>
                  <a:schemeClr val="tx1"/>
                </a:solidFill>
                <a:latin typeface="Arial"/>
                <a:cs typeface="Arial"/>
              </a:rPr>
              <a:t>gedragen</a:t>
            </a:r>
            <a:r>
              <a:rPr lang="en-US" sz="2400" spc="-10">
                <a:solidFill>
                  <a:schemeClr val="tx1"/>
                </a:solidFill>
                <a:latin typeface="Arial"/>
                <a:cs typeface="Arial"/>
              </a:rPr>
              <a:t> </a:t>
            </a:r>
            <a:r>
              <a:rPr lang="en-US" sz="2400" spc="-10" err="1">
                <a:solidFill>
                  <a:schemeClr val="tx1"/>
                </a:solidFill>
                <a:latin typeface="Arial"/>
                <a:cs typeface="Arial"/>
              </a:rPr>
              <a:t>worden</a:t>
            </a:r>
            <a:r>
              <a:rPr lang="en-US" sz="2400" spc="-10">
                <a:solidFill>
                  <a:schemeClr val="tx1"/>
                </a:solidFill>
                <a:latin typeface="Arial"/>
                <a:cs typeface="Arial"/>
              </a:rPr>
              <a:t> om het </a:t>
            </a:r>
            <a:r>
              <a:rPr lang="en-US" sz="2400" spc="-10" err="1">
                <a:solidFill>
                  <a:schemeClr val="tx1"/>
                </a:solidFill>
                <a:latin typeface="Arial"/>
                <a:cs typeface="Arial"/>
              </a:rPr>
              <a:t>leesonderwijs</a:t>
            </a:r>
            <a:r>
              <a:rPr lang="en-US" sz="2400" spc="-10">
                <a:solidFill>
                  <a:schemeClr val="tx1"/>
                </a:solidFill>
                <a:latin typeface="Arial"/>
                <a:cs typeface="Arial"/>
              </a:rPr>
              <a:t> </a:t>
            </a:r>
            <a:r>
              <a:rPr lang="en-US" sz="2400" spc="-10" err="1">
                <a:solidFill>
                  <a:schemeClr val="tx1"/>
                </a:solidFill>
                <a:latin typeface="Arial"/>
                <a:cs typeface="Arial"/>
              </a:rPr>
              <a:t>en</a:t>
            </a:r>
            <a:r>
              <a:rPr lang="en-US" sz="2400" spc="-10">
                <a:solidFill>
                  <a:schemeClr val="tx1"/>
                </a:solidFill>
                <a:latin typeface="Arial"/>
                <a:cs typeface="Arial"/>
              </a:rPr>
              <a:t> de </a:t>
            </a:r>
            <a:r>
              <a:rPr lang="en-US" sz="2400" spc="-10" err="1">
                <a:solidFill>
                  <a:schemeClr val="tx1"/>
                </a:solidFill>
                <a:latin typeface="Arial"/>
                <a:cs typeface="Arial"/>
              </a:rPr>
              <a:t>prestaties</a:t>
            </a:r>
            <a:r>
              <a:rPr lang="en-US" sz="2400" spc="-10">
                <a:solidFill>
                  <a:schemeClr val="tx1"/>
                </a:solidFill>
                <a:latin typeface="Arial"/>
                <a:cs typeface="Arial"/>
              </a:rPr>
              <a:t> van </a:t>
            </a:r>
            <a:r>
              <a:rPr lang="en-US" sz="2400" spc="-10" err="1">
                <a:solidFill>
                  <a:schemeClr val="tx1"/>
                </a:solidFill>
                <a:latin typeface="Arial"/>
                <a:cs typeface="Arial"/>
              </a:rPr>
              <a:t>leerlingen</a:t>
            </a:r>
            <a:r>
              <a:rPr lang="en-US" sz="2400" spc="-10">
                <a:solidFill>
                  <a:schemeClr val="tx1"/>
                </a:solidFill>
                <a:latin typeface="Arial"/>
                <a:cs typeface="Arial"/>
              </a:rPr>
              <a:t> </a:t>
            </a:r>
            <a:r>
              <a:rPr lang="en-US" sz="2400" spc="-10" err="1">
                <a:solidFill>
                  <a:schemeClr val="tx1"/>
                </a:solidFill>
                <a:latin typeface="Arial"/>
                <a:cs typeface="Arial"/>
              </a:rPr>
              <a:t>structureel</a:t>
            </a:r>
            <a:r>
              <a:rPr lang="en-US" sz="2400" spc="-10">
                <a:solidFill>
                  <a:schemeClr val="tx1"/>
                </a:solidFill>
                <a:latin typeface="Arial"/>
                <a:cs typeface="Arial"/>
              </a:rPr>
              <a:t> </a:t>
            </a:r>
            <a:r>
              <a:rPr lang="en-US" sz="2400" spc="-10" err="1">
                <a:solidFill>
                  <a:schemeClr val="tx1"/>
                </a:solidFill>
                <a:latin typeface="Arial"/>
                <a:cs typeface="Arial"/>
              </a:rPr>
              <a:t>te</a:t>
            </a:r>
            <a:r>
              <a:rPr lang="en-US" sz="2400" spc="-10">
                <a:solidFill>
                  <a:schemeClr val="tx1"/>
                </a:solidFill>
                <a:latin typeface="Arial"/>
                <a:cs typeface="Arial"/>
              </a:rPr>
              <a:t> </a:t>
            </a:r>
            <a:r>
              <a:rPr lang="en-US" sz="2400" spc="-10" err="1">
                <a:solidFill>
                  <a:schemeClr val="tx1"/>
                </a:solidFill>
                <a:latin typeface="Arial"/>
                <a:cs typeface="Arial"/>
              </a:rPr>
              <a:t>verbeteren</a:t>
            </a:r>
            <a:r>
              <a:rPr lang="en-US" sz="2400" spc="-10">
                <a:solidFill>
                  <a:schemeClr val="tx1"/>
                </a:solidFill>
                <a:latin typeface="Arial"/>
                <a:cs typeface="Arial"/>
              </a:rPr>
              <a:t>. </a:t>
            </a:r>
            <a:r>
              <a:rPr lang="en-US" sz="2400" spc="-10" err="1">
                <a:solidFill>
                  <a:schemeClr val="tx1"/>
                </a:solidFill>
                <a:latin typeface="Arial"/>
                <a:cs typeface="Arial"/>
              </a:rPr>
              <a:t>Dit</a:t>
            </a:r>
            <a:r>
              <a:rPr lang="en-US" sz="2400" spc="-10">
                <a:solidFill>
                  <a:schemeClr val="tx1"/>
                </a:solidFill>
                <a:latin typeface="Arial"/>
                <a:cs typeface="Arial"/>
              </a:rPr>
              <a:t> </a:t>
            </a:r>
            <a:r>
              <a:rPr lang="en-US" sz="2400" spc="-10" err="1">
                <a:solidFill>
                  <a:schemeClr val="tx1"/>
                </a:solidFill>
                <a:latin typeface="Arial"/>
                <a:cs typeface="Arial"/>
              </a:rPr>
              <a:t>vraagt</a:t>
            </a:r>
            <a:r>
              <a:rPr lang="en-US" sz="2400" spc="-10">
                <a:solidFill>
                  <a:schemeClr val="tx1"/>
                </a:solidFill>
                <a:latin typeface="Arial"/>
                <a:cs typeface="Arial"/>
              </a:rPr>
              <a:t> </a:t>
            </a:r>
            <a:r>
              <a:rPr lang="en-US" sz="2400" spc="-10" err="1">
                <a:solidFill>
                  <a:schemeClr val="tx1"/>
                </a:solidFill>
                <a:latin typeface="Arial"/>
                <a:cs typeface="Arial"/>
              </a:rPr>
              <a:t>soms</a:t>
            </a:r>
            <a:r>
              <a:rPr lang="en-US" sz="2400" spc="-10">
                <a:solidFill>
                  <a:schemeClr val="tx1"/>
                </a:solidFill>
                <a:latin typeface="Arial"/>
                <a:cs typeface="Arial"/>
              </a:rPr>
              <a:t> om </a:t>
            </a:r>
            <a:r>
              <a:rPr lang="en-US" sz="2400" spc="-10" err="1">
                <a:solidFill>
                  <a:schemeClr val="tx1"/>
                </a:solidFill>
                <a:latin typeface="Arial"/>
                <a:cs typeface="Arial"/>
              </a:rPr>
              <a:t>een</a:t>
            </a:r>
            <a:r>
              <a:rPr lang="en-US" sz="2400" spc="-10">
                <a:solidFill>
                  <a:schemeClr val="tx1"/>
                </a:solidFill>
                <a:latin typeface="Arial"/>
                <a:cs typeface="Arial"/>
              </a:rPr>
              <a:t> </a:t>
            </a:r>
            <a:r>
              <a:rPr lang="en-US" sz="2400" spc="-10" err="1">
                <a:solidFill>
                  <a:schemeClr val="tx1"/>
                </a:solidFill>
                <a:latin typeface="Arial"/>
                <a:cs typeface="Arial"/>
              </a:rPr>
              <a:t>attitudeverandering</a:t>
            </a:r>
            <a:r>
              <a:rPr lang="en-US" sz="2400" spc="-10">
                <a:solidFill>
                  <a:schemeClr val="tx1"/>
                </a:solidFill>
                <a:latin typeface="Arial"/>
                <a:cs typeface="Arial"/>
              </a:rPr>
              <a:t>: </a:t>
            </a:r>
            <a:r>
              <a:rPr lang="en-US" sz="2400" spc="-10" err="1">
                <a:solidFill>
                  <a:schemeClr val="tx1"/>
                </a:solidFill>
                <a:latin typeface="Arial"/>
                <a:cs typeface="Arial"/>
              </a:rPr>
              <a:t>goed</a:t>
            </a:r>
            <a:r>
              <a:rPr lang="en-US" sz="2400" spc="-10">
                <a:solidFill>
                  <a:schemeClr val="tx1"/>
                </a:solidFill>
                <a:latin typeface="Arial"/>
                <a:cs typeface="Arial"/>
              </a:rPr>
              <a:t> </a:t>
            </a:r>
            <a:r>
              <a:rPr lang="en-US" sz="2400" spc="-10" err="1">
                <a:solidFill>
                  <a:schemeClr val="tx1"/>
                </a:solidFill>
                <a:latin typeface="Arial"/>
                <a:cs typeface="Arial"/>
              </a:rPr>
              <a:t>leren</a:t>
            </a:r>
            <a:r>
              <a:rPr lang="en-US" sz="2400" spc="-10">
                <a:solidFill>
                  <a:schemeClr val="tx1"/>
                </a:solidFill>
                <a:latin typeface="Arial"/>
                <a:cs typeface="Arial"/>
              </a:rPr>
              <a:t> </a:t>
            </a:r>
            <a:r>
              <a:rPr lang="en-US" sz="2400" spc="-10" err="1">
                <a:solidFill>
                  <a:schemeClr val="tx1"/>
                </a:solidFill>
                <a:latin typeface="Arial"/>
                <a:cs typeface="Arial"/>
              </a:rPr>
              <a:t>lezen</a:t>
            </a:r>
            <a:r>
              <a:rPr lang="en-US" sz="2400" spc="-10">
                <a:solidFill>
                  <a:schemeClr val="tx1"/>
                </a:solidFill>
                <a:latin typeface="Arial"/>
                <a:cs typeface="Arial"/>
              </a:rPr>
              <a:t> is </a:t>
            </a:r>
            <a:r>
              <a:rPr lang="en-US" sz="2400" spc="-10" err="1">
                <a:solidFill>
                  <a:schemeClr val="tx1"/>
                </a:solidFill>
                <a:latin typeface="Arial"/>
                <a:cs typeface="Arial"/>
              </a:rPr>
              <a:t>ook</a:t>
            </a:r>
            <a:r>
              <a:rPr lang="en-US" sz="2400" spc="-10">
                <a:solidFill>
                  <a:schemeClr val="tx1"/>
                </a:solidFill>
                <a:latin typeface="Arial"/>
                <a:cs typeface="Arial"/>
              </a:rPr>
              <a:t> </a:t>
            </a:r>
            <a:r>
              <a:rPr lang="en-US" sz="2400" spc="-10" err="1">
                <a:solidFill>
                  <a:schemeClr val="tx1"/>
                </a:solidFill>
                <a:latin typeface="Arial"/>
                <a:cs typeface="Arial"/>
              </a:rPr>
              <a:t>mogelijk</a:t>
            </a:r>
            <a:r>
              <a:rPr lang="en-US" sz="2400" spc="-10">
                <a:solidFill>
                  <a:schemeClr val="tx1"/>
                </a:solidFill>
                <a:latin typeface="Arial"/>
                <a:cs typeface="Arial"/>
              </a:rPr>
              <a:t> </a:t>
            </a:r>
            <a:r>
              <a:rPr lang="en-US" sz="2400" spc="-10" err="1">
                <a:solidFill>
                  <a:schemeClr val="tx1"/>
                </a:solidFill>
                <a:latin typeface="Arial"/>
                <a:cs typeface="Arial"/>
              </a:rPr>
              <a:t>bij</a:t>
            </a:r>
            <a:r>
              <a:rPr lang="en-US" sz="2400" spc="-10">
                <a:solidFill>
                  <a:schemeClr val="tx1"/>
                </a:solidFill>
                <a:latin typeface="Arial"/>
                <a:cs typeface="Arial"/>
              </a:rPr>
              <a:t> </a:t>
            </a:r>
            <a:r>
              <a:rPr lang="en-US" sz="2400" spc="-10" err="1">
                <a:solidFill>
                  <a:schemeClr val="tx1"/>
                </a:solidFill>
                <a:latin typeface="Arial"/>
                <a:cs typeface="Arial"/>
              </a:rPr>
              <a:t>leerlingen</a:t>
            </a:r>
            <a:r>
              <a:rPr lang="en-US" sz="2400" spc="-10">
                <a:solidFill>
                  <a:schemeClr val="tx1"/>
                </a:solidFill>
                <a:latin typeface="Arial"/>
                <a:cs typeface="Arial"/>
              </a:rPr>
              <a:t> met TOS. </a:t>
            </a:r>
          </a:p>
          <a:p>
            <a:pPr marL="342900" indent="-342900" algn="l">
              <a:buChar char="•"/>
              <a:tabLst>
                <a:tab pos="388620" algn="l"/>
              </a:tabLst>
            </a:pPr>
            <a:r>
              <a:rPr lang="en-US" sz="2400" spc="-10">
                <a:solidFill>
                  <a:schemeClr val="tx1"/>
                </a:solidFill>
                <a:latin typeface="Arial"/>
                <a:cs typeface="Arial"/>
              </a:rPr>
              <a:t>Maak </a:t>
            </a:r>
            <a:r>
              <a:rPr lang="en-US" sz="2400" spc="-10" err="1">
                <a:solidFill>
                  <a:schemeClr val="tx1"/>
                </a:solidFill>
                <a:latin typeface="Arial"/>
                <a:cs typeface="Arial"/>
              </a:rPr>
              <a:t>leesonderwijs</a:t>
            </a:r>
            <a:r>
              <a:rPr lang="en-US" sz="2400" spc="-10">
                <a:solidFill>
                  <a:schemeClr val="tx1"/>
                </a:solidFill>
                <a:latin typeface="Arial"/>
                <a:cs typeface="Arial"/>
              </a:rPr>
              <a:t> </a:t>
            </a:r>
            <a:r>
              <a:rPr lang="en-US" sz="2400" spc="-10" err="1">
                <a:solidFill>
                  <a:schemeClr val="tx1"/>
                </a:solidFill>
                <a:latin typeface="Arial"/>
                <a:cs typeface="Arial"/>
              </a:rPr>
              <a:t>meerdere</a:t>
            </a:r>
            <a:r>
              <a:rPr lang="en-US" sz="2400" spc="-10">
                <a:solidFill>
                  <a:schemeClr val="tx1"/>
                </a:solidFill>
                <a:latin typeface="Arial"/>
                <a:cs typeface="Arial"/>
              </a:rPr>
              <a:t> </a:t>
            </a:r>
            <a:r>
              <a:rPr lang="en-US" sz="2400" spc="-10" err="1">
                <a:solidFill>
                  <a:schemeClr val="tx1"/>
                </a:solidFill>
                <a:latin typeface="Arial"/>
                <a:cs typeface="Arial"/>
              </a:rPr>
              <a:t>jaren</a:t>
            </a:r>
            <a:r>
              <a:rPr lang="en-US" sz="2400" spc="-10">
                <a:solidFill>
                  <a:schemeClr val="tx1"/>
                </a:solidFill>
                <a:latin typeface="Arial"/>
                <a:cs typeface="Arial"/>
              </a:rPr>
              <a:t> </a:t>
            </a:r>
            <a:r>
              <a:rPr lang="en-US" sz="2400" spc="-10" err="1">
                <a:solidFill>
                  <a:schemeClr val="tx1"/>
                </a:solidFill>
                <a:latin typeface="Arial"/>
                <a:cs typeface="Arial"/>
              </a:rPr>
              <a:t>een</a:t>
            </a:r>
            <a:r>
              <a:rPr lang="en-US" sz="2400" spc="-10">
                <a:solidFill>
                  <a:schemeClr val="tx1"/>
                </a:solidFill>
                <a:latin typeface="Arial"/>
                <a:cs typeface="Arial"/>
              </a:rPr>
              <a:t> </a:t>
            </a:r>
            <a:r>
              <a:rPr lang="en-US" sz="2400" spc="-10" err="1">
                <a:solidFill>
                  <a:schemeClr val="tx1"/>
                </a:solidFill>
                <a:latin typeface="Arial"/>
                <a:cs typeface="Arial"/>
              </a:rPr>
              <a:t>speerpunt</a:t>
            </a:r>
            <a:r>
              <a:rPr lang="en-US" sz="2400" spc="-10">
                <a:solidFill>
                  <a:schemeClr val="tx1"/>
                </a:solidFill>
                <a:latin typeface="Arial"/>
                <a:cs typeface="Arial"/>
              </a:rPr>
              <a:t> van de </a:t>
            </a:r>
            <a:r>
              <a:rPr lang="en-US" sz="2400" spc="-10" err="1">
                <a:solidFill>
                  <a:schemeClr val="tx1"/>
                </a:solidFill>
                <a:latin typeface="Arial"/>
                <a:cs typeface="Arial"/>
              </a:rPr>
              <a:t>kwaliteitszorg</a:t>
            </a:r>
            <a:r>
              <a:rPr lang="en-US" sz="2400" spc="-10">
                <a:solidFill>
                  <a:schemeClr val="tx1"/>
                </a:solidFill>
                <a:latin typeface="Arial"/>
                <a:cs typeface="Arial"/>
              </a:rPr>
              <a:t> op school om </a:t>
            </a:r>
            <a:r>
              <a:rPr lang="en-US" sz="2400" spc="-10" err="1">
                <a:solidFill>
                  <a:schemeClr val="tx1"/>
                </a:solidFill>
                <a:latin typeface="Arial"/>
                <a:cs typeface="Arial"/>
              </a:rPr>
              <a:t>duurzame</a:t>
            </a:r>
            <a:r>
              <a:rPr lang="en-US" sz="2400" spc="-10">
                <a:solidFill>
                  <a:schemeClr val="tx1"/>
                </a:solidFill>
                <a:latin typeface="Arial"/>
                <a:cs typeface="Arial"/>
              </a:rPr>
              <a:t> </a:t>
            </a:r>
            <a:r>
              <a:rPr lang="en-US" sz="2400" spc="-10" err="1">
                <a:solidFill>
                  <a:schemeClr val="tx1"/>
                </a:solidFill>
                <a:latin typeface="Arial"/>
                <a:cs typeface="Arial"/>
              </a:rPr>
              <a:t>verbeteringen</a:t>
            </a:r>
            <a:r>
              <a:rPr lang="en-US" sz="2400" spc="-10">
                <a:solidFill>
                  <a:schemeClr val="tx1"/>
                </a:solidFill>
                <a:latin typeface="Arial"/>
                <a:cs typeface="Arial"/>
              </a:rPr>
              <a:t> </a:t>
            </a:r>
            <a:r>
              <a:rPr lang="en-US" sz="2400" spc="-10" err="1">
                <a:solidFill>
                  <a:schemeClr val="tx1"/>
                </a:solidFill>
                <a:latin typeface="Arial"/>
                <a:cs typeface="Arial"/>
              </a:rPr>
              <a:t>te</a:t>
            </a:r>
            <a:r>
              <a:rPr lang="en-US" sz="2400" spc="-10">
                <a:solidFill>
                  <a:schemeClr val="tx1"/>
                </a:solidFill>
                <a:latin typeface="Arial"/>
                <a:cs typeface="Arial"/>
              </a:rPr>
              <a:t> </a:t>
            </a:r>
            <a:r>
              <a:rPr lang="en-US" sz="2400" spc="-10" err="1">
                <a:solidFill>
                  <a:schemeClr val="tx1"/>
                </a:solidFill>
                <a:latin typeface="Arial"/>
                <a:cs typeface="Arial"/>
              </a:rPr>
              <a:t>realiseren</a:t>
            </a:r>
            <a:r>
              <a:rPr lang="en-US" sz="2400" spc="-10">
                <a:solidFill>
                  <a:schemeClr val="tx1"/>
                </a:solidFill>
                <a:latin typeface="Arial"/>
                <a:cs typeface="Arial"/>
              </a:rPr>
              <a:t>. </a:t>
            </a:r>
            <a:endParaRPr lang="en-US" sz="2400" b="1" spc="-10">
              <a:solidFill>
                <a:srgbClr val="39373A"/>
              </a:solidFill>
              <a:latin typeface="Arial"/>
              <a:cs typeface="Arial"/>
            </a:endParaRPr>
          </a:p>
        </p:txBody>
      </p:sp>
      <p:sp>
        <p:nvSpPr>
          <p:cNvPr id="4" name="object 4"/>
          <p:cNvSpPr txBox="1">
            <a:spLocks noGrp="1"/>
          </p:cNvSpPr>
          <p:nvPr>
            <p:ph sz="half" idx="3"/>
          </p:nvPr>
        </p:nvSpPr>
        <p:spPr>
          <a:xfrm>
            <a:off x="762144" y="7397124"/>
            <a:ext cx="8685530" cy="4151136"/>
          </a:xfrm>
          <a:prstGeom prst="rect">
            <a:avLst/>
          </a:prstGeom>
        </p:spPr>
        <p:txBody>
          <a:bodyPr vert="horz" wrap="square" lIns="0" tIns="46990" rIns="0" bIns="0" rtlCol="0" anchor="t">
            <a:spAutoFit/>
          </a:bodyPr>
          <a:lstStyle/>
          <a:p>
            <a:pPr algn="l">
              <a:tabLst>
                <a:tab pos="387985" algn="l"/>
              </a:tabLst>
            </a:pPr>
            <a:r>
              <a:rPr lang="nl-NL">
                <a:solidFill>
                  <a:schemeClr val="tx1"/>
                </a:solidFill>
              </a:rPr>
              <a:t>Bouwsteen Activiteiten</a:t>
            </a:r>
          </a:p>
          <a:p>
            <a:pPr marL="285750" indent="-285750" algn="l">
              <a:buFont typeface="Arial"/>
              <a:buChar char="•"/>
              <a:tabLst>
                <a:tab pos="387985" algn="l"/>
              </a:tabLst>
            </a:pPr>
            <a:r>
              <a:rPr lang="nl-NL" b="0">
                <a:solidFill>
                  <a:schemeClr val="tx1"/>
                </a:solidFill>
              </a:rPr>
              <a:t>Gebruik creatieve werkvormen om over boeken te praten, zoals boekbeoordelingskaartjes, het maken van een poster of een boekendoos.</a:t>
            </a:r>
          </a:p>
          <a:p>
            <a:pPr marL="285750" indent="-285750" algn="l">
              <a:buFont typeface="Arial"/>
              <a:buChar char="•"/>
              <a:tabLst>
                <a:tab pos="387985" algn="l"/>
              </a:tabLst>
            </a:pPr>
            <a:r>
              <a:rPr lang="nl-NL" b="0">
                <a:solidFill>
                  <a:schemeClr val="tx1"/>
                </a:solidFill>
              </a:rPr>
              <a:t>Stimuleer kinderen om boeken mee naar huis te nemen om daar verder te lezen.</a:t>
            </a:r>
          </a:p>
          <a:p>
            <a:pPr marL="285750" indent="-285750" algn="l">
              <a:buFont typeface="Arial"/>
              <a:buChar char="•"/>
              <a:tabLst>
                <a:tab pos="387985" algn="l"/>
              </a:tabLst>
            </a:pPr>
            <a:r>
              <a:rPr lang="nl-NL" b="0">
                <a:solidFill>
                  <a:schemeClr val="tx1"/>
                </a:solidFill>
              </a:rPr>
              <a:t>Besteed naast hardop lezen ook tijd aan vrij lezen en voorlezen om leesplezier te vergroten.</a:t>
            </a:r>
            <a:endParaRPr lang="nl-NL"/>
          </a:p>
          <a:p>
            <a:pPr algn="l"/>
            <a:endParaRPr lang="nl-NL" b="0">
              <a:latin typeface="Calibri"/>
              <a:ea typeface="Calibri"/>
              <a:cs typeface="Calibri"/>
            </a:endParaRPr>
          </a:p>
          <a:p>
            <a:pPr marL="12700">
              <a:spcBef>
                <a:spcPts val="2580"/>
              </a:spcBef>
            </a:pPr>
            <a:endParaRPr lang="nl-NL">
              <a:latin typeface="Arial"/>
              <a:cs typeface="Arial"/>
            </a:endParaRPr>
          </a:p>
        </p:txBody>
      </p:sp>
      <p:sp>
        <p:nvSpPr>
          <p:cNvPr id="5" name="object 4">
            <a:extLst>
              <a:ext uri="{FF2B5EF4-FFF2-40B4-BE49-F238E27FC236}">
                <a16:creationId xmlns:a16="http://schemas.microsoft.com/office/drawing/2014/main" id="{BF524B5B-DCFD-26DE-9091-19F1158A6FE0}"/>
              </a:ext>
            </a:extLst>
          </p:cNvPr>
          <p:cNvSpPr txBox="1">
            <a:spLocks/>
          </p:cNvSpPr>
          <p:nvPr/>
        </p:nvSpPr>
        <p:spPr>
          <a:xfrm>
            <a:off x="10041028" y="2176945"/>
            <a:ext cx="8666480" cy="5325817"/>
          </a:xfrm>
          <a:prstGeom prst="rect">
            <a:avLst/>
          </a:prstGeom>
        </p:spPr>
        <p:txBody>
          <a:bodyPr vert="horz" wrap="square" lIns="0" tIns="46990" rIns="0" bIns="0" rtlCol="0" anchor="t">
            <a:spAutoFit/>
          </a:bodyPr>
          <a:lstStyle>
            <a:lvl1pPr marL="0">
              <a:defRPr sz="2450" b="1" i="0">
                <a:solidFill>
                  <a:srgbClr val="39373A"/>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tabLst>
                <a:tab pos="387985" algn="l"/>
              </a:tabLst>
            </a:pPr>
            <a:r>
              <a:rPr lang="nl-NL">
                <a:solidFill>
                  <a:schemeClr val="tx1"/>
                </a:solidFill>
              </a:rPr>
              <a:t>Bouwsteen Collectie &amp; Leesomgeving </a:t>
            </a:r>
          </a:p>
          <a:p>
            <a:pPr marL="342900" indent="-342900" algn="l">
              <a:buFont typeface="Arial"/>
              <a:buChar char="•"/>
              <a:tabLst>
                <a:tab pos="387985" algn="l"/>
              </a:tabLst>
            </a:pPr>
            <a:r>
              <a:rPr lang="nl-NL" b="0">
                <a:solidFill>
                  <a:schemeClr val="tx1"/>
                </a:solidFill>
              </a:rPr>
              <a:t>De inrichting van de leeromgeving in de school en klas speelt een cruciale rol in de motivatie van leerlingen om te gaan en te blijven lezen (</a:t>
            </a:r>
            <a:r>
              <a:rPr lang="nl-NL" b="0" err="1">
                <a:solidFill>
                  <a:schemeClr val="tx1"/>
                </a:solidFill>
              </a:rPr>
              <a:t>Chambers</a:t>
            </a:r>
            <a:r>
              <a:rPr lang="nl-NL" b="0">
                <a:solidFill>
                  <a:schemeClr val="tx1"/>
                </a:solidFill>
              </a:rPr>
              <a:t>, 2002; Wouters &amp; Wentink, 2005).</a:t>
            </a:r>
          </a:p>
          <a:p>
            <a:pPr marL="342900" indent="-342900" algn="l">
              <a:buFont typeface="Arial"/>
              <a:buChar char="•"/>
              <a:tabLst>
                <a:tab pos="387985" algn="l"/>
              </a:tabLst>
            </a:pPr>
            <a:r>
              <a:rPr lang="nl-NL" b="0"/>
              <a:t>Een ondersteunende leeromgeving stimuleert geletterdheid, woordenschatontwikkeling, begrijpend lezen en luisteren door een breed aanbod van aantrekkelijk gepresenteerde boeken en multimedia. Denk aan websites van kinderboekenschrijvers, luisterboeken, digitale (prenten)boeken en verfilmde boeken.</a:t>
            </a:r>
          </a:p>
          <a:p>
            <a:pPr marL="342900" indent="-342900" algn="l">
              <a:buFont typeface="Arial"/>
              <a:buChar char="•"/>
              <a:tabLst>
                <a:tab pos="387985" algn="l"/>
              </a:tabLst>
            </a:pPr>
            <a:r>
              <a:rPr lang="nl-NL" b="0">
                <a:solidFill>
                  <a:schemeClr val="tx1"/>
                </a:solidFill>
              </a:rPr>
              <a:t>Zorg voor een continue aanvulling van ‘verse’ boeken in verschillende genres en presenteer deze frontaal om de zichtbaarheid en aantrekkingskracht te vergroten.</a:t>
            </a:r>
          </a:p>
        </p:txBody>
      </p:sp>
      <p:sp>
        <p:nvSpPr>
          <p:cNvPr id="8" name="object 4">
            <a:extLst>
              <a:ext uri="{FF2B5EF4-FFF2-40B4-BE49-F238E27FC236}">
                <a16:creationId xmlns:a16="http://schemas.microsoft.com/office/drawing/2014/main" id="{29FC8FAE-3CE4-47A9-74A9-30003332E22D}"/>
              </a:ext>
            </a:extLst>
          </p:cNvPr>
          <p:cNvSpPr txBox="1">
            <a:spLocks/>
          </p:cNvSpPr>
          <p:nvPr/>
        </p:nvSpPr>
        <p:spPr>
          <a:xfrm>
            <a:off x="10204450" y="7826278"/>
            <a:ext cx="8655458" cy="2612254"/>
          </a:xfrm>
          <a:prstGeom prst="rect">
            <a:avLst/>
          </a:prstGeom>
        </p:spPr>
        <p:txBody>
          <a:bodyPr vert="horz" wrap="square" lIns="0" tIns="46990" rIns="0" bIns="0" rtlCol="0" anchor="t">
            <a:spAutoFit/>
          </a:bodyPr>
          <a:lstStyle>
            <a:lvl1pPr marL="0">
              <a:defRPr sz="2450" b="1" i="0">
                <a:solidFill>
                  <a:srgbClr val="39373A"/>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tabLst>
                <a:tab pos="387985" algn="l"/>
              </a:tabLst>
            </a:pPr>
            <a:endParaRPr lang="nl-NL"/>
          </a:p>
          <a:p>
            <a:pPr algn="l"/>
            <a:r>
              <a:rPr lang="nl-NL" sz="2400">
                <a:ea typeface="Calibri"/>
                <a:cs typeface="Calibri"/>
              </a:rPr>
              <a:t>Bouwsteen Expertise</a:t>
            </a:r>
            <a:endParaRPr lang="nl-NL" sz="2400"/>
          </a:p>
          <a:p>
            <a:pPr marL="285750" indent="-285750" algn="l">
              <a:buFont typeface="Arial"/>
              <a:buChar char="•"/>
            </a:pPr>
            <a:r>
              <a:rPr lang="nl-NL" sz="2400" b="0">
                <a:solidFill>
                  <a:schemeClr val="tx1"/>
                </a:solidFill>
                <a:ea typeface="Calibri"/>
                <a:cs typeface="Calibri"/>
              </a:rPr>
              <a:t>Bied de Open Boek cursus Speciaal onderwijs aan </a:t>
            </a:r>
            <a:r>
              <a:rPr lang="nl-NL" sz="2400" b="0" err="1">
                <a:solidFill>
                  <a:schemeClr val="tx1"/>
                </a:solidFill>
                <a:ea typeface="Calibri"/>
                <a:cs typeface="Calibri"/>
              </a:rPr>
              <a:t>aan</a:t>
            </a:r>
            <a:r>
              <a:rPr lang="nl-NL" sz="2400" b="0">
                <a:solidFill>
                  <a:schemeClr val="tx1"/>
                </a:solidFill>
                <a:ea typeface="Calibri"/>
                <a:cs typeface="Calibri"/>
              </a:rPr>
              <a:t> je S(B)O scholen</a:t>
            </a:r>
            <a:endParaRPr lang="nl-NL" sz="2400">
              <a:solidFill>
                <a:schemeClr val="tx1"/>
              </a:solidFill>
            </a:endParaRPr>
          </a:p>
          <a:p>
            <a:pPr marL="285750" indent="-285750" algn="l">
              <a:buFont typeface="Arial"/>
              <a:buChar char="•"/>
            </a:pPr>
            <a:r>
              <a:rPr lang="nl-NL" sz="2400" b="0">
                <a:solidFill>
                  <a:schemeClr val="tx1"/>
                </a:solidFill>
                <a:ea typeface="Calibri"/>
                <a:cs typeface="Calibri"/>
              </a:rPr>
              <a:t>Gebruik de tools in de </a:t>
            </a:r>
            <a:r>
              <a:rPr lang="nl-NL" sz="2400" b="0" err="1">
                <a:solidFill>
                  <a:schemeClr val="tx1"/>
                </a:solidFill>
                <a:ea typeface="Calibri"/>
                <a:cs typeface="Calibri"/>
              </a:rPr>
              <a:t>toolkit</a:t>
            </a:r>
            <a:endParaRPr lang="nl-NL" sz="2400">
              <a:solidFill>
                <a:schemeClr val="tx1"/>
              </a:solidFill>
            </a:endParaRPr>
          </a:p>
          <a:p>
            <a:pPr marL="12700">
              <a:spcBef>
                <a:spcPts val="2580"/>
              </a:spcBef>
            </a:pPr>
            <a:endParaRPr lang="nl-NL"/>
          </a:p>
        </p:txBody>
      </p:sp>
    </p:spTree>
    <p:extLst>
      <p:ext uri="{BB962C8B-B14F-4D97-AF65-F5344CB8AC3E}">
        <p14:creationId xmlns:p14="http://schemas.microsoft.com/office/powerpoint/2010/main" val="2354557650"/>
      </p:ext>
    </p:extLst>
  </p:cSld>
  <p:clrMapOvr>
    <a:masterClrMapping/>
  </p:clrMapOvr>
  <p:transition spd="slow" advClick="0" advTm="10000">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235" y="1926642"/>
            <a:ext cx="20093940" cy="9377045"/>
          </a:xfrm>
          <a:custGeom>
            <a:avLst/>
            <a:gdLst/>
            <a:ahLst/>
            <a:cxnLst/>
            <a:rect l="l" t="t" r="r" b="b"/>
            <a:pathLst>
              <a:path w="20093940" h="9377045">
                <a:moveTo>
                  <a:pt x="20093629" y="0"/>
                </a:moveTo>
                <a:lnTo>
                  <a:pt x="0" y="0"/>
                </a:lnTo>
                <a:lnTo>
                  <a:pt x="0" y="9376677"/>
                </a:lnTo>
                <a:lnTo>
                  <a:pt x="20093629" y="9376677"/>
                </a:lnTo>
                <a:lnTo>
                  <a:pt x="20093629" y="0"/>
                </a:lnTo>
                <a:close/>
              </a:path>
            </a:pathLst>
          </a:custGeom>
          <a:solidFill>
            <a:srgbClr val="FDE5D1"/>
          </a:solidFill>
        </p:spPr>
        <p:txBody>
          <a:bodyPr wrap="square" lIns="0" tIns="0" rIns="0" bIns="0" rtlCol="0" anchor="t"/>
          <a:lstStyle/>
          <a:p>
            <a:endParaRPr lang="nl-NL"/>
          </a:p>
          <a:p>
            <a:endParaRPr lang="nl-NL"/>
          </a:p>
        </p:txBody>
      </p:sp>
      <p:sp>
        <p:nvSpPr>
          <p:cNvPr id="3" name="object 3"/>
          <p:cNvSpPr txBox="1">
            <a:spLocks noGrp="1"/>
          </p:cNvSpPr>
          <p:nvPr>
            <p:ph type="title"/>
          </p:nvPr>
        </p:nvSpPr>
        <p:spPr>
          <a:prstGeom prst="rect">
            <a:avLst/>
          </a:prstGeom>
        </p:spPr>
        <p:txBody>
          <a:bodyPr vert="horz" wrap="square" lIns="0" tIns="16510" rIns="0" bIns="0" rtlCol="0">
            <a:spAutoFit/>
          </a:bodyPr>
          <a:lstStyle/>
          <a:p>
            <a:pPr marL="12700">
              <a:lnSpc>
                <a:spcPct val="100000"/>
              </a:lnSpc>
              <a:spcBef>
                <a:spcPts val="130"/>
              </a:spcBef>
            </a:pPr>
            <a:r>
              <a:rPr spc="170">
                <a:latin typeface="TheMix C5s" panose="020B0502050302020203" pitchFamily="34" charset="77"/>
              </a:rPr>
              <a:t>4:</a:t>
            </a:r>
            <a:r>
              <a:rPr spc="-40">
                <a:latin typeface="TheMix C5s" panose="020B0502050302020203" pitchFamily="34" charset="77"/>
              </a:rPr>
              <a:t> </a:t>
            </a:r>
            <a:r>
              <a:rPr spc="140">
                <a:latin typeface="TheMix C5s" panose="020B0502050302020203" pitchFamily="34" charset="77"/>
              </a:rPr>
              <a:t>Meer</a:t>
            </a:r>
            <a:r>
              <a:rPr spc="-40">
                <a:latin typeface="TheMix C5s" panose="020B0502050302020203" pitchFamily="34" charset="77"/>
              </a:rPr>
              <a:t> </a:t>
            </a:r>
            <a:r>
              <a:rPr spc="140">
                <a:latin typeface="TheMix C5s" panose="020B0502050302020203" pitchFamily="34" charset="77"/>
              </a:rPr>
              <a:t>lezen?</a:t>
            </a:r>
          </a:p>
        </p:txBody>
      </p:sp>
      <p:sp>
        <p:nvSpPr>
          <p:cNvPr id="4" name="object 4"/>
          <p:cNvSpPr txBox="1">
            <a:spLocks noGrp="1"/>
          </p:cNvSpPr>
          <p:nvPr>
            <p:ph type="body" idx="1"/>
          </p:nvPr>
        </p:nvSpPr>
        <p:spPr>
          <a:xfrm>
            <a:off x="10296180" y="2403680"/>
            <a:ext cx="9177130" cy="4194738"/>
          </a:xfrm>
          <a:prstGeom prst="rect">
            <a:avLst/>
          </a:prstGeom>
        </p:spPr>
        <p:txBody>
          <a:bodyPr vert="horz" wrap="square" lIns="0" tIns="46990" rIns="0" bIns="0" rtlCol="0" anchor="t">
            <a:spAutoFit/>
          </a:bodyPr>
          <a:lstStyle/>
          <a:p>
            <a:pPr marL="342900" indent="-342900">
              <a:buFont typeface="Arial" panose="020B0604020202020204" pitchFamily="34" charset="0"/>
              <a:buChar char="•"/>
            </a:pPr>
            <a:r>
              <a:rPr lang="nl-NL" b="1" dirty="0"/>
              <a:t>Over Cluster 2-scholen in Noord- en Zuid-Holland</a:t>
            </a:r>
            <a:br>
              <a:rPr lang="nl-NL" dirty="0"/>
            </a:br>
            <a:r>
              <a:rPr lang="nl-NL" b="0" dirty="0"/>
              <a:t>In Noord-Holland zijn er locaties in Haarlem, Lisse, Hoofddorp en Hilversum. In Zuid-Holland bevinden de scholen zich onder andere in Leiden, Rotterdam, Katwijk, Gouda, Dordrecht en Alphen aan den Rijn. </a:t>
            </a:r>
          </a:p>
          <a:p>
            <a:pPr marL="342900" indent="-342900">
              <a:buFont typeface="Arial" panose="020B0604020202020204" pitchFamily="34" charset="0"/>
              <a:buChar char="•"/>
            </a:pPr>
            <a:endParaRPr lang="nl-NL" b="0" dirty="0"/>
          </a:p>
          <a:p>
            <a:pPr marL="342900" indent="-342900">
              <a:buFont typeface="Arial" panose="020B0604020202020204" pitchFamily="34" charset="0"/>
              <a:buChar char="•"/>
            </a:pPr>
            <a:endParaRPr lang="nl-NL" b="0" dirty="0"/>
          </a:p>
          <a:p>
            <a:pPr marL="342900" indent="-342900" algn="l">
              <a:buFont typeface="Arial" panose="020B0604020202020204" pitchFamily="34" charset="0"/>
              <a:buChar char="•"/>
            </a:pPr>
            <a:r>
              <a:rPr lang="nl-NL" b="0" dirty="0"/>
              <a:t>Of lees eens een </a:t>
            </a:r>
            <a:r>
              <a:rPr lang="nl-NL" dirty="0"/>
              <a:t>jeugdboek</a:t>
            </a:r>
            <a:r>
              <a:rPr lang="nl-NL" b="0" dirty="0"/>
              <a:t> uit de tabel. Elk boek heeft een doof of slechthorend hoofdpersoon:</a:t>
            </a:r>
          </a:p>
          <a:p>
            <a:endParaRPr lang="nl-NL" b="0" dirty="0"/>
          </a:p>
          <a:p>
            <a:pPr marL="342900" indent="-342900">
              <a:buFont typeface="Arial" panose="020B0604020202020204" pitchFamily="34" charset="0"/>
              <a:buChar char="•"/>
            </a:pPr>
            <a:endParaRPr lang="nl-NL" b="0" dirty="0"/>
          </a:p>
        </p:txBody>
      </p:sp>
      <p:sp>
        <p:nvSpPr>
          <p:cNvPr id="6" name="Tekstvak 5">
            <a:extLst>
              <a:ext uri="{FF2B5EF4-FFF2-40B4-BE49-F238E27FC236}">
                <a16:creationId xmlns:a16="http://schemas.microsoft.com/office/drawing/2014/main" id="{E964E5BD-2D56-1C0E-8156-3CF4FFA770DB}"/>
              </a:ext>
            </a:extLst>
          </p:cNvPr>
          <p:cNvSpPr txBox="1"/>
          <p:nvPr/>
        </p:nvSpPr>
        <p:spPr>
          <a:xfrm>
            <a:off x="767891" y="2403680"/>
            <a:ext cx="8484731" cy="67403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nl-NL" sz="2400" b="1" dirty="0">
                <a:latin typeface="Arial"/>
                <a:cs typeface="Arial"/>
              </a:rPr>
              <a:t>Over het Masterplan Geletterdheid</a:t>
            </a:r>
          </a:p>
          <a:p>
            <a:r>
              <a:rPr lang="nl-NL" sz="2400" b="1" dirty="0">
                <a:latin typeface="Arial"/>
                <a:cs typeface="Arial"/>
              </a:rPr>
              <a:t>    </a:t>
            </a:r>
            <a:r>
              <a:rPr lang="nl-NL" sz="2400" i="1" dirty="0" err="1">
                <a:latin typeface="Arial"/>
                <a:cs typeface="Arial"/>
              </a:rPr>
              <a:t>Kentalis</a:t>
            </a:r>
            <a:endParaRPr lang="nl-NL" sz="2400" b="1" dirty="0">
              <a:latin typeface="Arial"/>
              <a:cs typeface="Arial"/>
            </a:endParaRPr>
          </a:p>
          <a:p>
            <a:r>
              <a:rPr lang="nl-NL" sz="2400" b="1" dirty="0">
                <a:latin typeface="Arial"/>
                <a:cs typeface="Arial"/>
              </a:rPr>
              <a:t>    </a:t>
            </a:r>
            <a:r>
              <a:rPr lang="nl-NL" sz="2400" dirty="0"/>
              <a:t>Tips en voorbeelden voor het lees- en stelonderwijs aan  </a:t>
            </a:r>
          </a:p>
          <a:p>
            <a:r>
              <a:rPr lang="nl-NL" sz="2400" dirty="0"/>
              <a:t>    dove of slechthorende leerlingen. Inclusief didactische    </a:t>
            </a:r>
          </a:p>
          <a:p>
            <a:r>
              <a:rPr lang="nl-NL" sz="2400" dirty="0"/>
              <a:t>    vaardigheden en actuele wetenschappelijke inzichten.</a:t>
            </a:r>
            <a:r>
              <a:rPr lang="nl-NL" sz="2400" b="1" dirty="0">
                <a:latin typeface="Arial"/>
                <a:cs typeface="Arial"/>
              </a:rPr>
              <a:t> </a:t>
            </a:r>
          </a:p>
          <a:p>
            <a:endParaRPr lang="nl-NL" sz="2400" b="1" dirty="0">
              <a:latin typeface="Arial"/>
              <a:cs typeface="Arial"/>
            </a:endParaRPr>
          </a:p>
          <a:p>
            <a:pPr marL="342900" indent="-342900">
              <a:buFont typeface="Arial" panose="020B0604020202020204" pitchFamily="34" charset="0"/>
              <a:buChar char="•"/>
            </a:pPr>
            <a:r>
              <a:rPr lang="nl-NL" sz="2400" b="1" dirty="0">
                <a:latin typeface="Arial"/>
                <a:cs typeface="Arial"/>
              </a:rPr>
              <a:t>Over hoe je leert lezen als je doof bent</a:t>
            </a:r>
          </a:p>
          <a:p>
            <a:r>
              <a:rPr lang="nl-NL" sz="2400" dirty="0">
                <a:latin typeface="Arial"/>
                <a:cs typeface="Arial"/>
              </a:rPr>
              <a:t>    </a:t>
            </a:r>
            <a:r>
              <a:rPr lang="nl-NL" sz="2400" i="1" dirty="0">
                <a:latin typeface="Arial"/>
                <a:cs typeface="Arial"/>
              </a:rPr>
              <a:t>Nemo Kennislink</a:t>
            </a:r>
          </a:p>
          <a:p>
            <a:r>
              <a:rPr lang="nl-NL" sz="2400" dirty="0">
                <a:latin typeface="Arial"/>
                <a:cs typeface="Arial"/>
              </a:rPr>
              <a:t>    </a:t>
            </a:r>
            <a:r>
              <a:rPr lang="nl-NL" sz="2400" dirty="0"/>
              <a:t>Over de uitdagingen en oplossingen bij lezen en     </a:t>
            </a:r>
          </a:p>
          <a:p>
            <a:r>
              <a:rPr lang="nl-NL" sz="2400" dirty="0"/>
              <a:t>    taalontwikkeling voor dove leerlingen. Inclusief risico’s op </a:t>
            </a:r>
          </a:p>
          <a:p>
            <a:r>
              <a:rPr lang="nl-NL" sz="2400" dirty="0"/>
              <a:t>    laaggeletterdheid en de rol van ouders.</a:t>
            </a:r>
          </a:p>
          <a:p>
            <a:endParaRPr lang="nl-NL" sz="2400" dirty="0">
              <a:latin typeface="Arial"/>
              <a:cs typeface="Arial"/>
            </a:endParaRPr>
          </a:p>
          <a:p>
            <a:pPr marL="342900" indent="-342900">
              <a:buFont typeface="Arial" panose="020B0604020202020204" pitchFamily="34" charset="0"/>
              <a:buChar char="•"/>
            </a:pPr>
            <a:r>
              <a:rPr lang="nl-NL" sz="2400" b="1" dirty="0"/>
              <a:t>Over de '</a:t>
            </a:r>
            <a:r>
              <a:rPr lang="nl-NL" sz="2400" b="1" dirty="0" err="1"/>
              <a:t>verhaalflecht</a:t>
            </a:r>
            <a:r>
              <a:rPr lang="nl-NL" sz="2400" b="1" dirty="0"/>
              <a:t>' en taalontwikkeling</a:t>
            </a:r>
          </a:p>
          <a:p>
            <a:r>
              <a:rPr lang="nl-NL" sz="2400" dirty="0">
                <a:latin typeface="Arial"/>
                <a:cs typeface="Arial"/>
              </a:rPr>
              <a:t>    </a:t>
            </a:r>
            <a:r>
              <a:rPr lang="nl-NL" sz="2400" i="1" dirty="0" err="1">
                <a:latin typeface="Arial"/>
                <a:cs typeface="Arial"/>
              </a:rPr>
              <a:t>Kentalis</a:t>
            </a:r>
            <a:endParaRPr lang="nl-NL" sz="2400" i="1" dirty="0">
              <a:latin typeface="Arial"/>
              <a:cs typeface="Arial"/>
            </a:endParaRPr>
          </a:p>
          <a:p>
            <a:r>
              <a:rPr lang="nl-NL" sz="2400" i="1" dirty="0">
                <a:latin typeface="Arial"/>
                <a:cs typeface="Arial"/>
              </a:rPr>
              <a:t>    </a:t>
            </a:r>
            <a:r>
              <a:rPr lang="nl-NL" sz="2400" dirty="0"/>
              <a:t>Hoe de </a:t>
            </a:r>
            <a:r>
              <a:rPr lang="nl-NL" sz="2400" dirty="0" err="1"/>
              <a:t>verhaalflecht</a:t>
            </a:r>
            <a:r>
              <a:rPr lang="nl-NL" sz="2400" dirty="0"/>
              <a:t> helpt bij het begrijpen en structureren </a:t>
            </a:r>
          </a:p>
          <a:p>
            <a:r>
              <a:rPr lang="nl-NL" sz="2400" dirty="0"/>
              <a:t>    van verhalen. Ondersteuning bij taalontwikkeling met</a:t>
            </a:r>
          </a:p>
          <a:p>
            <a:r>
              <a:rPr lang="nl-NL" sz="2400" dirty="0"/>
              <a:t>    visuele hulpmiddelen.</a:t>
            </a:r>
            <a:endParaRPr lang="nl-NL" sz="2400" dirty="0">
              <a:latin typeface="Arial"/>
              <a:cs typeface="Arial"/>
            </a:endParaRPr>
          </a:p>
          <a:p>
            <a:pPr marL="342900" indent="-342900">
              <a:buFont typeface="Arial" panose="020B0604020202020204" pitchFamily="34" charset="0"/>
              <a:buChar char="•"/>
            </a:pPr>
            <a:endParaRPr lang="nl-NL" sz="2400" b="1" dirty="0">
              <a:latin typeface="Arial"/>
              <a:cs typeface="Arial"/>
            </a:endParaRPr>
          </a:p>
        </p:txBody>
      </p:sp>
      <p:pic>
        <p:nvPicPr>
          <p:cNvPr id="9" name="Afbeelding 8" descr="Afbeelding met tekst, schermopname, Lettertype, nummer&#10;&#10;Automatisch gegenereerde beschrijving">
            <a:extLst>
              <a:ext uri="{FF2B5EF4-FFF2-40B4-BE49-F238E27FC236}">
                <a16:creationId xmlns:a16="http://schemas.microsoft.com/office/drawing/2014/main" id="{BEB6000C-E7CD-D092-7256-AA5F30B200F6}"/>
              </a:ext>
            </a:extLst>
          </p:cNvPr>
          <p:cNvPicPr>
            <a:picLocks noChangeAspect="1"/>
          </p:cNvPicPr>
          <p:nvPr/>
        </p:nvPicPr>
        <p:blipFill>
          <a:blip r:embed="rId2"/>
          <a:stretch>
            <a:fillRect/>
          </a:stretch>
        </p:blipFill>
        <p:spPr>
          <a:xfrm>
            <a:off x="10991302" y="6240704"/>
            <a:ext cx="7786886" cy="1666875"/>
          </a:xfrm>
          <a:prstGeom prst="rect">
            <a:avLst/>
          </a:prstGeom>
        </p:spPr>
      </p:pic>
    </p:spTree>
    <p:extLst>
      <p:ext uri="{BB962C8B-B14F-4D97-AF65-F5344CB8AC3E}">
        <p14:creationId xmlns:p14="http://schemas.microsoft.com/office/powerpoint/2010/main" val="4114775433"/>
      </p:ext>
    </p:extLst>
  </p:cSld>
  <p:clrMapOvr>
    <a:masterClrMapping/>
  </p:clrMapOvr>
  <p:transition spd="slow" advClick="0" advTm="10000">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0" y="0"/>
            <a:ext cx="20104100" cy="11308556"/>
          </a:xfrm>
          <a:prstGeom prst="rect">
            <a:avLst/>
          </a:prstGeom>
        </p:spPr>
      </p:pic>
      <p:sp>
        <p:nvSpPr>
          <p:cNvPr id="5" name="object 5"/>
          <p:cNvSpPr txBox="1"/>
          <p:nvPr/>
        </p:nvSpPr>
        <p:spPr>
          <a:xfrm>
            <a:off x="564871" y="10450741"/>
            <a:ext cx="2011045" cy="338455"/>
          </a:xfrm>
          <a:prstGeom prst="rect">
            <a:avLst/>
          </a:prstGeom>
        </p:spPr>
        <p:txBody>
          <a:bodyPr vert="horz" wrap="square" lIns="0" tIns="12700" rIns="0" bIns="0" rtlCol="0">
            <a:spAutoFit/>
          </a:bodyPr>
          <a:lstStyle/>
          <a:p>
            <a:pPr marL="12700">
              <a:lnSpc>
                <a:spcPct val="100000"/>
              </a:lnSpc>
              <a:spcBef>
                <a:spcPts val="100"/>
              </a:spcBef>
            </a:pPr>
            <a:r>
              <a:rPr sz="2050" b="1" spc="-10">
                <a:solidFill>
                  <a:srgbClr val="FFFFFF"/>
                </a:solidFill>
                <a:latin typeface="Arial"/>
                <a:cs typeface="Arial"/>
              </a:rPr>
              <a:t>debibliotheek.nl</a:t>
            </a:r>
            <a:endParaRPr sz="2050">
              <a:latin typeface="Arial"/>
              <a:cs typeface="Arial"/>
            </a:endParaRPr>
          </a:p>
        </p:txBody>
      </p:sp>
      <p:grpSp>
        <p:nvGrpSpPr>
          <p:cNvPr id="6" name="object 6"/>
          <p:cNvGrpSpPr/>
          <p:nvPr/>
        </p:nvGrpSpPr>
        <p:grpSpPr>
          <a:xfrm>
            <a:off x="6575463" y="340816"/>
            <a:ext cx="12954635" cy="10396220"/>
            <a:chOff x="6575463" y="340816"/>
            <a:chExt cx="12954635" cy="10396220"/>
          </a:xfrm>
        </p:grpSpPr>
        <p:pic>
          <p:nvPicPr>
            <p:cNvPr id="7" name="object 7"/>
            <p:cNvPicPr/>
            <p:nvPr/>
          </p:nvPicPr>
          <p:blipFill>
            <a:blip r:embed="rId3" cstate="print"/>
            <a:stretch>
              <a:fillRect/>
            </a:stretch>
          </p:blipFill>
          <p:spPr>
            <a:xfrm>
              <a:off x="17686466" y="10528426"/>
              <a:ext cx="191334" cy="208234"/>
            </a:xfrm>
            <a:prstGeom prst="rect">
              <a:avLst/>
            </a:prstGeom>
          </p:spPr>
        </p:pic>
        <p:pic>
          <p:nvPicPr>
            <p:cNvPr id="8" name="object 8"/>
            <p:cNvPicPr/>
            <p:nvPr/>
          </p:nvPicPr>
          <p:blipFill>
            <a:blip r:embed="rId4" cstate="print"/>
            <a:stretch>
              <a:fillRect/>
            </a:stretch>
          </p:blipFill>
          <p:spPr>
            <a:xfrm>
              <a:off x="18287968" y="10528428"/>
              <a:ext cx="173188" cy="208234"/>
            </a:xfrm>
            <a:prstGeom prst="rect">
              <a:avLst/>
            </a:prstGeom>
          </p:spPr>
        </p:pic>
        <p:pic>
          <p:nvPicPr>
            <p:cNvPr id="9" name="object 9"/>
            <p:cNvPicPr/>
            <p:nvPr/>
          </p:nvPicPr>
          <p:blipFill>
            <a:blip r:embed="rId5" cstate="print"/>
            <a:stretch>
              <a:fillRect/>
            </a:stretch>
          </p:blipFill>
          <p:spPr>
            <a:xfrm>
              <a:off x="18495457" y="10528428"/>
              <a:ext cx="173188" cy="208234"/>
            </a:xfrm>
            <a:prstGeom prst="rect">
              <a:avLst/>
            </a:prstGeom>
          </p:spPr>
        </p:pic>
        <p:pic>
          <p:nvPicPr>
            <p:cNvPr id="10" name="object 10"/>
            <p:cNvPicPr/>
            <p:nvPr/>
          </p:nvPicPr>
          <p:blipFill>
            <a:blip r:embed="rId6" cstate="print"/>
            <a:stretch>
              <a:fillRect/>
            </a:stretch>
          </p:blipFill>
          <p:spPr>
            <a:xfrm>
              <a:off x="16603377" y="10528428"/>
              <a:ext cx="173209" cy="208234"/>
            </a:xfrm>
            <a:prstGeom prst="rect">
              <a:avLst/>
            </a:prstGeom>
          </p:spPr>
        </p:pic>
        <p:sp>
          <p:nvSpPr>
            <p:cNvPr id="11" name="object 11"/>
            <p:cNvSpPr/>
            <p:nvPr/>
          </p:nvSpPr>
          <p:spPr>
            <a:xfrm>
              <a:off x="16372002" y="10437577"/>
              <a:ext cx="1275080" cy="299720"/>
            </a:xfrm>
            <a:custGeom>
              <a:avLst/>
              <a:gdLst/>
              <a:ahLst/>
              <a:cxnLst/>
              <a:rect l="l" t="t" r="r" b="b"/>
              <a:pathLst>
                <a:path w="1275080" h="299720">
                  <a:moveTo>
                    <a:pt x="211912" y="271564"/>
                  </a:moveTo>
                  <a:lnTo>
                    <a:pt x="210527" y="268363"/>
                  </a:lnTo>
                  <a:lnTo>
                    <a:pt x="207822" y="265506"/>
                  </a:lnTo>
                  <a:lnTo>
                    <a:pt x="206082" y="263639"/>
                  </a:lnTo>
                  <a:lnTo>
                    <a:pt x="202755" y="262001"/>
                  </a:lnTo>
                  <a:lnTo>
                    <a:pt x="177393" y="262001"/>
                  </a:lnTo>
                  <a:lnTo>
                    <a:pt x="177393" y="125869"/>
                  </a:lnTo>
                  <a:lnTo>
                    <a:pt x="177393" y="93256"/>
                  </a:lnTo>
                  <a:lnTo>
                    <a:pt x="177393" y="4533"/>
                  </a:lnTo>
                  <a:lnTo>
                    <a:pt x="173329" y="482"/>
                  </a:lnTo>
                  <a:lnTo>
                    <a:pt x="113893" y="698"/>
                  </a:lnTo>
                  <a:lnTo>
                    <a:pt x="110718" y="698"/>
                  </a:lnTo>
                  <a:lnTo>
                    <a:pt x="107823" y="1943"/>
                  </a:lnTo>
                  <a:lnTo>
                    <a:pt x="102933" y="6426"/>
                  </a:lnTo>
                  <a:lnTo>
                    <a:pt x="101231" y="9918"/>
                  </a:lnTo>
                  <a:lnTo>
                    <a:pt x="101231" y="25590"/>
                  </a:lnTo>
                  <a:lnTo>
                    <a:pt x="102895" y="29044"/>
                  </a:lnTo>
                  <a:lnTo>
                    <a:pt x="107759" y="33540"/>
                  </a:lnTo>
                  <a:lnTo>
                    <a:pt x="110934" y="34975"/>
                  </a:lnTo>
                  <a:lnTo>
                    <a:pt x="134861" y="34975"/>
                  </a:lnTo>
                  <a:lnTo>
                    <a:pt x="134861" y="93256"/>
                  </a:lnTo>
                  <a:lnTo>
                    <a:pt x="134861" y="129489"/>
                  </a:lnTo>
                  <a:lnTo>
                    <a:pt x="134861" y="194310"/>
                  </a:lnTo>
                  <a:lnTo>
                    <a:pt x="131102" y="219265"/>
                  </a:lnTo>
                  <a:lnTo>
                    <a:pt x="121399" y="241528"/>
                  </a:lnTo>
                  <a:lnTo>
                    <a:pt x="106070" y="257517"/>
                  </a:lnTo>
                  <a:lnTo>
                    <a:pt x="85420" y="263639"/>
                  </a:lnTo>
                  <a:lnTo>
                    <a:pt x="67627" y="259486"/>
                  </a:lnTo>
                  <a:lnTo>
                    <a:pt x="55194" y="247332"/>
                  </a:lnTo>
                  <a:lnTo>
                    <a:pt x="47891" y="227622"/>
                  </a:lnTo>
                  <a:lnTo>
                    <a:pt x="45516" y="200799"/>
                  </a:lnTo>
                  <a:lnTo>
                    <a:pt x="49707" y="166331"/>
                  </a:lnTo>
                  <a:lnTo>
                    <a:pt x="61480" y="143103"/>
                  </a:lnTo>
                  <a:lnTo>
                    <a:pt x="79679" y="129997"/>
                  </a:lnTo>
                  <a:lnTo>
                    <a:pt x="103111" y="125869"/>
                  </a:lnTo>
                  <a:lnTo>
                    <a:pt x="110959" y="126098"/>
                  </a:lnTo>
                  <a:lnTo>
                    <a:pt x="118833" y="126784"/>
                  </a:lnTo>
                  <a:lnTo>
                    <a:pt x="126796" y="127914"/>
                  </a:lnTo>
                  <a:lnTo>
                    <a:pt x="134861" y="129489"/>
                  </a:lnTo>
                  <a:lnTo>
                    <a:pt x="134861" y="93256"/>
                  </a:lnTo>
                  <a:lnTo>
                    <a:pt x="119341" y="92151"/>
                  </a:lnTo>
                  <a:lnTo>
                    <a:pt x="111975" y="91782"/>
                  </a:lnTo>
                  <a:lnTo>
                    <a:pt x="104724" y="91643"/>
                  </a:lnTo>
                  <a:lnTo>
                    <a:pt x="61010" y="99644"/>
                  </a:lnTo>
                  <a:lnTo>
                    <a:pt x="28054" y="122415"/>
                  </a:lnTo>
                  <a:lnTo>
                    <a:pt x="7251" y="158102"/>
                  </a:lnTo>
                  <a:lnTo>
                    <a:pt x="0" y="204838"/>
                  </a:lnTo>
                  <a:lnTo>
                    <a:pt x="4610" y="244043"/>
                  </a:lnTo>
                  <a:lnTo>
                    <a:pt x="18440" y="273723"/>
                  </a:lnTo>
                  <a:lnTo>
                    <a:pt x="41478" y="292519"/>
                  </a:lnTo>
                  <a:lnTo>
                    <a:pt x="73723" y="299097"/>
                  </a:lnTo>
                  <a:lnTo>
                    <a:pt x="93205" y="296684"/>
                  </a:lnTo>
                  <a:lnTo>
                    <a:pt x="110096" y="289877"/>
                  </a:lnTo>
                  <a:lnTo>
                    <a:pt x="124079" y="279273"/>
                  </a:lnTo>
                  <a:lnTo>
                    <a:pt x="134861" y="265506"/>
                  </a:lnTo>
                  <a:lnTo>
                    <a:pt x="134861" y="292074"/>
                  </a:lnTo>
                  <a:lnTo>
                    <a:pt x="138912" y="296176"/>
                  </a:lnTo>
                  <a:lnTo>
                    <a:pt x="202057" y="296176"/>
                  </a:lnTo>
                  <a:lnTo>
                    <a:pt x="204647" y="295135"/>
                  </a:lnTo>
                  <a:lnTo>
                    <a:pt x="206794" y="293484"/>
                  </a:lnTo>
                  <a:lnTo>
                    <a:pt x="209867" y="291058"/>
                  </a:lnTo>
                  <a:lnTo>
                    <a:pt x="211912" y="287286"/>
                  </a:lnTo>
                  <a:lnTo>
                    <a:pt x="211912" y="271564"/>
                  </a:lnTo>
                  <a:close/>
                </a:path>
                <a:path w="1275080" h="299720">
                  <a:moveTo>
                    <a:pt x="1063282" y="185102"/>
                  </a:moveTo>
                  <a:lnTo>
                    <a:pt x="1058456" y="144881"/>
                  </a:lnTo>
                  <a:lnTo>
                    <a:pt x="1049718" y="126707"/>
                  </a:lnTo>
                  <a:lnTo>
                    <a:pt x="1049426" y="126085"/>
                  </a:lnTo>
                  <a:lnTo>
                    <a:pt x="1044257" y="115316"/>
                  </a:lnTo>
                  <a:lnTo>
                    <a:pt x="1021143" y="97078"/>
                  </a:lnTo>
                  <a:lnTo>
                    <a:pt x="1018171" y="96494"/>
                  </a:lnTo>
                  <a:lnTo>
                    <a:pt x="1018171" y="189090"/>
                  </a:lnTo>
                  <a:lnTo>
                    <a:pt x="1013929" y="223596"/>
                  </a:lnTo>
                  <a:lnTo>
                    <a:pt x="1002055" y="246837"/>
                  </a:lnTo>
                  <a:lnTo>
                    <a:pt x="983716" y="260032"/>
                  </a:lnTo>
                  <a:lnTo>
                    <a:pt x="983348" y="260032"/>
                  </a:lnTo>
                  <a:lnTo>
                    <a:pt x="960551" y="264058"/>
                  </a:lnTo>
                  <a:lnTo>
                    <a:pt x="951395" y="263829"/>
                  </a:lnTo>
                  <a:lnTo>
                    <a:pt x="943140" y="263105"/>
                  </a:lnTo>
                  <a:lnTo>
                    <a:pt x="935647" y="261848"/>
                  </a:lnTo>
                  <a:lnTo>
                    <a:pt x="928751" y="260032"/>
                  </a:lnTo>
                  <a:lnTo>
                    <a:pt x="928751" y="198018"/>
                  </a:lnTo>
                  <a:lnTo>
                    <a:pt x="931964" y="172593"/>
                  </a:lnTo>
                  <a:lnTo>
                    <a:pt x="941438" y="149669"/>
                  </a:lnTo>
                  <a:lnTo>
                    <a:pt x="956957" y="133096"/>
                  </a:lnTo>
                  <a:lnTo>
                    <a:pt x="978293" y="126707"/>
                  </a:lnTo>
                  <a:lnTo>
                    <a:pt x="995908" y="130797"/>
                  </a:lnTo>
                  <a:lnTo>
                    <a:pt x="1008341" y="142811"/>
                  </a:lnTo>
                  <a:lnTo>
                    <a:pt x="1015733" y="162369"/>
                  </a:lnTo>
                  <a:lnTo>
                    <a:pt x="1018171" y="189090"/>
                  </a:lnTo>
                  <a:lnTo>
                    <a:pt x="1018171" y="96494"/>
                  </a:lnTo>
                  <a:lnTo>
                    <a:pt x="989571" y="90855"/>
                  </a:lnTo>
                  <a:lnTo>
                    <a:pt x="970165" y="93294"/>
                  </a:lnTo>
                  <a:lnTo>
                    <a:pt x="953147" y="100317"/>
                  </a:lnTo>
                  <a:lnTo>
                    <a:pt x="939076" y="111404"/>
                  </a:lnTo>
                  <a:lnTo>
                    <a:pt x="928509" y="126085"/>
                  </a:lnTo>
                  <a:lnTo>
                    <a:pt x="928458" y="4064"/>
                  </a:lnTo>
                  <a:lnTo>
                    <a:pt x="924407" y="0"/>
                  </a:lnTo>
                  <a:lnTo>
                    <a:pt x="860856" y="0"/>
                  </a:lnTo>
                  <a:lnTo>
                    <a:pt x="857986" y="1270"/>
                  </a:lnTo>
                  <a:lnTo>
                    <a:pt x="855700" y="3276"/>
                  </a:lnTo>
                  <a:lnTo>
                    <a:pt x="853046" y="5727"/>
                  </a:lnTo>
                  <a:lnTo>
                    <a:pt x="851331" y="9220"/>
                  </a:lnTo>
                  <a:lnTo>
                    <a:pt x="851331" y="24942"/>
                  </a:lnTo>
                  <a:lnTo>
                    <a:pt x="853020" y="28409"/>
                  </a:lnTo>
                  <a:lnTo>
                    <a:pt x="855649" y="30822"/>
                  </a:lnTo>
                  <a:lnTo>
                    <a:pt x="857872" y="32905"/>
                  </a:lnTo>
                  <a:lnTo>
                    <a:pt x="860806" y="34213"/>
                  </a:lnTo>
                  <a:lnTo>
                    <a:pt x="885482" y="34213"/>
                  </a:lnTo>
                  <a:lnTo>
                    <a:pt x="885532" y="90855"/>
                  </a:lnTo>
                  <a:lnTo>
                    <a:pt x="885609" y="162369"/>
                  </a:lnTo>
                  <a:lnTo>
                    <a:pt x="885736" y="281698"/>
                  </a:lnTo>
                  <a:lnTo>
                    <a:pt x="885215" y="286677"/>
                  </a:lnTo>
                  <a:lnTo>
                    <a:pt x="888847" y="291185"/>
                  </a:lnTo>
                  <a:lnTo>
                    <a:pt x="893826" y="291693"/>
                  </a:lnTo>
                  <a:lnTo>
                    <a:pt x="895184" y="292100"/>
                  </a:lnTo>
                  <a:lnTo>
                    <a:pt x="909370" y="294792"/>
                  </a:lnTo>
                  <a:lnTo>
                    <a:pt x="924064" y="296735"/>
                  </a:lnTo>
                  <a:lnTo>
                    <a:pt x="939749" y="297891"/>
                  </a:lnTo>
                  <a:lnTo>
                    <a:pt x="956906" y="298284"/>
                  </a:lnTo>
                  <a:lnTo>
                    <a:pt x="1001750" y="290334"/>
                  </a:lnTo>
                  <a:lnTo>
                    <a:pt x="1035189" y="267677"/>
                  </a:lnTo>
                  <a:lnTo>
                    <a:pt x="1037297" y="264058"/>
                  </a:lnTo>
                  <a:lnTo>
                    <a:pt x="1056068" y="232016"/>
                  </a:lnTo>
                  <a:lnTo>
                    <a:pt x="1063282" y="185102"/>
                  </a:lnTo>
                  <a:close/>
                </a:path>
                <a:path w="1275080" h="299720">
                  <a:moveTo>
                    <a:pt x="1156309" y="291007"/>
                  </a:moveTo>
                  <a:lnTo>
                    <a:pt x="1156296" y="4064"/>
                  </a:lnTo>
                  <a:lnTo>
                    <a:pt x="1152220" y="0"/>
                  </a:lnTo>
                  <a:lnTo>
                    <a:pt x="1088669" y="0"/>
                  </a:lnTo>
                  <a:lnTo>
                    <a:pt x="1085786" y="1282"/>
                  </a:lnTo>
                  <a:lnTo>
                    <a:pt x="1080871" y="5727"/>
                  </a:lnTo>
                  <a:lnTo>
                    <a:pt x="1079233" y="9042"/>
                  </a:lnTo>
                  <a:lnTo>
                    <a:pt x="1079144" y="24955"/>
                  </a:lnTo>
                  <a:lnTo>
                    <a:pt x="1080820" y="28422"/>
                  </a:lnTo>
                  <a:lnTo>
                    <a:pt x="1083462" y="30810"/>
                  </a:lnTo>
                  <a:lnTo>
                    <a:pt x="1085697" y="32905"/>
                  </a:lnTo>
                  <a:lnTo>
                    <a:pt x="1088631" y="34213"/>
                  </a:lnTo>
                  <a:lnTo>
                    <a:pt x="1112989" y="34213"/>
                  </a:lnTo>
                  <a:lnTo>
                    <a:pt x="1112634" y="286016"/>
                  </a:lnTo>
                  <a:lnTo>
                    <a:pt x="1112659" y="291007"/>
                  </a:lnTo>
                  <a:lnTo>
                    <a:pt x="1116749" y="295071"/>
                  </a:lnTo>
                  <a:lnTo>
                    <a:pt x="1152258" y="295071"/>
                  </a:lnTo>
                  <a:lnTo>
                    <a:pt x="1156309" y="291007"/>
                  </a:lnTo>
                  <a:close/>
                </a:path>
                <a:path w="1275080" h="299720">
                  <a:moveTo>
                    <a:pt x="1274991" y="38074"/>
                  </a:moveTo>
                  <a:lnTo>
                    <a:pt x="1272794" y="27393"/>
                  </a:lnTo>
                  <a:lnTo>
                    <a:pt x="1266825" y="18821"/>
                  </a:lnTo>
                  <a:lnTo>
                    <a:pt x="1257985" y="13119"/>
                  </a:lnTo>
                  <a:lnTo>
                    <a:pt x="1247190" y="11061"/>
                  </a:lnTo>
                  <a:lnTo>
                    <a:pt x="1236624" y="13182"/>
                  </a:lnTo>
                  <a:lnTo>
                    <a:pt x="1227899" y="18973"/>
                  </a:lnTo>
                  <a:lnTo>
                    <a:pt x="1221968" y="27559"/>
                  </a:lnTo>
                  <a:lnTo>
                    <a:pt x="1219784" y="38074"/>
                  </a:lnTo>
                  <a:lnTo>
                    <a:pt x="1221968" y="48577"/>
                  </a:lnTo>
                  <a:lnTo>
                    <a:pt x="1227899" y="57150"/>
                  </a:lnTo>
                  <a:lnTo>
                    <a:pt x="1236624" y="62928"/>
                  </a:lnTo>
                  <a:lnTo>
                    <a:pt x="1247190" y="65049"/>
                  </a:lnTo>
                  <a:lnTo>
                    <a:pt x="1257985" y="62928"/>
                  </a:lnTo>
                  <a:lnTo>
                    <a:pt x="1266825" y="57150"/>
                  </a:lnTo>
                  <a:lnTo>
                    <a:pt x="1272794" y="48577"/>
                  </a:lnTo>
                  <a:lnTo>
                    <a:pt x="1274991" y="38074"/>
                  </a:lnTo>
                  <a:close/>
                </a:path>
              </a:pathLst>
            </a:custGeom>
            <a:solidFill>
              <a:srgbClr val="FFFFFF"/>
            </a:solidFill>
          </p:spPr>
          <p:txBody>
            <a:bodyPr wrap="square" lIns="0" tIns="0" rIns="0" bIns="0" rtlCol="0"/>
            <a:lstStyle/>
            <a:p>
              <a:endParaRPr/>
            </a:p>
          </p:txBody>
        </p:sp>
        <p:pic>
          <p:nvPicPr>
            <p:cNvPr id="12" name="object 12"/>
            <p:cNvPicPr/>
            <p:nvPr/>
          </p:nvPicPr>
          <p:blipFill>
            <a:blip r:embed="rId7" cstate="print"/>
            <a:stretch>
              <a:fillRect/>
            </a:stretch>
          </p:blipFill>
          <p:spPr>
            <a:xfrm>
              <a:off x="17564003" y="10532436"/>
              <a:ext cx="77222" cy="199323"/>
            </a:xfrm>
            <a:prstGeom prst="rect">
              <a:avLst/>
            </a:prstGeom>
          </p:spPr>
        </p:pic>
        <p:sp>
          <p:nvSpPr>
            <p:cNvPr id="13" name="object 13"/>
            <p:cNvSpPr/>
            <p:nvPr/>
          </p:nvSpPr>
          <p:spPr>
            <a:xfrm>
              <a:off x="17144648" y="10448628"/>
              <a:ext cx="55244" cy="54610"/>
            </a:xfrm>
            <a:custGeom>
              <a:avLst/>
              <a:gdLst/>
              <a:ahLst/>
              <a:cxnLst/>
              <a:rect l="l" t="t" r="r" b="b"/>
              <a:pathLst>
                <a:path w="55244" h="54609">
                  <a:moveTo>
                    <a:pt x="27423" y="0"/>
                  </a:moveTo>
                  <a:lnTo>
                    <a:pt x="16847" y="2124"/>
                  </a:lnTo>
                  <a:lnTo>
                    <a:pt x="8120" y="7915"/>
                  </a:lnTo>
                  <a:lnTo>
                    <a:pt x="2188" y="16503"/>
                  </a:lnTo>
                  <a:lnTo>
                    <a:pt x="0" y="27014"/>
                  </a:lnTo>
                  <a:lnTo>
                    <a:pt x="2188" y="37517"/>
                  </a:lnTo>
                  <a:lnTo>
                    <a:pt x="8120" y="46094"/>
                  </a:lnTo>
                  <a:lnTo>
                    <a:pt x="16847" y="51877"/>
                  </a:lnTo>
                  <a:lnTo>
                    <a:pt x="27423" y="53998"/>
                  </a:lnTo>
                  <a:lnTo>
                    <a:pt x="38226" y="51877"/>
                  </a:lnTo>
                  <a:lnTo>
                    <a:pt x="47057" y="46094"/>
                  </a:lnTo>
                  <a:lnTo>
                    <a:pt x="53016" y="37517"/>
                  </a:lnTo>
                  <a:lnTo>
                    <a:pt x="55202" y="27014"/>
                  </a:lnTo>
                  <a:lnTo>
                    <a:pt x="53016" y="16331"/>
                  </a:lnTo>
                  <a:lnTo>
                    <a:pt x="47057" y="7762"/>
                  </a:lnTo>
                  <a:lnTo>
                    <a:pt x="38226" y="2066"/>
                  </a:lnTo>
                  <a:lnTo>
                    <a:pt x="27423" y="0"/>
                  </a:lnTo>
                  <a:close/>
                </a:path>
              </a:pathLst>
            </a:custGeom>
            <a:solidFill>
              <a:srgbClr val="FFFFFF"/>
            </a:solidFill>
          </p:spPr>
          <p:txBody>
            <a:bodyPr wrap="square" lIns="0" tIns="0" rIns="0" bIns="0" rtlCol="0"/>
            <a:lstStyle/>
            <a:p>
              <a:endParaRPr/>
            </a:p>
          </p:txBody>
        </p:sp>
        <p:pic>
          <p:nvPicPr>
            <p:cNvPr id="14" name="object 14"/>
            <p:cNvPicPr/>
            <p:nvPr/>
          </p:nvPicPr>
          <p:blipFill>
            <a:blip r:embed="rId8" cstate="print"/>
            <a:stretch>
              <a:fillRect/>
            </a:stretch>
          </p:blipFill>
          <p:spPr>
            <a:xfrm>
              <a:off x="17116886" y="10532436"/>
              <a:ext cx="77201" cy="199323"/>
            </a:xfrm>
            <a:prstGeom prst="rect">
              <a:avLst/>
            </a:prstGeom>
          </p:spPr>
        </p:pic>
        <p:sp>
          <p:nvSpPr>
            <p:cNvPr id="15" name="object 15"/>
            <p:cNvSpPr/>
            <p:nvPr/>
          </p:nvSpPr>
          <p:spPr>
            <a:xfrm>
              <a:off x="16910622" y="10437577"/>
              <a:ext cx="1971039" cy="299085"/>
            </a:xfrm>
            <a:custGeom>
              <a:avLst/>
              <a:gdLst/>
              <a:ahLst/>
              <a:cxnLst/>
              <a:rect l="l" t="t" r="r" b="b"/>
              <a:pathLst>
                <a:path w="1971040" h="299084">
                  <a:moveTo>
                    <a:pt x="181127" y="212902"/>
                  </a:moveTo>
                  <a:lnTo>
                    <a:pt x="178003" y="192278"/>
                  </a:lnTo>
                  <a:lnTo>
                    <a:pt x="168440" y="173875"/>
                  </a:lnTo>
                  <a:lnTo>
                    <a:pt x="165684" y="171424"/>
                  </a:lnTo>
                  <a:lnTo>
                    <a:pt x="152247" y="159473"/>
                  </a:lnTo>
                  <a:lnTo>
                    <a:pt x="134810" y="152984"/>
                  </a:lnTo>
                  <a:lnTo>
                    <a:pt x="134810" y="213702"/>
                  </a:lnTo>
                  <a:lnTo>
                    <a:pt x="131229" y="232562"/>
                  </a:lnTo>
                  <a:lnTo>
                    <a:pt x="120357" y="247345"/>
                  </a:lnTo>
                  <a:lnTo>
                    <a:pt x="102019" y="256997"/>
                  </a:lnTo>
                  <a:lnTo>
                    <a:pt x="75996" y="260451"/>
                  </a:lnTo>
                  <a:lnTo>
                    <a:pt x="44805" y="260451"/>
                  </a:lnTo>
                  <a:lnTo>
                    <a:pt x="44805" y="171754"/>
                  </a:lnTo>
                  <a:lnTo>
                    <a:pt x="51092" y="171424"/>
                  </a:lnTo>
                  <a:lnTo>
                    <a:pt x="68745" y="171424"/>
                  </a:lnTo>
                  <a:lnTo>
                    <a:pt x="95199" y="173672"/>
                  </a:lnTo>
                  <a:lnTo>
                    <a:pt x="116116" y="180936"/>
                  </a:lnTo>
                  <a:lnTo>
                    <a:pt x="129857" y="194017"/>
                  </a:lnTo>
                  <a:lnTo>
                    <a:pt x="134810" y="213702"/>
                  </a:lnTo>
                  <a:lnTo>
                    <a:pt x="134810" y="152984"/>
                  </a:lnTo>
                  <a:lnTo>
                    <a:pt x="129159" y="150876"/>
                  </a:lnTo>
                  <a:lnTo>
                    <a:pt x="129159" y="150063"/>
                  </a:lnTo>
                  <a:lnTo>
                    <a:pt x="148120" y="140195"/>
                  </a:lnTo>
                  <a:lnTo>
                    <a:pt x="149567" y="138772"/>
                  </a:lnTo>
                  <a:lnTo>
                    <a:pt x="162737" y="125831"/>
                  </a:lnTo>
                  <a:lnTo>
                    <a:pt x="172161" y="108089"/>
                  </a:lnTo>
                  <a:lnTo>
                    <a:pt x="175488" y="88049"/>
                  </a:lnTo>
                  <a:lnTo>
                    <a:pt x="169786" y="60032"/>
                  </a:lnTo>
                  <a:lnTo>
                    <a:pt x="167335" y="57048"/>
                  </a:lnTo>
                  <a:lnTo>
                    <a:pt x="152781" y="39293"/>
                  </a:lnTo>
                  <a:lnTo>
                    <a:pt x="129590" y="28663"/>
                  </a:lnTo>
                  <a:lnTo>
                    <a:pt x="129590" y="94869"/>
                  </a:lnTo>
                  <a:lnTo>
                    <a:pt x="125615" y="113284"/>
                  </a:lnTo>
                  <a:lnTo>
                    <a:pt x="113830" y="127101"/>
                  </a:lnTo>
                  <a:lnTo>
                    <a:pt x="94411" y="135775"/>
                  </a:lnTo>
                  <a:lnTo>
                    <a:pt x="67538" y="138772"/>
                  </a:lnTo>
                  <a:lnTo>
                    <a:pt x="51841" y="138772"/>
                  </a:lnTo>
                  <a:lnTo>
                    <a:pt x="44805" y="138366"/>
                  </a:lnTo>
                  <a:lnTo>
                    <a:pt x="44805" y="57048"/>
                  </a:lnTo>
                  <a:lnTo>
                    <a:pt x="78892" y="57048"/>
                  </a:lnTo>
                  <a:lnTo>
                    <a:pt x="102730" y="59804"/>
                  </a:lnTo>
                  <a:lnTo>
                    <a:pt x="118516" y="67627"/>
                  </a:lnTo>
                  <a:lnTo>
                    <a:pt x="127038" y="79603"/>
                  </a:lnTo>
                  <a:lnTo>
                    <a:pt x="129590" y="94869"/>
                  </a:lnTo>
                  <a:lnTo>
                    <a:pt x="129590" y="28663"/>
                  </a:lnTo>
                  <a:lnTo>
                    <a:pt x="124688" y="26416"/>
                  </a:lnTo>
                  <a:lnTo>
                    <a:pt x="86880" y="22123"/>
                  </a:lnTo>
                  <a:lnTo>
                    <a:pt x="4114" y="22123"/>
                  </a:lnTo>
                  <a:lnTo>
                    <a:pt x="0" y="26212"/>
                  </a:lnTo>
                  <a:lnTo>
                    <a:pt x="0" y="291909"/>
                  </a:lnTo>
                  <a:lnTo>
                    <a:pt x="4114" y="296024"/>
                  </a:lnTo>
                  <a:lnTo>
                    <a:pt x="58318" y="296278"/>
                  </a:lnTo>
                  <a:lnTo>
                    <a:pt x="74371" y="296278"/>
                  </a:lnTo>
                  <a:lnTo>
                    <a:pt x="126238" y="288239"/>
                  </a:lnTo>
                  <a:lnTo>
                    <a:pt x="159016" y="267881"/>
                  </a:lnTo>
                  <a:lnTo>
                    <a:pt x="163741" y="260451"/>
                  </a:lnTo>
                  <a:lnTo>
                    <a:pt x="176174" y="240880"/>
                  </a:lnTo>
                  <a:lnTo>
                    <a:pt x="181127" y="212902"/>
                  </a:lnTo>
                  <a:close/>
                </a:path>
                <a:path w="1971040" h="299084">
                  <a:moveTo>
                    <a:pt x="1117841" y="290195"/>
                  </a:moveTo>
                  <a:lnTo>
                    <a:pt x="1117473" y="284848"/>
                  </a:lnTo>
                  <a:lnTo>
                    <a:pt x="1117409" y="262039"/>
                  </a:lnTo>
                  <a:lnTo>
                    <a:pt x="1117409" y="261835"/>
                  </a:lnTo>
                  <a:lnTo>
                    <a:pt x="1115415" y="260184"/>
                  </a:lnTo>
                  <a:lnTo>
                    <a:pt x="1115783" y="260184"/>
                  </a:lnTo>
                  <a:lnTo>
                    <a:pt x="1112850" y="259892"/>
                  </a:lnTo>
                  <a:lnTo>
                    <a:pt x="1111770" y="259892"/>
                  </a:lnTo>
                  <a:lnTo>
                    <a:pt x="1109929" y="260184"/>
                  </a:lnTo>
                  <a:lnTo>
                    <a:pt x="1103642" y="261315"/>
                  </a:lnTo>
                  <a:lnTo>
                    <a:pt x="1097241" y="262039"/>
                  </a:lnTo>
                  <a:lnTo>
                    <a:pt x="1090714" y="262039"/>
                  </a:lnTo>
                  <a:lnTo>
                    <a:pt x="1078115" y="260324"/>
                  </a:lnTo>
                  <a:lnTo>
                    <a:pt x="1070063" y="254292"/>
                  </a:lnTo>
                  <a:lnTo>
                    <a:pt x="1065796" y="242671"/>
                  </a:lnTo>
                  <a:lnTo>
                    <a:pt x="1064539" y="224167"/>
                  </a:lnTo>
                  <a:lnTo>
                    <a:pt x="1064348" y="128079"/>
                  </a:lnTo>
                  <a:lnTo>
                    <a:pt x="1112672" y="128079"/>
                  </a:lnTo>
                  <a:lnTo>
                    <a:pt x="1116749" y="123913"/>
                  </a:lnTo>
                  <a:lnTo>
                    <a:pt x="1116749" y="98996"/>
                  </a:lnTo>
                  <a:lnTo>
                    <a:pt x="1112672" y="94869"/>
                  </a:lnTo>
                  <a:lnTo>
                    <a:pt x="1064285" y="94869"/>
                  </a:lnTo>
                  <a:lnTo>
                    <a:pt x="1064196" y="25057"/>
                  </a:lnTo>
                  <a:lnTo>
                    <a:pt x="1060945" y="21805"/>
                  </a:lnTo>
                  <a:lnTo>
                    <a:pt x="1055751" y="21805"/>
                  </a:lnTo>
                  <a:lnTo>
                    <a:pt x="1026706" y="29819"/>
                  </a:lnTo>
                  <a:lnTo>
                    <a:pt x="1023670" y="30746"/>
                  </a:lnTo>
                  <a:lnTo>
                    <a:pt x="1021486" y="33553"/>
                  </a:lnTo>
                  <a:lnTo>
                    <a:pt x="1021435" y="94869"/>
                  </a:lnTo>
                  <a:lnTo>
                    <a:pt x="987171" y="94869"/>
                  </a:lnTo>
                  <a:lnTo>
                    <a:pt x="983094" y="98996"/>
                  </a:lnTo>
                  <a:lnTo>
                    <a:pt x="983094" y="123913"/>
                  </a:lnTo>
                  <a:lnTo>
                    <a:pt x="987171" y="128079"/>
                  </a:lnTo>
                  <a:lnTo>
                    <a:pt x="1021435" y="128079"/>
                  </a:lnTo>
                  <a:lnTo>
                    <a:pt x="1021435" y="237464"/>
                  </a:lnTo>
                  <a:lnTo>
                    <a:pt x="1024115" y="265887"/>
                  </a:lnTo>
                  <a:lnTo>
                    <a:pt x="1033106" y="284607"/>
                  </a:lnTo>
                  <a:lnTo>
                    <a:pt x="1033221" y="284848"/>
                  </a:lnTo>
                  <a:lnTo>
                    <a:pt x="1050328" y="295414"/>
                  </a:lnTo>
                  <a:lnTo>
                    <a:pt x="1077023" y="298704"/>
                  </a:lnTo>
                  <a:lnTo>
                    <a:pt x="1084783" y="298488"/>
                  </a:lnTo>
                  <a:lnTo>
                    <a:pt x="1092682" y="297916"/>
                  </a:lnTo>
                  <a:lnTo>
                    <a:pt x="1100543" y="297027"/>
                  </a:lnTo>
                  <a:lnTo>
                    <a:pt x="1108138" y="295897"/>
                  </a:lnTo>
                  <a:lnTo>
                    <a:pt x="1108468" y="295897"/>
                  </a:lnTo>
                  <a:lnTo>
                    <a:pt x="1115466" y="294093"/>
                  </a:lnTo>
                  <a:lnTo>
                    <a:pt x="1117841" y="290195"/>
                  </a:lnTo>
                  <a:close/>
                </a:path>
                <a:path w="1971040" h="299084">
                  <a:moveTo>
                    <a:pt x="1330629" y="291007"/>
                  </a:moveTo>
                  <a:lnTo>
                    <a:pt x="1330604" y="154901"/>
                  </a:lnTo>
                  <a:lnTo>
                    <a:pt x="1317675" y="109575"/>
                  </a:lnTo>
                  <a:lnTo>
                    <a:pt x="1270584" y="90855"/>
                  </a:lnTo>
                  <a:lnTo>
                    <a:pt x="1249489" y="93383"/>
                  </a:lnTo>
                  <a:lnTo>
                    <a:pt x="1231468" y="100571"/>
                  </a:lnTo>
                  <a:lnTo>
                    <a:pt x="1216736" y="111848"/>
                  </a:lnTo>
                  <a:lnTo>
                    <a:pt x="1205509" y="126631"/>
                  </a:lnTo>
                  <a:lnTo>
                    <a:pt x="1205496" y="4064"/>
                  </a:lnTo>
                  <a:lnTo>
                    <a:pt x="1201445" y="0"/>
                  </a:lnTo>
                  <a:lnTo>
                    <a:pt x="1137894" y="0"/>
                  </a:lnTo>
                  <a:lnTo>
                    <a:pt x="1134986" y="1282"/>
                  </a:lnTo>
                  <a:lnTo>
                    <a:pt x="1132738" y="3289"/>
                  </a:lnTo>
                  <a:lnTo>
                    <a:pt x="1130071" y="5727"/>
                  </a:lnTo>
                  <a:lnTo>
                    <a:pt x="1128356" y="9220"/>
                  </a:lnTo>
                  <a:lnTo>
                    <a:pt x="1128356" y="24955"/>
                  </a:lnTo>
                  <a:lnTo>
                    <a:pt x="1130020" y="28422"/>
                  </a:lnTo>
                  <a:lnTo>
                    <a:pt x="1132649" y="30810"/>
                  </a:lnTo>
                  <a:lnTo>
                    <a:pt x="1134897" y="32905"/>
                  </a:lnTo>
                  <a:lnTo>
                    <a:pt x="1137831" y="34213"/>
                  </a:lnTo>
                  <a:lnTo>
                    <a:pt x="1162189" y="34213"/>
                  </a:lnTo>
                  <a:lnTo>
                    <a:pt x="1162304" y="149479"/>
                  </a:lnTo>
                  <a:lnTo>
                    <a:pt x="1162418" y="291007"/>
                  </a:lnTo>
                  <a:lnTo>
                    <a:pt x="1166520" y="295071"/>
                  </a:lnTo>
                  <a:lnTo>
                    <a:pt x="1201483" y="295071"/>
                  </a:lnTo>
                  <a:lnTo>
                    <a:pt x="1205547" y="291007"/>
                  </a:lnTo>
                  <a:lnTo>
                    <a:pt x="1205522" y="192951"/>
                  </a:lnTo>
                  <a:lnTo>
                    <a:pt x="1210500" y="166789"/>
                  </a:lnTo>
                  <a:lnTo>
                    <a:pt x="1221613" y="145783"/>
                  </a:lnTo>
                  <a:lnTo>
                    <a:pt x="1237716" y="131800"/>
                  </a:lnTo>
                  <a:lnTo>
                    <a:pt x="1257693" y="126720"/>
                  </a:lnTo>
                  <a:lnTo>
                    <a:pt x="1272044" y="129374"/>
                  </a:lnTo>
                  <a:lnTo>
                    <a:pt x="1281214" y="137083"/>
                  </a:lnTo>
                  <a:lnTo>
                    <a:pt x="1286065" y="149479"/>
                  </a:lnTo>
                  <a:lnTo>
                    <a:pt x="1287487" y="166179"/>
                  </a:lnTo>
                  <a:lnTo>
                    <a:pt x="1286852" y="286016"/>
                  </a:lnTo>
                  <a:lnTo>
                    <a:pt x="1286852" y="291007"/>
                  </a:lnTo>
                  <a:lnTo>
                    <a:pt x="1290916" y="295071"/>
                  </a:lnTo>
                  <a:lnTo>
                    <a:pt x="1326553" y="295071"/>
                  </a:lnTo>
                  <a:lnTo>
                    <a:pt x="1330629" y="291007"/>
                  </a:lnTo>
                  <a:close/>
                </a:path>
                <a:path w="1971040" h="299084">
                  <a:moveTo>
                    <a:pt x="1970913" y="291769"/>
                  </a:moveTo>
                  <a:lnTo>
                    <a:pt x="1967992" y="287756"/>
                  </a:lnTo>
                  <a:lnTo>
                    <a:pt x="1898942" y="193738"/>
                  </a:lnTo>
                  <a:lnTo>
                    <a:pt x="1893481" y="186309"/>
                  </a:lnTo>
                  <a:lnTo>
                    <a:pt x="1898180" y="180505"/>
                  </a:lnTo>
                  <a:lnTo>
                    <a:pt x="1961984" y="101879"/>
                  </a:lnTo>
                  <a:lnTo>
                    <a:pt x="1965071" y="98132"/>
                  </a:lnTo>
                  <a:lnTo>
                    <a:pt x="1963635" y="94856"/>
                  </a:lnTo>
                  <a:lnTo>
                    <a:pt x="1914982" y="94856"/>
                  </a:lnTo>
                  <a:lnTo>
                    <a:pt x="1912454" y="98132"/>
                  </a:lnTo>
                  <a:lnTo>
                    <a:pt x="1909470" y="102108"/>
                  </a:lnTo>
                  <a:lnTo>
                    <a:pt x="1850085" y="180505"/>
                  </a:lnTo>
                  <a:lnTo>
                    <a:pt x="1850072" y="4064"/>
                  </a:lnTo>
                  <a:lnTo>
                    <a:pt x="1846008" y="0"/>
                  </a:lnTo>
                  <a:lnTo>
                    <a:pt x="1782432" y="0"/>
                  </a:lnTo>
                  <a:lnTo>
                    <a:pt x="1779549" y="1270"/>
                  </a:lnTo>
                  <a:lnTo>
                    <a:pt x="1774647" y="5727"/>
                  </a:lnTo>
                  <a:lnTo>
                    <a:pt x="1772907" y="9220"/>
                  </a:lnTo>
                  <a:lnTo>
                    <a:pt x="1772907" y="24942"/>
                  </a:lnTo>
                  <a:lnTo>
                    <a:pt x="1774609" y="28409"/>
                  </a:lnTo>
                  <a:lnTo>
                    <a:pt x="1779473" y="32905"/>
                  </a:lnTo>
                  <a:lnTo>
                    <a:pt x="1782406" y="34213"/>
                  </a:lnTo>
                  <a:lnTo>
                    <a:pt x="1806765" y="34213"/>
                  </a:lnTo>
                  <a:lnTo>
                    <a:pt x="1806829" y="94856"/>
                  </a:lnTo>
                  <a:lnTo>
                    <a:pt x="1806905" y="180505"/>
                  </a:lnTo>
                  <a:lnTo>
                    <a:pt x="1807006" y="291007"/>
                  </a:lnTo>
                  <a:lnTo>
                    <a:pt x="1811070" y="295071"/>
                  </a:lnTo>
                  <a:lnTo>
                    <a:pt x="1846046" y="295071"/>
                  </a:lnTo>
                  <a:lnTo>
                    <a:pt x="1850123" y="291007"/>
                  </a:lnTo>
                  <a:lnTo>
                    <a:pt x="1850085" y="193738"/>
                  </a:lnTo>
                  <a:lnTo>
                    <a:pt x="1916315" y="291769"/>
                  </a:lnTo>
                  <a:lnTo>
                    <a:pt x="1918474" y="295071"/>
                  </a:lnTo>
                  <a:lnTo>
                    <a:pt x="1969262" y="295071"/>
                  </a:lnTo>
                  <a:lnTo>
                    <a:pt x="1970913" y="291769"/>
                  </a:lnTo>
                  <a:close/>
                </a:path>
              </a:pathLst>
            </a:custGeom>
            <a:solidFill>
              <a:srgbClr val="FFFFFF"/>
            </a:solidFill>
          </p:spPr>
          <p:txBody>
            <a:bodyPr wrap="square" lIns="0" tIns="0" rIns="0" bIns="0" rtlCol="0"/>
            <a:lstStyle/>
            <a:p>
              <a:endParaRPr/>
            </a:p>
          </p:txBody>
        </p:sp>
        <p:sp>
          <p:nvSpPr>
            <p:cNvPr id="16" name="object 16"/>
            <p:cNvSpPr/>
            <p:nvPr/>
          </p:nvSpPr>
          <p:spPr>
            <a:xfrm>
              <a:off x="18867349" y="9911590"/>
              <a:ext cx="662305" cy="638810"/>
            </a:xfrm>
            <a:custGeom>
              <a:avLst/>
              <a:gdLst/>
              <a:ahLst/>
              <a:cxnLst/>
              <a:rect l="l" t="t" r="r" b="b"/>
              <a:pathLst>
                <a:path w="662305" h="638809">
                  <a:moveTo>
                    <a:pt x="481443" y="0"/>
                  </a:moveTo>
                  <a:lnTo>
                    <a:pt x="437593" y="3143"/>
                  </a:lnTo>
                  <a:lnTo>
                    <a:pt x="391887" y="10937"/>
                  </a:lnTo>
                  <a:lnTo>
                    <a:pt x="345233" y="22714"/>
                  </a:lnTo>
                  <a:lnTo>
                    <a:pt x="298538" y="37806"/>
                  </a:lnTo>
                  <a:lnTo>
                    <a:pt x="252710" y="55543"/>
                  </a:lnTo>
                  <a:lnTo>
                    <a:pt x="208656" y="75258"/>
                  </a:lnTo>
                  <a:lnTo>
                    <a:pt x="167285" y="96281"/>
                  </a:lnTo>
                  <a:lnTo>
                    <a:pt x="102009" y="136814"/>
                  </a:lnTo>
                  <a:lnTo>
                    <a:pt x="55081" y="176853"/>
                  </a:lnTo>
                  <a:lnTo>
                    <a:pt x="24064" y="216059"/>
                  </a:lnTo>
                  <a:lnTo>
                    <a:pt x="6517" y="254095"/>
                  </a:lnTo>
                  <a:lnTo>
                    <a:pt x="0" y="290620"/>
                  </a:lnTo>
                  <a:lnTo>
                    <a:pt x="2073" y="325299"/>
                  </a:lnTo>
                  <a:lnTo>
                    <a:pt x="22232" y="387759"/>
                  </a:lnTo>
                  <a:lnTo>
                    <a:pt x="50754" y="441281"/>
                  </a:lnTo>
                  <a:lnTo>
                    <a:pt x="72138" y="473659"/>
                  </a:lnTo>
                  <a:lnTo>
                    <a:pt x="98427" y="507404"/>
                  </a:lnTo>
                  <a:lnTo>
                    <a:pt x="129735" y="540735"/>
                  </a:lnTo>
                  <a:lnTo>
                    <a:pt x="166180" y="571870"/>
                  </a:lnTo>
                  <a:lnTo>
                    <a:pt x="207878" y="599027"/>
                  </a:lnTo>
                  <a:lnTo>
                    <a:pt x="254943" y="620424"/>
                  </a:lnTo>
                  <a:lnTo>
                    <a:pt x="307494" y="634279"/>
                  </a:lnTo>
                  <a:lnTo>
                    <a:pt x="365646" y="638809"/>
                  </a:lnTo>
                  <a:lnTo>
                    <a:pt x="404181" y="634300"/>
                  </a:lnTo>
                  <a:lnTo>
                    <a:pt x="440827" y="622211"/>
                  </a:lnTo>
                  <a:lnTo>
                    <a:pt x="475383" y="603292"/>
                  </a:lnTo>
                  <a:lnTo>
                    <a:pt x="507651" y="578291"/>
                  </a:lnTo>
                  <a:lnTo>
                    <a:pt x="537432" y="547958"/>
                  </a:lnTo>
                  <a:lnTo>
                    <a:pt x="564528" y="513043"/>
                  </a:lnTo>
                  <a:lnTo>
                    <a:pt x="588739" y="474295"/>
                  </a:lnTo>
                  <a:lnTo>
                    <a:pt x="609868" y="432464"/>
                  </a:lnTo>
                  <a:lnTo>
                    <a:pt x="627714" y="388298"/>
                  </a:lnTo>
                  <a:lnTo>
                    <a:pt x="642079" y="342548"/>
                  </a:lnTo>
                  <a:lnTo>
                    <a:pt x="652765" y="295963"/>
                  </a:lnTo>
                  <a:lnTo>
                    <a:pt x="659573" y="249292"/>
                  </a:lnTo>
                  <a:lnTo>
                    <a:pt x="662303" y="203285"/>
                  </a:lnTo>
                  <a:lnTo>
                    <a:pt x="660757" y="158691"/>
                  </a:lnTo>
                  <a:lnTo>
                    <a:pt x="654736" y="116260"/>
                  </a:lnTo>
                  <a:lnTo>
                    <a:pt x="641084" y="77455"/>
                  </a:lnTo>
                  <a:lnTo>
                    <a:pt x="592780" y="25164"/>
                  </a:lnTo>
                  <a:lnTo>
                    <a:pt x="522529" y="2176"/>
                  </a:lnTo>
                  <a:lnTo>
                    <a:pt x="481443" y="0"/>
                  </a:lnTo>
                  <a:close/>
                </a:path>
              </a:pathLst>
            </a:custGeom>
            <a:solidFill>
              <a:srgbClr val="EE732B"/>
            </a:solidFill>
          </p:spPr>
          <p:txBody>
            <a:bodyPr wrap="square" lIns="0" tIns="0" rIns="0" bIns="0" rtlCol="0"/>
            <a:lstStyle/>
            <a:p>
              <a:endParaRPr/>
            </a:p>
          </p:txBody>
        </p:sp>
        <p:pic>
          <p:nvPicPr>
            <p:cNvPr id="17" name="object 17"/>
            <p:cNvPicPr/>
            <p:nvPr/>
          </p:nvPicPr>
          <p:blipFill>
            <a:blip r:embed="rId9" cstate="print"/>
            <a:stretch>
              <a:fillRect/>
            </a:stretch>
          </p:blipFill>
          <p:spPr>
            <a:xfrm>
              <a:off x="19146806" y="10171060"/>
              <a:ext cx="140623" cy="140571"/>
            </a:xfrm>
            <a:prstGeom prst="rect">
              <a:avLst/>
            </a:prstGeom>
          </p:spPr>
        </p:pic>
        <p:sp>
          <p:nvSpPr>
            <p:cNvPr id="18" name="object 18"/>
            <p:cNvSpPr/>
            <p:nvPr/>
          </p:nvSpPr>
          <p:spPr>
            <a:xfrm>
              <a:off x="19072666" y="9995962"/>
              <a:ext cx="288290" cy="178435"/>
            </a:xfrm>
            <a:custGeom>
              <a:avLst/>
              <a:gdLst/>
              <a:ahLst/>
              <a:cxnLst/>
              <a:rect l="l" t="t" r="r" b="b"/>
              <a:pathLst>
                <a:path w="288290" h="178434">
                  <a:moveTo>
                    <a:pt x="144225" y="0"/>
                  </a:moveTo>
                  <a:lnTo>
                    <a:pt x="144068" y="0"/>
                  </a:lnTo>
                  <a:lnTo>
                    <a:pt x="136928" y="712"/>
                  </a:lnTo>
                  <a:lnTo>
                    <a:pt x="130238" y="2844"/>
                  </a:lnTo>
                  <a:lnTo>
                    <a:pt x="124021" y="6383"/>
                  </a:lnTo>
                  <a:lnTo>
                    <a:pt x="118300" y="11319"/>
                  </a:lnTo>
                  <a:lnTo>
                    <a:pt x="118341" y="11486"/>
                  </a:lnTo>
                  <a:lnTo>
                    <a:pt x="3329" y="126509"/>
                  </a:lnTo>
                  <a:lnTo>
                    <a:pt x="0" y="134257"/>
                  </a:lnTo>
                  <a:lnTo>
                    <a:pt x="0" y="142927"/>
                  </a:lnTo>
                  <a:lnTo>
                    <a:pt x="21523" y="175383"/>
                  </a:lnTo>
                  <a:lnTo>
                    <a:pt x="27495" y="177332"/>
                  </a:lnTo>
                  <a:lnTo>
                    <a:pt x="27652" y="177332"/>
                  </a:lnTo>
                  <a:lnTo>
                    <a:pt x="33988" y="177984"/>
                  </a:lnTo>
                  <a:lnTo>
                    <a:pt x="144163" y="82688"/>
                  </a:lnTo>
                  <a:lnTo>
                    <a:pt x="241152" y="82688"/>
                  </a:lnTo>
                  <a:lnTo>
                    <a:pt x="169963" y="11486"/>
                  </a:lnTo>
                  <a:lnTo>
                    <a:pt x="169994" y="11319"/>
                  </a:lnTo>
                  <a:lnTo>
                    <a:pt x="164282" y="6383"/>
                  </a:lnTo>
                  <a:lnTo>
                    <a:pt x="158064" y="2844"/>
                  </a:lnTo>
                  <a:lnTo>
                    <a:pt x="151369" y="712"/>
                  </a:lnTo>
                  <a:lnTo>
                    <a:pt x="144225" y="0"/>
                  </a:lnTo>
                  <a:close/>
                </a:path>
                <a:path w="288290" h="178434">
                  <a:moveTo>
                    <a:pt x="241152" y="82688"/>
                  </a:moveTo>
                  <a:lnTo>
                    <a:pt x="144163" y="82688"/>
                  </a:lnTo>
                  <a:lnTo>
                    <a:pt x="230799" y="167638"/>
                  </a:lnTo>
                  <a:lnTo>
                    <a:pt x="236159" y="172148"/>
                  </a:lnTo>
                  <a:lnTo>
                    <a:pt x="241878" y="175383"/>
                  </a:lnTo>
                  <a:lnTo>
                    <a:pt x="247937" y="177332"/>
                  </a:lnTo>
                  <a:lnTo>
                    <a:pt x="254316" y="177984"/>
                  </a:lnTo>
                  <a:lnTo>
                    <a:pt x="260651" y="177332"/>
                  </a:lnTo>
                  <a:lnTo>
                    <a:pt x="260808" y="177332"/>
                  </a:lnTo>
                  <a:lnTo>
                    <a:pt x="287660" y="149486"/>
                  </a:lnTo>
                  <a:lnTo>
                    <a:pt x="288294" y="142927"/>
                  </a:lnTo>
                  <a:lnTo>
                    <a:pt x="288294" y="134257"/>
                  </a:lnTo>
                  <a:lnTo>
                    <a:pt x="284965" y="126509"/>
                  </a:lnTo>
                  <a:lnTo>
                    <a:pt x="241152" y="82688"/>
                  </a:lnTo>
                  <a:close/>
                </a:path>
              </a:pathLst>
            </a:custGeom>
            <a:solidFill>
              <a:srgbClr val="FBCCA1"/>
            </a:solidFill>
          </p:spPr>
          <p:txBody>
            <a:bodyPr wrap="square" lIns="0" tIns="0" rIns="0" bIns="0" rtlCol="0"/>
            <a:lstStyle/>
            <a:p>
              <a:endParaRPr/>
            </a:p>
          </p:txBody>
        </p:sp>
        <p:sp>
          <p:nvSpPr>
            <p:cNvPr id="19" name="object 19"/>
            <p:cNvSpPr/>
            <p:nvPr/>
          </p:nvSpPr>
          <p:spPr>
            <a:xfrm>
              <a:off x="6575463" y="340823"/>
              <a:ext cx="12785725" cy="10146030"/>
            </a:xfrm>
            <a:custGeom>
              <a:avLst/>
              <a:gdLst/>
              <a:ahLst/>
              <a:cxnLst/>
              <a:rect l="l" t="t" r="r" b="b"/>
              <a:pathLst>
                <a:path w="12785725" h="10146030">
                  <a:moveTo>
                    <a:pt x="1185151" y="257797"/>
                  </a:moveTo>
                  <a:lnTo>
                    <a:pt x="1180998" y="211467"/>
                  </a:lnTo>
                  <a:lnTo>
                    <a:pt x="1169022" y="167843"/>
                  </a:lnTo>
                  <a:lnTo>
                    <a:pt x="1149959" y="127685"/>
                  </a:lnTo>
                  <a:lnTo>
                    <a:pt x="1124521" y="91706"/>
                  </a:lnTo>
                  <a:lnTo>
                    <a:pt x="1093444" y="60629"/>
                  </a:lnTo>
                  <a:lnTo>
                    <a:pt x="1057465" y="35191"/>
                  </a:lnTo>
                  <a:lnTo>
                    <a:pt x="1017308" y="16129"/>
                  </a:lnTo>
                  <a:lnTo>
                    <a:pt x="973683" y="4152"/>
                  </a:lnTo>
                  <a:lnTo>
                    <a:pt x="927354" y="0"/>
                  </a:lnTo>
                  <a:lnTo>
                    <a:pt x="257797" y="0"/>
                  </a:lnTo>
                  <a:lnTo>
                    <a:pt x="211455" y="4152"/>
                  </a:lnTo>
                  <a:lnTo>
                    <a:pt x="167843" y="16129"/>
                  </a:lnTo>
                  <a:lnTo>
                    <a:pt x="127673" y="35191"/>
                  </a:lnTo>
                  <a:lnTo>
                    <a:pt x="91694" y="60629"/>
                  </a:lnTo>
                  <a:lnTo>
                    <a:pt x="60629" y="91706"/>
                  </a:lnTo>
                  <a:lnTo>
                    <a:pt x="35191" y="127685"/>
                  </a:lnTo>
                  <a:lnTo>
                    <a:pt x="16129" y="167843"/>
                  </a:lnTo>
                  <a:lnTo>
                    <a:pt x="4152" y="211467"/>
                  </a:lnTo>
                  <a:lnTo>
                    <a:pt x="0" y="257797"/>
                  </a:lnTo>
                  <a:lnTo>
                    <a:pt x="4152" y="304139"/>
                  </a:lnTo>
                  <a:lnTo>
                    <a:pt x="16129" y="347764"/>
                  </a:lnTo>
                  <a:lnTo>
                    <a:pt x="35191" y="387921"/>
                  </a:lnTo>
                  <a:lnTo>
                    <a:pt x="60629" y="423900"/>
                  </a:lnTo>
                  <a:lnTo>
                    <a:pt x="91694" y="454977"/>
                  </a:lnTo>
                  <a:lnTo>
                    <a:pt x="127673" y="480415"/>
                  </a:lnTo>
                  <a:lnTo>
                    <a:pt x="167843" y="499478"/>
                  </a:lnTo>
                  <a:lnTo>
                    <a:pt x="211455" y="511454"/>
                  </a:lnTo>
                  <a:lnTo>
                    <a:pt x="257797" y="515607"/>
                  </a:lnTo>
                  <a:lnTo>
                    <a:pt x="927354" y="515607"/>
                  </a:lnTo>
                  <a:lnTo>
                    <a:pt x="973683" y="511454"/>
                  </a:lnTo>
                  <a:lnTo>
                    <a:pt x="1017308" y="499478"/>
                  </a:lnTo>
                  <a:lnTo>
                    <a:pt x="1057465" y="480415"/>
                  </a:lnTo>
                  <a:lnTo>
                    <a:pt x="1093444" y="454977"/>
                  </a:lnTo>
                  <a:lnTo>
                    <a:pt x="1124521" y="423900"/>
                  </a:lnTo>
                  <a:lnTo>
                    <a:pt x="1149959" y="387921"/>
                  </a:lnTo>
                  <a:lnTo>
                    <a:pt x="1169022" y="347764"/>
                  </a:lnTo>
                  <a:lnTo>
                    <a:pt x="1180998" y="304139"/>
                  </a:lnTo>
                  <a:lnTo>
                    <a:pt x="1185151" y="257797"/>
                  </a:lnTo>
                  <a:close/>
                </a:path>
                <a:path w="12785725" h="10146030">
                  <a:moveTo>
                    <a:pt x="12785497" y="10002825"/>
                  </a:moveTo>
                  <a:lnTo>
                    <a:pt x="12764262" y="9970452"/>
                  </a:lnTo>
                  <a:lnTo>
                    <a:pt x="12751524" y="9967760"/>
                  </a:lnTo>
                  <a:lnTo>
                    <a:pt x="12744907" y="9968433"/>
                  </a:lnTo>
                  <a:lnTo>
                    <a:pt x="12745072" y="9968433"/>
                  </a:lnTo>
                  <a:lnTo>
                    <a:pt x="12738913" y="9970452"/>
                  </a:lnTo>
                  <a:lnTo>
                    <a:pt x="12733363" y="9973602"/>
                  </a:lnTo>
                  <a:lnTo>
                    <a:pt x="12728004" y="9978111"/>
                  </a:lnTo>
                  <a:lnTo>
                    <a:pt x="12641352" y="10063061"/>
                  </a:lnTo>
                  <a:lnTo>
                    <a:pt x="12554725" y="9978111"/>
                  </a:lnTo>
                  <a:lnTo>
                    <a:pt x="12549340" y="9973602"/>
                  </a:lnTo>
                  <a:lnTo>
                    <a:pt x="12543790" y="9970452"/>
                  </a:lnTo>
                  <a:lnTo>
                    <a:pt x="12537631" y="9968433"/>
                  </a:lnTo>
                  <a:lnTo>
                    <a:pt x="12537796" y="9968433"/>
                  </a:lnTo>
                  <a:lnTo>
                    <a:pt x="12531192" y="9967760"/>
                  </a:lnTo>
                  <a:lnTo>
                    <a:pt x="12524626" y="9968433"/>
                  </a:lnTo>
                  <a:lnTo>
                    <a:pt x="12518428" y="9970452"/>
                  </a:lnTo>
                  <a:lnTo>
                    <a:pt x="12497206" y="10002825"/>
                  </a:lnTo>
                  <a:lnTo>
                    <a:pt x="12497206" y="10011512"/>
                  </a:lnTo>
                  <a:lnTo>
                    <a:pt x="12500521" y="10019233"/>
                  </a:lnTo>
                  <a:lnTo>
                    <a:pt x="12615532" y="10134257"/>
                  </a:lnTo>
                  <a:lnTo>
                    <a:pt x="12615507" y="10134422"/>
                  </a:lnTo>
                  <a:lnTo>
                    <a:pt x="12621222" y="10139362"/>
                  </a:lnTo>
                  <a:lnTo>
                    <a:pt x="12627432" y="10142906"/>
                  </a:lnTo>
                  <a:lnTo>
                    <a:pt x="12634125" y="10145039"/>
                  </a:lnTo>
                  <a:lnTo>
                    <a:pt x="12641275" y="10145751"/>
                  </a:lnTo>
                  <a:lnTo>
                    <a:pt x="12641428" y="10145751"/>
                  </a:lnTo>
                  <a:lnTo>
                    <a:pt x="12648565" y="10145039"/>
                  </a:lnTo>
                  <a:lnTo>
                    <a:pt x="12655258" y="10142906"/>
                  </a:lnTo>
                  <a:lnTo>
                    <a:pt x="12661481" y="10139362"/>
                  </a:lnTo>
                  <a:lnTo>
                    <a:pt x="12667196" y="10134422"/>
                  </a:lnTo>
                  <a:lnTo>
                    <a:pt x="12667158" y="10134257"/>
                  </a:lnTo>
                  <a:lnTo>
                    <a:pt x="12738341" y="10063061"/>
                  </a:lnTo>
                  <a:lnTo>
                    <a:pt x="12782169" y="10019233"/>
                  </a:lnTo>
                  <a:lnTo>
                    <a:pt x="12785497" y="10011512"/>
                  </a:lnTo>
                  <a:lnTo>
                    <a:pt x="12785497" y="10002825"/>
                  </a:lnTo>
                  <a:close/>
                </a:path>
              </a:pathLst>
            </a:custGeom>
            <a:solidFill>
              <a:srgbClr val="FFFFFF"/>
            </a:solidFill>
          </p:spPr>
          <p:txBody>
            <a:bodyPr wrap="square" lIns="0" tIns="0" rIns="0" bIns="0" rtlCol="0"/>
            <a:lstStyle/>
            <a:p>
              <a:endParaRPr/>
            </a:p>
          </p:txBody>
        </p:sp>
        <p:sp>
          <p:nvSpPr>
            <p:cNvPr id="20" name="object 20"/>
            <p:cNvSpPr/>
            <p:nvPr/>
          </p:nvSpPr>
          <p:spPr>
            <a:xfrm>
              <a:off x="7932102" y="340823"/>
              <a:ext cx="5664200" cy="515620"/>
            </a:xfrm>
            <a:custGeom>
              <a:avLst/>
              <a:gdLst/>
              <a:ahLst/>
              <a:cxnLst/>
              <a:rect l="l" t="t" r="r" b="b"/>
              <a:pathLst>
                <a:path w="5664200" h="515619">
                  <a:moveTo>
                    <a:pt x="1185164" y="257797"/>
                  </a:moveTo>
                  <a:lnTo>
                    <a:pt x="1181011" y="211467"/>
                  </a:lnTo>
                  <a:lnTo>
                    <a:pt x="1169035" y="167843"/>
                  </a:lnTo>
                  <a:lnTo>
                    <a:pt x="1149959" y="127685"/>
                  </a:lnTo>
                  <a:lnTo>
                    <a:pt x="1124521" y="91706"/>
                  </a:lnTo>
                  <a:lnTo>
                    <a:pt x="1093457" y="60629"/>
                  </a:lnTo>
                  <a:lnTo>
                    <a:pt x="1057478" y="35191"/>
                  </a:lnTo>
                  <a:lnTo>
                    <a:pt x="1017308" y="16129"/>
                  </a:lnTo>
                  <a:lnTo>
                    <a:pt x="973696" y="4152"/>
                  </a:lnTo>
                  <a:lnTo>
                    <a:pt x="927354" y="0"/>
                  </a:lnTo>
                  <a:lnTo>
                    <a:pt x="257810" y="0"/>
                  </a:lnTo>
                  <a:lnTo>
                    <a:pt x="211467" y="4152"/>
                  </a:lnTo>
                  <a:lnTo>
                    <a:pt x="167843" y="16129"/>
                  </a:lnTo>
                  <a:lnTo>
                    <a:pt x="127685" y="35191"/>
                  </a:lnTo>
                  <a:lnTo>
                    <a:pt x="91706" y="60629"/>
                  </a:lnTo>
                  <a:lnTo>
                    <a:pt x="60629" y="91706"/>
                  </a:lnTo>
                  <a:lnTo>
                    <a:pt x="35204" y="127685"/>
                  </a:lnTo>
                  <a:lnTo>
                    <a:pt x="16129" y="167843"/>
                  </a:lnTo>
                  <a:lnTo>
                    <a:pt x="4152" y="211467"/>
                  </a:lnTo>
                  <a:lnTo>
                    <a:pt x="0" y="257797"/>
                  </a:lnTo>
                  <a:lnTo>
                    <a:pt x="4152" y="304139"/>
                  </a:lnTo>
                  <a:lnTo>
                    <a:pt x="16129" y="347764"/>
                  </a:lnTo>
                  <a:lnTo>
                    <a:pt x="35204" y="387921"/>
                  </a:lnTo>
                  <a:lnTo>
                    <a:pt x="60629" y="423900"/>
                  </a:lnTo>
                  <a:lnTo>
                    <a:pt x="91706" y="454977"/>
                  </a:lnTo>
                  <a:lnTo>
                    <a:pt x="127685" y="480415"/>
                  </a:lnTo>
                  <a:lnTo>
                    <a:pt x="167843" y="499478"/>
                  </a:lnTo>
                  <a:lnTo>
                    <a:pt x="211467" y="511454"/>
                  </a:lnTo>
                  <a:lnTo>
                    <a:pt x="257810" y="515607"/>
                  </a:lnTo>
                  <a:lnTo>
                    <a:pt x="927354" y="515607"/>
                  </a:lnTo>
                  <a:lnTo>
                    <a:pt x="973696" y="511454"/>
                  </a:lnTo>
                  <a:lnTo>
                    <a:pt x="1017308" y="499478"/>
                  </a:lnTo>
                  <a:lnTo>
                    <a:pt x="1057478" y="480415"/>
                  </a:lnTo>
                  <a:lnTo>
                    <a:pt x="1093457" y="454977"/>
                  </a:lnTo>
                  <a:lnTo>
                    <a:pt x="1124521" y="423900"/>
                  </a:lnTo>
                  <a:lnTo>
                    <a:pt x="1149959" y="387921"/>
                  </a:lnTo>
                  <a:lnTo>
                    <a:pt x="1169035" y="347764"/>
                  </a:lnTo>
                  <a:lnTo>
                    <a:pt x="1181011" y="304139"/>
                  </a:lnTo>
                  <a:lnTo>
                    <a:pt x="1185164" y="257797"/>
                  </a:lnTo>
                  <a:close/>
                </a:path>
                <a:path w="5664200" h="515619">
                  <a:moveTo>
                    <a:pt x="2974200" y="257797"/>
                  </a:moveTo>
                  <a:lnTo>
                    <a:pt x="2970047" y="211467"/>
                  </a:lnTo>
                  <a:lnTo>
                    <a:pt x="2958071" y="167843"/>
                  </a:lnTo>
                  <a:lnTo>
                    <a:pt x="2939008" y="127685"/>
                  </a:lnTo>
                  <a:lnTo>
                    <a:pt x="2913570" y="91706"/>
                  </a:lnTo>
                  <a:lnTo>
                    <a:pt x="2882493" y="60629"/>
                  </a:lnTo>
                  <a:lnTo>
                    <a:pt x="2846514" y="35191"/>
                  </a:lnTo>
                  <a:lnTo>
                    <a:pt x="2806357" y="16129"/>
                  </a:lnTo>
                  <a:lnTo>
                    <a:pt x="2762745" y="4152"/>
                  </a:lnTo>
                  <a:lnTo>
                    <a:pt x="2716403" y="0"/>
                  </a:lnTo>
                  <a:lnTo>
                    <a:pt x="1593151" y="0"/>
                  </a:lnTo>
                  <a:lnTo>
                    <a:pt x="1546809" y="4152"/>
                  </a:lnTo>
                  <a:lnTo>
                    <a:pt x="1503184" y="16129"/>
                  </a:lnTo>
                  <a:lnTo>
                    <a:pt x="1463027" y="35191"/>
                  </a:lnTo>
                  <a:lnTo>
                    <a:pt x="1427048" y="60629"/>
                  </a:lnTo>
                  <a:lnTo>
                    <a:pt x="1395971" y="91706"/>
                  </a:lnTo>
                  <a:lnTo>
                    <a:pt x="1370533" y="127685"/>
                  </a:lnTo>
                  <a:lnTo>
                    <a:pt x="1351470" y="167843"/>
                  </a:lnTo>
                  <a:lnTo>
                    <a:pt x="1339494" y="211467"/>
                  </a:lnTo>
                  <a:lnTo>
                    <a:pt x="1335341" y="257797"/>
                  </a:lnTo>
                  <a:lnTo>
                    <a:pt x="1339494" y="304139"/>
                  </a:lnTo>
                  <a:lnTo>
                    <a:pt x="1351470" y="347764"/>
                  </a:lnTo>
                  <a:lnTo>
                    <a:pt x="1370533" y="387921"/>
                  </a:lnTo>
                  <a:lnTo>
                    <a:pt x="1395971" y="423900"/>
                  </a:lnTo>
                  <a:lnTo>
                    <a:pt x="1427048" y="454977"/>
                  </a:lnTo>
                  <a:lnTo>
                    <a:pt x="1463027" y="480415"/>
                  </a:lnTo>
                  <a:lnTo>
                    <a:pt x="1503184" y="499478"/>
                  </a:lnTo>
                  <a:lnTo>
                    <a:pt x="1546809" y="511454"/>
                  </a:lnTo>
                  <a:lnTo>
                    <a:pt x="1593151" y="515607"/>
                  </a:lnTo>
                  <a:lnTo>
                    <a:pt x="2716403" y="515607"/>
                  </a:lnTo>
                  <a:lnTo>
                    <a:pt x="2762745" y="511454"/>
                  </a:lnTo>
                  <a:lnTo>
                    <a:pt x="2806357" y="499478"/>
                  </a:lnTo>
                  <a:lnTo>
                    <a:pt x="2846514" y="480415"/>
                  </a:lnTo>
                  <a:lnTo>
                    <a:pt x="2882493" y="454977"/>
                  </a:lnTo>
                  <a:lnTo>
                    <a:pt x="2913570" y="423900"/>
                  </a:lnTo>
                  <a:lnTo>
                    <a:pt x="2939008" y="387921"/>
                  </a:lnTo>
                  <a:lnTo>
                    <a:pt x="2958071" y="347764"/>
                  </a:lnTo>
                  <a:lnTo>
                    <a:pt x="2970047" y="304139"/>
                  </a:lnTo>
                  <a:lnTo>
                    <a:pt x="2974200" y="257797"/>
                  </a:lnTo>
                  <a:close/>
                </a:path>
                <a:path w="5664200" h="515619">
                  <a:moveTo>
                    <a:pt x="4312463" y="257797"/>
                  </a:moveTo>
                  <a:lnTo>
                    <a:pt x="4308310" y="211467"/>
                  </a:lnTo>
                  <a:lnTo>
                    <a:pt x="4296334" y="167843"/>
                  </a:lnTo>
                  <a:lnTo>
                    <a:pt x="4277258" y="127685"/>
                  </a:lnTo>
                  <a:lnTo>
                    <a:pt x="4251833" y="91706"/>
                  </a:lnTo>
                  <a:lnTo>
                    <a:pt x="4220756" y="60629"/>
                  </a:lnTo>
                  <a:lnTo>
                    <a:pt x="4184777" y="35191"/>
                  </a:lnTo>
                  <a:lnTo>
                    <a:pt x="4144619" y="16129"/>
                  </a:lnTo>
                  <a:lnTo>
                    <a:pt x="4100995" y="4152"/>
                  </a:lnTo>
                  <a:lnTo>
                    <a:pt x="4054652" y="0"/>
                  </a:lnTo>
                  <a:lnTo>
                    <a:pt x="3385108" y="0"/>
                  </a:lnTo>
                  <a:lnTo>
                    <a:pt x="3338766" y="4152"/>
                  </a:lnTo>
                  <a:lnTo>
                    <a:pt x="3295154" y="16129"/>
                  </a:lnTo>
                  <a:lnTo>
                    <a:pt x="3254984" y="35191"/>
                  </a:lnTo>
                  <a:lnTo>
                    <a:pt x="3219005" y="60629"/>
                  </a:lnTo>
                  <a:lnTo>
                    <a:pt x="3187941" y="91706"/>
                  </a:lnTo>
                  <a:lnTo>
                    <a:pt x="3162503" y="127685"/>
                  </a:lnTo>
                  <a:lnTo>
                    <a:pt x="3143427" y="167843"/>
                  </a:lnTo>
                  <a:lnTo>
                    <a:pt x="3131451" y="211467"/>
                  </a:lnTo>
                  <a:lnTo>
                    <a:pt x="3127298" y="257797"/>
                  </a:lnTo>
                  <a:lnTo>
                    <a:pt x="3131451" y="304139"/>
                  </a:lnTo>
                  <a:lnTo>
                    <a:pt x="3143427" y="347764"/>
                  </a:lnTo>
                  <a:lnTo>
                    <a:pt x="3162503" y="387921"/>
                  </a:lnTo>
                  <a:lnTo>
                    <a:pt x="3187941" y="423900"/>
                  </a:lnTo>
                  <a:lnTo>
                    <a:pt x="3219005" y="454977"/>
                  </a:lnTo>
                  <a:lnTo>
                    <a:pt x="3254984" y="480415"/>
                  </a:lnTo>
                  <a:lnTo>
                    <a:pt x="3295154" y="499478"/>
                  </a:lnTo>
                  <a:lnTo>
                    <a:pt x="3338766" y="511454"/>
                  </a:lnTo>
                  <a:lnTo>
                    <a:pt x="3385108" y="515607"/>
                  </a:lnTo>
                  <a:lnTo>
                    <a:pt x="4054652" y="515607"/>
                  </a:lnTo>
                  <a:lnTo>
                    <a:pt x="4100995" y="511454"/>
                  </a:lnTo>
                  <a:lnTo>
                    <a:pt x="4144619" y="499478"/>
                  </a:lnTo>
                  <a:lnTo>
                    <a:pt x="4184777" y="480415"/>
                  </a:lnTo>
                  <a:lnTo>
                    <a:pt x="4220756" y="454977"/>
                  </a:lnTo>
                  <a:lnTo>
                    <a:pt x="4251833" y="423900"/>
                  </a:lnTo>
                  <a:lnTo>
                    <a:pt x="4277258" y="387921"/>
                  </a:lnTo>
                  <a:lnTo>
                    <a:pt x="4296334" y="347764"/>
                  </a:lnTo>
                  <a:lnTo>
                    <a:pt x="4308310" y="304139"/>
                  </a:lnTo>
                  <a:lnTo>
                    <a:pt x="4312463" y="257797"/>
                  </a:lnTo>
                  <a:close/>
                </a:path>
                <a:path w="5664200" h="515619">
                  <a:moveTo>
                    <a:pt x="5663882" y="257797"/>
                  </a:moveTo>
                  <a:lnTo>
                    <a:pt x="5659729" y="211467"/>
                  </a:lnTo>
                  <a:lnTo>
                    <a:pt x="5647753" y="167843"/>
                  </a:lnTo>
                  <a:lnTo>
                    <a:pt x="5628691" y="127685"/>
                  </a:lnTo>
                  <a:lnTo>
                    <a:pt x="5603252" y="91706"/>
                  </a:lnTo>
                  <a:lnTo>
                    <a:pt x="5572176" y="60629"/>
                  </a:lnTo>
                  <a:lnTo>
                    <a:pt x="5536196" y="35191"/>
                  </a:lnTo>
                  <a:lnTo>
                    <a:pt x="5496039" y="16129"/>
                  </a:lnTo>
                  <a:lnTo>
                    <a:pt x="5452415" y="4152"/>
                  </a:lnTo>
                  <a:lnTo>
                    <a:pt x="5406085" y="0"/>
                  </a:lnTo>
                  <a:lnTo>
                    <a:pt x="4736528" y="0"/>
                  </a:lnTo>
                  <a:lnTo>
                    <a:pt x="4690186" y="4152"/>
                  </a:lnTo>
                  <a:lnTo>
                    <a:pt x="4646574" y="16129"/>
                  </a:lnTo>
                  <a:lnTo>
                    <a:pt x="4606404" y="35191"/>
                  </a:lnTo>
                  <a:lnTo>
                    <a:pt x="4570425" y="60629"/>
                  </a:lnTo>
                  <a:lnTo>
                    <a:pt x="4539361" y="91706"/>
                  </a:lnTo>
                  <a:lnTo>
                    <a:pt x="4513923" y="127685"/>
                  </a:lnTo>
                  <a:lnTo>
                    <a:pt x="4494860" y="167843"/>
                  </a:lnTo>
                  <a:lnTo>
                    <a:pt x="4482884" y="211467"/>
                  </a:lnTo>
                  <a:lnTo>
                    <a:pt x="4478731" y="257797"/>
                  </a:lnTo>
                  <a:lnTo>
                    <a:pt x="4482884" y="304139"/>
                  </a:lnTo>
                  <a:lnTo>
                    <a:pt x="4494860" y="347764"/>
                  </a:lnTo>
                  <a:lnTo>
                    <a:pt x="4513923" y="387921"/>
                  </a:lnTo>
                  <a:lnTo>
                    <a:pt x="4539361" y="423900"/>
                  </a:lnTo>
                  <a:lnTo>
                    <a:pt x="4570425" y="454977"/>
                  </a:lnTo>
                  <a:lnTo>
                    <a:pt x="4606404" y="480415"/>
                  </a:lnTo>
                  <a:lnTo>
                    <a:pt x="4646574" y="499478"/>
                  </a:lnTo>
                  <a:lnTo>
                    <a:pt x="4690186" y="511454"/>
                  </a:lnTo>
                  <a:lnTo>
                    <a:pt x="4736528" y="515607"/>
                  </a:lnTo>
                  <a:lnTo>
                    <a:pt x="5406085" y="515607"/>
                  </a:lnTo>
                  <a:lnTo>
                    <a:pt x="5452415" y="511454"/>
                  </a:lnTo>
                  <a:lnTo>
                    <a:pt x="5496039" y="499478"/>
                  </a:lnTo>
                  <a:lnTo>
                    <a:pt x="5536196" y="480415"/>
                  </a:lnTo>
                  <a:lnTo>
                    <a:pt x="5572176" y="454977"/>
                  </a:lnTo>
                  <a:lnTo>
                    <a:pt x="5603252" y="423900"/>
                  </a:lnTo>
                  <a:lnTo>
                    <a:pt x="5628691" y="387921"/>
                  </a:lnTo>
                  <a:lnTo>
                    <a:pt x="5647753" y="347764"/>
                  </a:lnTo>
                  <a:lnTo>
                    <a:pt x="5659729" y="304139"/>
                  </a:lnTo>
                  <a:lnTo>
                    <a:pt x="5663882" y="257797"/>
                  </a:lnTo>
                  <a:close/>
                </a:path>
              </a:pathLst>
            </a:custGeom>
            <a:solidFill>
              <a:srgbClr val="39373A"/>
            </a:solidFill>
          </p:spPr>
          <p:txBody>
            <a:bodyPr wrap="square" lIns="0" tIns="0" rIns="0" bIns="0" rtlCol="0"/>
            <a:lstStyle/>
            <a:p>
              <a:endParaRPr/>
            </a:p>
          </p:txBody>
        </p:sp>
      </p:grpSp>
      <p:sp>
        <p:nvSpPr>
          <p:cNvPr id="21" name="object 21"/>
          <p:cNvSpPr txBox="1">
            <a:spLocks noGrp="1"/>
          </p:cNvSpPr>
          <p:nvPr>
            <p:ph type="title"/>
          </p:nvPr>
        </p:nvSpPr>
        <p:spPr>
          <a:xfrm>
            <a:off x="6880783" y="352842"/>
            <a:ext cx="728389" cy="337272"/>
          </a:xfrm>
          <a:prstGeom prst="rect">
            <a:avLst/>
          </a:prstGeom>
        </p:spPr>
        <p:txBody>
          <a:bodyPr vert="horz" wrap="square" lIns="0" tIns="13970" rIns="0" bIns="0" rtlCol="0">
            <a:spAutoFit/>
          </a:bodyPr>
          <a:lstStyle/>
          <a:p>
            <a:pPr marL="12700">
              <a:lnSpc>
                <a:spcPct val="100000"/>
              </a:lnSpc>
              <a:spcBef>
                <a:spcPts val="110"/>
              </a:spcBef>
            </a:pPr>
            <a:r>
              <a:rPr sz="2100" b="1" spc="-25">
                <a:latin typeface="Arial"/>
                <a:cs typeface="Arial"/>
              </a:rPr>
              <a:t>Leer</a:t>
            </a:r>
            <a:endParaRPr sz="2100">
              <a:latin typeface="Arial"/>
              <a:cs typeface="Arial"/>
            </a:endParaRPr>
          </a:p>
        </p:txBody>
      </p:sp>
      <p:sp>
        <p:nvSpPr>
          <p:cNvPr id="22" name="object 22"/>
          <p:cNvSpPr txBox="1"/>
          <p:nvPr/>
        </p:nvSpPr>
        <p:spPr>
          <a:xfrm>
            <a:off x="8155661" y="400830"/>
            <a:ext cx="738505" cy="347980"/>
          </a:xfrm>
          <a:prstGeom prst="rect">
            <a:avLst/>
          </a:prstGeom>
        </p:spPr>
        <p:txBody>
          <a:bodyPr vert="horz" wrap="square" lIns="0" tIns="13970" rIns="0" bIns="0" rtlCol="0">
            <a:spAutoFit/>
          </a:bodyPr>
          <a:lstStyle/>
          <a:p>
            <a:pPr marL="12700">
              <a:lnSpc>
                <a:spcPct val="100000"/>
              </a:lnSpc>
              <a:spcBef>
                <a:spcPts val="110"/>
              </a:spcBef>
            </a:pPr>
            <a:r>
              <a:rPr sz="2100" b="1" spc="-40">
                <a:solidFill>
                  <a:srgbClr val="FFFFFF"/>
                </a:solidFill>
                <a:latin typeface="Arial"/>
                <a:cs typeface="Arial"/>
              </a:rPr>
              <a:t>Vraag</a:t>
            </a:r>
            <a:endParaRPr sz="2100">
              <a:latin typeface="Arial"/>
              <a:cs typeface="Arial"/>
            </a:endParaRPr>
          </a:p>
        </p:txBody>
      </p:sp>
      <p:sp>
        <p:nvSpPr>
          <p:cNvPr id="23" name="object 23"/>
          <p:cNvSpPr txBox="1"/>
          <p:nvPr/>
        </p:nvSpPr>
        <p:spPr>
          <a:xfrm>
            <a:off x="9538211" y="400830"/>
            <a:ext cx="1095375" cy="347980"/>
          </a:xfrm>
          <a:prstGeom prst="rect">
            <a:avLst/>
          </a:prstGeom>
        </p:spPr>
        <p:txBody>
          <a:bodyPr vert="horz" wrap="square" lIns="0" tIns="13970" rIns="0" bIns="0" rtlCol="0">
            <a:spAutoFit/>
          </a:bodyPr>
          <a:lstStyle/>
          <a:p>
            <a:pPr marL="12700">
              <a:lnSpc>
                <a:spcPct val="100000"/>
              </a:lnSpc>
              <a:spcBef>
                <a:spcPts val="110"/>
              </a:spcBef>
            </a:pPr>
            <a:r>
              <a:rPr sz="2100" b="1" spc="-30">
                <a:solidFill>
                  <a:srgbClr val="FFFFFF"/>
                </a:solidFill>
                <a:latin typeface="Arial"/>
                <a:cs typeface="Arial"/>
              </a:rPr>
              <a:t>Ontmoet</a:t>
            </a:r>
            <a:endParaRPr sz="2100">
              <a:latin typeface="Arial"/>
              <a:cs typeface="Arial"/>
            </a:endParaRPr>
          </a:p>
        </p:txBody>
      </p:sp>
      <p:sp>
        <p:nvSpPr>
          <p:cNvPr id="24" name="object 24"/>
          <p:cNvSpPr txBox="1"/>
          <p:nvPr/>
        </p:nvSpPr>
        <p:spPr>
          <a:xfrm>
            <a:off x="11342094" y="400830"/>
            <a:ext cx="620395" cy="347980"/>
          </a:xfrm>
          <a:prstGeom prst="rect">
            <a:avLst/>
          </a:prstGeom>
        </p:spPr>
        <p:txBody>
          <a:bodyPr vert="horz" wrap="square" lIns="0" tIns="13970" rIns="0" bIns="0" rtlCol="0">
            <a:spAutoFit/>
          </a:bodyPr>
          <a:lstStyle/>
          <a:p>
            <a:pPr marL="12700">
              <a:lnSpc>
                <a:spcPct val="100000"/>
              </a:lnSpc>
              <a:spcBef>
                <a:spcPts val="110"/>
              </a:spcBef>
            </a:pPr>
            <a:r>
              <a:rPr sz="2100" b="1" spc="-20">
                <a:solidFill>
                  <a:srgbClr val="FFFFFF"/>
                </a:solidFill>
                <a:latin typeface="Arial"/>
                <a:cs typeface="Arial"/>
              </a:rPr>
              <a:t>Lees</a:t>
            </a:r>
            <a:endParaRPr sz="2100">
              <a:latin typeface="Arial"/>
              <a:cs typeface="Arial"/>
            </a:endParaRPr>
          </a:p>
        </p:txBody>
      </p:sp>
      <p:sp>
        <p:nvSpPr>
          <p:cNvPr id="25" name="object 25"/>
          <p:cNvSpPr txBox="1"/>
          <p:nvPr/>
        </p:nvSpPr>
        <p:spPr>
          <a:xfrm>
            <a:off x="12742815" y="400830"/>
            <a:ext cx="521334" cy="347980"/>
          </a:xfrm>
          <a:prstGeom prst="rect">
            <a:avLst/>
          </a:prstGeom>
        </p:spPr>
        <p:txBody>
          <a:bodyPr vert="horz" wrap="square" lIns="0" tIns="13970" rIns="0" bIns="0" rtlCol="0">
            <a:spAutoFit/>
          </a:bodyPr>
          <a:lstStyle/>
          <a:p>
            <a:pPr marL="12700">
              <a:lnSpc>
                <a:spcPct val="100000"/>
              </a:lnSpc>
              <a:spcBef>
                <a:spcPts val="110"/>
              </a:spcBef>
            </a:pPr>
            <a:r>
              <a:rPr sz="2100" b="1" spc="-25">
                <a:solidFill>
                  <a:srgbClr val="FFFFFF"/>
                </a:solidFill>
                <a:latin typeface="Arial"/>
                <a:cs typeface="Arial"/>
              </a:rPr>
              <a:t>Doe</a:t>
            </a:r>
            <a:endParaRPr sz="2100">
              <a:latin typeface="Arial"/>
              <a:cs typeface="Arial"/>
            </a:endParaRPr>
          </a:p>
        </p:txBody>
      </p:sp>
      <p:sp>
        <p:nvSpPr>
          <p:cNvPr id="26" name="object 26"/>
          <p:cNvSpPr/>
          <p:nvPr/>
        </p:nvSpPr>
        <p:spPr>
          <a:xfrm>
            <a:off x="577570" y="6125467"/>
            <a:ext cx="7869555" cy="2671445"/>
          </a:xfrm>
          <a:custGeom>
            <a:avLst/>
            <a:gdLst/>
            <a:ahLst/>
            <a:cxnLst/>
            <a:rect l="l" t="t" r="r" b="b"/>
            <a:pathLst>
              <a:path w="7869555" h="2671445">
                <a:moveTo>
                  <a:pt x="7334938" y="0"/>
                </a:moveTo>
                <a:lnTo>
                  <a:pt x="534015" y="0"/>
                </a:lnTo>
                <a:lnTo>
                  <a:pt x="485408" y="2182"/>
                </a:lnTo>
                <a:lnTo>
                  <a:pt x="438023" y="8603"/>
                </a:lnTo>
                <a:lnTo>
                  <a:pt x="392051" y="19075"/>
                </a:lnTo>
                <a:lnTo>
                  <a:pt x="347677" y="33408"/>
                </a:lnTo>
                <a:lnTo>
                  <a:pt x="305093" y="51415"/>
                </a:lnTo>
                <a:lnTo>
                  <a:pt x="264485" y="72907"/>
                </a:lnTo>
                <a:lnTo>
                  <a:pt x="226042" y="97695"/>
                </a:lnTo>
                <a:lnTo>
                  <a:pt x="189953" y="125592"/>
                </a:lnTo>
                <a:lnTo>
                  <a:pt x="156407" y="156407"/>
                </a:lnTo>
                <a:lnTo>
                  <a:pt x="125592" y="189953"/>
                </a:lnTo>
                <a:lnTo>
                  <a:pt x="97695" y="226042"/>
                </a:lnTo>
                <a:lnTo>
                  <a:pt x="72907" y="264485"/>
                </a:lnTo>
                <a:lnTo>
                  <a:pt x="51415" y="305093"/>
                </a:lnTo>
                <a:lnTo>
                  <a:pt x="33408" y="347677"/>
                </a:lnTo>
                <a:lnTo>
                  <a:pt x="19075" y="392051"/>
                </a:lnTo>
                <a:lnTo>
                  <a:pt x="8603" y="438023"/>
                </a:lnTo>
                <a:lnTo>
                  <a:pt x="2182" y="485408"/>
                </a:lnTo>
                <a:lnTo>
                  <a:pt x="0" y="534015"/>
                </a:lnTo>
                <a:lnTo>
                  <a:pt x="0" y="2137160"/>
                </a:lnTo>
                <a:lnTo>
                  <a:pt x="2182" y="2185767"/>
                </a:lnTo>
                <a:lnTo>
                  <a:pt x="8603" y="2233151"/>
                </a:lnTo>
                <a:lnTo>
                  <a:pt x="19075" y="2279124"/>
                </a:lnTo>
                <a:lnTo>
                  <a:pt x="33408" y="2323497"/>
                </a:lnTo>
                <a:lnTo>
                  <a:pt x="51415" y="2366082"/>
                </a:lnTo>
                <a:lnTo>
                  <a:pt x="72907" y="2406689"/>
                </a:lnTo>
                <a:lnTo>
                  <a:pt x="97695" y="2445132"/>
                </a:lnTo>
                <a:lnTo>
                  <a:pt x="125592" y="2481221"/>
                </a:lnTo>
                <a:lnTo>
                  <a:pt x="156407" y="2514767"/>
                </a:lnTo>
                <a:lnTo>
                  <a:pt x="189953" y="2545583"/>
                </a:lnTo>
                <a:lnTo>
                  <a:pt x="226042" y="2573479"/>
                </a:lnTo>
                <a:lnTo>
                  <a:pt x="264485" y="2598267"/>
                </a:lnTo>
                <a:lnTo>
                  <a:pt x="305093" y="2619759"/>
                </a:lnTo>
                <a:lnTo>
                  <a:pt x="347677" y="2637766"/>
                </a:lnTo>
                <a:lnTo>
                  <a:pt x="392051" y="2652100"/>
                </a:lnTo>
                <a:lnTo>
                  <a:pt x="438023" y="2662571"/>
                </a:lnTo>
                <a:lnTo>
                  <a:pt x="485408" y="2668992"/>
                </a:lnTo>
                <a:lnTo>
                  <a:pt x="534015" y="2671175"/>
                </a:lnTo>
                <a:lnTo>
                  <a:pt x="7334938" y="2671175"/>
                </a:lnTo>
                <a:lnTo>
                  <a:pt x="7383544" y="2668992"/>
                </a:lnTo>
                <a:lnTo>
                  <a:pt x="7430927" y="2662571"/>
                </a:lnTo>
                <a:lnTo>
                  <a:pt x="7476899" y="2652100"/>
                </a:lnTo>
                <a:lnTo>
                  <a:pt x="7521271" y="2637766"/>
                </a:lnTo>
                <a:lnTo>
                  <a:pt x="7563856" y="2619759"/>
                </a:lnTo>
                <a:lnTo>
                  <a:pt x="7604464" y="2598267"/>
                </a:lnTo>
                <a:lnTo>
                  <a:pt x="7642906" y="2573479"/>
                </a:lnTo>
                <a:lnTo>
                  <a:pt x="7678995" y="2545583"/>
                </a:lnTo>
                <a:lnTo>
                  <a:pt x="7712542" y="2514767"/>
                </a:lnTo>
                <a:lnTo>
                  <a:pt x="7743358" y="2481221"/>
                </a:lnTo>
                <a:lnTo>
                  <a:pt x="7771255" y="2445132"/>
                </a:lnTo>
                <a:lnTo>
                  <a:pt x="7796044" y="2406689"/>
                </a:lnTo>
                <a:lnTo>
                  <a:pt x="7817536" y="2366082"/>
                </a:lnTo>
                <a:lnTo>
                  <a:pt x="7835544" y="2323497"/>
                </a:lnTo>
                <a:lnTo>
                  <a:pt x="7849878" y="2279124"/>
                </a:lnTo>
                <a:lnTo>
                  <a:pt x="7860350" y="2233151"/>
                </a:lnTo>
                <a:lnTo>
                  <a:pt x="7866771" y="2185767"/>
                </a:lnTo>
                <a:lnTo>
                  <a:pt x="7868954" y="2137160"/>
                </a:lnTo>
                <a:lnTo>
                  <a:pt x="7868954" y="534015"/>
                </a:lnTo>
                <a:lnTo>
                  <a:pt x="7866771" y="485408"/>
                </a:lnTo>
                <a:lnTo>
                  <a:pt x="7860350" y="438023"/>
                </a:lnTo>
                <a:lnTo>
                  <a:pt x="7849878" y="392051"/>
                </a:lnTo>
                <a:lnTo>
                  <a:pt x="7835544" y="347677"/>
                </a:lnTo>
                <a:lnTo>
                  <a:pt x="7817536" y="305093"/>
                </a:lnTo>
                <a:lnTo>
                  <a:pt x="7796044" y="264485"/>
                </a:lnTo>
                <a:lnTo>
                  <a:pt x="7771255" y="226042"/>
                </a:lnTo>
                <a:lnTo>
                  <a:pt x="7743358" y="189953"/>
                </a:lnTo>
                <a:lnTo>
                  <a:pt x="7712542" y="156407"/>
                </a:lnTo>
                <a:lnTo>
                  <a:pt x="7678995" y="125592"/>
                </a:lnTo>
                <a:lnTo>
                  <a:pt x="7642906" y="97695"/>
                </a:lnTo>
                <a:lnTo>
                  <a:pt x="7604464" y="72907"/>
                </a:lnTo>
                <a:lnTo>
                  <a:pt x="7563856" y="51415"/>
                </a:lnTo>
                <a:lnTo>
                  <a:pt x="7521271" y="33408"/>
                </a:lnTo>
                <a:lnTo>
                  <a:pt x="7476899" y="19075"/>
                </a:lnTo>
                <a:lnTo>
                  <a:pt x="7430927" y="8603"/>
                </a:lnTo>
                <a:lnTo>
                  <a:pt x="7383544" y="2182"/>
                </a:lnTo>
                <a:lnTo>
                  <a:pt x="7334938" y="0"/>
                </a:lnTo>
                <a:close/>
              </a:path>
            </a:pathLst>
          </a:custGeom>
          <a:solidFill>
            <a:srgbClr val="FFFFFF"/>
          </a:solidFill>
        </p:spPr>
        <p:txBody>
          <a:bodyPr wrap="square" lIns="0" tIns="0" rIns="0" bIns="0" rtlCol="0"/>
          <a:lstStyle/>
          <a:p>
            <a:endParaRPr/>
          </a:p>
        </p:txBody>
      </p:sp>
      <p:sp>
        <p:nvSpPr>
          <p:cNvPr id="27" name="object 27"/>
          <p:cNvSpPr txBox="1"/>
          <p:nvPr/>
        </p:nvSpPr>
        <p:spPr>
          <a:xfrm>
            <a:off x="1054527" y="6907641"/>
            <a:ext cx="6413215" cy="1117935"/>
          </a:xfrm>
          <a:prstGeom prst="rect">
            <a:avLst/>
          </a:prstGeom>
        </p:spPr>
        <p:txBody>
          <a:bodyPr vert="horz" wrap="square" lIns="0" tIns="14605" rIns="0" bIns="0" rtlCol="0">
            <a:spAutoFit/>
          </a:bodyPr>
          <a:lstStyle/>
          <a:p>
            <a:pPr marL="12700" marR="5080" indent="62230">
              <a:lnSpc>
                <a:spcPts val="8900"/>
              </a:lnSpc>
              <a:spcBef>
                <a:spcPts val="115"/>
              </a:spcBef>
            </a:pPr>
            <a:r>
              <a:rPr lang="nl-NL" sz="7300" spc="195">
                <a:solidFill>
                  <a:srgbClr val="39373A"/>
                </a:solidFill>
                <a:latin typeface="TheMix C5s" panose="020B0502050302020203" pitchFamily="34" charset="77"/>
                <a:cs typeface="Calibri"/>
              </a:rPr>
              <a:t>Cluster 3</a:t>
            </a:r>
          </a:p>
        </p:txBody>
      </p:sp>
    </p:spTree>
    <p:extLst>
      <p:ext uri="{BB962C8B-B14F-4D97-AF65-F5344CB8AC3E}">
        <p14:creationId xmlns:p14="http://schemas.microsoft.com/office/powerpoint/2010/main" val="2051966141"/>
      </p:ext>
    </p:extLst>
  </p:cSld>
  <p:clrMapOvr>
    <a:masterClrMapping/>
  </p:clrMapOvr>
  <p:transition spd="slow" advClick="0" advTm="10000">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6510" rIns="0" bIns="0" rtlCol="0" anchor="t">
            <a:spAutoFit/>
          </a:bodyPr>
          <a:lstStyle/>
          <a:p>
            <a:pPr marL="12700">
              <a:spcBef>
                <a:spcPts val="130"/>
              </a:spcBef>
            </a:pPr>
            <a:r>
              <a:rPr spc="170">
                <a:latin typeface="TheMix C5s"/>
              </a:rPr>
              <a:t>1:</a:t>
            </a:r>
            <a:r>
              <a:rPr spc="-160">
                <a:latin typeface="TheMix C5s"/>
              </a:rPr>
              <a:t> </a:t>
            </a:r>
            <a:r>
              <a:rPr spc="204">
                <a:latin typeface="TheMix C5s"/>
              </a:rPr>
              <a:t>Wat</a:t>
            </a:r>
            <a:r>
              <a:rPr spc="-30">
                <a:latin typeface="TheMix C5s"/>
              </a:rPr>
              <a:t> </a:t>
            </a:r>
            <a:r>
              <a:rPr lang="nl-NL" spc="310">
                <a:latin typeface="TheMix C5s"/>
              </a:rPr>
              <a:t>is Cluster 3</a:t>
            </a:r>
            <a:r>
              <a:rPr spc="204">
                <a:latin typeface="TheMix C5s"/>
              </a:rPr>
              <a:t>?</a:t>
            </a:r>
          </a:p>
        </p:txBody>
      </p:sp>
      <p:sp>
        <p:nvSpPr>
          <p:cNvPr id="3" name="object 3"/>
          <p:cNvSpPr txBox="1"/>
          <p:nvPr/>
        </p:nvSpPr>
        <p:spPr>
          <a:xfrm>
            <a:off x="824970" y="2408165"/>
            <a:ext cx="5490845" cy="1983876"/>
          </a:xfrm>
          <a:prstGeom prst="rect">
            <a:avLst/>
          </a:prstGeom>
        </p:spPr>
        <p:txBody>
          <a:bodyPr vert="horz" wrap="square" lIns="0" tIns="46990" rIns="0" bIns="0" rtlCol="0">
            <a:spAutoFit/>
          </a:bodyPr>
          <a:lstStyle/>
          <a:p>
            <a:pPr marL="12700">
              <a:lnSpc>
                <a:spcPct val="100000"/>
              </a:lnSpc>
              <a:spcBef>
                <a:spcPts val="370"/>
              </a:spcBef>
            </a:pPr>
            <a:r>
              <a:rPr sz="2450" b="1" spc="-10" err="1">
                <a:solidFill>
                  <a:srgbClr val="39373A"/>
                </a:solidFill>
                <a:latin typeface="Arial"/>
                <a:cs typeface="Arial"/>
              </a:rPr>
              <a:t>Doelgroep</a:t>
            </a:r>
            <a:r>
              <a:rPr lang="nl-NL" sz="2450" b="1" spc="-10">
                <a:solidFill>
                  <a:srgbClr val="39373A"/>
                </a:solidFill>
                <a:latin typeface="Arial"/>
                <a:cs typeface="Arial"/>
              </a:rPr>
              <a:t>:</a:t>
            </a:r>
          </a:p>
          <a:p>
            <a:pPr marL="12700">
              <a:lnSpc>
                <a:spcPct val="100000"/>
              </a:lnSpc>
              <a:spcBef>
                <a:spcPts val="370"/>
              </a:spcBef>
            </a:pPr>
            <a:r>
              <a:rPr lang="nl-NL" sz="2450">
                <a:latin typeface="Arial" panose="020B0604020202020204" pitchFamily="34" charset="0"/>
                <a:cs typeface="Arial" panose="020B0604020202020204" pitchFamily="34" charset="0"/>
              </a:rPr>
              <a:t>Cluster 3 is bedoeld voor leerlingen met lichamelijke beperkingen, verstandelijke beperkingen en langdurige ziekten. </a:t>
            </a:r>
            <a:endParaRPr sz="2450">
              <a:latin typeface="Arial" panose="020B0604020202020204" pitchFamily="34" charset="0"/>
              <a:cs typeface="Arial" panose="020B0604020202020204" pitchFamily="34" charset="0"/>
            </a:endParaRPr>
          </a:p>
        </p:txBody>
      </p:sp>
      <p:sp>
        <p:nvSpPr>
          <p:cNvPr id="4" name="object 4"/>
          <p:cNvSpPr txBox="1"/>
          <p:nvPr/>
        </p:nvSpPr>
        <p:spPr>
          <a:xfrm>
            <a:off x="813561" y="4960004"/>
            <a:ext cx="5438140" cy="3869008"/>
          </a:xfrm>
          <a:prstGeom prst="rect">
            <a:avLst/>
          </a:prstGeom>
        </p:spPr>
        <p:txBody>
          <a:bodyPr vert="horz" wrap="square" lIns="0" tIns="46990" rIns="0" bIns="0" rtlCol="0">
            <a:spAutoFit/>
          </a:bodyPr>
          <a:lstStyle/>
          <a:p>
            <a:pPr marL="12700">
              <a:lnSpc>
                <a:spcPct val="100000"/>
              </a:lnSpc>
              <a:spcBef>
                <a:spcPts val="370"/>
              </a:spcBef>
            </a:pPr>
            <a:r>
              <a:rPr lang="nl-NL" sz="2450" b="1" spc="-10">
                <a:solidFill>
                  <a:srgbClr val="39373A"/>
                </a:solidFill>
                <a:latin typeface="Arial"/>
                <a:cs typeface="Arial"/>
              </a:rPr>
              <a:t>Zorg en ondersteuning:</a:t>
            </a:r>
          </a:p>
          <a:p>
            <a:pPr marL="12700">
              <a:lnSpc>
                <a:spcPct val="100000"/>
              </a:lnSpc>
              <a:spcBef>
                <a:spcPts val="370"/>
              </a:spcBef>
            </a:pPr>
            <a:r>
              <a:rPr lang="nl-NL" sz="2450">
                <a:latin typeface="Arial" panose="020B0604020202020204" pitchFamily="34" charset="0"/>
                <a:cs typeface="Arial" panose="020B0604020202020204" pitchFamily="34" charset="0"/>
              </a:rPr>
              <a:t>Deze leerlingen hebben extra zorg en ondersteuning nodig, ook tijdens schooltijd. Om in deze behoefte te voorzien, werken leraren nauw samen met diverse zorgverleners, waaronder verpleegkundigen, logopedisten, ergotherapeuten en fysiotherapeuten. Deze samenwerking zorgt voor een geïntegreerde aanpak. </a:t>
            </a:r>
            <a:endParaRPr sz="2450">
              <a:latin typeface="Arial" panose="020B0604020202020204" pitchFamily="34" charset="0"/>
              <a:cs typeface="Arial" panose="020B0604020202020204" pitchFamily="34" charset="0"/>
            </a:endParaRPr>
          </a:p>
        </p:txBody>
      </p:sp>
      <p:sp>
        <p:nvSpPr>
          <p:cNvPr id="5" name="object 5"/>
          <p:cNvSpPr txBox="1"/>
          <p:nvPr/>
        </p:nvSpPr>
        <p:spPr>
          <a:xfrm>
            <a:off x="7065618" y="2477901"/>
            <a:ext cx="5490210" cy="3680816"/>
          </a:xfrm>
          <a:prstGeom prst="rect">
            <a:avLst/>
          </a:prstGeom>
        </p:spPr>
        <p:txBody>
          <a:bodyPr vert="horz" wrap="square" lIns="0" tIns="46990" rIns="0" bIns="0" rtlCol="0">
            <a:spAutoFit/>
          </a:bodyPr>
          <a:lstStyle/>
          <a:p>
            <a:pPr marL="12700">
              <a:lnSpc>
                <a:spcPct val="100000"/>
              </a:lnSpc>
              <a:spcBef>
                <a:spcPts val="370"/>
              </a:spcBef>
            </a:pPr>
            <a:r>
              <a:rPr sz="2450" b="1">
                <a:solidFill>
                  <a:srgbClr val="39373A"/>
                </a:solidFill>
                <a:latin typeface="Arial"/>
                <a:cs typeface="Arial"/>
              </a:rPr>
              <a:t>Aantal</a:t>
            </a:r>
            <a:r>
              <a:rPr sz="2450" b="1" spc="45">
                <a:solidFill>
                  <a:srgbClr val="39373A"/>
                </a:solidFill>
                <a:latin typeface="Arial"/>
                <a:cs typeface="Arial"/>
              </a:rPr>
              <a:t> </a:t>
            </a:r>
            <a:r>
              <a:rPr sz="2450" b="1">
                <a:solidFill>
                  <a:srgbClr val="39373A"/>
                </a:solidFill>
                <a:latin typeface="Arial"/>
                <a:cs typeface="Arial"/>
              </a:rPr>
              <a:t>leerlingen</a:t>
            </a:r>
            <a:r>
              <a:rPr sz="2450" b="1" spc="40">
                <a:solidFill>
                  <a:srgbClr val="39373A"/>
                </a:solidFill>
                <a:latin typeface="Arial"/>
                <a:cs typeface="Arial"/>
              </a:rPr>
              <a:t> </a:t>
            </a:r>
            <a:r>
              <a:rPr sz="2450" b="1" err="1">
                <a:solidFill>
                  <a:srgbClr val="39373A"/>
                </a:solidFill>
                <a:latin typeface="Arial"/>
                <a:cs typeface="Arial"/>
              </a:rPr>
              <a:t>en</a:t>
            </a:r>
            <a:r>
              <a:rPr sz="2450" b="1" spc="45">
                <a:solidFill>
                  <a:srgbClr val="39373A"/>
                </a:solidFill>
                <a:latin typeface="Arial"/>
                <a:cs typeface="Arial"/>
              </a:rPr>
              <a:t> </a:t>
            </a:r>
            <a:r>
              <a:rPr sz="2450" b="1" spc="-10" err="1">
                <a:solidFill>
                  <a:srgbClr val="39373A"/>
                </a:solidFill>
                <a:latin typeface="Arial"/>
                <a:cs typeface="Arial"/>
              </a:rPr>
              <a:t>scholen</a:t>
            </a:r>
            <a:r>
              <a:rPr lang="nl-NL" sz="2450" b="1" spc="-10">
                <a:solidFill>
                  <a:srgbClr val="39373A"/>
                </a:solidFill>
                <a:latin typeface="Arial"/>
                <a:cs typeface="Arial"/>
              </a:rPr>
              <a:t>:</a:t>
            </a:r>
            <a:endParaRPr sz="2450">
              <a:latin typeface="Arial"/>
              <a:cs typeface="Arial"/>
            </a:endParaRPr>
          </a:p>
          <a:p>
            <a:pPr marL="12700" marR="5080">
              <a:lnSpc>
                <a:spcPct val="109400"/>
              </a:lnSpc>
            </a:pPr>
            <a:r>
              <a:rPr lang="nl-NL" sz="2450">
                <a:latin typeface="Arial" panose="020B0604020202020204" pitchFamily="34" charset="0"/>
                <a:cs typeface="Arial" panose="020B0604020202020204" pitchFamily="34" charset="0"/>
              </a:rPr>
              <a:t>Cluster 3 en 4 maken deel uit van de samenwerkingsverbanden passend onderwijs. Er zijn in cluster 3 en 4 samen 65.130 leerlingen (bron: NJI).</a:t>
            </a:r>
          </a:p>
          <a:p>
            <a:pPr marL="12700" marR="5080">
              <a:lnSpc>
                <a:spcPct val="109400"/>
              </a:lnSpc>
            </a:pPr>
            <a:endParaRPr lang="nl-NL" sz="2450">
              <a:latin typeface="Arial" panose="020B0604020202020204" pitchFamily="34" charset="0"/>
              <a:cs typeface="Arial" panose="020B0604020202020204" pitchFamily="34" charset="0"/>
            </a:endParaRPr>
          </a:p>
          <a:p>
            <a:pPr marL="12700" marR="5080">
              <a:lnSpc>
                <a:spcPct val="109400"/>
              </a:lnSpc>
            </a:pPr>
            <a:r>
              <a:rPr lang="nl-NL" sz="2450">
                <a:latin typeface="Arial" panose="020B0604020202020204" pitchFamily="34" charset="0"/>
                <a:cs typeface="Arial" panose="020B0604020202020204" pitchFamily="34" charset="0"/>
              </a:rPr>
              <a:t>Er zijn in Nederland ongeveer 240 cluster 3 scholen (OCW).  </a:t>
            </a:r>
            <a:endParaRPr lang="nl-NL" sz="2450" spc="-20">
              <a:solidFill>
                <a:srgbClr val="39373A"/>
              </a:solidFill>
              <a:latin typeface="Arial"/>
              <a:cs typeface="Arial"/>
            </a:endParaRPr>
          </a:p>
          <a:p>
            <a:pPr marL="12700" marR="5080">
              <a:lnSpc>
                <a:spcPct val="109400"/>
              </a:lnSpc>
            </a:pPr>
            <a:endParaRPr sz="2450">
              <a:latin typeface="Arial"/>
              <a:cs typeface="Arial"/>
            </a:endParaRPr>
          </a:p>
        </p:txBody>
      </p:sp>
      <p:pic>
        <p:nvPicPr>
          <p:cNvPr id="7" name="object 7"/>
          <p:cNvPicPr/>
          <p:nvPr/>
        </p:nvPicPr>
        <p:blipFill>
          <a:blip r:embed="rId2" cstate="print"/>
          <a:stretch>
            <a:fillRect/>
          </a:stretch>
        </p:blipFill>
        <p:spPr>
          <a:xfrm>
            <a:off x="13381790" y="2308830"/>
            <a:ext cx="5926521" cy="8198703"/>
          </a:xfrm>
          <a:prstGeom prst="rect">
            <a:avLst/>
          </a:prstGeom>
        </p:spPr>
      </p:pic>
    </p:spTree>
    <p:extLst>
      <p:ext uri="{BB962C8B-B14F-4D97-AF65-F5344CB8AC3E}">
        <p14:creationId xmlns:p14="http://schemas.microsoft.com/office/powerpoint/2010/main" val="3657429985"/>
      </p:ext>
    </p:extLst>
  </p:cSld>
  <p:clrMapOvr>
    <a:masterClrMapping/>
  </p:clrMapOvr>
  <p:transition spd="slow" advClick="0" advTm="10000">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6510" rIns="0" bIns="0" rtlCol="0">
            <a:spAutoFit/>
          </a:bodyPr>
          <a:lstStyle/>
          <a:p>
            <a:pPr marL="12700">
              <a:lnSpc>
                <a:spcPct val="100000"/>
              </a:lnSpc>
              <a:spcBef>
                <a:spcPts val="130"/>
              </a:spcBef>
            </a:pPr>
            <a:r>
              <a:rPr spc="170">
                <a:latin typeface="TheMix C5s" panose="020B0502050302020203" pitchFamily="34" charset="77"/>
              </a:rPr>
              <a:t>2:</a:t>
            </a:r>
            <a:r>
              <a:rPr spc="-35">
                <a:latin typeface="TheMix C5s" panose="020B0502050302020203" pitchFamily="34" charset="77"/>
              </a:rPr>
              <a:t> </a:t>
            </a:r>
            <a:r>
              <a:rPr spc="300">
                <a:latin typeface="TheMix C5s" panose="020B0502050302020203" pitchFamily="34" charset="77"/>
              </a:rPr>
              <a:t>Bevindingen</a:t>
            </a:r>
            <a:r>
              <a:rPr spc="-30">
                <a:latin typeface="TheMix C5s" panose="020B0502050302020203" pitchFamily="34" charset="77"/>
              </a:rPr>
              <a:t> </a:t>
            </a:r>
            <a:r>
              <a:rPr spc="75">
                <a:latin typeface="TheMix C5s" panose="020B0502050302020203" pitchFamily="34" charset="77"/>
              </a:rPr>
              <a:t>m.b.t.</a:t>
            </a:r>
            <a:r>
              <a:rPr spc="-35">
                <a:latin typeface="TheMix C5s" panose="020B0502050302020203" pitchFamily="34" charset="77"/>
              </a:rPr>
              <a:t> </a:t>
            </a:r>
            <a:r>
              <a:rPr spc="200">
                <a:latin typeface="TheMix C5s" panose="020B0502050302020203" pitchFamily="34" charset="77"/>
              </a:rPr>
              <a:t>lezen</a:t>
            </a:r>
            <a:r>
              <a:rPr spc="-30">
                <a:latin typeface="TheMix C5s" panose="020B0502050302020203" pitchFamily="34" charset="77"/>
              </a:rPr>
              <a:t> </a:t>
            </a:r>
            <a:r>
              <a:rPr spc="409">
                <a:latin typeface="TheMix C5s" panose="020B0502050302020203" pitchFamily="34" charset="77"/>
              </a:rPr>
              <a:t>in</a:t>
            </a:r>
            <a:r>
              <a:rPr spc="-35">
                <a:latin typeface="TheMix C5s" panose="020B0502050302020203" pitchFamily="34" charset="77"/>
              </a:rPr>
              <a:t> </a:t>
            </a:r>
            <a:r>
              <a:rPr lang="nl-NL" spc="200">
                <a:latin typeface="TheMix C5s" panose="020B0502050302020203" pitchFamily="34" charset="77"/>
              </a:rPr>
              <a:t>cluster 3</a:t>
            </a:r>
            <a:endParaRPr spc="340">
              <a:latin typeface="TheMix C5s" panose="020B0502050302020203" pitchFamily="34" charset="77"/>
            </a:endParaRPr>
          </a:p>
        </p:txBody>
      </p:sp>
      <p:sp>
        <p:nvSpPr>
          <p:cNvPr id="3" name="object 3"/>
          <p:cNvSpPr txBox="1"/>
          <p:nvPr/>
        </p:nvSpPr>
        <p:spPr>
          <a:xfrm>
            <a:off x="824970" y="2322734"/>
            <a:ext cx="5368925" cy="3845412"/>
          </a:xfrm>
          <a:prstGeom prst="rect">
            <a:avLst/>
          </a:prstGeom>
        </p:spPr>
        <p:txBody>
          <a:bodyPr vert="horz" wrap="square" lIns="0" tIns="12065" rIns="0" bIns="0" rtlCol="0">
            <a:spAutoFit/>
          </a:bodyPr>
          <a:lstStyle/>
          <a:p>
            <a:pPr marL="12700" marR="1525270">
              <a:lnSpc>
                <a:spcPct val="131200"/>
              </a:lnSpc>
              <a:spcBef>
                <a:spcPts val="95"/>
              </a:spcBef>
            </a:pPr>
            <a:r>
              <a:rPr lang="nl-NL" sz="2450" b="1">
                <a:solidFill>
                  <a:srgbClr val="39373A"/>
                </a:solidFill>
                <a:latin typeface="Arial"/>
                <a:cs typeface="Arial"/>
              </a:rPr>
              <a:t>Realistische verwachtingen:</a:t>
            </a:r>
            <a:endParaRPr sz="2450">
              <a:latin typeface="Arial"/>
              <a:cs typeface="Arial"/>
            </a:endParaRPr>
          </a:p>
          <a:p>
            <a:pPr marL="12700" marR="5080">
              <a:lnSpc>
                <a:spcPct val="109400"/>
              </a:lnSpc>
            </a:pPr>
            <a:r>
              <a:rPr lang="nl-NL" sz="2450">
                <a:latin typeface="Arial" panose="020B0604020202020204" pitchFamily="34" charset="0"/>
                <a:cs typeface="Arial" panose="020B0604020202020204" pitchFamily="34" charset="0"/>
              </a:rPr>
              <a:t>Bij kinderen met een verstandelijke beperking is het belangrijk om realistische doelen te stellen. Kijk of de leerling kan leren lezen of op een andere manier kan communiceren, bijvoorbeeld met woorden of alternatieve methoden.</a:t>
            </a:r>
          </a:p>
        </p:txBody>
      </p:sp>
      <p:sp>
        <p:nvSpPr>
          <p:cNvPr id="5" name="object 5"/>
          <p:cNvSpPr txBox="1"/>
          <p:nvPr/>
        </p:nvSpPr>
        <p:spPr>
          <a:xfrm>
            <a:off x="13369090" y="6882805"/>
            <a:ext cx="5674560" cy="3351495"/>
          </a:xfrm>
          <a:prstGeom prst="rect">
            <a:avLst/>
          </a:prstGeom>
        </p:spPr>
        <p:txBody>
          <a:bodyPr vert="horz" wrap="square" lIns="0" tIns="12065" rIns="0" bIns="0" rtlCol="0">
            <a:spAutoFit/>
          </a:bodyPr>
          <a:lstStyle/>
          <a:p>
            <a:pPr marL="12700" marR="2381250">
              <a:lnSpc>
                <a:spcPct val="131200"/>
              </a:lnSpc>
              <a:spcBef>
                <a:spcPts val="95"/>
              </a:spcBef>
            </a:pPr>
            <a:r>
              <a:rPr lang="nl-NL" sz="2450" b="1">
                <a:solidFill>
                  <a:srgbClr val="39373A"/>
                </a:solidFill>
                <a:latin typeface="Arial"/>
                <a:cs typeface="Arial"/>
              </a:rPr>
              <a:t>Zintuigenverhalen:</a:t>
            </a:r>
            <a:endParaRPr sz="2450">
              <a:latin typeface="Arial"/>
              <a:cs typeface="Arial"/>
            </a:endParaRPr>
          </a:p>
          <a:p>
            <a:pPr marL="12700" marR="5080">
              <a:lnSpc>
                <a:spcPct val="109400"/>
              </a:lnSpc>
            </a:pPr>
            <a:r>
              <a:rPr lang="nl-NL" sz="2450">
                <a:latin typeface="Arial"/>
                <a:cs typeface="Arial"/>
              </a:rPr>
              <a:t>Zintuigenverhalen voegen zintuiglijke ervaringen toe aan voorleesboeken, zoals tactiele, auditieve, reuk- en visuele elementen. Dit stimuleert communicatie en interactie, en verbetert de aandachtspanne en betrokkenheid van leerlingen in cluster 3. </a:t>
            </a:r>
            <a:endParaRPr sz="2450">
              <a:latin typeface="Arial"/>
              <a:cs typeface="Arial"/>
            </a:endParaRPr>
          </a:p>
        </p:txBody>
      </p:sp>
      <p:sp>
        <p:nvSpPr>
          <p:cNvPr id="6" name="object 6"/>
          <p:cNvSpPr txBox="1"/>
          <p:nvPr/>
        </p:nvSpPr>
        <p:spPr>
          <a:xfrm>
            <a:off x="834744" y="7039962"/>
            <a:ext cx="5403215" cy="1983876"/>
          </a:xfrm>
          <a:prstGeom prst="rect">
            <a:avLst/>
          </a:prstGeom>
        </p:spPr>
        <p:txBody>
          <a:bodyPr vert="horz" wrap="square" lIns="0" tIns="46990" rIns="0" bIns="0" rtlCol="0">
            <a:spAutoFit/>
          </a:bodyPr>
          <a:lstStyle/>
          <a:p>
            <a:pPr marL="12700">
              <a:lnSpc>
                <a:spcPct val="100000"/>
              </a:lnSpc>
              <a:spcBef>
                <a:spcPts val="370"/>
              </a:spcBef>
            </a:pPr>
            <a:r>
              <a:rPr lang="nl-NL" sz="2450" b="1" spc="-10">
                <a:solidFill>
                  <a:srgbClr val="39373A"/>
                </a:solidFill>
                <a:latin typeface="Arial"/>
                <a:cs typeface="Arial"/>
              </a:rPr>
              <a:t>Effectieve leestechnieken:</a:t>
            </a:r>
          </a:p>
          <a:p>
            <a:pPr marL="12700">
              <a:lnSpc>
                <a:spcPct val="100000"/>
              </a:lnSpc>
              <a:spcBef>
                <a:spcPts val="370"/>
              </a:spcBef>
            </a:pPr>
            <a:r>
              <a:rPr lang="nl-NL" sz="2450" spc="-10">
                <a:solidFill>
                  <a:srgbClr val="39373A"/>
                </a:solidFill>
                <a:latin typeface="Arial"/>
                <a:cs typeface="Arial"/>
              </a:rPr>
              <a:t>Herhaling, visualisatie en andere aanpassingen zijn essentieel voor de leesontwikkeling van leerlingen in cluster 3. </a:t>
            </a:r>
            <a:endParaRPr sz="2450">
              <a:latin typeface="Arial"/>
              <a:cs typeface="Arial"/>
            </a:endParaRPr>
          </a:p>
        </p:txBody>
      </p:sp>
      <p:sp>
        <p:nvSpPr>
          <p:cNvPr id="7" name="object 7"/>
          <p:cNvSpPr txBox="1"/>
          <p:nvPr/>
        </p:nvSpPr>
        <p:spPr>
          <a:xfrm>
            <a:off x="7065618" y="2477901"/>
            <a:ext cx="5473065" cy="3290388"/>
          </a:xfrm>
          <a:prstGeom prst="rect">
            <a:avLst/>
          </a:prstGeom>
        </p:spPr>
        <p:txBody>
          <a:bodyPr vert="horz" wrap="square" lIns="0" tIns="12065" rIns="0" bIns="0" rtlCol="0">
            <a:spAutoFit/>
          </a:bodyPr>
          <a:lstStyle/>
          <a:p>
            <a:pPr marL="12700" marR="5080">
              <a:lnSpc>
                <a:spcPct val="109400"/>
              </a:lnSpc>
              <a:spcBef>
                <a:spcPts val="95"/>
              </a:spcBef>
            </a:pPr>
            <a:r>
              <a:rPr lang="nl-NL" sz="2450" b="1">
                <a:solidFill>
                  <a:srgbClr val="39373A"/>
                </a:solidFill>
                <a:latin typeface="Arial"/>
                <a:cs typeface="Arial"/>
              </a:rPr>
              <a:t>Voortuitgang boeken:</a:t>
            </a:r>
          </a:p>
          <a:p>
            <a:pPr marL="12700" marR="5080">
              <a:lnSpc>
                <a:spcPct val="109400"/>
              </a:lnSpc>
              <a:spcBef>
                <a:spcPts val="95"/>
              </a:spcBef>
            </a:pPr>
            <a:r>
              <a:rPr lang="nl-NL" sz="2450" spc="-10">
                <a:solidFill>
                  <a:srgbClr val="39373A"/>
                </a:solidFill>
                <a:latin typeface="Arial"/>
                <a:cs typeface="Arial"/>
              </a:rPr>
              <a:t>In </a:t>
            </a:r>
            <a:r>
              <a:rPr lang="nl-NL" sz="2450" i="1" spc="-10">
                <a:solidFill>
                  <a:srgbClr val="39373A"/>
                </a:solidFill>
                <a:latin typeface="Arial"/>
                <a:cs typeface="Arial"/>
              </a:rPr>
              <a:t>alle</a:t>
            </a:r>
            <a:r>
              <a:rPr lang="nl-NL" sz="2450" spc="-10">
                <a:solidFill>
                  <a:srgbClr val="39373A"/>
                </a:solidFill>
                <a:latin typeface="Arial"/>
                <a:cs typeface="Arial"/>
              </a:rPr>
              <a:t> leerlingen kan vooruitgang worden geboekt. Stel haalbare doelen, zoals het ontwikkelen van een luisterhouding en concentratie tijdens het voorlezen. Hoewel dit klein lijkt, kan het voor de leerling/de omgeving een grote meerwaarde zijn. </a:t>
            </a:r>
            <a:endParaRPr sz="2450">
              <a:latin typeface="Calibri"/>
              <a:cs typeface="Calibri"/>
            </a:endParaRPr>
          </a:p>
        </p:txBody>
      </p:sp>
      <p:pic>
        <p:nvPicPr>
          <p:cNvPr id="8" name="object 8"/>
          <p:cNvPicPr/>
          <p:nvPr/>
        </p:nvPicPr>
        <p:blipFill>
          <a:blip r:embed="rId2" cstate="print"/>
          <a:stretch>
            <a:fillRect/>
          </a:stretch>
        </p:blipFill>
        <p:spPr>
          <a:xfrm>
            <a:off x="6851650" y="7042096"/>
            <a:ext cx="5486743" cy="3211944"/>
          </a:xfrm>
          <a:prstGeom prst="rect">
            <a:avLst/>
          </a:prstGeom>
        </p:spPr>
      </p:pic>
      <p:sp>
        <p:nvSpPr>
          <p:cNvPr id="9" name="object 7">
            <a:extLst>
              <a:ext uri="{FF2B5EF4-FFF2-40B4-BE49-F238E27FC236}">
                <a16:creationId xmlns:a16="http://schemas.microsoft.com/office/drawing/2014/main" id="{55517A99-42EB-EDA8-1EE2-E83B00B1A731}"/>
              </a:ext>
            </a:extLst>
          </p:cNvPr>
          <p:cNvSpPr txBox="1"/>
          <p:nvPr/>
        </p:nvSpPr>
        <p:spPr>
          <a:xfrm>
            <a:off x="13369090" y="2477901"/>
            <a:ext cx="5473065" cy="3290388"/>
          </a:xfrm>
          <a:prstGeom prst="rect">
            <a:avLst/>
          </a:prstGeom>
        </p:spPr>
        <p:txBody>
          <a:bodyPr vert="horz" wrap="square" lIns="0" tIns="12065" rIns="0" bIns="0" rtlCol="0">
            <a:spAutoFit/>
          </a:bodyPr>
          <a:lstStyle/>
          <a:p>
            <a:pPr marL="12700" marR="5080">
              <a:lnSpc>
                <a:spcPct val="109400"/>
              </a:lnSpc>
              <a:spcBef>
                <a:spcPts val="95"/>
              </a:spcBef>
            </a:pPr>
            <a:r>
              <a:rPr lang="nl-NL" sz="2450" b="1">
                <a:solidFill>
                  <a:srgbClr val="39373A"/>
                </a:solidFill>
                <a:latin typeface="Arial"/>
                <a:cs typeface="Arial"/>
              </a:rPr>
              <a:t>Voorlezen:</a:t>
            </a:r>
          </a:p>
          <a:p>
            <a:pPr marL="12700" marR="5080">
              <a:lnSpc>
                <a:spcPct val="109400"/>
              </a:lnSpc>
              <a:spcBef>
                <a:spcPts val="95"/>
              </a:spcBef>
            </a:pPr>
            <a:r>
              <a:rPr lang="nl-NL" sz="2450" spc="-10">
                <a:solidFill>
                  <a:srgbClr val="39373A"/>
                </a:solidFill>
                <a:latin typeface="Arial"/>
                <a:cs typeface="Arial"/>
              </a:rPr>
              <a:t>Voorlezen speelt een belangrijke rol in de ontwikkeling van leerlingen in cluster 3. Het vergroot niet alleen de passieve woordenschat, maar vermindert ook stress en bevordert een positieve hechting tussen kinderen en hun verzorgers. </a:t>
            </a:r>
            <a:endParaRPr sz="2450">
              <a:latin typeface="Calibri"/>
              <a:cs typeface="Calibri"/>
            </a:endParaRPr>
          </a:p>
        </p:txBody>
      </p:sp>
    </p:spTree>
    <p:extLst>
      <p:ext uri="{BB962C8B-B14F-4D97-AF65-F5344CB8AC3E}">
        <p14:creationId xmlns:p14="http://schemas.microsoft.com/office/powerpoint/2010/main" val="1646117472"/>
      </p:ext>
    </p:extLst>
  </p:cSld>
  <p:clrMapOvr>
    <a:masterClrMapping/>
  </p:clrMapOvr>
  <p:transition spd="slow" advClick="0" advTm="10000">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2144" y="445078"/>
            <a:ext cx="17214705" cy="1001556"/>
          </a:xfrm>
          <a:prstGeom prst="rect">
            <a:avLst/>
          </a:prstGeom>
        </p:spPr>
        <p:txBody>
          <a:bodyPr vert="horz" wrap="square" lIns="0" tIns="16510" rIns="0" bIns="0" rtlCol="0" anchor="t">
            <a:spAutoFit/>
          </a:bodyPr>
          <a:lstStyle/>
          <a:p>
            <a:pPr marL="12700">
              <a:lnSpc>
                <a:spcPct val="100000"/>
              </a:lnSpc>
              <a:spcBef>
                <a:spcPts val="130"/>
              </a:spcBef>
            </a:pPr>
            <a:r>
              <a:rPr spc="170">
                <a:latin typeface="TheMix C5s"/>
              </a:rPr>
              <a:t>3:</a:t>
            </a:r>
            <a:r>
              <a:rPr spc="-150">
                <a:latin typeface="TheMix C5s"/>
              </a:rPr>
              <a:t> </a:t>
            </a:r>
            <a:r>
              <a:rPr spc="265" err="1">
                <a:latin typeface="TheMix C5s"/>
              </a:rPr>
              <a:t>Vertaling</a:t>
            </a:r>
            <a:r>
              <a:rPr spc="-30">
                <a:latin typeface="TheMix C5s"/>
              </a:rPr>
              <a:t> </a:t>
            </a:r>
            <a:r>
              <a:rPr spc="355" err="1">
                <a:latin typeface="TheMix C5s"/>
              </a:rPr>
              <a:t>naar</a:t>
            </a:r>
            <a:r>
              <a:rPr spc="-30">
                <a:latin typeface="TheMix C5s"/>
              </a:rPr>
              <a:t> </a:t>
            </a:r>
            <a:r>
              <a:rPr spc="270" err="1">
                <a:latin typeface="TheMix C5s"/>
              </a:rPr>
              <a:t>bouwstenen</a:t>
            </a:r>
            <a:r>
              <a:rPr spc="-25">
                <a:latin typeface="TheMix C5s"/>
              </a:rPr>
              <a:t> </a:t>
            </a:r>
            <a:r>
              <a:rPr spc="95" err="1">
                <a:latin typeface="TheMix C5s"/>
              </a:rPr>
              <a:t>voor</a:t>
            </a:r>
            <a:r>
              <a:rPr spc="-30">
                <a:latin typeface="TheMix C5s"/>
              </a:rPr>
              <a:t> </a:t>
            </a:r>
            <a:r>
              <a:rPr lang="nl-NL" spc="-30">
                <a:latin typeface="TheMix C5s"/>
              </a:rPr>
              <a:t>c</a:t>
            </a:r>
            <a:r>
              <a:rPr lang="nl-NL" spc="200">
                <a:latin typeface="TheMix C5s"/>
              </a:rPr>
              <a:t>luster 3</a:t>
            </a:r>
            <a:endParaRPr spc="340">
              <a:latin typeface="TheMix C5s"/>
            </a:endParaRPr>
          </a:p>
        </p:txBody>
      </p:sp>
      <p:sp>
        <p:nvSpPr>
          <p:cNvPr id="3" name="object 3"/>
          <p:cNvSpPr txBox="1"/>
          <p:nvPr/>
        </p:nvSpPr>
        <p:spPr>
          <a:xfrm>
            <a:off x="824970" y="2342199"/>
            <a:ext cx="8666480" cy="2858924"/>
          </a:xfrm>
          <a:prstGeom prst="rect">
            <a:avLst/>
          </a:prstGeom>
        </p:spPr>
        <p:txBody>
          <a:bodyPr vert="horz" wrap="square" lIns="0" tIns="46990" rIns="0" bIns="0" rtlCol="0">
            <a:spAutoFit/>
          </a:bodyPr>
          <a:lstStyle/>
          <a:p>
            <a:pPr marL="388620" indent="-375920">
              <a:lnSpc>
                <a:spcPct val="100000"/>
              </a:lnSpc>
              <a:spcBef>
                <a:spcPts val="370"/>
              </a:spcBef>
              <a:buAutoNum type="arabicPeriod"/>
              <a:tabLst>
                <a:tab pos="388620" algn="l"/>
              </a:tabLst>
            </a:pPr>
            <a:r>
              <a:rPr lang="nl-NL" sz="2450" b="1" spc="-10">
                <a:solidFill>
                  <a:srgbClr val="39373A"/>
                </a:solidFill>
                <a:latin typeface="Arial"/>
                <a:cs typeface="Arial"/>
              </a:rPr>
              <a:t>Aangepaste collectie</a:t>
            </a:r>
            <a:r>
              <a:rPr sz="2450" b="1" spc="-10">
                <a:solidFill>
                  <a:srgbClr val="39373A"/>
                </a:solidFill>
                <a:latin typeface="Arial"/>
                <a:cs typeface="Arial"/>
              </a:rPr>
              <a:t>:</a:t>
            </a:r>
            <a:endParaRPr sz="2450">
              <a:latin typeface="Arial"/>
              <a:cs typeface="Arial"/>
            </a:endParaRPr>
          </a:p>
          <a:p>
            <a:pPr marL="12700" marR="578485">
              <a:lnSpc>
                <a:spcPct val="109400"/>
              </a:lnSpc>
            </a:pPr>
            <a:r>
              <a:rPr lang="nl-NL" sz="2450">
                <a:solidFill>
                  <a:srgbClr val="39373A"/>
                </a:solidFill>
                <a:latin typeface="Arial"/>
                <a:cs typeface="Arial"/>
              </a:rPr>
              <a:t>Het is belangrijk dat de leesconsulent de collectie aanpast op de specifieke behoeften van de leerlingen. </a:t>
            </a:r>
            <a:r>
              <a:rPr lang="nl-NL" sz="2450" b="1">
                <a:solidFill>
                  <a:srgbClr val="39373A"/>
                </a:solidFill>
                <a:latin typeface="Arial"/>
                <a:cs typeface="Arial"/>
              </a:rPr>
              <a:t>Bezoek</a:t>
            </a:r>
            <a:r>
              <a:rPr lang="nl-NL" sz="2450">
                <a:solidFill>
                  <a:srgbClr val="39373A"/>
                </a:solidFill>
                <a:latin typeface="Arial"/>
                <a:cs typeface="Arial"/>
              </a:rPr>
              <a:t> de school, spreek met </a:t>
            </a:r>
            <a:r>
              <a:rPr lang="nl-NL" sz="2450" b="1">
                <a:solidFill>
                  <a:srgbClr val="39373A"/>
                </a:solidFill>
                <a:latin typeface="Arial"/>
                <a:cs typeface="Arial"/>
              </a:rPr>
              <a:t>leerkrachten</a:t>
            </a:r>
            <a:r>
              <a:rPr lang="nl-NL" sz="2450">
                <a:solidFill>
                  <a:srgbClr val="39373A"/>
                </a:solidFill>
                <a:latin typeface="Arial"/>
                <a:cs typeface="Arial"/>
              </a:rPr>
              <a:t> en leerlingen en observeer de </a:t>
            </a:r>
            <a:r>
              <a:rPr lang="nl-NL" sz="2450" b="1">
                <a:solidFill>
                  <a:srgbClr val="39373A"/>
                </a:solidFill>
                <a:latin typeface="Arial"/>
                <a:cs typeface="Arial"/>
              </a:rPr>
              <a:t>omgeving</a:t>
            </a:r>
            <a:r>
              <a:rPr lang="nl-NL" sz="2450">
                <a:solidFill>
                  <a:srgbClr val="39373A"/>
                </a:solidFill>
                <a:latin typeface="Arial"/>
                <a:cs typeface="Arial"/>
              </a:rPr>
              <a:t> om een goed beeld te krijgen. Zo stel je een passende en diverse collectie samen die aansluit bij de uiteenlopende niveaus van de leerlingen.</a:t>
            </a:r>
          </a:p>
        </p:txBody>
      </p:sp>
      <p:sp>
        <p:nvSpPr>
          <p:cNvPr id="4" name="object 4"/>
          <p:cNvSpPr txBox="1">
            <a:spLocks noGrp="1"/>
          </p:cNvSpPr>
          <p:nvPr>
            <p:ph sz="half" idx="3"/>
          </p:nvPr>
        </p:nvSpPr>
        <p:spPr>
          <a:xfrm>
            <a:off x="10793253" y="2457379"/>
            <a:ext cx="8685530" cy="2858924"/>
          </a:xfrm>
          <a:prstGeom prst="rect">
            <a:avLst/>
          </a:prstGeom>
        </p:spPr>
        <p:txBody>
          <a:bodyPr vert="horz" wrap="square" lIns="0" tIns="46990" rIns="0" bIns="0" rtlCol="0">
            <a:spAutoFit/>
          </a:bodyPr>
          <a:lstStyle/>
          <a:p>
            <a:pPr marL="12700">
              <a:lnSpc>
                <a:spcPct val="100000"/>
              </a:lnSpc>
              <a:spcBef>
                <a:spcPts val="2580"/>
              </a:spcBef>
              <a:tabLst>
                <a:tab pos="387985" algn="l"/>
              </a:tabLst>
            </a:pPr>
            <a:r>
              <a:rPr lang="nl-NL"/>
              <a:t>3. Informatieve boeken:</a:t>
            </a:r>
            <a:endParaRPr spc="-10"/>
          </a:p>
          <a:p>
            <a:pPr marL="12700" marR="5080">
              <a:lnSpc>
                <a:spcPct val="109400"/>
              </a:lnSpc>
            </a:pPr>
            <a:r>
              <a:rPr lang="nl-NL" b="0">
                <a:latin typeface="Arial"/>
                <a:cs typeface="Arial"/>
              </a:rPr>
              <a:t>Zorg dat de collectie voornamelijk bestaat uit </a:t>
            </a:r>
            <a:r>
              <a:rPr lang="nl-NL">
                <a:latin typeface="Arial"/>
                <a:cs typeface="Arial"/>
              </a:rPr>
              <a:t>informatieve</a:t>
            </a:r>
            <a:r>
              <a:rPr lang="nl-NL" b="0">
                <a:latin typeface="Arial"/>
                <a:cs typeface="Arial"/>
              </a:rPr>
              <a:t> </a:t>
            </a:r>
            <a:r>
              <a:rPr lang="nl-NL">
                <a:latin typeface="Arial"/>
                <a:cs typeface="Arial"/>
              </a:rPr>
              <a:t>boeken</a:t>
            </a:r>
            <a:r>
              <a:rPr lang="nl-NL" b="0">
                <a:latin typeface="Arial"/>
                <a:cs typeface="Arial"/>
              </a:rPr>
              <a:t>, zoals kijk- en zoekboeken, aangezien kinderen die niet kunnen lezen of met een laag AVI-niveau hier vaak van genieten. Daarnaast hebben veel kinderen specifieke </a:t>
            </a:r>
            <a:r>
              <a:rPr lang="nl-NL">
                <a:latin typeface="Arial"/>
                <a:cs typeface="Arial"/>
              </a:rPr>
              <a:t>interesses</a:t>
            </a:r>
            <a:r>
              <a:rPr lang="nl-NL" b="0">
                <a:latin typeface="Arial"/>
                <a:cs typeface="Arial"/>
              </a:rPr>
              <a:t>, zoals dinosaurussen of voertuigen. Kies daarom voor boeken met rijke visuele elementen en diverse thema’s. </a:t>
            </a:r>
          </a:p>
        </p:txBody>
      </p:sp>
      <p:sp>
        <p:nvSpPr>
          <p:cNvPr id="5" name="object 4">
            <a:extLst>
              <a:ext uri="{FF2B5EF4-FFF2-40B4-BE49-F238E27FC236}">
                <a16:creationId xmlns:a16="http://schemas.microsoft.com/office/drawing/2014/main" id="{BF524B5B-DCFD-26DE-9091-19F1158A6FE0}"/>
              </a:ext>
            </a:extLst>
          </p:cNvPr>
          <p:cNvSpPr txBox="1">
            <a:spLocks/>
          </p:cNvSpPr>
          <p:nvPr/>
        </p:nvSpPr>
        <p:spPr>
          <a:xfrm>
            <a:off x="10793253" y="5807075"/>
            <a:ext cx="8685530" cy="3269869"/>
          </a:xfrm>
          <a:prstGeom prst="rect">
            <a:avLst/>
          </a:prstGeom>
        </p:spPr>
        <p:txBody>
          <a:bodyPr vert="horz" wrap="square" lIns="0" tIns="46990" rIns="0" bIns="0" rtlCol="0">
            <a:spAutoFit/>
          </a:bodyPr>
          <a:lstStyle>
            <a:lvl1pPr marL="0">
              <a:defRPr sz="2450" b="1" i="0">
                <a:solidFill>
                  <a:srgbClr val="39373A"/>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spcBef>
                <a:spcPts val="2580"/>
              </a:spcBef>
              <a:tabLst>
                <a:tab pos="387985" algn="l"/>
              </a:tabLst>
            </a:pPr>
            <a:r>
              <a:rPr lang="nl-NL"/>
              <a:t>4. Voorlezen:</a:t>
            </a:r>
            <a:endParaRPr lang="nl-NL" spc="-10"/>
          </a:p>
          <a:p>
            <a:pPr marL="12700" marR="5080">
              <a:lnSpc>
                <a:spcPct val="109400"/>
              </a:lnSpc>
            </a:pPr>
            <a:r>
              <a:rPr lang="nl-NL" b="0"/>
              <a:t>Maak gebruik van de volgende tips bij het voorlezen:</a:t>
            </a:r>
          </a:p>
          <a:p>
            <a:pPr marL="355600" marR="5080" indent="-342900">
              <a:lnSpc>
                <a:spcPct val="109400"/>
              </a:lnSpc>
              <a:buFont typeface="Arial" panose="020B0604020202020204" pitchFamily="34" charset="0"/>
              <a:buChar char="•"/>
            </a:pPr>
            <a:r>
              <a:rPr lang="nl-NL" b="0"/>
              <a:t>Gebruik </a:t>
            </a:r>
            <a:r>
              <a:rPr lang="nl-NL"/>
              <a:t>ondersteunende</a:t>
            </a:r>
            <a:r>
              <a:rPr lang="nl-NL" b="0"/>
              <a:t> gebaren om de communicatie te versterken. </a:t>
            </a:r>
          </a:p>
          <a:p>
            <a:pPr marL="355600" marR="5080" indent="-342900">
              <a:lnSpc>
                <a:spcPct val="109400"/>
              </a:lnSpc>
              <a:buFont typeface="Arial" panose="020B0604020202020204" pitchFamily="34" charset="0"/>
              <a:buChar char="•"/>
            </a:pPr>
            <a:r>
              <a:rPr lang="nl-NL"/>
              <a:t>Herhaal</a:t>
            </a:r>
            <a:r>
              <a:rPr lang="nl-NL" b="0"/>
              <a:t> verhalen en </a:t>
            </a:r>
            <a:r>
              <a:rPr lang="nl-NL"/>
              <a:t>koppel</a:t>
            </a:r>
            <a:r>
              <a:rPr lang="nl-NL" b="0"/>
              <a:t> deze aan lesactiviteiten, zodat kinderen het verhaal meerdere keren kunnen ervaren. </a:t>
            </a:r>
          </a:p>
          <a:p>
            <a:pPr marL="355600" marR="5080" indent="-342900">
              <a:lnSpc>
                <a:spcPct val="109400"/>
              </a:lnSpc>
              <a:buFont typeface="Arial" panose="020B0604020202020204" pitchFamily="34" charset="0"/>
              <a:buChar char="•"/>
            </a:pPr>
            <a:r>
              <a:rPr lang="nl-NL" b="0"/>
              <a:t>Stimuleer het gebruik van</a:t>
            </a:r>
            <a:r>
              <a:rPr lang="nl-NL"/>
              <a:t> meerdere zintuigen </a:t>
            </a:r>
            <a:r>
              <a:rPr lang="nl-NL" b="0"/>
              <a:t>door zintuigenverhalen te gebruiken.</a:t>
            </a:r>
          </a:p>
        </p:txBody>
      </p:sp>
      <p:sp>
        <p:nvSpPr>
          <p:cNvPr id="6" name="object 3">
            <a:extLst>
              <a:ext uri="{FF2B5EF4-FFF2-40B4-BE49-F238E27FC236}">
                <a16:creationId xmlns:a16="http://schemas.microsoft.com/office/drawing/2014/main" id="{C9B9C3FF-C0CD-371F-7EE5-C09EFD91A2A4}"/>
              </a:ext>
            </a:extLst>
          </p:cNvPr>
          <p:cNvSpPr txBox="1"/>
          <p:nvPr/>
        </p:nvSpPr>
        <p:spPr>
          <a:xfrm>
            <a:off x="824970" y="5697282"/>
            <a:ext cx="8666480" cy="3269869"/>
          </a:xfrm>
          <a:prstGeom prst="rect">
            <a:avLst/>
          </a:prstGeom>
        </p:spPr>
        <p:txBody>
          <a:bodyPr vert="horz" wrap="square" lIns="0" tIns="46990" rIns="0" bIns="0" rtlCol="0">
            <a:spAutoFit/>
          </a:bodyPr>
          <a:lstStyle/>
          <a:p>
            <a:pPr marL="12700">
              <a:lnSpc>
                <a:spcPct val="100000"/>
              </a:lnSpc>
              <a:spcBef>
                <a:spcPts val="370"/>
              </a:spcBef>
              <a:tabLst>
                <a:tab pos="388620" algn="l"/>
              </a:tabLst>
            </a:pPr>
            <a:r>
              <a:rPr lang="nl-NL" sz="2450" b="1" spc="-10">
                <a:solidFill>
                  <a:srgbClr val="39373A"/>
                </a:solidFill>
                <a:latin typeface="Arial"/>
                <a:cs typeface="Arial"/>
              </a:rPr>
              <a:t>2. Aangepaste collectie</a:t>
            </a:r>
            <a:r>
              <a:rPr sz="2450" b="1" spc="-10">
                <a:solidFill>
                  <a:srgbClr val="39373A"/>
                </a:solidFill>
                <a:latin typeface="Arial"/>
                <a:cs typeface="Arial"/>
              </a:rPr>
              <a:t>:</a:t>
            </a:r>
            <a:endParaRPr sz="2450">
              <a:latin typeface="Arial"/>
              <a:cs typeface="Arial"/>
            </a:endParaRPr>
          </a:p>
          <a:p>
            <a:pPr marL="12700" marR="578485">
              <a:lnSpc>
                <a:spcPct val="109400"/>
              </a:lnSpc>
            </a:pPr>
            <a:r>
              <a:rPr lang="nl-NL" sz="2450">
                <a:solidFill>
                  <a:srgbClr val="39373A"/>
                </a:solidFill>
                <a:latin typeface="Arial"/>
                <a:cs typeface="Arial"/>
              </a:rPr>
              <a:t>Houd rekening met de specifieke behoefte van de leerlingen bij het inrichten van de leesruimte, zoals:</a:t>
            </a:r>
          </a:p>
          <a:p>
            <a:pPr marL="355600" marR="578485" indent="-342900">
              <a:lnSpc>
                <a:spcPct val="109400"/>
              </a:lnSpc>
              <a:buFont typeface="Arial" panose="020B0604020202020204" pitchFamily="34" charset="0"/>
              <a:buChar char="•"/>
            </a:pPr>
            <a:r>
              <a:rPr lang="nl-NL" sz="2450">
                <a:solidFill>
                  <a:srgbClr val="39373A"/>
                </a:solidFill>
                <a:latin typeface="Arial"/>
                <a:cs typeface="Arial"/>
              </a:rPr>
              <a:t>Lage kasten voor gemakkelijke toegang</a:t>
            </a:r>
          </a:p>
          <a:p>
            <a:pPr marL="355600" marR="578485" indent="-342900">
              <a:lnSpc>
                <a:spcPct val="109400"/>
              </a:lnSpc>
              <a:buFont typeface="Arial" panose="020B0604020202020204" pitchFamily="34" charset="0"/>
              <a:buChar char="•"/>
            </a:pPr>
            <a:r>
              <a:rPr lang="nl-NL" sz="2450">
                <a:solidFill>
                  <a:srgbClr val="39373A"/>
                </a:solidFill>
                <a:latin typeface="Arial"/>
                <a:cs typeface="Arial"/>
              </a:rPr>
              <a:t>Voldoende browsebakken, zodat kinderen zelfstandig kunnen zoeken.</a:t>
            </a:r>
          </a:p>
          <a:p>
            <a:pPr marL="355600" marR="578485" indent="-342900">
              <a:lnSpc>
                <a:spcPct val="109400"/>
              </a:lnSpc>
              <a:buFont typeface="Arial" panose="020B0604020202020204" pitchFamily="34" charset="0"/>
              <a:buChar char="•"/>
            </a:pPr>
            <a:r>
              <a:rPr lang="nl-NL" sz="2450" err="1">
                <a:solidFill>
                  <a:srgbClr val="39373A"/>
                </a:solidFill>
                <a:latin typeface="Arial"/>
                <a:cs typeface="Arial"/>
              </a:rPr>
              <a:t>Kindveilige</a:t>
            </a:r>
            <a:r>
              <a:rPr lang="nl-NL" sz="2450">
                <a:solidFill>
                  <a:srgbClr val="39373A"/>
                </a:solidFill>
                <a:latin typeface="Arial"/>
                <a:cs typeface="Arial"/>
              </a:rPr>
              <a:t> remmen op de kasten om de veiligheid te waarborgen. </a:t>
            </a:r>
          </a:p>
        </p:txBody>
      </p:sp>
    </p:spTree>
    <p:extLst>
      <p:ext uri="{BB962C8B-B14F-4D97-AF65-F5344CB8AC3E}">
        <p14:creationId xmlns:p14="http://schemas.microsoft.com/office/powerpoint/2010/main" val="741253157"/>
      </p:ext>
    </p:extLst>
  </p:cSld>
  <p:clrMapOvr>
    <a:masterClrMapping/>
  </p:clrMapOvr>
  <p:transition spd="slow" advClick="0" advTm="10000">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6510" rIns="0" bIns="0" rtlCol="0">
            <a:spAutoFit/>
          </a:bodyPr>
          <a:lstStyle/>
          <a:p>
            <a:pPr marL="12700">
              <a:lnSpc>
                <a:spcPct val="100000"/>
              </a:lnSpc>
              <a:spcBef>
                <a:spcPts val="130"/>
              </a:spcBef>
            </a:pPr>
            <a:r>
              <a:rPr spc="170">
                <a:latin typeface="TheMix C5s" panose="020B0502050302020203" pitchFamily="34" charset="77"/>
              </a:rPr>
              <a:t>1:</a:t>
            </a:r>
            <a:r>
              <a:rPr spc="-160">
                <a:latin typeface="TheMix C5s" panose="020B0502050302020203" pitchFamily="34" charset="77"/>
              </a:rPr>
              <a:t> </a:t>
            </a:r>
            <a:r>
              <a:rPr spc="204">
                <a:latin typeface="TheMix C5s" panose="020B0502050302020203" pitchFamily="34" charset="77"/>
              </a:rPr>
              <a:t>Wat</a:t>
            </a:r>
            <a:r>
              <a:rPr lang="nl-NL" spc="-30">
                <a:latin typeface="TheMix C5s" panose="020B0502050302020203" pitchFamily="34" charset="77"/>
              </a:rPr>
              <a:t> is het SBO</a:t>
            </a:r>
            <a:r>
              <a:rPr spc="204">
                <a:latin typeface="TheMix C5s" panose="020B0502050302020203" pitchFamily="34" charset="77"/>
              </a:rPr>
              <a:t>?</a:t>
            </a:r>
          </a:p>
        </p:txBody>
      </p:sp>
      <p:sp>
        <p:nvSpPr>
          <p:cNvPr id="3" name="object 3"/>
          <p:cNvSpPr txBox="1"/>
          <p:nvPr/>
        </p:nvSpPr>
        <p:spPr>
          <a:xfrm>
            <a:off x="824970" y="2408165"/>
            <a:ext cx="5490845" cy="2884170"/>
          </a:xfrm>
          <a:prstGeom prst="rect">
            <a:avLst/>
          </a:prstGeom>
        </p:spPr>
        <p:txBody>
          <a:bodyPr vert="horz" wrap="square" lIns="0" tIns="46990" rIns="0" bIns="0" rtlCol="0">
            <a:spAutoFit/>
          </a:bodyPr>
          <a:lstStyle/>
          <a:p>
            <a:pPr marL="12700">
              <a:lnSpc>
                <a:spcPct val="100000"/>
              </a:lnSpc>
              <a:spcBef>
                <a:spcPts val="370"/>
              </a:spcBef>
            </a:pPr>
            <a:r>
              <a:rPr sz="2450" b="1" spc="-10" dirty="0" err="1">
                <a:solidFill>
                  <a:srgbClr val="39373A"/>
                </a:solidFill>
                <a:latin typeface="Arial"/>
                <a:cs typeface="Arial"/>
              </a:rPr>
              <a:t>Doelgroep</a:t>
            </a:r>
            <a:endParaRPr sz="2450" dirty="0">
              <a:latin typeface="Arial"/>
              <a:cs typeface="Arial"/>
            </a:endParaRPr>
          </a:p>
          <a:p>
            <a:pPr marL="12700" marR="5080">
              <a:lnSpc>
                <a:spcPct val="109400"/>
              </a:lnSpc>
            </a:pPr>
            <a:r>
              <a:rPr sz="2450" dirty="0" err="1">
                <a:solidFill>
                  <a:srgbClr val="39373A"/>
                </a:solidFill>
                <a:latin typeface="Arial"/>
                <a:cs typeface="Arial"/>
              </a:rPr>
              <a:t>Leerlingen</a:t>
            </a:r>
            <a:r>
              <a:rPr sz="2450" spc="-5" dirty="0">
                <a:solidFill>
                  <a:srgbClr val="39373A"/>
                </a:solidFill>
                <a:latin typeface="Arial"/>
                <a:cs typeface="Arial"/>
              </a:rPr>
              <a:t> </a:t>
            </a:r>
            <a:r>
              <a:rPr sz="2450" dirty="0">
                <a:solidFill>
                  <a:srgbClr val="39373A"/>
                </a:solidFill>
                <a:latin typeface="Arial"/>
                <a:cs typeface="Arial"/>
              </a:rPr>
              <a:t>die in het</a:t>
            </a:r>
            <a:r>
              <a:rPr sz="2450" spc="-5" dirty="0">
                <a:solidFill>
                  <a:srgbClr val="39373A"/>
                </a:solidFill>
                <a:latin typeface="Arial"/>
                <a:cs typeface="Arial"/>
              </a:rPr>
              <a:t> </a:t>
            </a:r>
            <a:r>
              <a:rPr sz="2450" spc="-10" dirty="0" err="1">
                <a:solidFill>
                  <a:srgbClr val="39373A"/>
                </a:solidFill>
                <a:latin typeface="Arial"/>
                <a:cs typeface="Arial"/>
              </a:rPr>
              <a:t>reguliere</a:t>
            </a:r>
            <a:r>
              <a:rPr sz="2450" spc="610" dirty="0">
                <a:solidFill>
                  <a:srgbClr val="39373A"/>
                </a:solidFill>
                <a:latin typeface="Arial"/>
                <a:cs typeface="Arial"/>
              </a:rPr>
              <a:t> </a:t>
            </a:r>
            <a:r>
              <a:rPr sz="2450" dirty="0" err="1">
                <a:solidFill>
                  <a:srgbClr val="39373A"/>
                </a:solidFill>
                <a:latin typeface="Arial"/>
                <a:cs typeface="Arial"/>
              </a:rPr>
              <a:t>onderwijs</a:t>
            </a:r>
            <a:r>
              <a:rPr sz="2450" spc="-10" dirty="0">
                <a:solidFill>
                  <a:srgbClr val="39373A"/>
                </a:solidFill>
                <a:latin typeface="Arial"/>
                <a:cs typeface="Arial"/>
              </a:rPr>
              <a:t> </a:t>
            </a:r>
            <a:r>
              <a:rPr sz="2450" dirty="0" err="1">
                <a:solidFill>
                  <a:srgbClr val="39373A"/>
                </a:solidFill>
                <a:latin typeface="Arial"/>
                <a:cs typeface="Arial"/>
              </a:rPr>
              <a:t>niet</a:t>
            </a:r>
            <a:r>
              <a:rPr sz="2450" spc="-5" dirty="0">
                <a:solidFill>
                  <a:srgbClr val="39373A"/>
                </a:solidFill>
                <a:latin typeface="Arial"/>
                <a:cs typeface="Arial"/>
              </a:rPr>
              <a:t> </a:t>
            </a:r>
            <a:r>
              <a:rPr sz="2450" dirty="0" err="1">
                <a:solidFill>
                  <a:srgbClr val="39373A"/>
                </a:solidFill>
                <a:latin typeface="Arial"/>
                <a:cs typeface="Arial"/>
              </a:rPr>
              <a:t>optimaal</a:t>
            </a:r>
            <a:r>
              <a:rPr sz="2450" spc="-5" dirty="0">
                <a:solidFill>
                  <a:srgbClr val="39373A"/>
                </a:solidFill>
                <a:latin typeface="Arial"/>
                <a:cs typeface="Arial"/>
              </a:rPr>
              <a:t> </a:t>
            </a:r>
            <a:r>
              <a:rPr sz="2450" spc="-10" dirty="0" err="1">
                <a:solidFill>
                  <a:srgbClr val="39373A"/>
                </a:solidFill>
                <a:latin typeface="Arial"/>
                <a:cs typeface="Arial"/>
              </a:rPr>
              <a:t>ontwikkelen</a:t>
            </a:r>
            <a:r>
              <a:rPr sz="2450" spc="-10" dirty="0">
                <a:solidFill>
                  <a:srgbClr val="39373A"/>
                </a:solidFill>
                <a:latin typeface="Arial"/>
                <a:cs typeface="Arial"/>
              </a:rPr>
              <a:t>, </a:t>
            </a:r>
            <a:r>
              <a:rPr sz="2450" dirty="0">
                <a:solidFill>
                  <a:srgbClr val="39373A"/>
                </a:solidFill>
                <a:latin typeface="Arial"/>
                <a:cs typeface="Arial"/>
              </a:rPr>
              <a:t>met</a:t>
            </a:r>
            <a:r>
              <a:rPr sz="2450" spc="10" dirty="0">
                <a:solidFill>
                  <a:srgbClr val="39373A"/>
                </a:solidFill>
                <a:latin typeface="Arial"/>
                <a:cs typeface="Arial"/>
              </a:rPr>
              <a:t> </a:t>
            </a:r>
            <a:r>
              <a:rPr sz="2450" dirty="0" err="1">
                <a:solidFill>
                  <a:srgbClr val="39373A"/>
                </a:solidFill>
                <a:latin typeface="Arial"/>
                <a:cs typeface="Arial"/>
              </a:rPr>
              <a:t>lichte</a:t>
            </a:r>
            <a:r>
              <a:rPr sz="2450" spc="10" dirty="0">
                <a:solidFill>
                  <a:srgbClr val="39373A"/>
                </a:solidFill>
                <a:latin typeface="Arial"/>
                <a:cs typeface="Arial"/>
              </a:rPr>
              <a:t> </a:t>
            </a:r>
            <a:r>
              <a:rPr sz="2450" dirty="0" err="1">
                <a:solidFill>
                  <a:srgbClr val="39373A"/>
                </a:solidFill>
                <a:latin typeface="Arial"/>
                <a:cs typeface="Arial"/>
              </a:rPr>
              <a:t>problematiek</a:t>
            </a:r>
            <a:r>
              <a:rPr sz="2450" spc="5" dirty="0">
                <a:solidFill>
                  <a:srgbClr val="39373A"/>
                </a:solidFill>
                <a:latin typeface="Arial"/>
                <a:cs typeface="Arial"/>
              </a:rPr>
              <a:t> </a:t>
            </a:r>
            <a:r>
              <a:rPr sz="2450" dirty="0" err="1">
                <a:solidFill>
                  <a:srgbClr val="39373A"/>
                </a:solidFill>
                <a:latin typeface="Arial"/>
                <a:cs typeface="Arial"/>
              </a:rPr>
              <a:t>zoals</a:t>
            </a:r>
            <a:r>
              <a:rPr sz="2450" spc="-125" dirty="0">
                <a:solidFill>
                  <a:srgbClr val="39373A"/>
                </a:solidFill>
                <a:latin typeface="Arial"/>
                <a:cs typeface="Arial"/>
              </a:rPr>
              <a:t> </a:t>
            </a:r>
            <a:r>
              <a:rPr sz="2450" spc="-10" dirty="0">
                <a:solidFill>
                  <a:srgbClr val="39373A"/>
                </a:solidFill>
                <a:latin typeface="Arial"/>
                <a:cs typeface="Arial"/>
              </a:rPr>
              <a:t>ADHD, </a:t>
            </a:r>
            <a:r>
              <a:rPr sz="2450" dirty="0" err="1">
                <a:solidFill>
                  <a:srgbClr val="39373A"/>
                </a:solidFill>
                <a:latin typeface="Arial"/>
                <a:cs typeface="Arial"/>
              </a:rPr>
              <a:t>dyslexie</a:t>
            </a:r>
            <a:r>
              <a:rPr sz="2450" dirty="0">
                <a:solidFill>
                  <a:srgbClr val="39373A"/>
                </a:solidFill>
                <a:latin typeface="Arial"/>
                <a:cs typeface="Arial"/>
              </a:rPr>
              <a:t>,</a:t>
            </a:r>
            <a:r>
              <a:rPr sz="2450" spc="5" dirty="0">
                <a:solidFill>
                  <a:srgbClr val="39373A"/>
                </a:solidFill>
                <a:latin typeface="Arial"/>
                <a:cs typeface="Arial"/>
              </a:rPr>
              <a:t> </a:t>
            </a:r>
            <a:r>
              <a:rPr sz="2450" dirty="0" err="1">
                <a:solidFill>
                  <a:srgbClr val="39373A"/>
                </a:solidFill>
                <a:latin typeface="Arial"/>
                <a:cs typeface="Arial"/>
              </a:rPr>
              <a:t>dyscalculie</a:t>
            </a:r>
            <a:r>
              <a:rPr sz="2450" dirty="0">
                <a:solidFill>
                  <a:srgbClr val="39373A"/>
                </a:solidFill>
                <a:latin typeface="Arial"/>
                <a:cs typeface="Arial"/>
              </a:rPr>
              <a:t>, </a:t>
            </a:r>
            <a:r>
              <a:rPr sz="2450" dirty="0" err="1">
                <a:solidFill>
                  <a:srgbClr val="39373A"/>
                </a:solidFill>
                <a:latin typeface="Arial"/>
                <a:cs typeface="Arial"/>
              </a:rPr>
              <a:t>autisme</a:t>
            </a:r>
            <a:r>
              <a:rPr sz="2450" spc="5" dirty="0">
                <a:solidFill>
                  <a:srgbClr val="39373A"/>
                </a:solidFill>
                <a:latin typeface="Arial"/>
                <a:cs typeface="Arial"/>
              </a:rPr>
              <a:t> </a:t>
            </a:r>
            <a:r>
              <a:rPr sz="2450" dirty="0">
                <a:solidFill>
                  <a:srgbClr val="39373A"/>
                </a:solidFill>
                <a:latin typeface="Arial"/>
                <a:cs typeface="Arial"/>
              </a:rPr>
              <a:t>of </a:t>
            </a:r>
            <a:r>
              <a:rPr sz="2450" spc="-10" dirty="0" err="1">
                <a:solidFill>
                  <a:srgbClr val="39373A"/>
                </a:solidFill>
                <a:latin typeface="Arial"/>
                <a:cs typeface="Arial"/>
              </a:rPr>
              <a:t>moei</a:t>
            </a:r>
            <a:r>
              <a:rPr sz="2450" spc="-10" dirty="0">
                <a:solidFill>
                  <a:srgbClr val="39373A"/>
                </a:solidFill>
                <a:latin typeface="Arial"/>
                <a:cs typeface="Arial"/>
              </a:rPr>
              <a:t>- </a:t>
            </a:r>
            <a:r>
              <a:rPr sz="2450" dirty="0" err="1">
                <a:solidFill>
                  <a:srgbClr val="39373A"/>
                </a:solidFill>
                <a:latin typeface="Arial"/>
                <a:cs typeface="Arial"/>
              </a:rPr>
              <a:t>te</a:t>
            </a:r>
            <a:r>
              <a:rPr sz="2450" spc="40" dirty="0">
                <a:solidFill>
                  <a:srgbClr val="39373A"/>
                </a:solidFill>
                <a:latin typeface="Arial"/>
                <a:cs typeface="Arial"/>
              </a:rPr>
              <a:t> </a:t>
            </a:r>
            <a:r>
              <a:rPr sz="2450" dirty="0">
                <a:solidFill>
                  <a:srgbClr val="39373A"/>
                </a:solidFill>
                <a:latin typeface="Arial"/>
                <a:cs typeface="Arial"/>
              </a:rPr>
              <a:t>met</a:t>
            </a:r>
            <a:r>
              <a:rPr sz="2450" spc="35" dirty="0">
                <a:solidFill>
                  <a:srgbClr val="39373A"/>
                </a:solidFill>
                <a:latin typeface="Arial"/>
                <a:cs typeface="Arial"/>
              </a:rPr>
              <a:t> </a:t>
            </a:r>
            <a:r>
              <a:rPr sz="2450" dirty="0" err="1">
                <a:solidFill>
                  <a:srgbClr val="39373A"/>
                </a:solidFill>
                <a:latin typeface="Arial"/>
                <a:cs typeface="Arial"/>
              </a:rPr>
              <a:t>leren</a:t>
            </a:r>
            <a:r>
              <a:rPr sz="2450" dirty="0">
                <a:solidFill>
                  <a:srgbClr val="39373A"/>
                </a:solidFill>
                <a:latin typeface="Arial"/>
                <a:cs typeface="Arial"/>
              </a:rPr>
              <a:t>.</a:t>
            </a:r>
            <a:r>
              <a:rPr sz="2450" spc="35" dirty="0">
                <a:solidFill>
                  <a:srgbClr val="39373A"/>
                </a:solidFill>
                <a:latin typeface="Arial"/>
                <a:cs typeface="Arial"/>
              </a:rPr>
              <a:t> </a:t>
            </a:r>
            <a:r>
              <a:rPr sz="2450" dirty="0">
                <a:solidFill>
                  <a:srgbClr val="39373A"/>
                </a:solidFill>
                <a:latin typeface="Arial"/>
                <a:cs typeface="Arial"/>
              </a:rPr>
              <a:t>Ook</a:t>
            </a:r>
            <a:r>
              <a:rPr sz="2450" spc="40" dirty="0">
                <a:solidFill>
                  <a:srgbClr val="39373A"/>
                </a:solidFill>
                <a:latin typeface="Arial"/>
                <a:cs typeface="Arial"/>
              </a:rPr>
              <a:t> </a:t>
            </a:r>
            <a:r>
              <a:rPr sz="2450" dirty="0" err="1">
                <a:solidFill>
                  <a:srgbClr val="39373A"/>
                </a:solidFill>
                <a:latin typeface="Arial"/>
                <a:cs typeface="Arial"/>
              </a:rPr>
              <a:t>nieuwkomers</a:t>
            </a:r>
            <a:r>
              <a:rPr sz="2450" spc="35" dirty="0">
                <a:solidFill>
                  <a:srgbClr val="39373A"/>
                </a:solidFill>
                <a:latin typeface="Arial"/>
                <a:cs typeface="Arial"/>
              </a:rPr>
              <a:t> </a:t>
            </a:r>
            <a:r>
              <a:rPr sz="2450" spc="-10" dirty="0" err="1">
                <a:solidFill>
                  <a:srgbClr val="39373A"/>
                </a:solidFill>
                <a:latin typeface="Arial"/>
                <a:cs typeface="Arial"/>
              </a:rPr>
              <a:t>kunnen</a:t>
            </a:r>
            <a:r>
              <a:rPr sz="2450" spc="-10" dirty="0">
                <a:solidFill>
                  <a:srgbClr val="39373A"/>
                </a:solidFill>
                <a:latin typeface="Arial"/>
                <a:cs typeface="Arial"/>
              </a:rPr>
              <a:t> </a:t>
            </a:r>
            <a:r>
              <a:rPr sz="2450" dirty="0">
                <a:solidFill>
                  <a:srgbClr val="39373A"/>
                </a:solidFill>
                <a:latin typeface="Arial"/>
                <a:cs typeface="Arial"/>
              </a:rPr>
              <a:t>tot</a:t>
            </a:r>
            <a:r>
              <a:rPr sz="2450" spc="15" dirty="0">
                <a:solidFill>
                  <a:srgbClr val="39373A"/>
                </a:solidFill>
                <a:latin typeface="Arial"/>
                <a:cs typeface="Arial"/>
              </a:rPr>
              <a:t> </a:t>
            </a:r>
            <a:r>
              <a:rPr sz="2450" dirty="0" err="1">
                <a:solidFill>
                  <a:srgbClr val="39373A"/>
                </a:solidFill>
                <a:latin typeface="Arial"/>
                <a:cs typeface="Arial"/>
              </a:rPr>
              <a:t>deze</a:t>
            </a:r>
            <a:r>
              <a:rPr sz="2450" spc="20" dirty="0">
                <a:solidFill>
                  <a:srgbClr val="39373A"/>
                </a:solidFill>
                <a:latin typeface="Arial"/>
                <a:cs typeface="Arial"/>
              </a:rPr>
              <a:t> </a:t>
            </a:r>
            <a:r>
              <a:rPr sz="2450" dirty="0" err="1">
                <a:solidFill>
                  <a:srgbClr val="39373A"/>
                </a:solidFill>
                <a:latin typeface="Arial"/>
                <a:cs typeface="Arial"/>
              </a:rPr>
              <a:t>groep</a:t>
            </a:r>
            <a:r>
              <a:rPr sz="2450" spc="25" dirty="0">
                <a:solidFill>
                  <a:srgbClr val="39373A"/>
                </a:solidFill>
                <a:latin typeface="Arial"/>
                <a:cs typeface="Arial"/>
              </a:rPr>
              <a:t> </a:t>
            </a:r>
            <a:r>
              <a:rPr sz="2450" spc="-10" dirty="0" err="1">
                <a:solidFill>
                  <a:srgbClr val="39373A"/>
                </a:solidFill>
                <a:latin typeface="Arial"/>
                <a:cs typeface="Arial"/>
              </a:rPr>
              <a:t>behoren</a:t>
            </a:r>
            <a:r>
              <a:rPr sz="2450" spc="-10" dirty="0">
                <a:solidFill>
                  <a:srgbClr val="39373A"/>
                </a:solidFill>
                <a:latin typeface="Arial"/>
                <a:cs typeface="Arial"/>
              </a:rPr>
              <a:t>.</a:t>
            </a:r>
            <a:endParaRPr sz="2450" dirty="0">
              <a:latin typeface="Arial"/>
              <a:cs typeface="Arial"/>
            </a:endParaRPr>
          </a:p>
        </p:txBody>
      </p:sp>
      <p:sp>
        <p:nvSpPr>
          <p:cNvPr id="4" name="object 4"/>
          <p:cNvSpPr txBox="1"/>
          <p:nvPr/>
        </p:nvSpPr>
        <p:spPr>
          <a:xfrm>
            <a:off x="824970" y="5890652"/>
            <a:ext cx="5438140" cy="3292475"/>
          </a:xfrm>
          <a:prstGeom prst="rect">
            <a:avLst/>
          </a:prstGeom>
        </p:spPr>
        <p:txBody>
          <a:bodyPr vert="horz" wrap="square" lIns="0" tIns="46990" rIns="0" bIns="0" rtlCol="0">
            <a:spAutoFit/>
          </a:bodyPr>
          <a:lstStyle/>
          <a:p>
            <a:pPr marL="12700">
              <a:lnSpc>
                <a:spcPct val="100000"/>
              </a:lnSpc>
              <a:spcBef>
                <a:spcPts val="370"/>
              </a:spcBef>
            </a:pPr>
            <a:r>
              <a:rPr sz="2450" b="1" spc="-10" dirty="0" err="1">
                <a:solidFill>
                  <a:srgbClr val="39373A"/>
                </a:solidFill>
                <a:latin typeface="Arial"/>
                <a:cs typeface="Arial"/>
              </a:rPr>
              <a:t>Wetgeving</a:t>
            </a:r>
            <a:endParaRPr sz="2450" dirty="0">
              <a:latin typeface="Arial"/>
              <a:cs typeface="Arial"/>
            </a:endParaRPr>
          </a:p>
          <a:p>
            <a:pPr marL="12700" marR="5080">
              <a:lnSpc>
                <a:spcPct val="109400"/>
              </a:lnSpc>
            </a:pPr>
            <a:r>
              <a:rPr sz="2450" dirty="0">
                <a:solidFill>
                  <a:srgbClr val="39373A"/>
                </a:solidFill>
                <a:latin typeface="Arial"/>
                <a:cs typeface="Arial"/>
              </a:rPr>
              <a:t>Het</a:t>
            </a:r>
            <a:r>
              <a:rPr sz="2450" spc="5" dirty="0">
                <a:solidFill>
                  <a:srgbClr val="39373A"/>
                </a:solidFill>
                <a:latin typeface="Arial"/>
                <a:cs typeface="Arial"/>
              </a:rPr>
              <a:t> </a:t>
            </a:r>
            <a:r>
              <a:rPr sz="2450" dirty="0" err="1">
                <a:solidFill>
                  <a:srgbClr val="39373A"/>
                </a:solidFill>
                <a:latin typeface="Arial"/>
                <a:cs typeface="Arial"/>
              </a:rPr>
              <a:t>speciaal</a:t>
            </a:r>
            <a:r>
              <a:rPr sz="2450" spc="10" dirty="0">
                <a:solidFill>
                  <a:srgbClr val="39373A"/>
                </a:solidFill>
                <a:latin typeface="Arial"/>
                <a:cs typeface="Arial"/>
              </a:rPr>
              <a:t> </a:t>
            </a:r>
            <a:r>
              <a:rPr sz="2450" dirty="0" err="1">
                <a:solidFill>
                  <a:srgbClr val="39373A"/>
                </a:solidFill>
                <a:latin typeface="Arial"/>
                <a:cs typeface="Arial"/>
              </a:rPr>
              <a:t>basisonderwijs</a:t>
            </a:r>
            <a:r>
              <a:rPr sz="2450" spc="15" dirty="0">
                <a:solidFill>
                  <a:srgbClr val="39373A"/>
                </a:solidFill>
                <a:latin typeface="Arial"/>
                <a:cs typeface="Arial"/>
              </a:rPr>
              <a:t> </a:t>
            </a:r>
            <a:r>
              <a:rPr sz="2450" dirty="0">
                <a:solidFill>
                  <a:srgbClr val="39373A"/>
                </a:solidFill>
                <a:latin typeface="Arial"/>
                <a:cs typeface="Arial"/>
              </a:rPr>
              <a:t>(SBO)</a:t>
            </a:r>
            <a:r>
              <a:rPr sz="2450" spc="15" dirty="0">
                <a:solidFill>
                  <a:srgbClr val="39373A"/>
                </a:solidFill>
                <a:latin typeface="Arial"/>
                <a:cs typeface="Arial"/>
              </a:rPr>
              <a:t> </a:t>
            </a:r>
            <a:r>
              <a:rPr sz="2450" spc="-20" dirty="0" err="1">
                <a:solidFill>
                  <a:srgbClr val="39373A"/>
                </a:solidFill>
                <a:latin typeface="Arial"/>
                <a:cs typeface="Arial"/>
              </a:rPr>
              <a:t>valt</a:t>
            </a:r>
            <a:r>
              <a:rPr sz="2450" spc="-20" dirty="0">
                <a:solidFill>
                  <a:srgbClr val="39373A"/>
                </a:solidFill>
                <a:latin typeface="Arial"/>
                <a:cs typeface="Arial"/>
              </a:rPr>
              <a:t> </a:t>
            </a:r>
            <a:r>
              <a:rPr sz="2450" dirty="0" err="1">
                <a:solidFill>
                  <a:srgbClr val="39373A"/>
                </a:solidFill>
                <a:latin typeface="Arial"/>
                <a:cs typeface="Arial"/>
              </a:rPr>
              <a:t>onder</a:t>
            </a:r>
            <a:r>
              <a:rPr sz="2450" spc="15" dirty="0">
                <a:solidFill>
                  <a:srgbClr val="39373A"/>
                </a:solidFill>
                <a:latin typeface="Arial"/>
                <a:cs typeface="Arial"/>
              </a:rPr>
              <a:t> </a:t>
            </a:r>
            <a:r>
              <a:rPr sz="2450" dirty="0">
                <a:solidFill>
                  <a:srgbClr val="39373A"/>
                </a:solidFill>
                <a:latin typeface="Arial"/>
                <a:cs typeface="Arial"/>
              </a:rPr>
              <a:t>de</a:t>
            </a:r>
            <a:r>
              <a:rPr sz="2450" spc="15" dirty="0">
                <a:solidFill>
                  <a:srgbClr val="39373A"/>
                </a:solidFill>
                <a:latin typeface="Arial"/>
                <a:cs typeface="Arial"/>
              </a:rPr>
              <a:t> </a:t>
            </a:r>
            <a:r>
              <a:rPr sz="2450" dirty="0">
                <a:solidFill>
                  <a:srgbClr val="39373A"/>
                </a:solidFill>
                <a:latin typeface="Arial"/>
                <a:cs typeface="Arial"/>
              </a:rPr>
              <a:t>Wet</a:t>
            </a:r>
            <a:r>
              <a:rPr sz="2450" spc="15" dirty="0">
                <a:solidFill>
                  <a:srgbClr val="39373A"/>
                </a:solidFill>
                <a:latin typeface="Arial"/>
                <a:cs typeface="Arial"/>
              </a:rPr>
              <a:t> </a:t>
            </a:r>
            <a:r>
              <a:rPr sz="2450" dirty="0">
                <a:solidFill>
                  <a:srgbClr val="39373A"/>
                </a:solidFill>
                <a:latin typeface="Arial"/>
                <a:cs typeface="Arial"/>
              </a:rPr>
              <a:t>op</a:t>
            </a:r>
            <a:r>
              <a:rPr sz="2450" spc="15" dirty="0">
                <a:solidFill>
                  <a:srgbClr val="39373A"/>
                </a:solidFill>
                <a:latin typeface="Arial"/>
                <a:cs typeface="Arial"/>
              </a:rPr>
              <a:t> </a:t>
            </a:r>
            <a:r>
              <a:rPr sz="2450" dirty="0">
                <a:solidFill>
                  <a:srgbClr val="39373A"/>
                </a:solidFill>
                <a:latin typeface="Arial"/>
                <a:cs typeface="Arial"/>
              </a:rPr>
              <a:t>het</a:t>
            </a:r>
            <a:r>
              <a:rPr sz="2450" spc="15" dirty="0">
                <a:solidFill>
                  <a:srgbClr val="39373A"/>
                </a:solidFill>
                <a:latin typeface="Arial"/>
                <a:cs typeface="Arial"/>
              </a:rPr>
              <a:t> </a:t>
            </a:r>
            <a:r>
              <a:rPr sz="2450" dirty="0" err="1">
                <a:solidFill>
                  <a:srgbClr val="39373A"/>
                </a:solidFill>
                <a:latin typeface="Arial"/>
                <a:cs typeface="Arial"/>
              </a:rPr>
              <a:t>primair</a:t>
            </a:r>
            <a:r>
              <a:rPr sz="2450" spc="15" dirty="0">
                <a:solidFill>
                  <a:srgbClr val="39373A"/>
                </a:solidFill>
                <a:latin typeface="Arial"/>
                <a:cs typeface="Arial"/>
              </a:rPr>
              <a:t> </a:t>
            </a:r>
            <a:r>
              <a:rPr sz="2450" spc="-10" dirty="0" err="1">
                <a:solidFill>
                  <a:srgbClr val="39373A"/>
                </a:solidFill>
                <a:latin typeface="Arial"/>
                <a:cs typeface="Arial"/>
              </a:rPr>
              <a:t>onderwijs</a:t>
            </a:r>
            <a:r>
              <a:rPr sz="2450" spc="-10" dirty="0">
                <a:solidFill>
                  <a:srgbClr val="39373A"/>
                </a:solidFill>
                <a:latin typeface="Arial"/>
                <a:cs typeface="Arial"/>
              </a:rPr>
              <a:t>. </a:t>
            </a:r>
            <a:r>
              <a:rPr sz="2450" dirty="0" err="1">
                <a:solidFill>
                  <a:srgbClr val="39373A"/>
                </a:solidFill>
                <a:latin typeface="Arial"/>
                <a:cs typeface="Arial"/>
              </a:rPr>
              <a:t>Leerlingen</a:t>
            </a:r>
            <a:r>
              <a:rPr sz="2450" spc="-5" dirty="0">
                <a:solidFill>
                  <a:srgbClr val="39373A"/>
                </a:solidFill>
                <a:latin typeface="Arial"/>
                <a:cs typeface="Arial"/>
              </a:rPr>
              <a:t> </a:t>
            </a:r>
            <a:r>
              <a:rPr sz="2450" dirty="0" err="1">
                <a:solidFill>
                  <a:srgbClr val="39373A"/>
                </a:solidFill>
                <a:latin typeface="Arial"/>
                <a:cs typeface="Arial"/>
              </a:rPr>
              <a:t>krijgen</a:t>
            </a:r>
            <a:r>
              <a:rPr sz="2450" spc="-5" dirty="0">
                <a:solidFill>
                  <a:srgbClr val="39373A"/>
                </a:solidFill>
                <a:latin typeface="Arial"/>
                <a:cs typeface="Arial"/>
              </a:rPr>
              <a:t> </a:t>
            </a:r>
            <a:r>
              <a:rPr sz="2450" dirty="0" err="1">
                <a:solidFill>
                  <a:srgbClr val="39373A"/>
                </a:solidFill>
                <a:latin typeface="Arial"/>
                <a:cs typeface="Arial"/>
              </a:rPr>
              <a:t>dezelfde</a:t>
            </a:r>
            <a:r>
              <a:rPr sz="2450" spc="-5" dirty="0">
                <a:solidFill>
                  <a:srgbClr val="39373A"/>
                </a:solidFill>
                <a:latin typeface="Arial"/>
                <a:cs typeface="Arial"/>
              </a:rPr>
              <a:t> </a:t>
            </a:r>
            <a:r>
              <a:rPr sz="2450" dirty="0" err="1">
                <a:solidFill>
                  <a:srgbClr val="39373A"/>
                </a:solidFill>
                <a:latin typeface="Arial"/>
                <a:cs typeface="Arial"/>
              </a:rPr>
              <a:t>lesstof</a:t>
            </a:r>
            <a:r>
              <a:rPr sz="2450" spc="-5" dirty="0">
                <a:solidFill>
                  <a:srgbClr val="39373A"/>
                </a:solidFill>
                <a:latin typeface="Arial"/>
                <a:cs typeface="Arial"/>
              </a:rPr>
              <a:t> </a:t>
            </a:r>
            <a:r>
              <a:rPr sz="2450" spc="-25" dirty="0" err="1">
                <a:solidFill>
                  <a:srgbClr val="39373A"/>
                </a:solidFill>
                <a:latin typeface="Arial"/>
                <a:cs typeface="Arial"/>
              </a:rPr>
              <a:t>als</a:t>
            </a:r>
            <a:r>
              <a:rPr sz="2450" spc="-25" dirty="0">
                <a:solidFill>
                  <a:srgbClr val="39373A"/>
                </a:solidFill>
                <a:latin typeface="Arial"/>
                <a:cs typeface="Arial"/>
              </a:rPr>
              <a:t> </a:t>
            </a:r>
            <a:r>
              <a:rPr sz="2450" dirty="0">
                <a:solidFill>
                  <a:srgbClr val="39373A"/>
                </a:solidFill>
                <a:latin typeface="Arial"/>
                <a:cs typeface="Arial"/>
              </a:rPr>
              <a:t>in</a:t>
            </a:r>
            <a:r>
              <a:rPr sz="2450" spc="-10" dirty="0">
                <a:solidFill>
                  <a:srgbClr val="39373A"/>
                </a:solidFill>
                <a:latin typeface="Arial"/>
                <a:cs typeface="Arial"/>
              </a:rPr>
              <a:t> </a:t>
            </a:r>
            <a:r>
              <a:rPr sz="2450" dirty="0">
                <a:solidFill>
                  <a:srgbClr val="39373A"/>
                </a:solidFill>
                <a:latin typeface="Arial"/>
                <a:cs typeface="Arial"/>
              </a:rPr>
              <a:t>het</a:t>
            </a:r>
            <a:r>
              <a:rPr sz="2450" spc="5" dirty="0">
                <a:solidFill>
                  <a:srgbClr val="39373A"/>
                </a:solidFill>
                <a:latin typeface="Arial"/>
                <a:cs typeface="Arial"/>
              </a:rPr>
              <a:t> </a:t>
            </a:r>
            <a:r>
              <a:rPr sz="2450" dirty="0" err="1">
                <a:solidFill>
                  <a:srgbClr val="39373A"/>
                </a:solidFill>
                <a:latin typeface="Arial"/>
                <a:cs typeface="Arial"/>
              </a:rPr>
              <a:t>reguliere</a:t>
            </a:r>
            <a:r>
              <a:rPr sz="2450" dirty="0">
                <a:solidFill>
                  <a:srgbClr val="39373A"/>
                </a:solidFill>
                <a:latin typeface="Arial"/>
                <a:cs typeface="Arial"/>
              </a:rPr>
              <a:t> </a:t>
            </a:r>
            <a:r>
              <a:rPr sz="2450" dirty="0" err="1">
                <a:solidFill>
                  <a:srgbClr val="39373A"/>
                </a:solidFill>
                <a:latin typeface="Arial"/>
                <a:cs typeface="Arial"/>
              </a:rPr>
              <a:t>onderwijs</a:t>
            </a:r>
            <a:r>
              <a:rPr sz="2450" dirty="0">
                <a:solidFill>
                  <a:srgbClr val="39373A"/>
                </a:solidFill>
                <a:latin typeface="Arial"/>
                <a:cs typeface="Arial"/>
              </a:rPr>
              <a:t>,</a:t>
            </a:r>
            <a:r>
              <a:rPr sz="2450" spc="5" dirty="0">
                <a:solidFill>
                  <a:srgbClr val="39373A"/>
                </a:solidFill>
                <a:latin typeface="Arial"/>
                <a:cs typeface="Arial"/>
              </a:rPr>
              <a:t> </a:t>
            </a:r>
            <a:r>
              <a:rPr sz="2450" spc="-20" dirty="0">
                <a:solidFill>
                  <a:srgbClr val="39373A"/>
                </a:solidFill>
                <a:latin typeface="Arial"/>
                <a:cs typeface="Arial"/>
              </a:rPr>
              <a:t>maar </a:t>
            </a:r>
            <a:r>
              <a:rPr sz="2450" dirty="0" err="1">
                <a:solidFill>
                  <a:srgbClr val="39373A"/>
                </a:solidFill>
                <a:latin typeface="Arial"/>
                <a:cs typeface="Arial"/>
              </a:rPr>
              <a:t>hebben</a:t>
            </a:r>
            <a:r>
              <a:rPr sz="2450" spc="-5" dirty="0">
                <a:solidFill>
                  <a:srgbClr val="39373A"/>
                </a:solidFill>
                <a:latin typeface="Arial"/>
                <a:cs typeface="Arial"/>
              </a:rPr>
              <a:t> </a:t>
            </a:r>
            <a:r>
              <a:rPr sz="2450" dirty="0" err="1">
                <a:solidFill>
                  <a:srgbClr val="39373A"/>
                </a:solidFill>
                <a:latin typeface="Arial"/>
                <a:cs typeface="Arial"/>
              </a:rPr>
              <a:t>langer</a:t>
            </a:r>
            <a:r>
              <a:rPr sz="2450" spc="10" dirty="0">
                <a:solidFill>
                  <a:srgbClr val="39373A"/>
                </a:solidFill>
                <a:latin typeface="Arial"/>
                <a:cs typeface="Arial"/>
              </a:rPr>
              <a:t> </a:t>
            </a:r>
            <a:r>
              <a:rPr sz="2450" dirty="0">
                <a:solidFill>
                  <a:srgbClr val="39373A"/>
                </a:solidFill>
                <a:latin typeface="Arial"/>
                <a:cs typeface="Arial"/>
              </a:rPr>
              <a:t>de</a:t>
            </a:r>
            <a:r>
              <a:rPr sz="2450" spc="5" dirty="0">
                <a:solidFill>
                  <a:srgbClr val="39373A"/>
                </a:solidFill>
                <a:latin typeface="Arial"/>
                <a:cs typeface="Arial"/>
              </a:rPr>
              <a:t> </a:t>
            </a:r>
            <a:r>
              <a:rPr sz="2450" dirty="0" err="1">
                <a:solidFill>
                  <a:srgbClr val="39373A"/>
                </a:solidFill>
                <a:latin typeface="Arial"/>
                <a:cs typeface="Arial"/>
              </a:rPr>
              <a:t>tijd</a:t>
            </a:r>
            <a:r>
              <a:rPr sz="2450" spc="5" dirty="0">
                <a:solidFill>
                  <a:srgbClr val="39373A"/>
                </a:solidFill>
                <a:latin typeface="Arial"/>
                <a:cs typeface="Arial"/>
              </a:rPr>
              <a:t> </a:t>
            </a:r>
            <a:r>
              <a:rPr sz="2450" dirty="0">
                <a:solidFill>
                  <a:srgbClr val="39373A"/>
                </a:solidFill>
                <a:latin typeface="Arial"/>
                <a:cs typeface="Arial"/>
              </a:rPr>
              <a:t>om</a:t>
            </a:r>
            <a:r>
              <a:rPr sz="2450" spc="5" dirty="0">
                <a:solidFill>
                  <a:srgbClr val="39373A"/>
                </a:solidFill>
                <a:latin typeface="Arial"/>
                <a:cs typeface="Arial"/>
              </a:rPr>
              <a:t> </a:t>
            </a:r>
            <a:r>
              <a:rPr sz="2450" dirty="0" err="1">
                <a:solidFill>
                  <a:srgbClr val="39373A"/>
                </a:solidFill>
                <a:latin typeface="Arial"/>
                <a:cs typeface="Arial"/>
              </a:rPr>
              <a:t>dit</a:t>
            </a:r>
            <a:r>
              <a:rPr sz="2450" spc="10" dirty="0">
                <a:solidFill>
                  <a:srgbClr val="39373A"/>
                </a:solidFill>
                <a:latin typeface="Arial"/>
                <a:cs typeface="Arial"/>
              </a:rPr>
              <a:t> </a:t>
            </a:r>
            <a:r>
              <a:rPr sz="2450" dirty="0" err="1">
                <a:solidFill>
                  <a:srgbClr val="39373A"/>
                </a:solidFill>
                <a:latin typeface="Arial"/>
                <a:cs typeface="Arial"/>
              </a:rPr>
              <a:t>af</a:t>
            </a:r>
            <a:r>
              <a:rPr sz="2450" spc="5" dirty="0">
                <a:solidFill>
                  <a:srgbClr val="39373A"/>
                </a:solidFill>
                <a:latin typeface="Arial"/>
                <a:cs typeface="Arial"/>
              </a:rPr>
              <a:t> </a:t>
            </a:r>
            <a:r>
              <a:rPr sz="2450" spc="-25" dirty="0" err="1">
                <a:solidFill>
                  <a:srgbClr val="39373A"/>
                </a:solidFill>
                <a:latin typeface="Arial"/>
                <a:cs typeface="Arial"/>
              </a:rPr>
              <a:t>te</a:t>
            </a:r>
            <a:r>
              <a:rPr sz="2450" spc="-25" dirty="0">
                <a:solidFill>
                  <a:srgbClr val="39373A"/>
                </a:solidFill>
                <a:latin typeface="Arial"/>
                <a:cs typeface="Arial"/>
              </a:rPr>
              <a:t> </a:t>
            </a:r>
            <a:r>
              <a:rPr sz="2450" dirty="0" err="1">
                <a:solidFill>
                  <a:srgbClr val="39373A"/>
                </a:solidFill>
                <a:latin typeface="Arial"/>
                <a:cs typeface="Arial"/>
              </a:rPr>
              <a:t>ronden</a:t>
            </a:r>
            <a:r>
              <a:rPr sz="2450" spc="10" dirty="0">
                <a:solidFill>
                  <a:srgbClr val="39373A"/>
                </a:solidFill>
                <a:latin typeface="Arial"/>
                <a:cs typeface="Arial"/>
              </a:rPr>
              <a:t> </a:t>
            </a:r>
            <a:r>
              <a:rPr sz="2450" dirty="0">
                <a:solidFill>
                  <a:srgbClr val="39373A"/>
                </a:solidFill>
                <a:latin typeface="Arial"/>
                <a:cs typeface="Arial"/>
              </a:rPr>
              <a:t>(tot</a:t>
            </a:r>
            <a:r>
              <a:rPr sz="2450" spc="15" dirty="0">
                <a:solidFill>
                  <a:srgbClr val="39373A"/>
                </a:solidFill>
                <a:latin typeface="Arial"/>
                <a:cs typeface="Arial"/>
              </a:rPr>
              <a:t> </a:t>
            </a:r>
            <a:r>
              <a:rPr sz="2450" dirty="0" err="1">
                <a:solidFill>
                  <a:srgbClr val="39373A"/>
                </a:solidFill>
                <a:latin typeface="Arial"/>
                <a:cs typeface="Arial"/>
              </a:rPr>
              <a:t>een</a:t>
            </a:r>
            <a:r>
              <a:rPr sz="2450" spc="10" dirty="0">
                <a:solidFill>
                  <a:srgbClr val="39373A"/>
                </a:solidFill>
                <a:latin typeface="Arial"/>
                <a:cs typeface="Arial"/>
              </a:rPr>
              <a:t> </a:t>
            </a:r>
            <a:r>
              <a:rPr sz="2450" dirty="0" err="1">
                <a:solidFill>
                  <a:srgbClr val="39373A"/>
                </a:solidFill>
                <a:latin typeface="Arial"/>
                <a:cs typeface="Arial"/>
              </a:rPr>
              <a:t>leeftijd</a:t>
            </a:r>
            <a:r>
              <a:rPr sz="2450" spc="10" dirty="0">
                <a:solidFill>
                  <a:srgbClr val="39373A"/>
                </a:solidFill>
                <a:latin typeface="Arial"/>
                <a:cs typeface="Arial"/>
              </a:rPr>
              <a:t> </a:t>
            </a:r>
            <a:r>
              <a:rPr sz="2450" dirty="0">
                <a:solidFill>
                  <a:srgbClr val="39373A"/>
                </a:solidFill>
                <a:latin typeface="Arial"/>
                <a:cs typeface="Arial"/>
              </a:rPr>
              <a:t>van</a:t>
            </a:r>
            <a:r>
              <a:rPr sz="2450" spc="10" dirty="0">
                <a:solidFill>
                  <a:srgbClr val="39373A"/>
                </a:solidFill>
                <a:latin typeface="Arial"/>
                <a:cs typeface="Arial"/>
              </a:rPr>
              <a:t> </a:t>
            </a:r>
            <a:r>
              <a:rPr sz="2450" spc="-20" dirty="0">
                <a:solidFill>
                  <a:srgbClr val="39373A"/>
                </a:solidFill>
                <a:latin typeface="Arial"/>
                <a:cs typeface="Arial"/>
              </a:rPr>
              <a:t>max.</a:t>
            </a:r>
            <a:endParaRPr sz="2450" dirty="0">
              <a:latin typeface="Arial"/>
              <a:cs typeface="Arial"/>
            </a:endParaRPr>
          </a:p>
          <a:p>
            <a:pPr marL="12700">
              <a:lnSpc>
                <a:spcPct val="100000"/>
              </a:lnSpc>
              <a:spcBef>
                <a:spcPts val="275"/>
              </a:spcBef>
            </a:pPr>
            <a:r>
              <a:rPr sz="2450" dirty="0">
                <a:solidFill>
                  <a:srgbClr val="39373A"/>
                </a:solidFill>
                <a:latin typeface="Arial"/>
                <a:cs typeface="Arial"/>
              </a:rPr>
              <a:t>14 </a:t>
            </a:r>
            <a:r>
              <a:rPr sz="2450" spc="-10" dirty="0" err="1">
                <a:solidFill>
                  <a:srgbClr val="39373A"/>
                </a:solidFill>
                <a:latin typeface="Arial"/>
                <a:cs typeface="Arial"/>
              </a:rPr>
              <a:t>jaar</a:t>
            </a:r>
            <a:r>
              <a:rPr sz="2450" spc="-10" dirty="0">
                <a:solidFill>
                  <a:srgbClr val="39373A"/>
                </a:solidFill>
                <a:latin typeface="Arial"/>
                <a:cs typeface="Arial"/>
              </a:rPr>
              <a:t>).</a:t>
            </a:r>
            <a:endParaRPr sz="2450" dirty="0">
              <a:latin typeface="Arial"/>
              <a:cs typeface="Arial"/>
            </a:endParaRPr>
          </a:p>
        </p:txBody>
      </p:sp>
      <p:sp>
        <p:nvSpPr>
          <p:cNvPr id="5" name="object 5"/>
          <p:cNvSpPr txBox="1"/>
          <p:nvPr/>
        </p:nvSpPr>
        <p:spPr>
          <a:xfrm>
            <a:off x="7065618" y="2477901"/>
            <a:ext cx="5490210" cy="2067560"/>
          </a:xfrm>
          <a:prstGeom prst="rect">
            <a:avLst/>
          </a:prstGeom>
        </p:spPr>
        <p:txBody>
          <a:bodyPr vert="horz" wrap="square" lIns="0" tIns="46990" rIns="0" bIns="0" rtlCol="0">
            <a:spAutoFit/>
          </a:bodyPr>
          <a:lstStyle/>
          <a:p>
            <a:pPr marL="12700">
              <a:lnSpc>
                <a:spcPct val="100000"/>
              </a:lnSpc>
              <a:spcBef>
                <a:spcPts val="370"/>
              </a:spcBef>
            </a:pPr>
            <a:r>
              <a:rPr sz="2450" b="1">
                <a:solidFill>
                  <a:srgbClr val="39373A"/>
                </a:solidFill>
                <a:latin typeface="Arial"/>
                <a:cs typeface="Arial"/>
              </a:rPr>
              <a:t>Aantal</a:t>
            </a:r>
            <a:r>
              <a:rPr sz="2450" b="1" spc="45">
                <a:solidFill>
                  <a:srgbClr val="39373A"/>
                </a:solidFill>
                <a:latin typeface="Arial"/>
                <a:cs typeface="Arial"/>
              </a:rPr>
              <a:t> </a:t>
            </a:r>
            <a:r>
              <a:rPr sz="2450" b="1">
                <a:solidFill>
                  <a:srgbClr val="39373A"/>
                </a:solidFill>
                <a:latin typeface="Arial"/>
                <a:cs typeface="Arial"/>
              </a:rPr>
              <a:t>leerlingen</a:t>
            </a:r>
            <a:r>
              <a:rPr sz="2450" b="1" spc="40">
                <a:solidFill>
                  <a:srgbClr val="39373A"/>
                </a:solidFill>
                <a:latin typeface="Arial"/>
                <a:cs typeface="Arial"/>
              </a:rPr>
              <a:t> </a:t>
            </a:r>
            <a:r>
              <a:rPr sz="2450" b="1">
                <a:solidFill>
                  <a:srgbClr val="39373A"/>
                </a:solidFill>
                <a:latin typeface="Arial"/>
                <a:cs typeface="Arial"/>
              </a:rPr>
              <a:t>en</a:t>
            </a:r>
            <a:r>
              <a:rPr sz="2450" b="1" spc="45">
                <a:solidFill>
                  <a:srgbClr val="39373A"/>
                </a:solidFill>
                <a:latin typeface="Arial"/>
                <a:cs typeface="Arial"/>
              </a:rPr>
              <a:t> </a:t>
            </a:r>
            <a:r>
              <a:rPr sz="2450" b="1" spc="-10">
                <a:solidFill>
                  <a:srgbClr val="39373A"/>
                </a:solidFill>
                <a:latin typeface="Arial"/>
                <a:cs typeface="Arial"/>
              </a:rPr>
              <a:t>scholen:</a:t>
            </a:r>
            <a:endParaRPr sz="2450">
              <a:latin typeface="Arial"/>
              <a:cs typeface="Arial"/>
            </a:endParaRPr>
          </a:p>
          <a:p>
            <a:pPr marL="12700" marR="5080">
              <a:lnSpc>
                <a:spcPct val="109400"/>
              </a:lnSpc>
            </a:pPr>
            <a:r>
              <a:rPr sz="2450">
                <a:solidFill>
                  <a:srgbClr val="39373A"/>
                </a:solidFill>
                <a:latin typeface="Arial"/>
                <a:cs typeface="Arial"/>
              </a:rPr>
              <a:t>Er zijn</a:t>
            </a:r>
            <a:r>
              <a:rPr sz="2450" spc="5">
                <a:solidFill>
                  <a:srgbClr val="39373A"/>
                </a:solidFill>
                <a:latin typeface="Arial"/>
                <a:cs typeface="Arial"/>
              </a:rPr>
              <a:t> </a:t>
            </a:r>
            <a:r>
              <a:rPr sz="2450">
                <a:solidFill>
                  <a:srgbClr val="39373A"/>
                </a:solidFill>
                <a:latin typeface="Arial"/>
                <a:cs typeface="Arial"/>
              </a:rPr>
              <a:t>33.919</a:t>
            </a:r>
            <a:r>
              <a:rPr sz="2450" spc="10">
                <a:solidFill>
                  <a:srgbClr val="39373A"/>
                </a:solidFill>
                <a:latin typeface="Arial"/>
                <a:cs typeface="Arial"/>
              </a:rPr>
              <a:t> </a:t>
            </a:r>
            <a:r>
              <a:rPr sz="2450">
                <a:solidFill>
                  <a:srgbClr val="39373A"/>
                </a:solidFill>
                <a:latin typeface="Arial"/>
                <a:cs typeface="Arial"/>
              </a:rPr>
              <a:t>leerlingen</a:t>
            </a:r>
            <a:r>
              <a:rPr sz="2450" spc="10">
                <a:solidFill>
                  <a:srgbClr val="39373A"/>
                </a:solidFill>
                <a:latin typeface="Arial"/>
                <a:cs typeface="Arial"/>
              </a:rPr>
              <a:t> </a:t>
            </a:r>
            <a:r>
              <a:rPr sz="2450">
                <a:solidFill>
                  <a:srgbClr val="39373A"/>
                </a:solidFill>
                <a:latin typeface="Arial"/>
                <a:cs typeface="Arial"/>
              </a:rPr>
              <a:t>in</a:t>
            </a:r>
            <a:r>
              <a:rPr sz="2450" spc="5">
                <a:solidFill>
                  <a:srgbClr val="39373A"/>
                </a:solidFill>
                <a:latin typeface="Arial"/>
                <a:cs typeface="Arial"/>
              </a:rPr>
              <a:t> </a:t>
            </a:r>
            <a:r>
              <a:rPr sz="2450">
                <a:solidFill>
                  <a:srgbClr val="39373A"/>
                </a:solidFill>
                <a:latin typeface="Arial"/>
                <a:cs typeface="Arial"/>
              </a:rPr>
              <a:t>het</a:t>
            </a:r>
            <a:r>
              <a:rPr sz="2450" spc="10">
                <a:solidFill>
                  <a:srgbClr val="39373A"/>
                </a:solidFill>
                <a:latin typeface="Arial"/>
                <a:cs typeface="Arial"/>
              </a:rPr>
              <a:t> </a:t>
            </a:r>
            <a:r>
              <a:rPr sz="2450" spc="-10">
                <a:solidFill>
                  <a:srgbClr val="39373A"/>
                </a:solidFill>
                <a:latin typeface="Arial"/>
                <a:cs typeface="Arial"/>
              </a:rPr>
              <a:t>speciaal </a:t>
            </a:r>
            <a:r>
              <a:rPr sz="2450">
                <a:solidFill>
                  <a:srgbClr val="39373A"/>
                </a:solidFill>
                <a:latin typeface="Arial"/>
                <a:cs typeface="Arial"/>
              </a:rPr>
              <a:t>basisonderwijs,</a:t>
            </a:r>
            <a:r>
              <a:rPr sz="2450" spc="5">
                <a:solidFill>
                  <a:srgbClr val="39373A"/>
                </a:solidFill>
                <a:latin typeface="Arial"/>
                <a:cs typeface="Arial"/>
              </a:rPr>
              <a:t> </a:t>
            </a:r>
            <a:r>
              <a:rPr sz="2450">
                <a:solidFill>
                  <a:srgbClr val="39373A"/>
                </a:solidFill>
                <a:latin typeface="Arial"/>
                <a:cs typeface="Arial"/>
              </a:rPr>
              <a:t>oftewel</a:t>
            </a:r>
            <a:r>
              <a:rPr sz="2450" spc="5">
                <a:solidFill>
                  <a:srgbClr val="39373A"/>
                </a:solidFill>
                <a:latin typeface="Arial"/>
                <a:cs typeface="Arial"/>
              </a:rPr>
              <a:t> </a:t>
            </a:r>
            <a:r>
              <a:rPr sz="2450">
                <a:solidFill>
                  <a:srgbClr val="39373A"/>
                </a:solidFill>
                <a:latin typeface="Arial"/>
                <a:cs typeface="Arial"/>
              </a:rPr>
              <a:t>2,4%</a:t>
            </a:r>
            <a:r>
              <a:rPr sz="2450" spc="5">
                <a:solidFill>
                  <a:srgbClr val="39373A"/>
                </a:solidFill>
                <a:latin typeface="Arial"/>
                <a:cs typeface="Arial"/>
              </a:rPr>
              <a:t> </a:t>
            </a:r>
            <a:r>
              <a:rPr sz="2450">
                <a:solidFill>
                  <a:srgbClr val="39373A"/>
                </a:solidFill>
                <a:latin typeface="Arial"/>
                <a:cs typeface="Arial"/>
              </a:rPr>
              <a:t>van</a:t>
            </a:r>
            <a:r>
              <a:rPr sz="2450" spc="5">
                <a:solidFill>
                  <a:srgbClr val="39373A"/>
                </a:solidFill>
                <a:latin typeface="Arial"/>
                <a:cs typeface="Arial"/>
              </a:rPr>
              <a:t> </a:t>
            </a:r>
            <a:r>
              <a:rPr sz="2450" spc="-25">
                <a:solidFill>
                  <a:srgbClr val="39373A"/>
                </a:solidFill>
                <a:latin typeface="Arial"/>
                <a:cs typeface="Arial"/>
              </a:rPr>
              <a:t>het </a:t>
            </a:r>
            <a:r>
              <a:rPr sz="2450">
                <a:solidFill>
                  <a:srgbClr val="39373A"/>
                </a:solidFill>
                <a:latin typeface="Arial"/>
                <a:cs typeface="Arial"/>
              </a:rPr>
              <a:t>totale</a:t>
            </a:r>
            <a:r>
              <a:rPr sz="2450" spc="-5">
                <a:solidFill>
                  <a:srgbClr val="39373A"/>
                </a:solidFill>
                <a:latin typeface="Arial"/>
                <a:cs typeface="Arial"/>
              </a:rPr>
              <a:t> </a:t>
            </a:r>
            <a:r>
              <a:rPr sz="2450">
                <a:solidFill>
                  <a:srgbClr val="39373A"/>
                </a:solidFill>
                <a:latin typeface="Arial"/>
                <a:cs typeface="Arial"/>
              </a:rPr>
              <a:t>aantal</a:t>
            </a:r>
            <a:r>
              <a:rPr sz="2450" spc="-10">
                <a:solidFill>
                  <a:srgbClr val="39373A"/>
                </a:solidFill>
                <a:latin typeface="Arial"/>
                <a:cs typeface="Arial"/>
              </a:rPr>
              <a:t> </a:t>
            </a:r>
            <a:r>
              <a:rPr sz="2450">
                <a:solidFill>
                  <a:srgbClr val="39373A"/>
                </a:solidFill>
                <a:latin typeface="Arial"/>
                <a:cs typeface="Arial"/>
              </a:rPr>
              <a:t>leerlingen</a:t>
            </a:r>
            <a:r>
              <a:rPr sz="2450" spc="-5">
                <a:solidFill>
                  <a:srgbClr val="39373A"/>
                </a:solidFill>
                <a:latin typeface="Arial"/>
                <a:cs typeface="Arial"/>
              </a:rPr>
              <a:t> </a:t>
            </a:r>
            <a:r>
              <a:rPr sz="2450">
                <a:solidFill>
                  <a:srgbClr val="39373A"/>
                </a:solidFill>
                <a:latin typeface="Arial"/>
                <a:cs typeface="Arial"/>
              </a:rPr>
              <a:t>in</a:t>
            </a:r>
            <a:r>
              <a:rPr sz="2450" spc="-5">
                <a:solidFill>
                  <a:srgbClr val="39373A"/>
                </a:solidFill>
                <a:latin typeface="Arial"/>
                <a:cs typeface="Arial"/>
              </a:rPr>
              <a:t> </a:t>
            </a:r>
            <a:r>
              <a:rPr sz="2450" spc="-10">
                <a:solidFill>
                  <a:srgbClr val="39373A"/>
                </a:solidFill>
                <a:latin typeface="Arial"/>
                <a:cs typeface="Arial"/>
              </a:rPr>
              <a:t>Nederland </a:t>
            </a:r>
            <a:r>
              <a:rPr sz="2450">
                <a:solidFill>
                  <a:srgbClr val="39373A"/>
                </a:solidFill>
                <a:latin typeface="Arial"/>
                <a:cs typeface="Arial"/>
              </a:rPr>
              <a:t>(Bron:</a:t>
            </a:r>
            <a:r>
              <a:rPr sz="2450" spc="70">
                <a:solidFill>
                  <a:srgbClr val="39373A"/>
                </a:solidFill>
                <a:latin typeface="Arial"/>
                <a:cs typeface="Arial"/>
              </a:rPr>
              <a:t> </a:t>
            </a:r>
            <a:r>
              <a:rPr sz="2450" spc="-20">
                <a:solidFill>
                  <a:srgbClr val="39373A"/>
                </a:solidFill>
                <a:latin typeface="Arial"/>
                <a:cs typeface="Arial"/>
              </a:rPr>
              <a:t>OCW)</a:t>
            </a:r>
            <a:endParaRPr sz="2450">
              <a:latin typeface="Arial"/>
              <a:cs typeface="Arial"/>
            </a:endParaRPr>
          </a:p>
        </p:txBody>
      </p:sp>
      <p:sp>
        <p:nvSpPr>
          <p:cNvPr id="6" name="object 6"/>
          <p:cNvSpPr txBox="1"/>
          <p:nvPr/>
        </p:nvSpPr>
        <p:spPr>
          <a:xfrm>
            <a:off x="7065618" y="4928087"/>
            <a:ext cx="5263515" cy="842644"/>
          </a:xfrm>
          <a:prstGeom prst="rect">
            <a:avLst/>
          </a:prstGeom>
        </p:spPr>
        <p:txBody>
          <a:bodyPr vert="horz" wrap="square" lIns="0" tIns="12065" rIns="0" bIns="0" rtlCol="0">
            <a:spAutoFit/>
          </a:bodyPr>
          <a:lstStyle/>
          <a:p>
            <a:pPr marL="12700" marR="5080">
              <a:lnSpc>
                <a:spcPct val="109400"/>
              </a:lnSpc>
              <a:spcBef>
                <a:spcPts val="95"/>
              </a:spcBef>
            </a:pPr>
            <a:r>
              <a:rPr sz="2450">
                <a:solidFill>
                  <a:srgbClr val="39373A"/>
                </a:solidFill>
                <a:latin typeface="Arial"/>
                <a:cs typeface="Arial"/>
              </a:rPr>
              <a:t>In 2023</a:t>
            </a:r>
            <a:r>
              <a:rPr sz="2450" spc="5">
                <a:solidFill>
                  <a:srgbClr val="39373A"/>
                </a:solidFill>
                <a:latin typeface="Arial"/>
                <a:cs typeface="Arial"/>
              </a:rPr>
              <a:t> </a:t>
            </a:r>
            <a:r>
              <a:rPr sz="2450">
                <a:solidFill>
                  <a:srgbClr val="39373A"/>
                </a:solidFill>
                <a:latin typeface="Arial"/>
                <a:cs typeface="Arial"/>
              </a:rPr>
              <a:t>waren er</a:t>
            </a:r>
            <a:r>
              <a:rPr sz="2450" spc="5">
                <a:solidFill>
                  <a:srgbClr val="39373A"/>
                </a:solidFill>
                <a:latin typeface="Arial"/>
                <a:cs typeface="Arial"/>
              </a:rPr>
              <a:t> </a:t>
            </a:r>
            <a:r>
              <a:rPr sz="2450">
                <a:solidFill>
                  <a:srgbClr val="39373A"/>
                </a:solidFill>
                <a:latin typeface="Arial"/>
                <a:cs typeface="Arial"/>
              </a:rPr>
              <a:t>261 </a:t>
            </a:r>
            <a:r>
              <a:rPr sz="2450" spc="-10">
                <a:solidFill>
                  <a:srgbClr val="39373A"/>
                </a:solidFill>
                <a:latin typeface="Arial"/>
                <a:cs typeface="Arial"/>
              </a:rPr>
              <a:t>SBO-</a:t>
            </a:r>
            <a:r>
              <a:rPr sz="2450">
                <a:solidFill>
                  <a:srgbClr val="39373A"/>
                </a:solidFill>
                <a:latin typeface="Arial"/>
                <a:cs typeface="Arial"/>
              </a:rPr>
              <a:t>scholen </a:t>
            </a:r>
            <a:r>
              <a:rPr sz="2450" spc="-25">
                <a:solidFill>
                  <a:srgbClr val="39373A"/>
                </a:solidFill>
                <a:latin typeface="Arial"/>
                <a:cs typeface="Arial"/>
              </a:rPr>
              <a:t>in </a:t>
            </a:r>
            <a:r>
              <a:rPr sz="2450">
                <a:solidFill>
                  <a:srgbClr val="39373A"/>
                </a:solidFill>
                <a:latin typeface="Arial"/>
                <a:cs typeface="Arial"/>
              </a:rPr>
              <a:t>Nederland</a:t>
            </a:r>
            <a:r>
              <a:rPr sz="2450" spc="5">
                <a:solidFill>
                  <a:srgbClr val="39373A"/>
                </a:solidFill>
                <a:latin typeface="Arial"/>
                <a:cs typeface="Arial"/>
              </a:rPr>
              <a:t> </a:t>
            </a:r>
            <a:r>
              <a:rPr sz="2450">
                <a:solidFill>
                  <a:srgbClr val="39373A"/>
                </a:solidFill>
                <a:latin typeface="Arial"/>
                <a:cs typeface="Arial"/>
              </a:rPr>
              <a:t>(bron:</a:t>
            </a:r>
            <a:r>
              <a:rPr sz="2450" spc="20">
                <a:solidFill>
                  <a:srgbClr val="39373A"/>
                </a:solidFill>
                <a:latin typeface="Arial"/>
                <a:cs typeface="Arial"/>
              </a:rPr>
              <a:t> </a:t>
            </a:r>
            <a:r>
              <a:rPr sz="2450" spc="-20">
                <a:solidFill>
                  <a:srgbClr val="39373A"/>
                </a:solidFill>
                <a:latin typeface="Arial"/>
                <a:cs typeface="Arial"/>
              </a:rPr>
              <a:t>NJI)</a:t>
            </a:r>
            <a:endParaRPr sz="2450">
              <a:latin typeface="Arial"/>
              <a:cs typeface="Arial"/>
            </a:endParaRPr>
          </a:p>
        </p:txBody>
      </p:sp>
      <p:pic>
        <p:nvPicPr>
          <p:cNvPr id="7" name="object 7"/>
          <p:cNvPicPr/>
          <p:nvPr/>
        </p:nvPicPr>
        <p:blipFill>
          <a:blip r:embed="rId2" cstate="print"/>
          <a:stretch>
            <a:fillRect/>
          </a:stretch>
        </p:blipFill>
        <p:spPr>
          <a:xfrm>
            <a:off x="13381790" y="2308830"/>
            <a:ext cx="5926521" cy="8198703"/>
          </a:xfrm>
          <a:prstGeom prst="rect">
            <a:avLst/>
          </a:prstGeom>
        </p:spPr>
      </p:pic>
    </p:spTree>
  </p:cSld>
  <p:clrMapOvr>
    <a:masterClrMapping/>
  </p:clrMapOvr>
  <p:transition spd="slow" advClick="0" advTm="10000">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235" y="1926642"/>
            <a:ext cx="20093940" cy="9377045"/>
          </a:xfrm>
          <a:custGeom>
            <a:avLst/>
            <a:gdLst/>
            <a:ahLst/>
            <a:cxnLst/>
            <a:rect l="l" t="t" r="r" b="b"/>
            <a:pathLst>
              <a:path w="20093940" h="9377045">
                <a:moveTo>
                  <a:pt x="20093629" y="0"/>
                </a:moveTo>
                <a:lnTo>
                  <a:pt x="0" y="0"/>
                </a:lnTo>
                <a:lnTo>
                  <a:pt x="0" y="9376677"/>
                </a:lnTo>
                <a:lnTo>
                  <a:pt x="20093629" y="9376677"/>
                </a:lnTo>
                <a:lnTo>
                  <a:pt x="20093629" y="0"/>
                </a:lnTo>
                <a:close/>
              </a:path>
            </a:pathLst>
          </a:custGeom>
          <a:solidFill>
            <a:srgbClr val="FDE5D1"/>
          </a:solid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6510" rIns="0" bIns="0" rtlCol="0">
            <a:spAutoFit/>
          </a:bodyPr>
          <a:lstStyle/>
          <a:p>
            <a:pPr marL="12700">
              <a:lnSpc>
                <a:spcPct val="100000"/>
              </a:lnSpc>
              <a:spcBef>
                <a:spcPts val="130"/>
              </a:spcBef>
            </a:pPr>
            <a:r>
              <a:rPr spc="170">
                <a:latin typeface="TheMix C5s" panose="020B0502050302020203" pitchFamily="34" charset="77"/>
              </a:rPr>
              <a:t>4:</a:t>
            </a:r>
            <a:r>
              <a:rPr spc="-40">
                <a:latin typeface="TheMix C5s" panose="020B0502050302020203" pitchFamily="34" charset="77"/>
              </a:rPr>
              <a:t> </a:t>
            </a:r>
            <a:r>
              <a:rPr spc="140">
                <a:latin typeface="TheMix C5s" panose="020B0502050302020203" pitchFamily="34" charset="77"/>
              </a:rPr>
              <a:t>Meer</a:t>
            </a:r>
            <a:r>
              <a:rPr spc="-40">
                <a:latin typeface="TheMix C5s" panose="020B0502050302020203" pitchFamily="34" charset="77"/>
              </a:rPr>
              <a:t> </a:t>
            </a:r>
            <a:r>
              <a:rPr spc="140">
                <a:latin typeface="TheMix C5s" panose="020B0502050302020203" pitchFamily="34" charset="77"/>
              </a:rPr>
              <a:t>lezen?</a:t>
            </a:r>
          </a:p>
        </p:txBody>
      </p:sp>
      <p:sp>
        <p:nvSpPr>
          <p:cNvPr id="4" name="object 4"/>
          <p:cNvSpPr txBox="1">
            <a:spLocks noGrp="1"/>
          </p:cNvSpPr>
          <p:nvPr>
            <p:ph type="body" idx="1"/>
          </p:nvPr>
        </p:nvSpPr>
        <p:spPr>
          <a:xfrm>
            <a:off x="824970" y="2446291"/>
            <a:ext cx="8776970" cy="7329699"/>
          </a:xfrm>
          <a:prstGeom prst="rect">
            <a:avLst/>
          </a:prstGeom>
        </p:spPr>
        <p:txBody>
          <a:bodyPr vert="horz" wrap="square" lIns="0" tIns="46990" rIns="0" bIns="0" rtlCol="0">
            <a:spAutoFit/>
          </a:bodyPr>
          <a:lstStyle/>
          <a:p>
            <a:pPr marL="389255" indent="-376555">
              <a:lnSpc>
                <a:spcPct val="100000"/>
              </a:lnSpc>
              <a:spcBef>
                <a:spcPts val="370"/>
              </a:spcBef>
              <a:buChar char="•"/>
              <a:tabLst>
                <a:tab pos="389255" algn="l"/>
              </a:tabLst>
            </a:pPr>
            <a:r>
              <a:rPr lang="nl-NL" dirty="0"/>
              <a:t>Over leesmotivatie en tips voor het lezen met kinderen met een verstandelijke beperking</a:t>
            </a:r>
          </a:p>
          <a:p>
            <a:pPr marL="12700">
              <a:lnSpc>
                <a:spcPct val="100000"/>
              </a:lnSpc>
              <a:spcBef>
                <a:spcPts val="370"/>
              </a:spcBef>
              <a:tabLst>
                <a:tab pos="389255" algn="l"/>
              </a:tabLst>
            </a:pPr>
            <a:r>
              <a:rPr lang="nl-NL" b="0" dirty="0"/>
              <a:t>	</a:t>
            </a:r>
            <a:r>
              <a:rPr lang="nl-NL" b="0" i="1" dirty="0">
                <a:solidFill>
                  <a:schemeClr val="tx1"/>
                </a:solidFill>
                <a:hlinkClick r:id="rId2">
                  <a:extLst>
                    <a:ext uri="{A12FA001-AC4F-418D-AE19-62706E023703}">
                      <ahyp:hlinkClr xmlns:ahyp="http://schemas.microsoft.com/office/drawing/2018/hyperlinkcolor" val="tx"/>
                    </a:ext>
                  </a:extLst>
                </a:hlinkClick>
              </a:rPr>
              <a:t>Onderwijskennis</a:t>
            </a:r>
            <a:endParaRPr lang="nl-NL" b="0" dirty="0">
              <a:solidFill>
                <a:schemeClr val="tx1"/>
              </a:solidFill>
            </a:endParaRPr>
          </a:p>
          <a:p>
            <a:pPr marL="12700">
              <a:lnSpc>
                <a:spcPct val="100000"/>
              </a:lnSpc>
              <a:spcBef>
                <a:spcPts val="370"/>
              </a:spcBef>
              <a:tabLst>
                <a:tab pos="389255" algn="l"/>
              </a:tabLst>
            </a:pPr>
            <a:r>
              <a:rPr lang="nl-NL" b="0" dirty="0"/>
              <a:t>	Biedt praktische inzichten en strategieën om lezen 	toegankelijk en leuk te maken voor leerlingen in het speciaal 	onderwijs.</a:t>
            </a:r>
          </a:p>
          <a:p>
            <a:pPr marL="12700">
              <a:lnSpc>
                <a:spcPct val="100000"/>
              </a:lnSpc>
              <a:spcBef>
                <a:spcPts val="370"/>
              </a:spcBef>
              <a:tabLst>
                <a:tab pos="389255" algn="l"/>
              </a:tabLst>
            </a:pPr>
            <a:endParaRPr lang="nl-NL" b="0" spc="-20" dirty="0">
              <a:latin typeface="Arial"/>
              <a:cs typeface="Arial"/>
            </a:endParaRPr>
          </a:p>
          <a:p>
            <a:pPr marL="386715" marR="727075" indent="-374650" algn="just">
              <a:lnSpc>
                <a:spcPct val="109400"/>
              </a:lnSpc>
              <a:buChar char="•"/>
              <a:tabLst>
                <a:tab pos="389255" algn="l"/>
              </a:tabLst>
            </a:pPr>
            <a:r>
              <a:rPr lang="nl-NL" dirty="0"/>
              <a:t>Over het gebruik van zintuigverhalen en hun voordelen voor communicatie en interactie</a:t>
            </a:r>
          </a:p>
          <a:p>
            <a:pPr marL="12065" marR="727075" algn="just">
              <a:lnSpc>
                <a:spcPct val="109400"/>
              </a:lnSpc>
              <a:tabLst>
                <a:tab pos="389255" algn="l"/>
              </a:tabLst>
            </a:pPr>
            <a:r>
              <a:rPr lang="nl-NL" dirty="0">
                <a:solidFill>
                  <a:schemeClr val="tx1"/>
                </a:solidFill>
              </a:rPr>
              <a:t>	</a:t>
            </a:r>
            <a:r>
              <a:rPr lang="nl-NL" b="0" i="1" dirty="0">
                <a:solidFill>
                  <a:schemeClr val="tx1"/>
                </a:solidFill>
                <a:hlinkClick r:id="rId3">
                  <a:extLst>
                    <a:ext uri="{A12FA001-AC4F-418D-AE19-62706E023703}">
                      <ahyp:hlinkClr xmlns:ahyp="http://schemas.microsoft.com/office/drawing/2018/hyperlinkcolor" val="tx"/>
                    </a:ext>
                  </a:extLst>
                </a:hlinkClick>
              </a:rPr>
              <a:t>VHZ Online </a:t>
            </a:r>
            <a:r>
              <a:rPr lang="nl-NL" b="0" i="1" dirty="0">
                <a:solidFill>
                  <a:schemeClr val="tx1"/>
                </a:solidFill>
              </a:rPr>
              <a:t>en </a:t>
            </a:r>
            <a:r>
              <a:rPr lang="nl-NL" b="0" i="1" dirty="0" err="1">
                <a:solidFill>
                  <a:schemeClr val="tx1"/>
                </a:solidFill>
                <a:hlinkClick r:id="rId4">
                  <a:extLst>
                    <a:ext uri="{A12FA001-AC4F-418D-AE19-62706E023703}">
                      <ahyp:hlinkClr xmlns:ahyp="http://schemas.microsoft.com/office/drawing/2018/hyperlinkcolor" val="tx"/>
                    </a:ext>
                  </a:extLst>
                </a:hlinkClick>
              </a:rPr>
              <a:t>Kentalis</a:t>
            </a:r>
            <a:endParaRPr lang="nl-NL" dirty="0">
              <a:solidFill>
                <a:schemeClr val="tx1"/>
              </a:solidFill>
            </a:endParaRPr>
          </a:p>
          <a:p>
            <a:pPr marL="12065" marR="727075" algn="just">
              <a:lnSpc>
                <a:spcPct val="109400"/>
              </a:lnSpc>
              <a:tabLst>
                <a:tab pos="389255" algn="l"/>
              </a:tabLst>
            </a:pPr>
            <a:r>
              <a:rPr lang="nl-NL" b="0" dirty="0"/>
              <a:t>	Over het gebruik van zintuigverhalen en hun voordelen </a:t>
            </a:r>
          </a:p>
          <a:p>
            <a:pPr marL="12065" marR="727075" algn="l">
              <a:lnSpc>
                <a:spcPct val="109400"/>
              </a:lnSpc>
              <a:tabLst>
                <a:tab pos="389255" algn="l"/>
              </a:tabLst>
            </a:pPr>
            <a:r>
              <a:rPr lang="nl-NL" b="0" dirty="0"/>
              <a:t>	voor communicatie en interactie.</a:t>
            </a:r>
          </a:p>
          <a:p>
            <a:pPr marL="12065" marR="727075" algn="l">
              <a:lnSpc>
                <a:spcPct val="109400"/>
              </a:lnSpc>
              <a:tabLst>
                <a:tab pos="389255" algn="l"/>
              </a:tabLst>
            </a:pPr>
            <a:endParaRPr lang="nl-NL" b="0" dirty="0"/>
          </a:p>
          <a:p>
            <a:pPr marL="354965" marR="727075" indent="-342900" algn="l">
              <a:lnSpc>
                <a:spcPct val="109400"/>
              </a:lnSpc>
              <a:buFont typeface="Arial" panose="020B0604020202020204" pitchFamily="34" charset="0"/>
              <a:buChar char="•"/>
              <a:tabLst>
                <a:tab pos="389255" algn="l"/>
              </a:tabLst>
            </a:pPr>
            <a:r>
              <a:rPr lang="nl-NL" b="0" dirty="0"/>
              <a:t>Of lees eens een </a:t>
            </a:r>
            <a:r>
              <a:rPr lang="nl-NL" dirty="0"/>
              <a:t>jeugdboek</a:t>
            </a:r>
            <a:r>
              <a:rPr lang="nl-NL" b="0" dirty="0"/>
              <a:t> uit de tabel. Elk boek heeft een hoofdpersoon met een lichamelijke beperking of -stoornis.</a:t>
            </a:r>
          </a:p>
          <a:p>
            <a:pPr marL="12065" marR="727075" algn="just">
              <a:lnSpc>
                <a:spcPct val="109400"/>
              </a:lnSpc>
              <a:tabLst>
                <a:tab pos="389255" algn="l"/>
              </a:tabLst>
            </a:pPr>
            <a:endParaRPr lang="nl-NL" dirty="0"/>
          </a:p>
          <a:p>
            <a:pPr marL="12065" marR="727075" algn="just">
              <a:lnSpc>
                <a:spcPct val="109400"/>
              </a:lnSpc>
              <a:tabLst>
                <a:tab pos="389255" algn="l"/>
              </a:tabLst>
            </a:pPr>
            <a:endParaRPr lang="nl-NL" b="0" spc="-10" dirty="0">
              <a:latin typeface="Arial"/>
              <a:cs typeface="Arial"/>
            </a:endParaRPr>
          </a:p>
        </p:txBody>
      </p:sp>
      <p:graphicFrame>
        <p:nvGraphicFramePr>
          <p:cNvPr id="7" name="Tabel 6">
            <a:extLst>
              <a:ext uri="{FF2B5EF4-FFF2-40B4-BE49-F238E27FC236}">
                <a16:creationId xmlns:a16="http://schemas.microsoft.com/office/drawing/2014/main" id="{01D94335-59E8-2FE1-B5FC-FBCF8F6A9659}"/>
              </a:ext>
            </a:extLst>
          </p:cNvPr>
          <p:cNvGraphicFramePr>
            <a:graphicFrameLocks noGrp="1"/>
          </p:cNvGraphicFramePr>
          <p:nvPr>
            <p:extLst>
              <p:ext uri="{D42A27DB-BD31-4B8C-83A1-F6EECF244321}">
                <p14:modId xmlns:p14="http://schemas.microsoft.com/office/powerpoint/2010/main" val="1571643045"/>
              </p:ext>
            </p:extLst>
          </p:nvPr>
        </p:nvGraphicFramePr>
        <p:xfrm>
          <a:off x="11344925" y="2637904"/>
          <a:ext cx="6746144" cy="7379920"/>
        </p:xfrm>
        <a:graphic>
          <a:graphicData uri="http://schemas.openxmlformats.org/drawingml/2006/table">
            <a:tbl>
              <a:tblPr>
                <a:tableStyleId>{68D230F3-CF80-4859-8CE7-A43EE81993B5}</a:tableStyleId>
              </a:tblPr>
              <a:tblGrid>
                <a:gridCol w="1686536">
                  <a:extLst>
                    <a:ext uri="{9D8B030D-6E8A-4147-A177-3AD203B41FA5}">
                      <a16:colId xmlns:a16="http://schemas.microsoft.com/office/drawing/2014/main" val="3161298913"/>
                    </a:ext>
                  </a:extLst>
                </a:gridCol>
                <a:gridCol w="1686536">
                  <a:extLst>
                    <a:ext uri="{9D8B030D-6E8A-4147-A177-3AD203B41FA5}">
                      <a16:colId xmlns:a16="http://schemas.microsoft.com/office/drawing/2014/main" val="2955984659"/>
                    </a:ext>
                  </a:extLst>
                </a:gridCol>
                <a:gridCol w="1686536">
                  <a:extLst>
                    <a:ext uri="{9D8B030D-6E8A-4147-A177-3AD203B41FA5}">
                      <a16:colId xmlns:a16="http://schemas.microsoft.com/office/drawing/2014/main" val="95626151"/>
                    </a:ext>
                  </a:extLst>
                </a:gridCol>
                <a:gridCol w="1686536">
                  <a:extLst>
                    <a:ext uri="{9D8B030D-6E8A-4147-A177-3AD203B41FA5}">
                      <a16:colId xmlns:a16="http://schemas.microsoft.com/office/drawing/2014/main" val="4251750833"/>
                    </a:ext>
                  </a:extLst>
                </a:gridCol>
              </a:tblGrid>
              <a:tr h="281171">
                <a:tc>
                  <a:txBody>
                    <a:bodyPr/>
                    <a:lstStyle/>
                    <a:p>
                      <a:r>
                        <a:rPr lang="nl-NL" sz="1400" b="1"/>
                        <a:t>Titel</a:t>
                      </a:r>
                      <a:endParaRPr lang="nl-NL" sz="1400"/>
                    </a:p>
                  </a:txBody>
                  <a:tcPr marL="70293" marR="70293" marT="35146" marB="35146" anchor="ctr">
                    <a:lnL>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b="1"/>
                        <a:t>Schrijver</a:t>
                      </a:r>
                      <a:endParaRPr lang="nl-NL" sz="1400"/>
                    </a:p>
                  </a:txBody>
                  <a:tcPr marL="70293" marR="70293" marT="35146" marB="351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b="1"/>
                        <a:t>Thema/Beperking</a:t>
                      </a:r>
                      <a:endParaRPr lang="nl-NL" sz="1400"/>
                    </a:p>
                  </a:txBody>
                  <a:tcPr marL="70293" marR="70293" marT="35146" marB="351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b="1"/>
                        <a:t>Niveau</a:t>
                      </a:r>
                      <a:endParaRPr lang="nl-NL" sz="1400"/>
                    </a:p>
                  </a:txBody>
                  <a:tcPr marL="70293" marR="70293" marT="35146" marB="35146" anchor="ctr">
                    <a:lnL w="12700" cap="flat" cmpd="sng" algn="ctr">
                      <a:solidFill>
                        <a:schemeClr val="tx1"/>
                      </a:solidFill>
                      <a:prstDash val="solid"/>
                      <a:round/>
                      <a:headEnd type="none" w="med" len="med"/>
                      <a:tailEnd type="none" w="med" len="med"/>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1039920"/>
                  </a:ext>
                </a:extLst>
              </a:tr>
              <a:tr h="492049">
                <a:tc>
                  <a:txBody>
                    <a:bodyPr/>
                    <a:lstStyle/>
                    <a:p>
                      <a:r>
                        <a:rPr lang="nl-NL" sz="1400"/>
                        <a:t>Karel en zijn nieuwe vriendje</a:t>
                      </a:r>
                    </a:p>
                  </a:txBody>
                  <a:tcPr marL="70293" marR="70293" marT="35146" marB="35146"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Liesbet Slegers</a:t>
                      </a:r>
                    </a:p>
                  </a:txBody>
                  <a:tcPr marL="70293" marR="70293" marT="35146" marB="351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Jongen in rolstoel</a:t>
                      </a:r>
                    </a:p>
                  </a:txBody>
                  <a:tcPr marL="70293" marR="70293" marT="35146" marB="351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Peuter</a:t>
                      </a:r>
                    </a:p>
                  </a:txBody>
                  <a:tcPr marL="70293" marR="70293" marT="35146" marB="35146"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1467920"/>
                  </a:ext>
                </a:extLst>
              </a:tr>
              <a:tr h="281171">
                <a:tc>
                  <a:txBody>
                    <a:bodyPr/>
                    <a:lstStyle/>
                    <a:p>
                      <a:r>
                        <a:rPr lang="nl-NL" sz="1400"/>
                        <a:t>Ziekenhuishond</a:t>
                      </a:r>
                    </a:p>
                  </a:txBody>
                  <a:tcPr marL="70293" marR="70293" marT="35146" marB="35146"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Julia Donaldson</a:t>
                      </a:r>
                    </a:p>
                  </a:txBody>
                  <a:tcPr marL="70293" marR="70293" marT="35146" marB="351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Ziekenhuis</a:t>
                      </a:r>
                    </a:p>
                  </a:txBody>
                  <a:tcPr marL="70293" marR="70293" marT="35146" marB="351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Prenten</a:t>
                      </a:r>
                    </a:p>
                  </a:txBody>
                  <a:tcPr marL="70293" marR="70293" marT="35146" marB="35146"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0176893"/>
                  </a:ext>
                </a:extLst>
              </a:tr>
              <a:tr h="281171">
                <a:tc>
                  <a:txBody>
                    <a:bodyPr/>
                    <a:lstStyle/>
                    <a:p>
                      <a:r>
                        <a:rPr lang="nl-NL" sz="1400"/>
                        <a:t>De bijzondere beer</a:t>
                      </a:r>
                    </a:p>
                  </a:txBody>
                  <a:tcPr marL="70293" marR="70293" marT="35146" marB="35146"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Tjibbe Veldkamp</a:t>
                      </a:r>
                    </a:p>
                  </a:txBody>
                  <a:tcPr marL="70293" marR="70293" marT="35146" marB="351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Anders zijn</a:t>
                      </a:r>
                    </a:p>
                  </a:txBody>
                  <a:tcPr marL="70293" marR="70293" marT="35146" marB="351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Prenten</a:t>
                      </a:r>
                    </a:p>
                  </a:txBody>
                  <a:tcPr marL="70293" marR="70293" marT="35146" marB="35146"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62090626"/>
                  </a:ext>
                </a:extLst>
              </a:tr>
              <a:tr h="492049">
                <a:tc>
                  <a:txBody>
                    <a:bodyPr/>
                    <a:lstStyle/>
                    <a:p>
                      <a:r>
                        <a:rPr lang="nl-NL" sz="1400"/>
                        <a:t>Het meisje en haar zeven paarden</a:t>
                      </a:r>
                    </a:p>
                  </a:txBody>
                  <a:tcPr marL="70293" marR="70293" marT="35146" marB="35146"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Paul Biegel</a:t>
                      </a:r>
                    </a:p>
                  </a:txBody>
                  <a:tcPr marL="70293" marR="70293" marT="35146" marB="351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Sprookje: meisje dat niet kan lopen</a:t>
                      </a:r>
                    </a:p>
                  </a:txBody>
                  <a:tcPr marL="70293" marR="70293" marT="35146" marB="351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Kleuter</a:t>
                      </a:r>
                    </a:p>
                  </a:txBody>
                  <a:tcPr marL="70293" marR="70293" marT="35146" marB="35146"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29373419"/>
                  </a:ext>
                </a:extLst>
              </a:tr>
              <a:tr h="492049">
                <a:tc>
                  <a:txBody>
                    <a:bodyPr/>
                    <a:lstStyle/>
                    <a:p>
                      <a:r>
                        <a:rPr lang="nl-NL" sz="1400"/>
                        <a:t>Kiet en Lok: Dappere dierenredders</a:t>
                      </a:r>
                    </a:p>
                  </a:txBody>
                  <a:tcPr marL="70293" marR="70293" marT="35146" marB="35146"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Maaike Fluitsma</a:t>
                      </a:r>
                    </a:p>
                  </a:txBody>
                  <a:tcPr marL="70293" marR="70293" marT="35146" marB="351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Rolstoel</a:t>
                      </a:r>
                    </a:p>
                  </a:txBody>
                  <a:tcPr marL="70293" marR="70293" marT="35146" marB="351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AVI A</a:t>
                      </a:r>
                    </a:p>
                  </a:txBody>
                  <a:tcPr marL="70293" marR="70293" marT="35146" marB="35146"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7512372"/>
                  </a:ext>
                </a:extLst>
              </a:tr>
              <a:tr h="281171">
                <a:tc>
                  <a:txBody>
                    <a:bodyPr/>
                    <a:lstStyle/>
                    <a:p>
                      <a:r>
                        <a:rPr lang="nl-NL" sz="1400"/>
                        <a:t>De goudvisjongen</a:t>
                      </a:r>
                    </a:p>
                  </a:txBody>
                  <a:tcPr marL="70293" marR="70293" marT="35146" marB="35146"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Lisa Thompson</a:t>
                      </a:r>
                    </a:p>
                  </a:txBody>
                  <a:tcPr marL="70293" marR="70293" marT="35146" marB="351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OCD, smetvrees</a:t>
                      </a:r>
                    </a:p>
                  </a:txBody>
                  <a:tcPr marL="70293" marR="70293" marT="35146" marB="351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AVI B</a:t>
                      </a:r>
                    </a:p>
                  </a:txBody>
                  <a:tcPr marL="70293" marR="70293" marT="35146" marB="35146"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64286684"/>
                  </a:ext>
                </a:extLst>
              </a:tr>
              <a:tr h="492049">
                <a:tc>
                  <a:txBody>
                    <a:bodyPr/>
                    <a:lstStyle/>
                    <a:p>
                      <a:r>
                        <a:rPr lang="nl-NL" sz="1400"/>
                        <a:t>De dag dat ik verdween</a:t>
                      </a:r>
                    </a:p>
                  </a:txBody>
                  <a:tcPr marL="70293" marR="70293" marT="35146" marB="35146"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Lisa Thompson</a:t>
                      </a:r>
                    </a:p>
                  </a:txBody>
                  <a:tcPr marL="70293" marR="70293" marT="35146" marB="351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Gedrag</a:t>
                      </a:r>
                    </a:p>
                  </a:txBody>
                  <a:tcPr marL="70293" marR="70293" marT="35146" marB="351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AVI B</a:t>
                      </a:r>
                    </a:p>
                  </a:txBody>
                  <a:tcPr marL="70293" marR="70293" marT="35146" marB="35146"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3186208"/>
                  </a:ext>
                </a:extLst>
              </a:tr>
              <a:tr h="281171">
                <a:tc>
                  <a:txBody>
                    <a:bodyPr/>
                    <a:lstStyle/>
                    <a:p>
                      <a:r>
                        <a:rPr lang="nl-NL" sz="1400"/>
                        <a:t>De ijstuin</a:t>
                      </a:r>
                    </a:p>
                  </a:txBody>
                  <a:tcPr marL="70293" marR="70293" marT="35146" marB="35146"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Guy Jones</a:t>
                      </a:r>
                    </a:p>
                  </a:txBody>
                  <a:tcPr marL="70293" marR="70293" marT="35146" marB="351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Allergie zon</a:t>
                      </a:r>
                    </a:p>
                  </a:txBody>
                  <a:tcPr marL="70293" marR="70293" marT="35146" marB="351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AVI B</a:t>
                      </a:r>
                    </a:p>
                  </a:txBody>
                  <a:tcPr marL="70293" marR="70293" marT="35146" marB="35146"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7013486"/>
                  </a:ext>
                </a:extLst>
              </a:tr>
              <a:tr h="281171">
                <a:tc>
                  <a:txBody>
                    <a:bodyPr/>
                    <a:lstStyle/>
                    <a:p>
                      <a:r>
                        <a:rPr lang="nl-NL" sz="1400"/>
                        <a:t>Alle dagen heel druk</a:t>
                      </a:r>
                    </a:p>
                  </a:txBody>
                  <a:tcPr marL="70293" marR="70293" marT="35146" marB="35146"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Mirjam Mous</a:t>
                      </a:r>
                    </a:p>
                  </a:txBody>
                  <a:tcPr marL="70293" marR="70293" marT="35146" marB="351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ADHD</a:t>
                      </a:r>
                    </a:p>
                  </a:txBody>
                  <a:tcPr marL="70293" marR="70293" marT="35146" marB="351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AVI B</a:t>
                      </a:r>
                    </a:p>
                  </a:txBody>
                  <a:tcPr marL="70293" marR="70293" marT="35146" marB="35146"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7098915"/>
                  </a:ext>
                </a:extLst>
              </a:tr>
              <a:tr h="492049">
                <a:tc>
                  <a:txBody>
                    <a:bodyPr/>
                    <a:lstStyle/>
                    <a:p>
                      <a:r>
                        <a:rPr lang="nl-NL" sz="1400"/>
                        <a:t>Mama laat haar oren uit</a:t>
                      </a:r>
                    </a:p>
                  </a:txBody>
                  <a:tcPr marL="70293" marR="70293" marT="35146" marB="35146"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Brigitte Minne</a:t>
                      </a:r>
                    </a:p>
                  </a:txBody>
                  <a:tcPr marL="70293" marR="70293" marT="35146" marB="351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Gehoorschade</a:t>
                      </a:r>
                    </a:p>
                  </a:txBody>
                  <a:tcPr marL="70293" marR="70293" marT="35146" marB="351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AVI B</a:t>
                      </a:r>
                    </a:p>
                  </a:txBody>
                  <a:tcPr marL="70293" marR="70293" marT="35146" marB="35146"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70162867"/>
                  </a:ext>
                </a:extLst>
              </a:tr>
              <a:tr h="281171">
                <a:tc>
                  <a:txBody>
                    <a:bodyPr/>
                    <a:lstStyle/>
                    <a:p>
                      <a:r>
                        <a:rPr lang="nl-NL" sz="1400"/>
                        <a:t>Struikmeisje</a:t>
                      </a:r>
                    </a:p>
                  </a:txBody>
                  <a:tcPr marL="70293" marR="70293" marT="35146" marB="35146"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Tineke Honingh</a:t>
                      </a:r>
                    </a:p>
                  </a:txBody>
                  <a:tcPr marL="70293" marR="70293" marT="35146" marB="351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Autisme + rolstoel</a:t>
                      </a:r>
                    </a:p>
                  </a:txBody>
                  <a:tcPr marL="70293" marR="70293" marT="35146" marB="351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AVI B</a:t>
                      </a:r>
                    </a:p>
                  </a:txBody>
                  <a:tcPr marL="70293" marR="70293" marT="35146" marB="35146"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94285198"/>
                  </a:ext>
                </a:extLst>
              </a:tr>
              <a:tr h="0">
                <a:tc>
                  <a:txBody>
                    <a:bodyPr/>
                    <a:lstStyle/>
                    <a:p>
                      <a:r>
                        <a:rPr lang="nl-NL" sz="1400"/>
                        <a:t>Wedstrijd op wielen</a:t>
                      </a:r>
                    </a:p>
                  </a:txBody>
                  <a:tcPr marL="70293" marR="70293" marT="35146" marB="35146"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Berdie Bartels</a:t>
                      </a:r>
                    </a:p>
                  </a:txBody>
                  <a:tcPr marL="70293" marR="70293" marT="35146" marB="351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dirty="0"/>
                        <a:t>Rolstoel</a:t>
                      </a:r>
                    </a:p>
                  </a:txBody>
                  <a:tcPr marL="70293" marR="70293" marT="35146" marB="351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Theaterlees B</a:t>
                      </a:r>
                    </a:p>
                  </a:txBody>
                  <a:tcPr marL="70293" marR="70293" marT="35146" marB="35146"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26548862"/>
                  </a:ext>
                </a:extLst>
              </a:tr>
              <a:tr h="492049">
                <a:tc>
                  <a:txBody>
                    <a:bodyPr/>
                    <a:lstStyle/>
                    <a:p>
                      <a:r>
                        <a:rPr lang="nl-NL" sz="1400"/>
                        <a:t>Gozert</a:t>
                      </a:r>
                    </a:p>
                  </a:txBody>
                  <a:tcPr marL="70293" marR="70293" marT="35146" marB="35146"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Pieter Koolwijk</a:t>
                      </a:r>
                    </a:p>
                  </a:txBody>
                  <a:tcPr marL="70293" marR="70293" marT="35146" marB="351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Denkbeelding vriendje</a:t>
                      </a:r>
                    </a:p>
                  </a:txBody>
                  <a:tcPr marL="70293" marR="70293" marT="35146" marB="351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AVI B</a:t>
                      </a:r>
                    </a:p>
                  </a:txBody>
                  <a:tcPr marL="70293" marR="70293" marT="35146" marB="35146"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349711"/>
                  </a:ext>
                </a:extLst>
              </a:tr>
              <a:tr h="281171">
                <a:tc>
                  <a:txBody>
                    <a:bodyPr/>
                    <a:lstStyle/>
                    <a:p>
                      <a:r>
                        <a:rPr lang="nl-NL" sz="1400"/>
                        <a:t>Luna</a:t>
                      </a:r>
                    </a:p>
                  </a:txBody>
                  <a:tcPr marL="70293" marR="70293" marT="35146" marB="35146"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Pieter Koolwijk</a:t>
                      </a:r>
                    </a:p>
                  </a:txBody>
                  <a:tcPr marL="70293" marR="70293" marT="35146" marB="351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Horen van stemmen</a:t>
                      </a:r>
                    </a:p>
                  </a:txBody>
                  <a:tcPr marL="70293" marR="70293" marT="35146" marB="351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AVI B</a:t>
                      </a:r>
                    </a:p>
                  </a:txBody>
                  <a:tcPr marL="70293" marR="70293" marT="35146" marB="35146"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48536054"/>
                  </a:ext>
                </a:extLst>
              </a:tr>
              <a:tr h="281171">
                <a:tc>
                  <a:txBody>
                    <a:bodyPr/>
                    <a:lstStyle/>
                    <a:p>
                      <a:r>
                        <a:rPr lang="nl-NL" sz="1400"/>
                        <a:t>Vis in een boom</a:t>
                      </a:r>
                    </a:p>
                  </a:txBody>
                  <a:tcPr marL="70293" marR="70293" marT="35146" marB="35146"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Lynda Mullaly Hunt</a:t>
                      </a:r>
                    </a:p>
                  </a:txBody>
                  <a:tcPr marL="70293" marR="70293" marT="35146" marB="351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Dyslexie</a:t>
                      </a:r>
                    </a:p>
                  </a:txBody>
                  <a:tcPr marL="70293" marR="70293" marT="35146" marB="351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AVI B</a:t>
                      </a:r>
                    </a:p>
                  </a:txBody>
                  <a:tcPr marL="70293" marR="70293" marT="35146" marB="35146"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69793323"/>
                  </a:ext>
                </a:extLst>
              </a:tr>
              <a:tr h="702927">
                <a:tc>
                  <a:txBody>
                    <a:bodyPr/>
                    <a:lstStyle/>
                    <a:p>
                      <a:r>
                        <a:rPr lang="nl-NL" sz="1400"/>
                        <a:t>Het (on)gewone verhaal van Bo (en Tom)</a:t>
                      </a:r>
                    </a:p>
                  </a:txBody>
                  <a:tcPr marL="70293" marR="70293" marT="35146" marB="35146"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Tineke Honingh</a:t>
                      </a:r>
                    </a:p>
                  </a:txBody>
                  <a:tcPr marL="70293" marR="70293" marT="35146" marB="351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Lichamelijke beperking</a:t>
                      </a:r>
                    </a:p>
                  </a:txBody>
                  <a:tcPr marL="70293" marR="70293" marT="35146" marB="351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AVI B</a:t>
                      </a:r>
                    </a:p>
                  </a:txBody>
                  <a:tcPr marL="70293" marR="70293" marT="35146" marB="35146"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608852"/>
                  </a:ext>
                </a:extLst>
              </a:tr>
              <a:tr h="281171">
                <a:tc>
                  <a:txBody>
                    <a:bodyPr/>
                    <a:lstStyle/>
                    <a:p>
                      <a:r>
                        <a:rPr lang="nl-NL" sz="1400"/>
                        <a:t>Alaska</a:t>
                      </a:r>
                    </a:p>
                  </a:txBody>
                  <a:tcPr marL="70293" marR="70293" marT="35146" marB="35146"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Anna Woltz</a:t>
                      </a:r>
                    </a:p>
                  </a:txBody>
                  <a:tcPr marL="70293" marR="70293" marT="35146" marB="351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Epilepsie, hulphond</a:t>
                      </a:r>
                    </a:p>
                  </a:txBody>
                  <a:tcPr marL="70293" marR="70293" marT="35146" marB="351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AVI B</a:t>
                      </a:r>
                    </a:p>
                  </a:txBody>
                  <a:tcPr marL="70293" marR="70293" marT="35146" marB="35146"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64891462"/>
                  </a:ext>
                </a:extLst>
              </a:tr>
              <a:tr h="281171">
                <a:tc>
                  <a:txBody>
                    <a:bodyPr/>
                    <a:lstStyle/>
                    <a:p>
                      <a:r>
                        <a:rPr lang="nl-NL" sz="1400"/>
                        <a:t>Ik moet dit doen</a:t>
                      </a:r>
                    </a:p>
                  </a:txBody>
                  <a:tcPr marL="70293" marR="70293" marT="35146" marB="35146"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Maren Stoffels</a:t>
                      </a:r>
                    </a:p>
                  </a:txBody>
                  <a:tcPr marL="70293" marR="70293" marT="35146" marB="351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Dwangneurose</a:t>
                      </a:r>
                    </a:p>
                  </a:txBody>
                  <a:tcPr marL="70293" marR="70293" marT="35146" marB="351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a:t>AVI C</a:t>
                      </a:r>
                    </a:p>
                  </a:txBody>
                  <a:tcPr marL="70293" marR="70293" marT="35146" marB="35146"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8143681"/>
                  </a:ext>
                </a:extLst>
              </a:tr>
              <a:tr h="281171">
                <a:tc>
                  <a:txBody>
                    <a:bodyPr/>
                    <a:lstStyle/>
                    <a:p>
                      <a:r>
                        <a:rPr lang="nl-NL" sz="1400"/>
                        <a:t>Wonder</a:t>
                      </a:r>
                    </a:p>
                  </a:txBody>
                  <a:tcPr marL="70293" marR="70293" marT="35146" marB="35146"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nl-NL" sz="1400"/>
                        <a:t>R.J. Palacio</a:t>
                      </a:r>
                    </a:p>
                  </a:txBody>
                  <a:tcPr marL="70293" marR="70293" marT="35146" marB="351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nl-NL" sz="1400"/>
                        <a:t>Gezichtsafwijking</a:t>
                      </a:r>
                    </a:p>
                  </a:txBody>
                  <a:tcPr marL="70293" marR="70293" marT="35146" marB="351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nl-NL" sz="1400" dirty="0"/>
                        <a:t>AVI C/YA</a:t>
                      </a:r>
                    </a:p>
                  </a:txBody>
                  <a:tcPr marL="70293" marR="70293" marT="35146" marB="35146"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75039500"/>
                  </a:ext>
                </a:extLst>
              </a:tr>
            </a:tbl>
          </a:graphicData>
        </a:graphic>
      </p:graphicFrame>
    </p:spTree>
  </p:cSld>
  <p:clrMapOvr>
    <a:masterClrMapping/>
  </p:clrMapOvr>
  <p:transition spd="slow" advClick="0" advTm="10000">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7B421-A6A2-510D-D009-08F123882E48}"/>
            </a:ext>
          </a:extLst>
        </p:cNvPr>
        <p:cNvGrpSpPr/>
        <p:nvPr/>
      </p:nvGrpSpPr>
      <p:grpSpPr>
        <a:xfrm>
          <a:off x="0" y="0"/>
          <a:ext cx="0" cy="0"/>
          <a:chOff x="0" y="0"/>
          <a:chExt cx="0" cy="0"/>
        </a:xfrm>
      </p:grpSpPr>
      <p:pic>
        <p:nvPicPr>
          <p:cNvPr id="4" name="Afbeelding 3" descr="Jong persoon met rugzak">
            <a:extLst>
              <a:ext uri="{FF2B5EF4-FFF2-40B4-BE49-F238E27FC236}">
                <a16:creationId xmlns:a16="http://schemas.microsoft.com/office/drawing/2014/main" id="{83DDCEC9-321F-7E3B-C229-A46F93D741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5" y="-801709"/>
            <a:ext cx="20129655" cy="13435838"/>
          </a:xfrm>
          <a:prstGeom prst="rect">
            <a:avLst/>
          </a:prstGeom>
        </p:spPr>
      </p:pic>
      <p:sp>
        <p:nvSpPr>
          <p:cNvPr id="5" name="object 5">
            <a:extLst>
              <a:ext uri="{FF2B5EF4-FFF2-40B4-BE49-F238E27FC236}">
                <a16:creationId xmlns:a16="http://schemas.microsoft.com/office/drawing/2014/main" id="{A7AE4AF7-2967-DC35-B3BC-88FDA46BF510}"/>
              </a:ext>
            </a:extLst>
          </p:cNvPr>
          <p:cNvSpPr txBox="1"/>
          <p:nvPr/>
        </p:nvSpPr>
        <p:spPr>
          <a:xfrm>
            <a:off x="564871" y="10450741"/>
            <a:ext cx="2011045" cy="338455"/>
          </a:xfrm>
          <a:prstGeom prst="rect">
            <a:avLst/>
          </a:prstGeom>
        </p:spPr>
        <p:txBody>
          <a:bodyPr vert="horz" wrap="square" lIns="0" tIns="12700" rIns="0" bIns="0" rtlCol="0">
            <a:spAutoFit/>
          </a:bodyPr>
          <a:lstStyle/>
          <a:p>
            <a:pPr marL="12700">
              <a:lnSpc>
                <a:spcPct val="100000"/>
              </a:lnSpc>
              <a:spcBef>
                <a:spcPts val="100"/>
              </a:spcBef>
            </a:pPr>
            <a:r>
              <a:rPr sz="2050" b="1" spc="-10">
                <a:solidFill>
                  <a:srgbClr val="FFFFFF"/>
                </a:solidFill>
                <a:latin typeface="Arial"/>
                <a:cs typeface="Arial"/>
              </a:rPr>
              <a:t>debibliotheek.nl</a:t>
            </a:r>
            <a:endParaRPr sz="2050">
              <a:latin typeface="Arial"/>
              <a:cs typeface="Arial"/>
            </a:endParaRPr>
          </a:p>
        </p:txBody>
      </p:sp>
      <p:grpSp>
        <p:nvGrpSpPr>
          <p:cNvPr id="6" name="object 6">
            <a:extLst>
              <a:ext uri="{FF2B5EF4-FFF2-40B4-BE49-F238E27FC236}">
                <a16:creationId xmlns:a16="http://schemas.microsoft.com/office/drawing/2014/main" id="{A26C6247-5809-D75C-ADFB-2F396ACC18E8}"/>
              </a:ext>
            </a:extLst>
          </p:cNvPr>
          <p:cNvGrpSpPr/>
          <p:nvPr/>
        </p:nvGrpSpPr>
        <p:grpSpPr>
          <a:xfrm>
            <a:off x="6575463" y="340816"/>
            <a:ext cx="12954635" cy="10396220"/>
            <a:chOff x="6575463" y="340816"/>
            <a:chExt cx="12954635" cy="10396220"/>
          </a:xfrm>
        </p:grpSpPr>
        <p:pic>
          <p:nvPicPr>
            <p:cNvPr id="7" name="object 7">
              <a:extLst>
                <a:ext uri="{FF2B5EF4-FFF2-40B4-BE49-F238E27FC236}">
                  <a16:creationId xmlns:a16="http://schemas.microsoft.com/office/drawing/2014/main" id="{87F8A6C0-4D3B-E0E9-B3F7-D868ADE60EC1}"/>
                </a:ext>
              </a:extLst>
            </p:cNvPr>
            <p:cNvPicPr/>
            <p:nvPr/>
          </p:nvPicPr>
          <p:blipFill>
            <a:blip r:embed="rId3" cstate="print"/>
            <a:stretch>
              <a:fillRect/>
            </a:stretch>
          </p:blipFill>
          <p:spPr>
            <a:xfrm>
              <a:off x="17686466" y="10528426"/>
              <a:ext cx="191334" cy="208234"/>
            </a:xfrm>
            <a:prstGeom prst="rect">
              <a:avLst/>
            </a:prstGeom>
          </p:spPr>
        </p:pic>
        <p:pic>
          <p:nvPicPr>
            <p:cNvPr id="8" name="object 8">
              <a:extLst>
                <a:ext uri="{FF2B5EF4-FFF2-40B4-BE49-F238E27FC236}">
                  <a16:creationId xmlns:a16="http://schemas.microsoft.com/office/drawing/2014/main" id="{904BFE89-72D8-5494-8903-F928EE80B5C5}"/>
                </a:ext>
              </a:extLst>
            </p:cNvPr>
            <p:cNvPicPr/>
            <p:nvPr/>
          </p:nvPicPr>
          <p:blipFill>
            <a:blip r:embed="rId4" cstate="print"/>
            <a:stretch>
              <a:fillRect/>
            </a:stretch>
          </p:blipFill>
          <p:spPr>
            <a:xfrm>
              <a:off x="18287968" y="10528428"/>
              <a:ext cx="173188" cy="208234"/>
            </a:xfrm>
            <a:prstGeom prst="rect">
              <a:avLst/>
            </a:prstGeom>
          </p:spPr>
        </p:pic>
        <p:pic>
          <p:nvPicPr>
            <p:cNvPr id="9" name="object 9">
              <a:extLst>
                <a:ext uri="{FF2B5EF4-FFF2-40B4-BE49-F238E27FC236}">
                  <a16:creationId xmlns:a16="http://schemas.microsoft.com/office/drawing/2014/main" id="{E34846B9-2F1F-E647-75AC-C541865DB88E}"/>
                </a:ext>
              </a:extLst>
            </p:cNvPr>
            <p:cNvPicPr/>
            <p:nvPr/>
          </p:nvPicPr>
          <p:blipFill>
            <a:blip r:embed="rId5" cstate="print"/>
            <a:stretch>
              <a:fillRect/>
            </a:stretch>
          </p:blipFill>
          <p:spPr>
            <a:xfrm>
              <a:off x="18495457" y="10528428"/>
              <a:ext cx="173188" cy="208234"/>
            </a:xfrm>
            <a:prstGeom prst="rect">
              <a:avLst/>
            </a:prstGeom>
          </p:spPr>
        </p:pic>
        <p:pic>
          <p:nvPicPr>
            <p:cNvPr id="10" name="object 10">
              <a:extLst>
                <a:ext uri="{FF2B5EF4-FFF2-40B4-BE49-F238E27FC236}">
                  <a16:creationId xmlns:a16="http://schemas.microsoft.com/office/drawing/2014/main" id="{48778539-9C6D-5FBF-81B1-C3CDC709BA3D}"/>
                </a:ext>
              </a:extLst>
            </p:cNvPr>
            <p:cNvPicPr/>
            <p:nvPr/>
          </p:nvPicPr>
          <p:blipFill>
            <a:blip r:embed="rId6" cstate="print"/>
            <a:stretch>
              <a:fillRect/>
            </a:stretch>
          </p:blipFill>
          <p:spPr>
            <a:xfrm>
              <a:off x="16603377" y="10528428"/>
              <a:ext cx="173209" cy="208234"/>
            </a:xfrm>
            <a:prstGeom prst="rect">
              <a:avLst/>
            </a:prstGeom>
          </p:spPr>
        </p:pic>
        <p:sp>
          <p:nvSpPr>
            <p:cNvPr id="11" name="object 11">
              <a:extLst>
                <a:ext uri="{FF2B5EF4-FFF2-40B4-BE49-F238E27FC236}">
                  <a16:creationId xmlns:a16="http://schemas.microsoft.com/office/drawing/2014/main" id="{350DC082-D8C7-9E7E-E794-1BC91780E32E}"/>
                </a:ext>
              </a:extLst>
            </p:cNvPr>
            <p:cNvSpPr/>
            <p:nvPr/>
          </p:nvSpPr>
          <p:spPr>
            <a:xfrm>
              <a:off x="16372002" y="10437577"/>
              <a:ext cx="1275080" cy="299720"/>
            </a:xfrm>
            <a:custGeom>
              <a:avLst/>
              <a:gdLst/>
              <a:ahLst/>
              <a:cxnLst/>
              <a:rect l="l" t="t" r="r" b="b"/>
              <a:pathLst>
                <a:path w="1275080" h="299720">
                  <a:moveTo>
                    <a:pt x="211912" y="271564"/>
                  </a:moveTo>
                  <a:lnTo>
                    <a:pt x="210527" y="268363"/>
                  </a:lnTo>
                  <a:lnTo>
                    <a:pt x="207822" y="265506"/>
                  </a:lnTo>
                  <a:lnTo>
                    <a:pt x="206082" y="263639"/>
                  </a:lnTo>
                  <a:lnTo>
                    <a:pt x="202755" y="262001"/>
                  </a:lnTo>
                  <a:lnTo>
                    <a:pt x="177393" y="262001"/>
                  </a:lnTo>
                  <a:lnTo>
                    <a:pt x="177393" y="125869"/>
                  </a:lnTo>
                  <a:lnTo>
                    <a:pt x="177393" y="93256"/>
                  </a:lnTo>
                  <a:lnTo>
                    <a:pt x="177393" y="4533"/>
                  </a:lnTo>
                  <a:lnTo>
                    <a:pt x="173329" y="482"/>
                  </a:lnTo>
                  <a:lnTo>
                    <a:pt x="113893" y="698"/>
                  </a:lnTo>
                  <a:lnTo>
                    <a:pt x="110718" y="698"/>
                  </a:lnTo>
                  <a:lnTo>
                    <a:pt x="107823" y="1943"/>
                  </a:lnTo>
                  <a:lnTo>
                    <a:pt x="102933" y="6426"/>
                  </a:lnTo>
                  <a:lnTo>
                    <a:pt x="101231" y="9918"/>
                  </a:lnTo>
                  <a:lnTo>
                    <a:pt x="101231" y="25590"/>
                  </a:lnTo>
                  <a:lnTo>
                    <a:pt x="102895" y="29044"/>
                  </a:lnTo>
                  <a:lnTo>
                    <a:pt x="107759" y="33540"/>
                  </a:lnTo>
                  <a:lnTo>
                    <a:pt x="110934" y="34975"/>
                  </a:lnTo>
                  <a:lnTo>
                    <a:pt x="134861" y="34975"/>
                  </a:lnTo>
                  <a:lnTo>
                    <a:pt x="134861" y="93256"/>
                  </a:lnTo>
                  <a:lnTo>
                    <a:pt x="134861" y="129489"/>
                  </a:lnTo>
                  <a:lnTo>
                    <a:pt x="134861" y="194310"/>
                  </a:lnTo>
                  <a:lnTo>
                    <a:pt x="131102" y="219265"/>
                  </a:lnTo>
                  <a:lnTo>
                    <a:pt x="121399" y="241528"/>
                  </a:lnTo>
                  <a:lnTo>
                    <a:pt x="106070" y="257517"/>
                  </a:lnTo>
                  <a:lnTo>
                    <a:pt x="85420" y="263639"/>
                  </a:lnTo>
                  <a:lnTo>
                    <a:pt x="67627" y="259486"/>
                  </a:lnTo>
                  <a:lnTo>
                    <a:pt x="55194" y="247332"/>
                  </a:lnTo>
                  <a:lnTo>
                    <a:pt x="47891" y="227622"/>
                  </a:lnTo>
                  <a:lnTo>
                    <a:pt x="45516" y="200799"/>
                  </a:lnTo>
                  <a:lnTo>
                    <a:pt x="49707" y="166331"/>
                  </a:lnTo>
                  <a:lnTo>
                    <a:pt x="61480" y="143103"/>
                  </a:lnTo>
                  <a:lnTo>
                    <a:pt x="79679" y="129997"/>
                  </a:lnTo>
                  <a:lnTo>
                    <a:pt x="103111" y="125869"/>
                  </a:lnTo>
                  <a:lnTo>
                    <a:pt x="110959" y="126098"/>
                  </a:lnTo>
                  <a:lnTo>
                    <a:pt x="118833" y="126784"/>
                  </a:lnTo>
                  <a:lnTo>
                    <a:pt x="126796" y="127914"/>
                  </a:lnTo>
                  <a:lnTo>
                    <a:pt x="134861" y="129489"/>
                  </a:lnTo>
                  <a:lnTo>
                    <a:pt x="134861" y="93256"/>
                  </a:lnTo>
                  <a:lnTo>
                    <a:pt x="119341" y="92151"/>
                  </a:lnTo>
                  <a:lnTo>
                    <a:pt x="111975" y="91782"/>
                  </a:lnTo>
                  <a:lnTo>
                    <a:pt x="104724" y="91643"/>
                  </a:lnTo>
                  <a:lnTo>
                    <a:pt x="61010" y="99644"/>
                  </a:lnTo>
                  <a:lnTo>
                    <a:pt x="28054" y="122415"/>
                  </a:lnTo>
                  <a:lnTo>
                    <a:pt x="7251" y="158102"/>
                  </a:lnTo>
                  <a:lnTo>
                    <a:pt x="0" y="204838"/>
                  </a:lnTo>
                  <a:lnTo>
                    <a:pt x="4610" y="244043"/>
                  </a:lnTo>
                  <a:lnTo>
                    <a:pt x="18440" y="273723"/>
                  </a:lnTo>
                  <a:lnTo>
                    <a:pt x="41478" y="292519"/>
                  </a:lnTo>
                  <a:lnTo>
                    <a:pt x="73723" y="299097"/>
                  </a:lnTo>
                  <a:lnTo>
                    <a:pt x="93205" y="296684"/>
                  </a:lnTo>
                  <a:lnTo>
                    <a:pt x="110096" y="289877"/>
                  </a:lnTo>
                  <a:lnTo>
                    <a:pt x="124079" y="279273"/>
                  </a:lnTo>
                  <a:lnTo>
                    <a:pt x="134861" y="265506"/>
                  </a:lnTo>
                  <a:lnTo>
                    <a:pt x="134861" y="292074"/>
                  </a:lnTo>
                  <a:lnTo>
                    <a:pt x="138912" y="296176"/>
                  </a:lnTo>
                  <a:lnTo>
                    <a:pt x="202057" y="296176"/>
                  </a:lnTo>
                  <a:lnTo>
                    <a:pt x="204647" y="295135"/>
                  </a:lnTo>
                  <a:lnTo>
                    <a:pt x="206794" y="293484"/>
                  </a:lnTo>
                  <a:lnTo>
                    <a:pt x="209867" y="291058"/>
                  </a:lnTo>
                  <a:lnTo>
                    <a:pt x="211912" y="287286"/>
                  </a:lnTo>
                  <a:lnTo>
                    <a:pt x="211912" y="271564"/>
                  </a:lnTo>
                  <a:close/>
                </a:path>
                <a:path w="1275080" h="299720">
                  <a:moveTo>
                    <a:pt x="1063282" y="185102"/>
                  </a:moveTo>
                  <a:lnTo>
                    <a:pt x="1058456" y="144881"/>
                  </a:lnTo>
                  <a:lnTo>
                    <a:pt x="1049718" y="126707"/>
                  </a:lnTo>
                  <a:lnTo>
                    <a:pt x="1049426" y="126085"/>
                  </a:lnTo>
                  <a:lnTo>
                    <a:pt x="1044257" y="115316"/>
                  </a:lnTo>
                  <a:lnTo>
                    <a:pt x="1021143" y="97078"/>
                  </a:lnTo>
                  <a:lnTo>
                    <a:pt x="1018171" y="96494"/>
                  </a:lnTo>
                  <a:lnTo>
                    <a:pt x="1018171" y="189090"/>
                  </a:lnTo>
                  <a:lnTo>
                    <a:pt x="1013929" y="223596"/>
                  </a:lnTo>
                  <a:lnTo>
                    <a:pt x="1002055" y="246837"/>
                  </a:lnTo>
                  <a:lnTo>
                    <a:pt x="983716" y="260032"/>
                  </a:lnTo>
                  <a:lnTo>
                    <a:pt x="983348" y="260032"/>
                  </a:lnTo>
                  <a:lnTo>
                    <a:pt x="960551" y="264058"/>
                  </a:lnTo>
                  <a:lnTo>
                    <a:pt x="951395" y="263829"/>
                  </a:lnTo>
                  <a:lnTo>
                    <a:pt x="943140" y="263105"/>
                  </a:lnTo>
                  <a:lnTo>
                    <a:pt x="935647" y="261848"/>
                  </a:lnTo>
                  <a:lnTo>
                    <a:pt x="928751" y="260032"/>
                  </a:lnTo>
                  <a:lnTo>
                    <a:pt x="928751" y="198018"/>
                  </a:lnTo>
                  <a:lnTo>
                    <a:pt x="931964" y="172593"/>
                  </a:lnTo>
                  <a:lnTo>
                    <a:pt x="941438" y="149669"/>
                  </a:lnTo>
                  <a:lnTo>
                    <a:pt x="956957" y="133096"/>
                  </a:lnTo>
                  <a:lnTo>
                    <a:pt x="978293" y="126707"/>
                  </a:lnTo>
                  <a:lnTo>
                    <a:pt x="995908" y="130797"/>
                  </a:lnTo>
                  <a:lnTo>
                    <a:pt x="1008341" y="142811"/>
                  </a:lnTo>
                  <a:lnTo>
                    <a:pt x="1015733" y="162369"/>
                  </a:lnTo>
                  <a:lnTo>
                    <a:pt x="1018171" y="189090"/>
                  </a:lnTo>
                  <a:lnTo>
                    <a:pt x="1018171" y="96494"/>
                  </a:lnTo>
                  <a:lnTo>
                    <a:pt x="989571" y="90855"/>
                  </a:lnTo>
                  <a:lnTo>
                    <a:pt x="970165" y="93294"/>
                  </a:lnTo>
                  <a:lnTo>
                    <a:pt x="953147" y="100317"/>
                  </a:lnTo>
                  <a:lnTo>
                    <a:pt x="939076" y="111404"/>
                  </a:lnTo>
                  <a:lnTo>
                    <a:pt x="928509" y="126085"/>
                  </a:lnTo>
                  <a:lnTo>
                    <a:pt x="928458" y="4064"/>
                  </a:lnTo>
                  <a:lnTo>
                    <a:pt x="924407" y="0"/>
                  </a:lnTo>
                  <a:lnTo>
                    <a:pt x="860856" y="0"/>
                  </a:lnTo>
                  <a:lnTo>
                    <a:pt x="857986" y="1270"/>
                  </a:lnTo>
                  <a:lnTo>
                    <a:pt x="855700" y="3276"/>
                  </a:lnTo>
                  <a:lnTo>
                    <a:pt x="853046" y="5727"/>
                  </a:lnTo>
                  <a:lnTo>
                    <a:pt x="851331" y="9220"/>
                  </a:lnTo>
                  <a:lnTo>
                    <a:pt x="851331" y="24942"/>
                  </a:lnTo>
                  <a:lnTo>
                    <a:pt x="853020" y="28409"/>
                  </a:lnTo>
                  <a:lnTo>
                    <a:pt x="855649" y="30822"/>
                  </a:lnTo>
                  <a:lnTo>
                    <a:pt x="857872" y="32905"/>
                  </a:lnTo>
                  <a:lnTo>
                    <a:pt x="860806" y="34213"/>
                  </a:lnTo>
                  <a:lnTo>
                    <a:pt x="885482" y="34213"/>
                  </a:lnTo>
                  <a:lnTo>
                    <a:pt x="885532" y="90855"/>
                  </a:lnTo>
                  <a:lnTo>
                    <a:pt x="885609" y="162369"/>
                  </a:lnTo>
                  <a:lnTo>
                    <a:pt x="885736" y="281698"/>
                  </a:lnTo>
                  <a:lnTo>
                    <a:pt x="885215" y="286677"/>
                  </a:lnTo>
                  <a:lnTo>
                    <a:pt x="888847" y="291185"/>
                  </a:lnTo>
                  <a:lnTo>
                    <a:pt x="893826" y="291693"/>
                  </a:lnTo>
                  <a:lnTo>
                    <a:pt x="895184" y="292100"/>
                  </a:lnTo>
                  <a:lnTo>
                    <a:pt x="909370" y="294792"/>
                  </a:lnTo>
                  <a:lnTo>
                    <a:pt x="924064" y="296735"/>
                  </a:lnTo>
                  <a:lnTo>
                    <a:pt x="939749" y="297891"/>
                  </a:lnTo>
                  <a:lnTo>
                    <a:pt x="956906" y="298284"/>
                  </a:lnTo>
                  <a:lnTo>
                    <a:pt x="1001750" y="290334"/>
                  </a:lnTo>
                  <a:lnTo>
                    <a:pt x="1035189" y="267677"/>
                  </a:lnTo>
                  <a:lnTo>
                    <a:pt x="1037297" y="264058"/>
                  </a:lnTo>
                  <a:lnTo>
                    <a:pt x="1056068" y="232016"/>
                  </a:lnTo>
                  <a:lnTo>
                    <a:pt x="1063282" y="185102"/>
                  </a:lnTo>
                  <a:close/>
                </a:path>
                <a:path w="1275080" h="299720">
                  <a:moveTo>
                    <a:pt x="1156309" y="291007"/>
                  </a:moveTo>
                  <a:lnTo>
                    <a:pt x="1156296" y="4064"/>
                  </a:lnTo>
                  <a:lnTo>
                    <a:pt x="1152220" y="0"/>
                  </a:lnTo>
                  <a:lnTo>
                    <a:pt x="1088669" y="0"/>
                  </a:lnTo>
                  <a:lnTo>
                    <a:pt x="1085786" y="1282"/>
                  </a:lnTo>
                  <a:lnTo>
                    <a:pt x="1080871" y="5727"/>
                  </a:lnTo>
                  <a:lnTo>
                    <a:pt x="1079233" y="9042"/>
                  </a:lnTo>
                  <a:lnTo>
                    <a:pt x="1079144" y="24955"/>
                  </a:lnTo>
                  <a:lnTo>
                    <a:pt x="1080820" y="28422"/>
                  </a:lnTo>
                  <a:lnTo>
                    <a:pt x="1083462" y="30810"/>
                  </a:lnTo>
                  <a:lnTo>
                    <a:pt x="1085697" y="32905"/>
                  </a:lnTo>
                  <a:lnTo>
                    <a:pt x="1088631" y="34213"/>
                  </a:lnTo>
                  <a:lnTo>
                    <a:pt x="1112989" y="34213"/>
                  </a:lnTo>
                  <a:lnTo>
                    <a:pt x="1112634" y="286016"/>
                  </a:lnTo>
                  <a:lnTo>
                    <a:pt x="1112659" y="291007"/>
                  </a:lnTo>
                  <a:lnTo>
                    <a:pt x="1116749" y="295071"/>
                  </a:lnTo>
                  <a:lnTo>
                    <a:pt x="1152258" y="295071"/>
                  </a:lnTo>
                  <a:lnTo>
                    <a:pt x="1156309" y="291007"/>
                  </a:lnTo>
                  <a:close/>
                </a:path>
                <a:path w="1275080" h="299720">
                  <a:moveTo>
                    <a:pt x="1274991" y="38074"/>
                  </a:moveTo>
                  <a:lnTo>
                    <a:pt x="1272794" y="27393"/>
                  </a:lnTo>
                  <a:lnTo>
                    <a:pt x="1266825" y="18821"/>
                  </a:lnTo>
                  <a:lnTo>
                    <a:pt x="1257985" y="13119"/>
                  </a:lnTo>
                  <a:lnTo>
                    <a:pt x="1247190" y="11061"/>
                  </a:lnTo>
                  <a:lnTo>
                    <a:pt x="1236624" y="13182"/>
                  </a:lnTo>
                  <a:lnTo>
                    <a:pt x="1227899" y="18973"/>
                  </a:lnTo>
                  <a:lnTo>
                    <a:pt x="1221968" y="27559"/>
                  </a:lnTo>
                  <a:lnTo>
                    <a:pt x="1219784" y="38074"/>
                  </a:lnTo>
                  <a:lnTo>
                    <a:pt x="1221968" y="48577"/>
                  </a:lnTo>
                  <a:lnTo>
                    <a:pt x="1227899" y="57150"/>
                  </a:lnTo>
                  <a:lnTo>
                    <a:pt x="1236624" y="62928"/>
                  </a:lnTo>
                  <a:lnTo>
                    <a:pt x="1247190" y="65049"/>
                  </a:lnTo>
                  <a:lnTo>
                    <a:pt x="1257985" y="62928"/>
                  </a:lnTo>
                  <a:lnTo>
                    <a:pt x="1266825" y="57150"/>
                  </a:lnTo>
                  <a:lnTo>
                    <a:pt x="1272794" y="48577"/>
                  </a:lnTo>
                  <a:lnTo>
                    <a:pt x="1274991" y="38074"/>
                  </a:lnTo>
                  <a:close/>
                </a:path>
              </a:pathLst>
            </a:custGeom>
            <a:solidFill>
              <a:srgbClr val="FFFFFF"/>
            </a:solidFill>
          </p:spPr>
          <p:txBody>
            <a:bodyPr wrap="square" lIns="0" tIns="0" rIns="0" bIns="0" rtlCol="0"/>
            <a:lstStyle/>
            <a:p>
              <a:endParaRPr/>
            </a:p>
          </p:txBody>
        </p:sp>
        <p:pic>
          <p:nvPicPr>
            <p:cNvPr id="12" name="object 12">
              <a:extLst>
                <a:ext uri="{FF2B5EF4-FFF2-40B4-BE49-F238E27FC236}">
                  <a16:creationId xmlns:a16="http://schemas.microsoft.com/office/drawing/2014/main" id="{5387BD4F-08A1-BBD6-D689-6D9B519F973C}"/>
                </a:ext>
              </a:extLst>
            </p:cNvPr>
            <p:cNvPicPr/>
            <p:nvPr/>
          </p:nvPicPr>
          <p:blipFill>
            <a:blip r:embed="rId7" cstate="print"/>
            <a:stretch>
              <a:fillRect/>
            </a:stretch>
          </p:blipFill>
          <p:spPr>
            <a:xfrm>
              <a:off x="17564003" y="10532436"/>
              <a:ext cx="77222" cy="199323"/>
            </a:xfrm>
            <a:prstGeom prst="rect">
              <a:avLst/>
            </a:prstGeom>
          </p:spPr>
        </p:pic>
        <p:sp>
          <p:nvSpPr>
            <p:cNvPr id="13" name="object 13">
              <a:extLst>
                <a:ext uri="{FF2B5EF4-FFF2-40B4-BE49-F238E27FC236}">
                  <a16:creationId xmlns:a16="http://schemas.microsoft.com/office/drawing/2014/main" id="{311149CB-AEC2-8415-1984-98B02EDD373C}"/>
                </a:ext>
              </a:extLst>
            </p:cNvPr>
            <p:cNvSpPr/>
            <p:nvPr/>
          </p:nvSpPr>
          <p:spPr>
            <a:xfrm>
              <a:off x="17144648" y="10448628"/>
              <a:ext cx="55244" cy="54610"/>
            </a:xfrm>
            <a:custGeom>
              <a:avLst/>
              <a:gdLst/>
              <a:ahLst/>
              <a:cxnLst/>
              <a:rect l="l" t="t" r="r" b="b"/>
              <a:pathLst>
                <a:path w="55244" h="54609">
                  <a:moveTo>
                    <a:pt x="27423" y="0"/>
                  </a:moveTo>
                  <a:lnTo>
                    <a:pt x="16847" y="2124"/>
                  </a:lnTo>
                  <a:lnTo>
                    <a:pt x="8120" y="7915"/>
                  </a:lnTo>
                  <a:lnTo>
                    <a:pt x="2188" y="16503"/>
                  </a:lnTo>
                  <a:lnTo>
                    <a:pt x="0" y="27014"/>
                  </a:lnTo>
                  <a:lnTo>
                    <a:pt x="2188" y="37517"/>
                  </a:lnTo>
                  <a:lnTo>
                    <a:pt x="8120" y="46094"/>
                  </a:lnTo>
                  <a:lnTo>
                    <a:pt x="16847" y="51877"/>
                  </a:lnTo>
                  <a:lnTo>
                    <a:pt x="27423" y="53998"/>
                  </a:lnTo>
                  <a:lnTo>
                    <a:pt x="38226" y="51877"/>
                  </a:lnTo>
                  <a:lnTo>
                    <a:pt x="47057" y="46094"/>
                  </a:lnTo>
                  <a:lnTo>
                    <a:pt x="53016" y="37517"/>
                  </a:lnTo>
                  <a:lnTo>
                    <a:pt x="55202" y="27014"/>
                  </a:lnTo>
                  <a:lnTo>
                    <a:pt x="53016" y="16331"/>
                  </a:lnTo>
                  <a:lnTo>
                    <a:pt x="47057" y="7762"/>
                  </a:lnTo>
                  <a:lnTo>
                    <a:pt x="38226" y="2066"/>
                  </a:lnTo>
                  <a:lnTo>
                    <a:pt x="27423" y="0"/>
                  </a:lnTo>
                  <a:close/>
                </a:path>
              </a:pathLst>
            </a:custGeom>
            <a:solidFill>
              <a:srgbClr val="FFFFFF"/>
            </a:solidFill>
          </p:spPr>
          <p:txBody>
            <a:bodyPr wrap="square" lIns="0" tIns="0" rIns="0" bIns="0" rtlCol="0"/>
            <a:lstStyle/>
            <a:p>
              <a:endParaRPr/>
            </a:p>
          </p:txBody>
        </p:sp>
        <p:pic>
          <p:nvPicPr>
            <p:cNvPr id="14" name="object 14">
              <a:extLst>
                <a:ext uri="{FF2B5EF4-FFF2-40B4-BE49-F238E27FC236}">
                  <a16:creationId xmlns:a16="http://schemas.microsoft.com/office/drawing/2014/main" id="{FA77687E-5415-66FD-0B8F-C175F420B6CA}"/>
                </a:ext>
              </a:extLst>
            </p:cNvPr>
            <p:cNvPicPr/>
            <p:nvPr/>
          </p:nvPicPr>
          <p:blipFill>
            <a:blip r:embed="rId8" cstate="print"/>
            <a:stretch>
              <a:fillRect/>
            </a:stretch>
          </p:blipFill>
          <p:spPr>
            <a:xfrm>
              <a:off x="17116886" y="10532436"/>
              <a:ext cx="77201" cy="199323"/>
            </a:xfrm>
            <a:prstGeom prst="rect">
              <a:avLst/>
            </a:prstGeom>
          </p:spPr>
        </p:pic>
        <p:sp>
          <p:nvSpPr>
            <p:cNvPr id="15" name="object 15">
              <a:extLst>
                <a:ext uri="{FF2B5EF4-FFF2-40B4-BE49-F238E27FC236}">
                  <a16:creationId xmlns:a16="http://schemas.microsoft.com/office/drawing/2014/main" id="{5EF237A2-DB07-1371-340A-5D8E1F621275}"/>
                </a:ext>
              </a:extLst>
            </p:cNvPr>
            <p:cNvSpPr/>
            <p:nvPr/>
          </p:nvSpPr>
          <p:spPr>
            <a:xfrm>
              <a:off x="16910622" y="10437577"/>
              <a:ext cx="1971039" cy="299085"/>
            </a:xfrm>
            <a:custGeom>
              <a:avLst/>
              <a:gdLst/>
              <a:ahLst/>
              <a:cxnLst/>
              <a:rect l="l" t="t" r="r" b="b"/>
              <a:pathLst>
                <a:path w="1971040" h="299084">
                  <a:moveTo>
                    <a:pt x="181127" y="212902"/>
                  </a:moveTo>
                  <a:lnTo>
                    <a:pt x="178003" y="192278"/>
                  </a:lnTo>
                  <a:lnTo>
                    <a:pt x="168440" y="173875"/>
                  </a:lnTo>
                  <a:lnTo>
                    <a:pt x="165684" y="171424"/>
                  </a:lnTo>
                  <a:lnTo>
                    <a:pt x="152247" y="159473"/>
                  </a:lnTo>
                  <a:lnTo>
                    <a:pt x="134810" y="152984"/>
                  </a:lnTo>
                  <a:lnTo>
                    <a:pt x="134810" y="213702"/>
                  </a:lnTo>
                  <a:lnTo>
                    <a:pt x="131229" y="232562"/>
                  </a:lnTo>
                  <a:lnTo>
                    <a:pt x="120357" y="247345"/>
                  </a:lnTo>
                  <a:lnTo>
                    <a:pt x="102019" y="256997"/>
                  </a:lnTo>
                  <a:lnTo>
                    <a:pt x="75996" y="260451"/>
                  </a:lnTo>
                  <a:lnTo>
                    <a:pt x="44805" y="260451"/>
                  </a:lnTo>
                  <a:lnTo>
                    <a:pt x="44805" y="171754"/>
                  </a:lnTo>
                  <a:lnTo>
                    <a:pt x="51092" y="171424"/>
                  </a:lnTo>
                  <a:lnTo>
                    <a:pt x="68745" y="171424"/>
                  </a:lnTo>
                  <a:lnTo>
                    <a:pt x="95199" y="173672"/>
                  </a:lnTo>
                  <a:lnTo>
                    <a:pt x="116116" y="180936"/>
                  </a:lnTo>
                  <a:lnTo>
                    <a:pt x="129857" y="194017"/>
                  </a:lnTo>
                  <a:lnTo>
                    <a:pt x="134810" y="213702"/>
                  </a:lnTo>
                  <a:lnTo>
                    <a:pt x="134810" y="152984"/>
                  </a:lnTo>
                  <a:lnTo>
                    <a:pt x="129159" y="150876"/>
                  </a:lnTo>
                  <a:lnTo>
                    <a:pt x="129159" y="150063"/>
                  </a:lnTo>
                  <a:lnTo>
                    <a:pt x="148120" y="140195"/>
                  </a:lnTo>
                  <a:lnTo>
                    <a:pt x="149567" y="138772"/>
                  </a:lnTo>
                  <a:lnTo>
                    <a:pt x="162737" y="125831"/>
                  </a:lnTo>
                  <a:lnTo>
                    <a:pt x="172161" y="108089"/>
                  </a:lnTo>
                  <a:lnTo>
                    <a:pt x="175488" y="88049"/>
                  </a:lnTo>
                  <a:lnTo>
                    <a:pt x="169786" y="60032"/>
                  </a:lnTo>
                  <a:lnTo>
                    <a:pt x="167335" y="57048"/>
                  </a:lnTo>
                  <a:lnTo>
                    <a:pt x="152781" y="39293"/>
                  </a:lnTo>
                  <a:lnTo>
                    <a:pt x="129590" y="28663"/>
                  </a:lnTo>
                  <a:lnTo>
                    <a:pt x="129590" y="94869"/>
                  </a:lnTo>
                  <a:lnTo>
                    <a:pt x="125615" y="113284"/>
                  </a:lnTo>
                  <a:lnTo>
                    <a:pt x="113830" y="127101"/>
                  </a:lnTo>
                  <a:lnTo>
                    <a:pt x="94411" y="135775"/>
                  </a:lnTo>
                  <a:lnTo>
                    <a:pt x="67538" y="138772"/>
                  </a:lnTo>
                  <a:lnTo>
                    <a:pt x="51841" y="138772"/>
                  </a:lnTo>
                  <a:lnTo>
                    <a:pt x="44805" y="138366"/>
                  </a:lnTo>
                  <a:lnTo>
                    <a:pt x="44805" y="57048"/>
                  </a:lnTo>
                  <a:lnTo>
                    <a:pt x="78892" y="57048"/>
                  </a:lnTo>
                  <a:lnTo>
                    <a:pt x="102730" y="59804"/>
                  </a:lnTo>
                  <a:lnTo>
                    <a:pt x="118516" y="67627"/>
                  </a:lnTo>
                  <a:lnTo>
                    <a:pt x="127038" y="79603"/>
                  </a:lnTo>
                  <a:lnTo>
                    <a:pt x="129590" y="94869"/>
                  </a:lnTo>
                  <a:lnTo>
                    <a:pt x="129590" y="28663"/>
                  </a:lnTo>
                  <a:lnTo>
                    <a:pt x="124688" y="26416"/>
                  </a:lnTo>
                  <a:lnTo>
                    <a:pt x="86880" y="22123"/>
                  </a:lnTo>
                  <a:lnTo>
                    <a:pt x="4114" y="22123"/>
                  </a:lnTo>
                  <a:lnTo>
                    <a:pt x="0" y="26212"/>
                  </a:lnTo>
                  <a:lnTo>
                    <a:pt x="0" y="291909"/>
                  </a:lnTo>
                  <a:lnTo>
                    <a:pt x="4114" y="296024"/>
                  </a:lnTo>
                  <a:lnTo>
                    <a:pt x="58318" y="296278"/>
                  </a:lnTo>
                  <a:lnTo>
                    <a:pt x="74371" y="296278"/>
                  </a:lnTo>
                  <a:lnTo>
                    <a:pt x="126238" y="288239"/>
                  </a:lnTo>
                  <a:lnTo>
                    <a:pt x="159016" y="267881"/>
                  </a:lnTo>
                  <a:lnTo>
                    <a:pt x="163741" y="260451"/>
                  </a:lnTo>
                  <a:lnTo>
                    <a:pt x="176174" y="240880"/>
                  </a:lnTo>
                  <a:lnTo>
                    <a:pt x="181127" y="212902"/>
                  </a:lnTo>
                  <a:close/>
                </a:path>
                <a:path w="1971040" h="299084">
                  <a:moveTo>
                    <a:pt x="1117841" y="290195"/>
                  </a:moveTo>
                  <a:lnTo>
                    <a:pt x="1117473" y="284848"/>
                  </a:lnTo>
                  <a:lnTo>
                    <a:pt x="1117409" y="262039"/>
                  </a:lnTo>
                  <a:lnTo>
                    <a:pt x="1117409" y="261835"/>
                  </a:lnTo>
                  <a:lnTo>
                    <a:pt x="1115415" y="260184"/>
                  </a:lnTo>
                  <a:lnTo>
                    <a:pt x="1115783" y="260184"/>
                  </a:lnTo>
                  <a:lnTo>
                    <a:pt x="1112850" y="259892"/>
                  </a:lnTo>
                  <a:lnTo>
                    <a:pt x="1111770" y="259892"/>
                  </a:lnTo>
                  <a:lnTo>
                    <a:pt x="1109929" y="260184"/>
                  </a:lnTo>
                  <a:lnTo>
                    <a:pt x="1103642" y="261315"/>
                  </a:lnTo>
                  <a:lnTo>
                    <a:pt x="1097241" y="262039"/>
                  </a:lnTo>
                  <a:lnTo>
                    <a:pt x="1090714" y="262039"/>
                  </a:lnTo>
                  <a:lnTo>
                    <a:pt x="1078115" y="260324"/>
                  </a:lnTo>
                  <a:lnTo>
                    <a:pt x="1070063" y="254292"/>
                  </a:lnTo>
                  <a:lnTo>
                    <a:pt x="1065796" y="242671"/>
                  </a:lnTo>
                  <a:lnTo>
                    <a:pt x="1064539" y="224167"/>
                  </a:lnTo>
                  <a:lnTo>
                    <a:pt x="1064348" y="128079"/>
                  </a:lnTo>
                  <a:lnTo>
                    <a:pt x="1112672" y="128079"/>
                  </a:lnTo>
                  <a:lnTo>
                    <a:pt x="1116749" y="123913"/>
                  </a:lnTo>
                  <a:lnTo>
                    <a:pt x="1116749" y="98996"/>
                  </a:lnTo>
                  <a:lnTo>
                    <a:pt x="1112672" y="94869"/>
                  </a:lnTo>
                  <a:lnTo>
                    <a:pt x="1064285" y="94869"/>
                  </a:lnTo>
                  <a:lnTo>
                    <a:pt x="1064196" y="25057"/>
                  </a:lnTo>
                  <a:lnTo>
                    <a:pt x="1060945" y="21805"/>
                  </a:lnTo>
                  <a:lnTo>
                    <a:pt x="1055751" y="21805"/>
                  </a:lnTo>
                  <a:lnTo>
                    <a:pt x="1026706" y="29819"/>
                  </a:lnTo>
                  <a:lnTo>
                    <a:pt x="1023670" y="30746"/>
                  </a:lnTo>
                  <a:lnTo>
                    <a:pt x="1021486" y="33553"/>
                  </a:lnTo>
                  <a:lnTo>
                    <a:pt x="1021435" y="94869"/>
                  </a:lnTo>
                  <a:lnTo>
                    <a:pt x="987171" y="94869"/>
                  </a:lnTo>
                  <a:lnTo>
                    <a:pt x="983094" y="98996"/>
                  </a:lnTo>
                  <a:lnTo>
                    <a:pt x="983094" y="123913"/>
                  </a:lnTo>
                  <a:lnTo>
                    <a:pt x="987171" y="128079"/>
                  </a:lnTo>
                  <a:lnTo>
                    <a:pt x="1021435" y="128079"/>
                  </a:lnTo>
                  <a:lnTo>
                    <a:pt x="1021435" y="237464"/>
                  </a:lnTo>
                  <a:lnTo>
                    <a:pt x="1024115" y="265887"/>
                  </a:lnTo>
                  <a:lnTo>
                    <a:pt x="1033106" y="284607"/>
                  </a:lnTo>
                  <a:lnTo>
                    <a:pt x="1033221" y="284848"/>
                  </a:lnTo>
                  <a:lnTo>
                    <a:pt x="1050328" y="295414"/>
                  </a:lnTo>
                  <a:lnTo>
                    <a:pt x="1077023" y="298704"/>
                  </a:lnTo>
                  <a:lnTo>
                    <a:pt x="1084783" y="298488"/>
                  </a:lnTo>
                  <a:lnTo>
                    <a:pt x="1092682" y="297916"/>
                  </a:lnTo>
                  <a:lnTo>
                    <a:pt x="1100543" y="297027"/>
                  </a:lnTo>
                  <a:lnTo>
                    <a:pt x="1108138" y="295897"/>
                  </a:lnTo>
                  <a:lnTo>
                    <a:pt x="1108468" y="295897"/>
                  </a:lnTo>
                  <a:lnTo>
                    <a:pt x="1115466" y="294093"/>
                  </a:lnTo>
                  <a:lnTo>
                    <a:pt x="1117841" y="290195"/>
                  </a:lnTo>
                  <a:close/>
                </a:path>
                <a:path w="1971040" h="299084">
                  <a:moveTo>
                    <a:pt x="1330629" y="291007"/>
                  </a:moveTo>
                  <a:lnTo>
                    <a:pt x="1330604" y="154901"/>
                  </a:lnTo>
                  <a:lnTo>
                    <a:pt x="1317675" y="109575"/>
                  </a:lnTo>
                  <a:lnTo>
                    <a:pt x="1270584" y="90855"/>
                  </a:lnTo>
                  <a:lnTo>
                    <a:pt x="1249489" y="93383"/>
                  </a:lnTo>
                  <a:lnTo>
                    <a:pt x="1231468" y="100571"/>
                  </a:lnTo>
                  <a:lnTo>
                    <a:pt x="1216736" y="111848"/>
                  </a:lnTo>
                  <a:lnTo>
                    <a:pt x="1205509" y="126631"/>
                  </a:lnTo>
                  <a:lnTo>
                    <a:pt x="1205496" y="4064"/>
                  </a:lnTo>
                  <a:lnTo>
                    <a:pt x="1201445" y="0"/>
                  </a:lnTo>
                  <a:lnTo>
                    <a:pt x="1137894" y="0"/>
                  </a:lnTo>
                  <a:lnTo>
                    <a:pt x="1134986" y="1282"/>
                  </a:lnTo>
                  <a:lnTo>
                    <a:pt x="1132738" y="3289"/>
                  </a:lnTo>
                  <a:lnTo>
                    <a:pt x="1130071" y="5727"/>
                  </a:lnTo>
                  <a:lnTo>
                    <a:pt x="1128356" y="9220"/>
                  </a:lnTo>
                  <a:lnTo>
                    <a:pt x="1128356" y="24955"/>
                  </a:lnTo>
                  <a:lnTo>
                    <a:pt x="1130020" y="28422"/>
                  </a:lnTo>
                  <a:lnTo>
                    <a:pt x="1132649" y="30810"/>
                  </a:lnTo>
                  <a:lnTo>
                    <a:pt x="1134897" y="32905"/>
                  </a:lnTo>
                  <a:lnTo>
                    <a:pt x="1137831" y="34213"/>
                  </a:lnTo>
                  <a:lnTo>
                    <a:pt x="1162189" y="34213"/>
                  </a:lnTo>
                  <a:lnTo>
                    <a:pt x="1162304" y="149479"/>
                  </a:lnTo>
                  <a:lnTo>
                    <a:pt x="1162418" y="291007"/>
                  </a:lnTo>
                  <a:lnTo>
                    <a:pt x="1166520" y="295071"/>
                  </a:lnTo>
                  <a:lnTo>
                    <a:pt x="1201483" y="295071"/>
                  </a:lnTo>
                  <a:lnTo>
                    <a:pt x="1205547" y="291007"/>
                  </a:lnTo>
                  <a:lnTo>
                    <a:pt x="1205522" y="192951"/>
                  </a:lnTo>
                  <a:lnTo>
                    <a:pt x="1210500" y="166789"/>
                  </a:lnTo>
                  <a:lnTo>
                    <a:pt x="1221613" y="145783"/>
                  </a:lnTo>
                  <a:lnTo>
                    <a:pt x="1237716" y="131800"/>
                  </a:lnTo>
                  <a:lnTo>
                    <a:pt x="1257693" y="126720"/>
                  </a:lnTo>
                  <a:lnTo>
                    <a:pt x="1272044" y="129374"/>
                  </a:lnTo>
                  <a:lnTo>
                    <a:pt x="1281214" y="137083"/>
                  </a:lnTo>
                  <a:lnTo>
                    <a:pt x="1286065" y="149479"/>
                  </a:lnTo>
                  <a:lnTo>
                    <a:pt x="1287487" y="166179"/>
                  </a:lnTo>
                  <a:lnTo>
                    <a:pt x="1286852" y="286016"/>
                  </a:lnTo>
                  <a:lnTo>
                    <a:pt x="1286852" y="291007"/>
                  </a:lnTo>
                  <a:lnTo>
                    <a:pt x="1290916" y="295071"/>
                  </a:lnTo>
                  <a:lnTo>
                    <a:pt x="1326553" y="295071"/>
                  </a:lnTo>
                  <a:lnTo>
                    <a:pt x="1330629" y="291007"/>
                  </a:lnTo>
                  <a:close/>
                </a:path>
                <a:path w="1971040" h="299084">
                  <a:moveTo>
                    <a:pt x="1970913" y="291769"/>
                  </a:moveTo>
                  <a:lnTo>
                    <a:pt x="1967992" y="287756"/>
                  </a:lnTo>
                  <a:lnTo>
                    <a:pt x="1898942" y="193738"/>
                  </a:lnTo>
                  <a:lnTo>
                    <a:pt x="1893481" y="186309"/>
                  </a:lnTo>
                  <a:lnTo>
                    <a:pt x="1898180" y="180505"/>
                  </a:lnTo>
                  <a:lnTo>
                    <a:pt x="1961984" y="101879"/>
                  </a:lnTo>
                  <a:lnTo>
                    <a:pt x="1965071" y="98132"/>
                  </a:lnTo>
                  <a:lnTo>
                    <a:pt x="1963635" y="94856"/>
                  </a:lnTo>
                  <a:lnTo>
                    <a:pt x="1914982" y="94856"/>
                  </a:lnTo>
                  <a:lnTo>
                    <a:pt x="1912454" y="98132"/>
                  </a:lnTo>
                  <a:lnTo>
                    <a:pt x="1909470" y="102108"/>
                  </a:lnTo>
                  <a:lnTo>
                    <a:pt x="1850085" y="180505"/>
                  </a:lnTo>
                  <a:lnTo>
                    <a:pt x="1850072" y="4064"/>
                  </a:lnTo>
                  <a:lnTo>
                    <a:pt x="1846008" y="0"/>
                  </a:lnTo>
                  <a:lnTo>
                    <a:pt x="1782432" y="0"/>
                  </a:lnTo>
                  <a:lnTo>
                    <a:pt x="1779549" y="1270"/>
                  </a:lnTo>
                  <a:lnTo>
                    <a:pt x="1774647" y="5727"/>
                  </a:lnTo>
                  <a:lnTo>
                    <a:pt x="1772907" y="9220"/>
                  </a:lnTo>
                  <a:lnTo>
                    <a:pt x="1772907" y="24942"/>
                  </a:lnTo>
                  <a:lnTo>
                    <a:pt x="1774609" y="28409"/>
                  </a:lnTo>
                  <a:lnTo>
                    <a:pt x="1779473" y="32905"/>
                  </a:lnTo>
                  <a:lnTo>
                    <a:pt x="1782406" y="34213"/>
                  </a:lnTo>
                  <a:lnTo>
                    <a:pt x="1806765" y="34213"/>
                  </a:lnTo>
                  <a:lnTo>
                    <a:pt x="1806829" y="94856"/>
                  </a:lnTo>
                  <a:lnTo>
                    <a:pt x="1806905" y="180505"/>
                  </a:lnTo>
                  <a:lnTo>
                    <a:pt x="1807006" y="291007"/>
                  </a:lnTo>
                  <a:lnTo>
                    <a:pt x="1811070" y="295071"/>
                  </a:lnTo>
                  <a:lnTo>
                    <a:pt x="1846046" y="295071"/>
                  </a:lnTo>
                  <a:lnTo>
                    <a:pt x="1850123" y="291007"/>
                  </a:lnTo>
                  <a:lnTo>
                    <a:pt x="1850085" y="193738"/>
                  </a:lnTo>
                  <a:lnTo>
                    <a:pt x="1916315" y="291769"/>
                  </a:lnTo>
                  <a:lnTo>
                    <a:pt x="1918474" y="295071"/>
                  </a:lnTo>
                  <a:lnTo>
                    <a:pt x="1969262" y="295071"/>
                  </a:lnTo>
                  <a:lnTo>
                    <a:pt x="1970913" y="291769"/>
                  </a:lnTo>
                  <a:close/>
                </a:path>
              </a:pathLst>
            </a:custGeom>
            <a:solidFill>
              <a:srgbClr val="FFFFFF"/>
            </a:solidFill>
          </p:spPr>
          <p:txBody>
            <a:bodyPr wrap="square" lIns="0" tIns="0" rIns="0" bIns="0" rtlCol="0"/>
            <a:lstStyle/>
            <a:p>
              <a:endParaRPr/>
            </a:p>
          </p:txBody>
        </p:sp>
        <p:sp>
          <p:nvSpPr>
            <p:cNvPr id="16" name="object 16">
              <a:extLst>
                <a:ext uri="{FF2B5EF4-FFF2-40B4-BE49-F238E27FC236}">
                  <a16:creationId xmlns:a16="http://schemas.microsoft.com/office/drawing/2014/main" id="{46876BB9-EFFA-E6FD-6C96-3CB194C067CE}"/>
                </a:ext>
              </a:extLst>
            </p:cNvPr>
            <p:cNvSpPr/>
            <p:nvPr/>
          </p:nvSpPr>
          <p:spPr>
            <a:xfrm>
              <a:off x="18867349" y="9911590"/>
              <a:ext cx="662305" cy="638810"/>
            </a:xfrm>
            <a:custGeom>
              <a:avLst/>
              <a:gdLst/>
              <a:ahLst/>
              <a:cxnLst/>
              <a:rect l="l" t="t" r="r" b="b"/>
              <a:pathLst>
                <a:path w="662305" h="638809">
                  <a:moveTo>
                    <a:pt x="481443" y="0"/>
                  </a:moveTo>
                  <a:lnTo>
                    <a:pt x="437593" y="3143"/>
                  </a:lnTo>
                  <a:lnTo>
                    <a:pt x="391887" y="10937"/>
                  </a:lnTo>
                  <a:lnTo>
                    <a:pt x="345233" y="22714"/>
                  </a:lnTo>
                  <a:lnTo>
                    <a:pt x="298538" y="37806"/>
                  </a:lnTo>
                  <a:lnTo>
                    <a:pt x="252710" y="55543"/>
                  </a:lnTo>
                  <a:lnTo>
                    <a:pt x="208656" y="75258"/>
                  </a:lnTo>
                  <a:lnTo>
                    <a:pt x="167285" y="96281"/>
                  </a:lnTo>
                  <a:lnTo>
                    <a:pt x="102009" y="136814"/>
                  </a:lnTo>
                  <a:lnTo>
                    <a:pt x="55081" y="176853"/>
                  </a:lnTo>
                  <a:lnTo>
                    <a:pt x="24064" y="216059"/>
                  </a:lnTo>
                  <a:lnTo>
                    <a:pt x="6517" y="254095"/>
                  </a:lnTo>
                  <a:lnTo>
                    <a:pt x="0" y="290620"/>
                  </a:lnTo>
                  <a:lnTo>
                    <a:pt x="2073" y="325299"/>
                  </a:lnTo>
                  <a:lnTo>
                    <a:pt x="22232" y="387759"/>
                  </a:lnTo>
                  <a:lnTo>
                    <a:pt x="50754" y="441281"/>
                  </a:lnTo>
                  <a:lnTo>
                    <a:pt x="72138" y="473659"/>
                  </a:lnTo>
                  <a:lnTo>
                    <a:pt x="98427" y="507404"/>
                  </a:lnTo>
                  <a:lnTo>
                    <a:pt x="129735" y="540735"/>
                  </a:lnTo>
                  <a:lnTo>
                    <a:pt x="166180" y="571870"/>
                  </a:lnTo>
                  <a:lnTo>
                    <a:pt x="207878" y="599027"/>
                  </a:lnTo>
                  <a:lnTo>
                    <a:pt x="254943" y="620424"/>
                  </a:lnTo>
                  <a:lnTo>
                    <a:pt x="307494" y="634279"/>
                  </a:lnTo>
                  <a:lnTo>
                    <a:pt x="365646" y="638809"/>
                  </a:lnTo>
                  <a:lnTo>
                    <a:pt x="404181" y="634300"/>
                  </a:lnTo>
                  <a:lnTo>
                    <a:pt x="440827" y="622211"/>
                  </a:lnTo>
                  <a:lnTo>
                    <a:pt x="475383" y="603292"/>
                  </a:lnTo>
                  <a:lnTo>
                    <a:pt x="507651" y="578291"/>
                  </a:lnTo>
                  <a:lnTo>
                    <a:pt x="537432" y="547958"/>
                  </a:lnTo>
                  <a:lnTo>
                    <a:pt x="564528" y="513043"/>
                  </a:lnTo>
                  <a:lnTo>
                    <a:pt x="588739" y="474295"/>
                  </a:lnTo>
                  <a:lnTo>
                    <a:pt x="609868" y="432464"/>
                  </a:lnTo>
                  <a:lnTo>
                    <a:pt x="627714" y="388298"/>
                  </a:lnTo>
                  <a:lnTo>
                    <a:pt x="642079" y="342548"/>
                  </a:lnTo>
                  <a:lnTo>
                    <a:pt x="652765" y="295963"/>
                  </a:lnTo>
                  <a:lnTo>
                    <a:pt x="659573" y="249292"/>
                  </a:lnTo>
                  <a:lnTo>
                    <a:pt x="662303" y="203285"/>
                  </a:lnTo>
                  <a:lnTo>
                    <a:pt x="660757" y="158691"/>
                  </a:lnTo>
                  <a:lnTo>
                    <a:pt x="654736" y="116260"/>
                  </a:lnTo>
                  <a:lnTo>
                    <a:pt x="641084" y="77455"/>
                  </a:lnTo>
                  <a:lnTo>
                    <a:pt x="592780" y="25164"/>
                  </a:lnTo>
                  <a:lnTo>
                    <a:pt x="522529" y="2176"/>
                  </a:lnTo>
                  <a:lnTo>
                    <a:pt x="481443" y="0"/>
                  </a:lnTo>
                  <a:close/>
                </a:path>
              </a:pathLst>
            </a:custGeom>
            <a:solidFill>
              <a:srgbClr val="EE732B"/>
            </a:solidFill>
          </p:spPr>
          <p:txBody>
            <a:bodyPr wrap="square" lIns="0" tIns="0" rIns="0" bIns="0" rtlCol="0"/>
            <a:lstStyle/>
            <a:p>
              <a:endParaRPr/>
            </a:p>
          </p:txBody>
        </p:sp>
        <p:pic>
          <p:nvPicPr>
            <p:cNvPr id="17" name="object 17">
              <a:extLst>
                <a:ext uri="{FF2B5EF4-FFF2-40B4-BE49-F238E27FC236}">
                  <a16:creationId xmlns:a16="http://schemas.microsoft.com/office/drawing/2014/main" id="{02D94EAD-4A21-3324-C314-77CC68BF65A4}"/>
                </a:ext>
              </a:extLst>
            </p:cNvPr>
            <p:cNvPicPr/>
            <p:nvPr/>
          </p:nvPicPr>
          <p:blipFill>
            <a:blip r:embed="rId9" cstate="print"/>
            <a:stretch>
              <a:fillRect/>
            </a:stretch>
          </p:blipFill>
          <p:spPr>
            <a:xfrm>
              <a:off x="19146806" y="10171060"/>
              <a:ext cx="140623" cy="140571"/>
            </a:xfrm>
            <a:prstGeom prst="rect">
              <a:avLst/>
            </a:prstGeom>
          </p:spPr>
        </p:pic>
        <p:sp>
          <p:nvSpPr>
            <p:cNvPr id="18" name="object 18">
              <a:extLst>
                <a:ext uri="{FF2B5EF4-FFF2-40B4-BE49-F238E27FC236}">
                  <a16:creationId xmlns:a16="http://schemas.microsoft.com/office/drawing/2014/main" id="{13A3F4AC-6C5E-CCC1-D150-C57C42B3BCA5}"/>
                </a:ext>
              </a:extLst>
            </p:cNvPr>
            <p:cNvSpPr/>
            <p:nvPr/>
          </p:nvSpPr>
          <p:spPr>
            <a:xfrm>
              <a:off x="19072666" y="9995962"/>
              <a:ext cx="288290" cy="178435"/>
            </a:xfrm>
            <a:custGeom>
              <a:avLst/>
              <a:gdLst/>
              <a:ahLst/>
              <a:cxnLst/>
              <a:rect l="l" t="t" r="r" b="b"/>
              <a:pathLst>
                <a:path w="288290" h="178434">
                  <a:moveTo>
                    <a:pt x="144225" y="0"/>
                  </a:moveTo>
                  <a:lnTo>
                    <a:pt x="144068" y="0"/>
                  </a:lnTo>
                  <a:lnTo>
                    <a:pt x="136928" y="712"/>
                  </a:lnTo>
                  <a:lnTo>
                    <a:pt x="130238" y="2844"/>
                  </a:lnTo>
                  <a:lnTo>
                    <a:pt x="124021" y="6383"/>
                  </a:lnTo>
                  <a:lnTo>
                    <a:pt x="118300" y="11319"/>
                  </a:lnTo>
                  <a:lnTo>
                    <a:pt x="118341" y="11486"/>
                  </a:lnTo>
                  <a:lnTo>
                    <a:pt x="3329" y="126509"/>
                  </a:lnTo>
                  <a:lnTo>
                    <a:pt x="0" y="134257"/>
                  </a:lnTo>
                  <a:lnTo>
                    <a:pt x="0" y="142927"/>
                  </a:lnTo>
                  <a:lnTo>
                    <a:pt x="21523" y="175383"/>
                  </a:lnTo>
                  <a:lnTo>
                    <a:pt x="27495" y="177332"/>
                  </a:lnTo>
                  <a:lnTo>
                    <a:pt x="27652" y="177332"/>
                  </a:lnTo>
                  <a:lnTo>
                    <a:pt x="33988" y="177984"/>
                  </a:lnTo>
                  <a:lnTo>
                    <a:pt x="144163" y="82688"/>
                  </a:lnTo>
                  <a:lnTo>
                    <a:pt x="241152" y="82688"/>
                  </a:lnTo>
                  <a:lnTo>
                    <a:pt x="169963" y="11486"/>
                  </a:lnTo>
                  <a:lnTo>
                    <a:pt x="169994" y="11319"/>
                  </a:lnTo>
                  <a:lnTo>
                    <a:pt x="164282" y="6383"/>
                  </a:lnTo>
                  <a:lnTo>
                    <a:pt x="158064" y="2844"/>
                  </a:lnTo>
                  <a:lnTo>
                    <a:pt x="151369" y="712"/>
                  </a:lnTo>
                  <a:lnTo>
                    <a:pt x="144225" y="0"/>
                  </a:lnTo>
                  <a:close/>
                </a:path>
                <a:path w="288290" h="178434">
                  <a:moveTo>
                    <a:pt x="241152" y="82688"/>
                  </a:moveTo>
                  <a:lnTo>
                    <a:pt x="144163" y="82688"/>
                  </a:lnTo>
                  <a:lnTo>
                    <a:pt x="230799" y="167638"/>
                  </a:lnTo>
                  <a:lnTo>
                    <a:pt x="236159" y="172148"/>
                  </a:lnTo>
                  <a:lnTo>
                    <a:pt x="241878" y="175383"/>
                  </a:lnTo>
                  <a:lnTo>
                    <a:pt x="247937" y="177332"/>
                  </a:lnTo>
                  <a:lnTo>
                    <a:pt x="254316" y="177984"/>
                  </a:lnTo>
                  <a:lnTo>
                    <a:pt x="260651" y="177332"/>
                  </a:lnTo>
                  <a:lnTo>
                    <a:pt x="260808" y="177332"/>
                  </a:lnTo>
                  <a:lnTo>
                    <a:pt x="287660" y="149486"/>
                  </a:lnTo>
                  <a:lnTo>
                    <a:pt x="288294" y="142927"/>
                  </a:lnTo>
                  <a:lnTo>
                    <a:pt x="288294" y="134257"/>
                  </a:lnTo>
                  <a:lnTo>
                    <a:pt x="284965" y="126509"/>
                  </a:lnTo>
                  <a:lnTo>
                    <a:pt x="241152" y="82688"/>
                  </a:lnTo>
                  <a:close/>
                </a:path>
              </a:pathLst>
            </a:custGeom>
            <a:solidFill>
              <a:srgbClr val="FBCCA1"/>
            </a:solidFill>
          </p:spPr>
          <p:txBody>
            <a:bodyPr wrap="square" lIns="0" tIns="0" rIns="0" bIns="0" rtlCol="0"/>
            <a:lstStyle/>
            <a:p>
              <a:endParaRPr/>
            </a:p>
          </p:txBody>
        </p:sp>
        <p:sp>
          <p:nvSpPr>
            <p:cNvPr id="19" name="object 19">
              <a:extLst>
                <a:ext uri="{FF2B5EF4-FFF2-40B4-BE49-F238E27FC236}">
                  <a16:creationId xmlns:a16="http://schemas.microsoft.com/office/drawing/2014/main" id="{9C690DB9-6929-79EF-DA5A-B917BD59B6A5}"/>
                </a:ext>
              </a:extLst>
            </p:cNvPr>
            <p:cNvSpPr/>
            <p:nvPr/>
          </p:nvSpPr>
          <p:spPr>
            <a:xfrm>
              <a:off x="6575463" y="340823"/>
              <a:ext cx="12785725" cy="10146030"/>
            </a:xfrm>
            <a:custGeom>
              <a:avLst/>
              <a:gdLst/>
              <a:ahLst/>
              <a:cxnLst/>
              <a:rect l="l" t="t" r="r" b="b"/>
              <a:pathLst>
                <a:path w="12785725" h="10146030">
                  <a:moveTo>
                    <a:pt x="1185151" y="257797"/>
                  </a:moveTo>
                  <a:lnTo>
                    <a:pt x="1180998" y="211467"/>
                  </a:lnTo>
                  <a:lnTo>
                    <a:pt x="1169022" y="167843"/>
                  </a:lnTo>
                  <a:lnTo>
                    <a:pt x="1149959" y="127685"/>
                  </a:lnTo>
                  <a:lnTo>
                    <a:pt x="1124521" y="91706"/>
                  </a:lnTo>
                  <a:lnTo>
                    <a:pt x="1093444" y="60629"/>
                  </a:lnTo>
                  <a:lnTo>
                    <a:pt x="1057465" y="35191"/>
                  </a:lnTo>
                  <a:lnTo>
                    <a:pt x="1017308" y="16129"/>
                  </a:lnTo>
                  <a:lnTo>
                    <a:pt x="973683" y="4152"/>
                  </a:lnTo>
                  <a:lnTo>
                    <a:pt x="927354" y="0"/>
                  </a:lnTo>
                  <a:lnTo>
                    <a:pt x="257797" y="0"/>
                  </a:lnTo>
                  <a:lnTo>
                    <a:pt x="211455" y="4152"/>
                  </a:lnTo>
                  <a:lnTo>
                    <a:pt x="167843" y="16129"/>
                  </a:lnTo>
                  <a:lnTo>
                    <a:pt x="127673" y="35191"/>
                  </a:lnTo>
                  <a:lnTo>
                    <a:pt x="91694" y="60629"/>
                  </a:lnTo>
                  <a:lnTo>
                    <a:pt x="60629" y="91706"/>
                  </a:lnTo>
                  <a:lnTo>
                    <a:pt x="35191" y="127685"/>
                  </a:lnTo>
                  <a:lnTo>
                    <a:pt x="16129" y="167843"/>
                  </a:lnTo>
                  <a:lnTo>
                    <a:pt x="4152" y="211467"/>
                  </a:lnTo>
                  <a:lnTo>
                    <a:pt x="0" y="257797"/>
                  </a:lnTo>
                  <a:lnTo>
                    <a:pt x="4152" y="304139"/>
                  </a:lnTo>
                  <a:lnTo>
                    <a:pt x="16129" y="347764"/>
                  </a:lnTo>
                  <a:lnTo>
                    <a:pt x="35191" y="387921"/>
                  </a:lnTo>
                  <a:lnTo>
                    <a:pt x="60629" y="423900"/>
                  </a:lnTo>
                  <a:lnTo>
                    <a:pt x="91694" y="454977"/>
                  </a:lnTo>
                  <a:lnTo>
                    <a:pt x="127673" y="480415"/>
                  </a:lnTo>
                  <a:lnTo>
                    <a:pt x="167843" y="499478"/>
                  </a:lnTo>
                  <a:lnTo>
                    <a:pt x="211455" y="511454"/>
                  </a:lnTo>
                  <a:lnTo>
                    <a:pt x="257797" y="515607"/>
                  </a:lnTo>
                  <a:lnTo>
                    <a:pt x="927354" y="515607"/>
                  </a:lnTo>
                  <a:lnTo>
                    <a:pt x="973683" y="511454"/>
                  </a:lnTo>
                  <a:lnTo>
                    <a:pt x="1017308" y="499478"/>
                  </a:lnTo>
                  <a:lnTo>
                    <a:pt x="1057465" y="480415"/>
                  </a:lnTo>
                  <a:lnTo>
                    <a:pt x="1093444" y="454977"/>
                  </a:lnTo>
                  <a:lnTo>
                    <a:pt x="1124521" y="423900"/>
                  </a:lnTo>
                  <a:lnTo>
                    <a:pt x="1149959" y="387921"/>
                  </a:lnTo>
                  <a:lnTo>
                    <a:pt x="1169022" y="347764"/>
                  </a:lnTo>
                  <a:lnTo>
                    <a:pt x="1180998" y="304139"/>
                  </a:lnTo>
                  <a:lnTo>
                    <a:pt x="1185151" y="257797"/>
                  </a:lnTo>
                  <a:close/>
                </a:path>
                <a:path w="12785725" h="10146030">
                  <a:moveTo>
                    <a:pt x="12785497" y="10002825"/>
                  </a:moveTo>
                  <a:lnTo>
                    <a:pt x="12764262" y="9970452"/>
                  </a:lnTo>
                  <a:lnTo>
                    <a:pt x="12751524" y="9967760"/>
                  </a:lnTo>
                  <a:lnTo>
                    <a:pt x="12744907" y="9968433"/>
                  </a:lnTo>
                  <a:lnTo>
                    <a:pt x="12745072" y="9968433"/>
                  </a:lnTo>
                  <a:lnTo>
                    <a:pt x="12738913" y="9970452"/>
                  </a:lnTo>
                  <a:lnTo>
                    <a:pt x="12733363" y="9973602"/>
                  </a:lnTo>
                  <a:lnTo>
                    <a:pt x="12728004" y="9978111"/>
                  </a:lnTo>
                  <a:lnTo>
                    <a:pt x="12641352" y="10063061"/>
                  </a:lnTo>
                  <a:lnTo>
                    <a:pt x="12554725" y="9978111"/>
                  </a:lnTo>
                  <a:lnTo>
                    <a:pt x="12549340" y="9973602"/>
                  </a:lnTo>
                  <a:lnTo>
                    <a:pt x="12543790" y="9970452"/>
                  </a:lnTo>
                  <a:lnTo>
                    <a:pt x="12537631" y="9968433"/>
                  </a:lnTo>
                  <a:lnTo>
                    <a:pt x="12537796" y="9968433"/>
                  </a:lnTo>
                  <a:lnTo>
                    <a:pt x="12531192" y="9967760"/>
                  </a:lnTo>
                  <a:lnTo>
                    <a:pt x="12524626" y="9968433"/>
                  </a:lnTo>
                  <a:lnTo>
                    <a:pt x="12518428" y="9970452"/>
                  </a:lnTo>
                  <a:lnTo>
                    <a:pt x="12497206" y="10002825"/>
                  </a:lnTo>
                  <a:lnTo>
                    <a:pt x="12497206" y="10011512"/>
                  </a:lnTo>
                  <a:lnTo>
                    <a:pt x="12500521" y="10019233"/>
                  </a:lnTo>
                  <a:lnTo>
                    <a:pt x="12615532" y="10134257"/>
                  </a:lnTo>
                  <a:lnTo>
                    <a:pt x="12615507" y="10134422"/>
                  </a:lnTo>
                  <a:lnTo>
                    <a:pt x="12621222" y="10139362"/>
                  </a:lnTo>
                  <a:lnTo>
                    <a:pt x="12627432" y="10142906"/>
                  </a:lnTo>
                  <a:lnTo>
                    <a:pt x="12634125" y="10145039"/>
                  </a:lnTo>
                  <a:lnTo>
                    <a:pt x="12641275" y="10145751"/>
                  </a:lnTo>
                  <a:lnTo>
                    <a:pt x="12641428" y="10145751"/>
                  </a:lnTo>
                  <a:lnTo>
                    <a:pt x="12648565" y="10145039"/>
                  </a:lnTo>
                  <a:lnTo>
                    <a:pt x="12655258" y="10142906"/>
                  </a:lnTo>
                  <a:lnTo>
                    <a:pt x="12661481" y="10139362"/>
                  </a:lnTo>
                  <a:lnTo>
                    <a:pt x="12667196" y="10134422"/>
                  </a:lnTo>
                  <a:lnTo>
                    <a:pt x="12667158" y="10134257"/>
                  </a:lnTo>
                  <a:lnTo>
                    <a:pt x="12738341" y="10063061"/>
                  </a:lnTo>
                  <a:lnTo>
                    <a:pt x="12782169" y="10019233"/>
                  </a:lnTo>
                  <a:lnTo>
                    <a:pt x="12785497" y="10011512"/>
                  </a:lnTo>
                  <a:lnTo>
                    <a:pt x="12785497" y="10002825"/>
                  </a:lnTo>
                  <a:close/>
                </a:path>
              </a:pathLst>
            </a:custGeom>
            <a:solidFill>
              <a:srgbClr val="FFFFFF"/>
            </a:solidFill>
          </p:spPr>
          <p:txBody>
            <a:bodyPr wrap="square" lIns="0" tIns="0" rIns="0" bIns="0" rtlCol="0"/>
            <a:lstStyle/>
            <a:p>
              <a:endParaRPr/>
            </a:p>
          </p:txBody>
        </p:sp>
        <p:sp>
          <p:nvSpPr>
            <p:cNvPr id="20" name="object 20">
              <a:extLst>
                <a:ext uri="{FF2B5EF4-FFF2-40B4-BE49-F238E27FC236}">
                  <a16:creationId xmlns:a16="http://schemas.microsoft.com/office/drawing/2014/main" id="{B77F70A5-82C8-5D1E-3FAD-C747362E9798}"/>
                </a:ext>
              </a:extLst>
            </p:cNvPr>
            <p:cNvSpPr/>
            <p:nvPr/>
          </p:nvSpPr>
          <p:spPr>
            <a:xfrm>
              <a:off x="7932102" y="340823"/>
              <a:ext cx="5664200" cy="515620"/>
            </a:xfrm>
            <a:custGeom>
              <a:avLst/>
              <a:gdLst/>
              <a:ahLst/>
              <a:cxnLst/>
              <a:rect l="l" t="t" r="r" b="b"/>
              <a:pathLst>
                <a:path w="5664200" h="515619">
                  <a:moveTo>
                    <a:pt x="1185164" y="257797"/>
                  </a:moveTo>
                  <a:lnTo>
                    <a:pt x="1181011" y="211467"/>
                  </a:lnTo>
                  <a:lnTo>
                    <a:pt x="1169035" y="167843"/>
                  </a:lnTo>
                  <a:lnTo>
                    <a:pt x="1149959" y="127685"/>
                  </a:lnTo>
                  <a:lnTo>
                    <a:pt x="1124521" y="91706"/>
                  </a:lnTo>
                  <a:lnTo>
                    <a:pt x="1093457" y="60629"/>
                  </a:lnTo>
                  <a:lnTo>
                    <a:pt x="1057478" y="35191"/>
                  </a:lnTo>
                  <a:lnTo>
                    <a:pt x="1017308" y="16129"/>
                  </a:lnTo>
                  <a:lnTo>
                    <a:pt x="973696" y="4152"/>
                  </a:lnTo>
                  <a:lnTo>
                    <a:pt x="927354" y="0"/>
                  </a:lnTo>
                  <a:lnTo>
                    <a:pt x="257810" y="0"/>
                  </a:lnTo>
                  <a:lnTo>
                    <a:pt x="211467" y="4152"/>
                  </a:lnTo>
                  <a:lnTo>
                    <a:pt x="167843" y="16129"/>
                  </a:lnTo>
                  <a:lnTo>
                    <a:pt x="127685" y="35191"/>
                  </a:lnTo>
                  <a:lnTo>
                    <a:pt x="91706" y="60629"/>
                  </a:lnTo>
                  <a:lnTo>
                    <a:pt x="60629" y="91706"/>
                  </a:lnTo>
                  <a:lnTo>
                    <a:pt x="35204" y="127685"/>
                  </a:lnTo>
                  <a:lnTo>
                    <a:pt x="16129" y="167843"/>
                  </a:lnTo>
                  <a:lnTo>
                    <a:pt x="4152" y="211467"/>
                  </a:lnTo>
                  <a:lnTo>
                    <a:pt x="0" y="257797"/>
                  </a:lnTo>
                  <a:lnTo>
                    <a:pt x="4152" y="304139"/>
                  </a:lnTo>
                  <a:lnTo>
                    <a:pt x="16129" y="347764"/>
                  </a:lnTo>
                  <a:lnTo>
                    <a:pt x="35204" y="387921"/>
                  </a:lnTo>
                  <a:lnTo>
                    <a:pt x="60629" y="423900"/>
                  </a:lnTo>
                  <a:lnTo>
                    <a:pt x="91706" y="454977"/>
                  </a:lnTo>
                  <a:lnTo>
                    <a:pt x="127685" y="480415"/>
                  </a:lnTo>
                  <a:lnTo>
                    <a:pt x="167843" y="499478"/>
                  </a:lnTo>
                  <a:lnTo>
                    <a:pt x="211467" y="511454"/>
                  </a:lnTo>
                  <a:lnTo>
                    <a:pt x="257810" y="515607"/>
                  </a:lnTo>
                  <a:lnTo>
                    <a:pt x="927354" y="515607"/>
                  </a:lnTo>
                  <a:lnTo>
                    <a:pt x="973696" y="511454"/>
                  </a:lnTo>
                  <a:lnTo>
                    <a:pt x="1017308" y="499478"/>
                  </a:lnTo>
                  <a:lnTo>
                    <a:pt x="1057478" y="480415"/>
                  </a:lnTo>
                  <a:lnTo>
                    <a:pt x="1093457" y="454977"/>
                  </a:lnTo>
                  <a:lnTo>
                    <a:pt x="1124521" y="423900"/>
                  </a:lnTo>
                  <a:lnTo>
                    <a:pt x="1149959" y="387921"/>
                  </a:lnTo>
                  <a:lnTo>
                    <a:pt x="1169035" y="347764"/>
                  </a:lnTo>
                  <a:lnTo>
                    <a:pt x="1181011" y="304139"/>
                  </a:lnTo>
                  <a:lnTo>
                    <a:pt x="1185164" y="257797"/>
                  </a:lnTo>
                  <a:close/>
                </a:path>
                <a:path w="5664200" h="515619">
                  <a:moveTo>
                    <a:pt x="2974200" y="257797"/>
                  </a:moveTo>
                  <a:lnTo>
                    <a:pt x="2970047" y="211467"/>
                  </a:lnTo>
                  <a:lnTo>
                    <a:pt x="2958071" y="167843"/>
                  </a:lnTo>
                  <a:lnTo>
                    <a:pt x="2939008" y="127685"/>
                  </a:lnTo>
                  <a:lnTo>
                    <a:pt x="2913570" y="91706"/>
                  </a:lnTo>
                  <a:lnTo>
                    <a:pt x="2882493" y="60629"/>
                  </a:lnTo>
                  <a:lnTo>
                    <a:pt x="2846514" y="35191"/>
                  </a:lnTo>
                  <a:lnTo>
                    <a:pt x="2806357" y="16129"/>
                  </a:lnTo>
                  <a:lnTo>
                    <a:pt x="2762745" y="4152"/>
                  </a:lnTo>
                  <a:lnTo>
                    <a:pt x="2716403" y="0"/>
                  </a:lnTo>
                  <a:lnTo>
                    <a:pt x="1593151" y="0"/>
                  </a:lnTo>
                  <a:lnTo>
                    <a:pt x="1546809" y="4152"/>
                  </a:lnTo>
                  <a:lnTo>
                    <a:pt x="1503184" y="16129"/>
                  </a:lnTo>
                  <a:lnTo>
                    <a:pt x="1463027" y="35191"/>
                  </a:lnTo>
                  <a:lnTo>
                    <a:pt x="1427048" y="60629"/>
                  </a:lnTo>
                  <a:lnTo>
                    <a:pt x="1395971" y="91706"/>
                  </a:lnTo>
                  <a:lnTo>
                    <a:pt x="1370533" y="127685"/>
                  </a:lnTo>
                  <a:lnTo>
                    <a:pt x="1351470" y="167843"/>
                  </a:lnTo>
                  <a:lnTo>
                    <a:pt x="1339494" y="211467"/>
                  </a:lnTo>
                  <a:lnTo>
                    <a:pt x="1335341" y="257797"/>
                  </a:lnTo>
                  <a:lnTo>
                    <a:pt x="1339494" y="304139"/>
                  </a:lnTo>
                  <a:lnTo>
                    <a:pt x="1351470" y="347764"/>
                  </a:lnTo>
                  <a:lnTo>
                    <a:pt x="1370533" y="387921"/>
                  </a:lnTo>
                  <a:lnTo>
                    <a:pt x="1395971" y="423900"/>
                  </a:lnTo>
                  <a:lnTo>
                    <a:pt x="1427048" y="454977"/>
                  </a:lnTo>
                  <a:lnTo>
                    <a:pt x="1463027" y="480415"/>
                  </a:lnTo>
                  <a:lnTo>
                    <a:pt x="1503184" y="499478"/>
                  </a:lnTo>
                  <a:lnTo>
                    <a:pt x="1546809" y="511454"/>
                  </a:lnTo>
                  <a:lnTo>
                    <a:pt x="1593151" y="515607"/>
                  </a:lnTo>
                  <a:lnTo>
                    <a:pt x="2716403" y="515607"/>
                  </a:lnTo>
                  <a:lnTo>
                    <a:pt x="2762745" y="511454"/>
                  </a:lnTo>
                  <a:lnTo>
                    <a:pt x="2806357" y="499478"/>
                  </a:lnTo>
                  <a:lnTo>
                    <a:pt x="2846514" y="480415"/>
                  </a:lnTo>
                  <a:lnTo>
                    <a:pt x="2882493" y="454977"/>
                  </a:lnTo>
                  <a:lnTo>
                    <a:pt x="2913570" y="423900"/>
                  </a:lnTo>
                  <a:lnTo>
                    <a:pt x="2939008" y="387921"/>
                  </a:lnTo>
                  <a:lnTo>
                    <a:pt x="2958071" y="347764"/>
                  </a:lnTo>
                  <a:lnTo>
                    <a:pt x="2970047" y="304139"/>
                  </a:lnTo>
                  <a:lnTo>
                    <a:pt x="2974200" y="257797"/>
                  </a:lnTo>
                  <a:close/>
                </a:path>
                <a:path w="5664200" h="515619">
                  <a:moveTo>
                    <a:pt x="4312463" y="257797"/>
                  </a:moveTo>
                  <a:lnTo>
                    <a:pt x="4308310" y="211467"/>
                  </a:lnTo>
                  <a:lnTo>
                    <a:pt x="4296334" y="167843"/>
                  </a:lnTo>
                  <a:lnTo>
                    <a:pt x="4277258" y="127685"/>
                  </a:lnTo>
                  <a:lnTo>
                    <a:pt x="4251833" y="91706"/>
                  </a:lnTo>
                  <a:lnTo>
                    <a:pt x="4220756" y="60629"/>
                  </a:lnTo>
                  <a:lnTo>
                    <a:pt x="4184777" y="35191"/>
                  </a:lnTo>
                  <a:lnTo>
                    <a:pt x="4144619" y="16129"/>
                  </a:lnTo>
                  <a:lnTo>
                    <a:pt x="4100995" y="4152"/>
                  </a:lnTo>
                  <a:lnTo>
                    <a:pt x="4054652" y="0"/>
                  </a:lnTo>
                  <a:lnTo>
                    <a:pt x="3385108" y="0"/>
                  </a:lnTo>
                  <a:lnTo>
                    <a:pt x="3338766" y="4152"/>
                  </a:lnTo>
                  <a:lnTo>
                    <a:pt x="3295154" y="16129"/>
                  </a:lnTo>
                  <a:lnTo>
                    <a:pt x="3254984" y="35191"/>
                  </a:lnTo>
                  <a:lnTo>
                    <a:pt x="3219005" y="60629"/>
                  </a:lnTo>
                  <a:lnTo>
                    <a:pt x="3187941" y="91706"/>
                  </a:lnTo>
                  <a:lnTo>
                    <a:pt x="3162503" y="127685"/>
                  </a:lnTo>
                  <a:lnTo>
                    <a:pt x="3143427" y="167843"/>
                  </a:lnTo>
                  <a:lnTo>
                    <a:pt x="3131451" y="211467"/>
                  </a:lnTo>
                  <a:lnTo>
                    <a:pt x="3127298" y="257797"/>
                  </a:lnTo>
                  <a:lnTo>
                    <a:pt x="3131451" y="304139"/>
                  </a:lnTo>
                  <a:lnTo>
                    <a:pt x="3143427" y="347764"/>
                  </a:lnTo>
                  <a:lnTo>
                    <a:pt x="3162503" y="387921"/>
                  </a:lnTo>
                  <a:lnTo>
                    <a:pt x="3187941" y="423900"/>
                  </a:lnTo>
                  <a:lnTo>
                    <a:pt x="3219005" y="454977"/>
                  </a:lnTo>
                  <a:lnTo>
                    <a:pt x="3254984" y="480415"/>
                  </a:lnTo>
                  <a:lnTo>
                    <a:pt x="3295154" y="499478"/>
                  </a:lnTo>
                  <a:lnTo>
                    <a:pt x="3338766" y="511454"/>
                  </a:lnTo>
                  <a:lnTo>
                    <a:pt x="3385108" y="515607"/>
                  </a:lnTo>
                  <a:lnTo>
                    <a:pt x="4054652" y="515607"/>
                  </a:lnTo>
                  <a:lnTo>
                    <a:pt x="4100995" y="511454"/>
                  </a:lnTo>
                  <a:lnTo>
                    <a:pt x="4144619" y="499478"/>
                  </a:lnTo>
                  <a:lnTo>
                    <a:pt x="4184777" y="480415"/>
                  </a:lnTo>
                  <a:lnTo>
                    <a:pt x="4220756" y="454977"/>
                  </a:lnTo>
                  <a:lnTo>
                    <a:pt x="4251833" y="423900"/>
                  </a:lnTo>
                  <a:lnTo>
                    <a:pt x="4277258" y="387921"/>
                  </a:lnTo>
                  <a:lnTo>
                    <a:pt x="4296334" y="347764"/>
                  </a:lnTo>
                  <a:lnTo>
                    <a:pt x="4308310" y="304139"/>
                  </a:lnTo>
                  <a:lnTo>
                    <a:pt x="4312463" y="257797"/>
                  </a:lnTo>
                  <a:close/>
                </a:path>
                <a:path w="5664200" h="515619">
                  <a:moveTo>
                    <a:pt x="5663882" y="257797"/>
                  </a:moveTo>
                  <a:lnTo>
                    <a:pt x="5659729" y="211467"/>
                  </a:lnTo>
                  <a:lnTo>
                    <a:pt x="5647753" y="167843"/>
                  </a:lnTo>
                  <a:lnTo>
                    <a:pt x="5628691" y="127685"/>
                  </a:lnTo>
                  <a:lnTo>
                    <a:pt x="5603252" y="91706"/>
                  </a:lnTo>
                  <a:lnTo>
                    <a:pt x="5572176" y="60629"/>
                  </a:lnTo>
                  <a:lnTo>
                    <a:pt x="5536196" y="35191"/>
                  </a:lnTo>
                  <a:lnTo>
                    <a:pt x="5496039" y="16129"/>
                  </a:lnTo>
                  <a:lnTo>
                    <a:pt x="5452415" y="4152"/>
                  </a:lnTo>
                  <a:lnTo>
                    <a:pt x="5406085" y="0"/>
                  </a:lnTo>
                  <a:lnTo>
                    <a:pt x="4736528" y="0"/>
                  </a:lnTo>
                  <a:lnTo>
                    <a:pt x="4690186" y="4152"/>
                  </a:lnTo>
                  <a:lnTo>
                    <a:pt x="4646574" y="16129"/>
                  </a:lnTo>
                  <a:lnTo>
                    <a:pt x="4606404" y="35191"/>
                  </a:lnTo>
                  <a:lnTo>
                    <a:pt x="4570425" y="60629"/>
                  </a:lnTo>
                  <a:lnTo>
                    <a:pt x="4539361" y="91706"/>
                  </a:lnTo>
                  <a:lnTo>
                    <a:pt x="4513923" y="127685"/>
                  </a:lnTo>
                  <a:lnTo>
                    <a:pt x="4494860" y="167843"/>
                  </a:lnTo>
                  <a:lnTo>
                    <a:pt x="4482884" y="211467"/>
                  </a:lnTo>
                  <a:lnTo>
                    <a:pt x="4478731" y="257797"/>
                  </a:lnTo>
                  <a:lnTo>
                    <a:pt x="4482884" y="304139"/>
                  </a:lnTo>
                  <a:lnTo>
                    <a:pt x="4494860" y="347764"/>
                  </a:lnTo>
                  <a:lnTo>
                    <a:pt x="4513923" y="387921"/>
                  </a:lnTo>
                  <a:lnTo>
                    <a:pt x="4539361" y="423900"/>
                  </a:lnTo>
                  <a:lnTo>
                    <a:pt x="4570425" y="454977"/>
                  </a:lnTo>
                  <a:lnTo>
                    <a:pt x="4606404" y="480415"/>
                  </a:lnTo>
                  <a:lnTo>
                    <a:pt x="4646574" y="499478"/>
                  </a:lnTo>
                  <a:lnTo>
                    <a:pt x="4690186" y="511454"/>
                  </a:lnTo>
                  <a:lnTo>
                    <a:pt x="4736528" y="515607"/>
                  </a:lnTo>
                  <a:lnTo>
                    <a:pt x="5406085" y="515607"/>
                  </a:lnTo>
                  <a:lnTo>
                    <a:pt x="5452415" y="511454"/>
                  </a:lnTo>
                  <a:lnTo>
                    <a:pt x="5496039" y="499478"/>
                  </a:lnTo>
                  <a:lnTo>
                    <a:pt x="5536196" y="480415"/>
                  </a:lnTo>
                  <a:lnTo>
                    <a:pt x="5572176" y="454977"/>
                  </a:lnTo>
                  <a:lnTo>
                    <a:pt x="5603252" y="423900"/>
                  </a:lnTo>
                  <a:lnTo>
                    <a:pt x="5628691" y="387921"/>
                  </a:lnTo>
                  <a:lnTo>
                    <a:pt x="5647753" y="347764"/>
                  </a:lnTo>
                  <a:lnTo>
                    <a:pt x="5659729" y="304139"/>
                  </a:lnTo>
                  <a:lnTo>
                    <a:pt x="5663882" y="257797"/>
                  </a:lnTo>
                  <a:close/>
                </a:path>
              </a:pathLst>
            </a:custGeom>
            <a:solidFill>
              <a:srgbClr val="39373A"/>
            </a:solidFill>
          </p:spPr>
          <p:txBody>
            <a:bodyPr wrap="square" lIns="0" tIns="0" rIns="0" bIns="0" rtlCol="0"/>
            <a:lstStyle/>
            <a:p>
              <a:endParaRPr/>
            </a:p>
          </p:txBody>
        </p:sp>
      </p:grpSp>
      <p:sp>
        <p:nvSpPr>
          <p:cNvPr id="21" name="object 21">
            <a:extLst>
              <a:ext uri="{FF2B5EF4-FFF2-40B4-BE49-F238E27FC236}">
                <a16:creationId xmlns:a16="http://schemas.microsoft.com/office/drawing/2014/main" id="{A4555AC1-85F2-5A20-E5FA-D0FA1F69D43F}"/>
              </a:ext>
            </a:extLst>
          </p:cNvPr>
          <p:cNvSpPr txBox="1">
            <a:spLocks noGrp="1"/>
          </p:cNvSpPr>
          <p:nvPr>
            <p:ph type="title"/>
          </p:nvPr>
        </p:nvSpPr>
        <p:spPr>
          <a:xfrm>
            <a:off x="6880783" y="352842"/>
            <a:ext cx="728389" cy="337272"/>
          </a:xfrm>
          <a:prstGeom prst="rect">
            <a:avLst/>
          </a:prstGeom>
        </p:spPr>
        <p:txBody>
          <a:bodyPr vert="horz" wrap="square" lIns="0" tIns="13970" rIns="0" bIns="0" rtlCol="0">
            <a:spAutoFit/>
          </a:bodyPr>
          <a:lstStyle/>
          <a:p>
            <a:pPr marL="12700">
              <a:lnSpc>
                <a:spcPct val="100000"/>
              </a:lnSpc>
              <a:spcBef>
                <a:spcPts val="110"/>
              </a:spcBef>
            </a:pPr>
            <a:r>
              <a:rPr sz="2100" b="1" spc="-25">
                <a:latin typeface="Arial"/>
                <a:cs typeface="Arial"/>
              </a:rPr>
              <a:t>Leer</a:t>
            </a:r>
            <a:endParaRPr sz="2100">
              <a:latin typeface="Arial"/>
              <a:cs typeface="Arial"/>
            </a:endParaRPr>
          </a:p>
        </p:txBody>
      </p:sp>
      <p:sp>
        <p:nvSpPr>
          <p:cNvPr id="22" name="object 22">
            <a:extLst>
              <a:ext uri="{FF2B5EF4-FFF2-40B4-BE49-F238E27FC236}">
                <a16:creationId xmlns:a16="http://schemas.microsoft.com/office/drawing/2014/main" id="{08CFE13D-BE84-2EB1-48E0-90B126775599}"/>
              </a:ext>
            </a:extLst>
          </p:cNvPr>
          <p:cNvSpPr txBox="1"/>
          <p:nvPr/>
        </p:nvSpPr>
        <p:spPr>
          <a:xfrm>
            <a:off x="8155661" y="400830"/>
            <a:ext cx="738505" cy="347980"/>
          </a:xfrm>
          <a:prstGeom prst="rect">
            <a:avLst/>
          </a:prstGeom>
        </p:spPr>
        <p:txBody>
          <a:bodyPr vert="horz" wrap="square" lIns="0" tIns="13970" rIns="0" bIns="0" rtlCol="0">
            <a:spAutoFit/>
          </a:bodyPr>
          <a:lstStyle/>
          <a:p>
            <a:pPr marL="12700">
              <a:lnSpc>
                <a:spcPct val="100000"/>
              </a:lnSpc>
              <a:spcBef>
                <a:spcPts val="110"/>
              </a:spcBef>
            </a:pPr>
            <a:r>
              <a:rPr sz="2100" b="1" spc="-40">
                <a:solidFill>
                  <a:srgbClr val="FFFFFF"/>
                </a:solidFill>
                <a:latin typeface="Arial"/>
                <a:cs typeface="Arial"/>
              </a:rPr>
              <a:t>Vraag</a:t>
            </a:r>
            <a:endParaRPr sz="2100">
              <a:latin typeface="Arial"/>
              <a:cs typeface="Arial"/>
            </a:endParaRPr>
          </a:p>
        </p:txBody>
      </p:sp>
      <p:sp>
        <p:nvSpPr>
          <p:cNvPr id="23" name="object 23">
            <a:extLst>
              <a:ext uri="{FF2B5EF4-FFF2-40B4-BE49-F238E27FC236}">
                <a16:creationId xmlns:a16="http://schemas.microsoft.com/office/drawing/2014/main" id="{5679A904-521E-8185-CE57-849477961108}"/>
              </a:ext>
            </a:extLst>
          </p:cNvPr>
          <p:cNvSpPr txBox="1"/>
          <p:nvPr/>
        </p:nvSpPr>
        <p:spPr>
          <a:xfrm>
            <a:off x="9538211" y="400830"/>
            <a:ext cx="1095375" cy="347980"/>
          </a:xfrm>
          <a:prstGeom prst="rect">
            <a:avLst/>
          </a:prstGeom>
        </p:spPr>
        <p:txBody>
          <a:bodyPr vert="horz" wrap="square" lIns="0" tIns="13970" rIns="0" bIns="0" rtlCol="0">
            <a:spAutoFit/>
          </a:bodyPr>
          <a:lstStyle/>
          <a:p>
            <a:pPr marL="12700">
              <a:lnSpc>
                <a:spcPct val="100000"/>
              </a:lnSpc>
              <a:spcBef>
                <a:spcPts val="110"/>
              </a:spcBef>
            </a:pPr>
            <a:r>
              <a:rPr sz="2100" b="1" spc="-30">
                <a:solidFill>
                  <a:srgbClr val="FFFFFF"/>
                </a:solidFill>
                <a:latin typeface="Arial"/>
                <a:cs typeface="Arial"/>
              </a:rPr>
              <a:t>Ontmoet</a:t>
            </a:r>
            <a:endParaRPr sz="2100">
              <a:latin typeface="Arial"/>
              <a:cs typeface="Arial"/>
            </a:endParaRPr>
          </a:p>
        </p:txBody>
      </p:sp>
      <p:sp>
        <p:nvSpPr>
          <p:cNvPr id="24" name="object 24">
            <a:extLst>
              <a:ext uri="{FF2B5EF4-FFF2-40B4-BE49-F238E27FC236}">
                <a16:creationId xmlns:a16="http://schemas.microsoft.com/office/drawing/2014/main" id="{94AE2FD6-169D-836B-A56E-14F3DC4E968A}"/>
              </a:ext>
            </a:extLst>
          </p:cNvPr>
          <p:cNvSpPr txBox="1"/>
          <p:nvPr/>
        </p:nvSpPr>
        <p:spPr>
          <a:xfrm>
            <a:off x="11342094" y="400830"/>
            <a:ext cx="620395" cy="347980"/>
          </a:xfrm>
          <a:prstGeom prst="rect">
            <a:avLst/>
          </a:prstGeom>
        </p:spPr>
        <p:txBody>
          <a:bodyPr vert="horz" wrap="square" lIns="0" tIns="13970" rIns="0" bIns="0" rtlCol="0">
            <a:spAutoFit/>
          </a:bodyPr>
          <a:lstStyle/>
          <a:p>
            <a:pPr marL="12700">
              <a:lnSpc>
                <a:spcPct val="100000"/>
              </a:lnSpc>
              <a:spcBef>
                <a:spcPts val="110"/>
              </a:spcBef>
            </a:pPr>
            <a:r>
              <a:rPr sz="2100" b="1" spc="-20">
                <a:solidFill>
                  <a:srgbClr val="FFFFFF"/>
                </a:solidFill>
                <a:latin typeface="Arial"/>
                <a:cs typeface="Arial"/>
              </a:rPr>
              <a:t>Lees</a:t>
            </a:r>
            <a:endParaRPr sz="2100">
              <a:latin typeface="Arial"/>
              <a:cs typeface="Arial"/>
            </a:endParaRPr>
          </a:p>
        </p:txBody>
      </p:sp>
      <p:sp>
        <p:nvSpPr>
          <p:cNvPr id="25" name="object 25">
            <a:extLst>
              <a:ext uri="{FF2B5EF4-FFF2-40B4-BE49-F238E27FC236}">
                <a16:creationId xmlns:a16="http://schemas.microsoft.com/office/drawing/2014/main" id="{5C725B6B-3F97-1B0F-EE73-FA746B4FFD36}"/>
              </a:ext>
            </a:extLst>
          </p:cNvPr>
          <p:cNvSpPr txBox="1"/>
          <p:nvPr/>
        </p:nvSpPr>
        <p:spPr>
          <a:xfrm>
            <a:off x="12742815" y="400830"/>
            <a:ext cx="521334" cy="347980"/>
          </a:xfrm>
          <a:prstGeom prst="rect">
            <a:avLst/>
          </a:prstGeom>
        </p:spPr>
        <p:txBody>
          <a:bodyPr vert="horz" wrap="square" lIns="0" tIns="13970" rIns="0" bIns="0" rtlCol="0">
            <a:spAutoFit/>
          </a:bodyPr>
          <a:lstStyle/>
          <a:p>
            <a:pPr marL="12700">
              <a:lnSpc>
                <a:spcPct val="100000"/>
              </a:lnSpc>
              <a:spcBef>
                <a:spcPts val="110"/>
              </a:spcBef>
            </a:pPr>
            <a:r>
              <a:rPr sz="2100" b="1" spc="-25">
                <a:solidFill>
                  <a:srgbClr val="FFFFFF"/>
                </a:solidFill>
                <a:latin typeface="Arial"/>
                <a:cs typeface="Arial"/>
              </a:rPr>
              <a:t>Doe</a:t>
            </a:r>
            <a:endParaRPr sz="2100">
              <a:latin typeface="Arial"/>
              <a:cs typeface="Arial"/>
            </a:endParaRPr>
          </a:p>
        </p:txBody>
      </p:sp>
      <p:sp>
        <p:nvSpPr>
          <p:cNvPr id="26" name="object 26">
            <a:extLst>
              <a:ext uri="{FF2B5EF4-FFF2-40B4-BE49-F238E27FC236}">
                <a16:creationId xmlns:a16="http://schemas.microsoft.com/office/drawing/2014/main" id="{E76B84BB-DA78-B764-1E4D-5AE3FBFFCF44}"/>
              </a:ext>
            </a:extLst>
          </p:cNvPr>
          <p:cNvSpPr/>
          <p:nvPr/>
        </p:nvSpPr>
        <p:spPr>
          <a:xfrm>
            <a:off x="577570" y="6125467"/>
            <a:ext cx="7869555" cy="2671445"/>
          </a:xfrm>
          <a:custGeom>
            <a:avLst/>
            <a:gdLst/>
            <a:ahLst/>
            <a:cxnLst/>
            <a:rect l="l" t="t" r="r" b="b"/>
            <a:pathLst>
              <a:path w="7869555" h="2671445">
                <a:moveTo>
                  <a:pt x="7334938" y="0"/>
                </a:moveTo>
                <a:lnTo>
                  <a:pt x="534015" y="0"/>
                </a:lnTo>
                <a:lnTo>
                  <a:pt x="485408" y="2182"/>
                </a:lnTo>
                <a:lnTo>
                  <a:pt x="438023" y="8603"/>
                </a:lnTo>
                <a:lnTo>
                  <a:pt x="392051" y="19075"/>
                </a:lnTo>
                <a:lnTo>
                  <a:pt x="347677" y="33408"/>
                </a:lnTo>
                <a:lnTo>
                  <a:pt x="305093" y="51415"/>
                </a:lnTo>
                <a:lnTo>
                  <a:pt x="264485" y="72907"/>
                </a:lnTo>
                <a:lnTo>
                  <a:pt x="226042" y="97695"/>
                </a:lnTo>
                <a:lnTo>
                  <a:pt x="189953" y="125592"/>
                </a:lnTo>
                <a:lnTo>
                  <a:pt x="156407" y="156407"/>
                </a:lnTo>
                <a:lnTo>
                  <a:pt x="125592" y="189953"/>
                </a:lnTo>
                <a:lnTo>
                  <a:pt x="97695" y="226042"/>
                </a:lnTo>
                <a:lnTo>
                  <a:pt x="72907" y="264485"/>
                </a:lnTo>
                <a:lnTo>
                  <a:pt x="51415" y="305093"/>
                </a:lnTo>
                <a:lnTo>
                  <a:pt x="33408" y="347677"/>
                </a:lnTo>
                <a:lnTo>
                  <a:pt x="19075" y="392051"/>
                </a:lnTo>
                <a:lnTo>
                  <a:pt x="8603" y="438023"/>
                </a:lnTo>
                <a:lnTo>
                  <a:pt x="2182" y="485408"/>
                </a:lnTo>
                <a:lnTo>
                  <a:pt x="0" y="534015"/>
                </a:lnTo>
                <a:lnTo>
                  <a:pt x="0" y="2137160"/>
                </a:lnTo>
                <a:lnTo>
                  <a:pt x="2182" y="2185767"/>
                </a:lnTo>
                <a:lnTo>
                  <a:pt x="8603" y="2233151"/>
                </a:lnTo>
                <a:lnTo>
                  <a:pt x="19075" y="2279124"/>
                </a:lnTo>
                <a:lnTo>
                  <a:pt x="33408" y="2323497"/>
                </a:lnTo>
                <a:lnTo>
                  <a:pt x="51415" y="2366082"/>
                </a:lnTo>
                <a:lnTo>
                  <a:pt x="72907" y="2406689"/>
                </a:lnTo>
                <a:lnTo>
                  <a:pt x="97695" y="2445132"/>
                </a:lnTo>
                <a:lnTo>
                  <a:pt x="125592" y="2481221"/>
                </a:lnTo>
                <a:lnTo>
                  <a:pt x="156407" y="2514767"/>
                </a:lnTo>
                <a:lnTo>
                  <a:pt x="189953" y="2545583"/>
                </a:lnTo>
                <a:lnTo>
                  <a:pt x="226042" y="2573479"/>
                </a:lnTo>
                <a:lnTo>
                  <a:pt x="264485" y="2598267"/>
                </a:lnTo>
                <a:lnTo>
                  <a:pt x="305093" y="2619759"/>
                </a:lnTo>
                <a:lnTo>
                  <a:pt x="347677" y="2637766"/>
                </a:lnTo>
                <a:lnTo>
                  <a:pt x="392051" y="2652100"/>
                </a:lnTo>
                <a:lnTo>
                  <a:pt x="438023" y="2662571"/>
                </a:lnTo>
                <a:lnTo>
                  <a:pt x="485408" y="2668992"/>
                </a:lnTo>
                <a:lnTo>
                  <a:pt x="534015" y="2671175"/>
                </a:lnTo>
                <a:lnTo>
                  <a:pt x="7334938" y="2671175"/>
                </a:lnTo>
                <a:lnTo>
                  <a:pt x="7383544" y="2668992"/>
                </a:lnTo>
                <a:lnTo>
                  <a:pt x="7430927" y="2662571"/>
                </a:lnTo>
                <a:lnTo>
                  <a:pt x="7476899" y="2652100"/>
                </a:lnTo>
                <a:lnTo>
                  <a:pt x="7521271" y="2637766"/>
                </a:lnTo>
                <a:lnTo>
                  <a:pt x="7563856" y="2619759"/>
                </a:lnTo>
                <a:lnTo>
                  <a:pt x="7604464" y="2598267"/>
                </a:lnTo>
                <a:lnTo>
                  <a:pt x="7642906" y="2573479"/>
                </a:lnTo>
                <a:lnTo>
                  <a:pt x="7678995" y="2545583"/>
                </a:lnTo>
                <a:lnTo>
                  <a:pt x="7712542" y="2514767"/>
                </a:lnTo>
                <a:lnTo>
                  <a:pt x="7743358" y="2481221"/>
                </a:lnTo>
                <a:lnTo>
                  <a:pt x="7771255" y="2445132"/>
                </a:lnTo>
                <a:lnTo>
                  <a:pt x="7796044" y="2406689"/>
                </a:lnTo>
                <a:lnTo>
                  <a:pt x="7817536" y="2366082"/>
                </a:lnTo>
                <a:lnTo>
                  <a:pt x="7835544" y="2323497"/>
                </a:lnTo>
                <a:lnTo>
                  <a:pt x="7849878" y="2279124"/>
                </a:lnTo>
                <a:lnTo>
                  <a:pt x="7860350" y="2233151"/>
                </a:lnTo>
                <a:lnTo>
                  <a:pt x="7866771" y="2185767"/>
                </a:lnTo>
                <a:lnTo>
                  <a:pt x="7868954" y="2137160"/>
                </a:lnTo>
                <a:lnTo>
                  <a:pt x="7868954" y="534015"/>
                </a:lnTo>
                <a:lnTo>
                  <a:pt x="7866771" y="485408"/>
                </a:lnTo>
                <a:lnTo>
                  <a:pt x="7860350" y="438023"/>
                </a:lnTo>
                <a:lnTo>
                  <a:pt x="7849878" y="392051"/>
                </a:lnTo>
                <a:lnTo>
                  <a:pt x="7835544" y="347677"/>
                </a:lnTo>
                <a:lnTo>
                  <a:pt x="7817536" y="305093"/>
                </a:lnTo>
                <a:lnTo>
                  <a:pt x="7796044" y="264485"/>
                </a:lnTo>
                <a:lnTo>
                  <a:pt x="7771255" y="226042"/>
                </a:lnTo>
                <a:lnTo>
                  <a:pt x="7743358" y="189953"/>
                </a:lnTo>
                <a:lnTo>
                  <a:pt x="7712542" y="156407"/>
                </a:lnTo>
                <a:lnTo>
                  <a:pt x="7678995" y="125592"/>
                </a:lnTo>
                <a:lnTo>
                  <a:pt x="7642906" y="97695"/>
                </a:lnTo>
                <a:lnTo>
                  <a:pt x="7604464" y="72907"/>
                </a:lnTo>
                <a:lnTo>
                  <a:pt x="7563856" y="51415"/>
                </a:lnTo>
                <a:lnTo>
                  <a:pt x="7521271" y="33408"/>
                </a:lnTo>
                <a:lnTo>
                  <a:pt x="7476899" y="19075"/>
                </a:lnTo>
                <a:lnTo>
                  <a:pt x="7430927" y="8603"/>
                </a:lnTo>
                <a:lnTo>
                  <a:pt x="7383544" y="2182"/>
                </a:lnTo>
                <a:lnTo>
                  <a:pt x="7334938" y="0"/>
                </a:lnTo>
                <a:close/>
              </a:path>
            </a:pathLst>
          </a:custGeom>
          <a:solidFill>
            <a:srgbClr val="FFFFFF"/>
          </a:solidFill>
        </p:spPr>
        <p:txBody>
          <a:bodyPr wrap="square" lIns="0" tIns="0" rIns="0" bIns="0" rtlCol="0"/>
          <a:lstStyle/>
          <a:p>
            <a:endParaRPr/>
          </a:p>
        </p:txBody>
      </p:sp>
      <p:sp>
        <p:nvSpPr>
          <p:cNvPr id="27" name="object 27">
            <a:extLst>
              <a:ext uri="{FF2B5EF4-FFF2-40B4-BE49-F238E27FC236}">
                <a16:creationId xmlns:a16="http://schemas.microsoft.com/office/drawing/2014/main" id="{08524B78-B783-A7F8-18A8-02E9908E6844}"/>
              </a:ext>
            </a:extLst>
          </p:cNvPr>
          <p:cNvSpPr txBox="1"/>
          <p:nvPr/>
        </p:nvSpPr>
        <p:spPr>
          <a:xfrm>
            <a:off x="1054527" y="6907641"/>
            <a:ext cx="6413215" cy="1117935"/>
          </a:xfrm>
          <a:prstGeom prst="rect">
            <a:avLst/>
          </a:prstGeom>
        </p:spPr>
        <p:txBody>
          <a:bodyPr vert="horz" wrap="square" lIns="0" tIns="14605" rIns="0" bIns="0" rtlCol="0">
            <a:spAutoFit/>
          </a:bodyPr>
          <a:lstStyle/>
          <a:p>
            <a:pPr marL="12700" marR="5080" indent="62230">
              <a:lnSpc>
                <a:spcPts val="8900"/>
              </a:lnSpc>
              <a:spcBef>
                <a:spcPts val="115"/>
              </a:spcBef>
            </a:pPr>
            <a:r>
              <a:rPr lang="nl-NL" sz="7300" spc="195">
                <a:solidFill>
                  <a:srgbClr val="39373A"/>
                </a:solidFill>
                <a:latin typeface="TheMix C5s" panose="020B0502050302020203" pitchFamily="34" charset="77"/>
                <a:cs typeface="Calibri"/>
              </a:rPr>
              <a:t>Cluster 4</a:t>
            </a:r>
          </a:p>
        </p:txBody>
      </p:sp>
    </p:spTree>
    <p:extLst>
      <p:ext uri="{BB962C8B-B14F-4D97-AF65-F5344CB8AC3E}">
        <p14:creationId xmlns:p14="http://schemas.microsoft.com/office/powerpoint/2010/main" val="2889463273"/>
      </p:ext>
    </p:extLst>
  </p:cSld>
  <p:clrMapOvr>
    <a:masterClrMapping/>
  </p:clrMapOvr>
  <p:transition spd="slow" advClick="0" advTm="10000">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C51C4-CFE4-FAC0-23F9-F2940CBE48C3}"/>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FE5C8FCD-4582-4268-EFE7-22C6F51B16F5}"/>
              </a:ext>
            </a:extLst>
          </p:cNvPr>
          <p:cNvSpPr txBox="1">
            <a:spLocks noGrp="1"/>
          </p:cNvSpPr>
          <p:nvPr>
            <p:ph type="title"/>
          </p:nvPr>
        </p:nvSpPr>
        <p:spPr>
          <a:prstGeom prst="rect">
            <a:avLst/>
          </a:prstGeom>
        </p:spPr>
        <p:txBody>
          <a:bodyPr vert="horz" wrap="square" lIns="0" tIns="16510" rIns="0" bIns="0" rtlCol="0" anchor="t">
            <a:spAutoFit/>
          </a:bodyPr>
          <a:lstStyle/>
          <a:p>
            <a:pPr marL="12700">
              <a:spcBef>
                <a:spcPts val="130"/>
              </a:spcBef>
            </a:pPr>
            <a:r>
              <a:rPr spc="170" dirty="0">
                <a:latin typeface="TheMix C5s"/>
              </a:rPr>
              <a:t>1:</a:t>
            </a:r>
            <a:r>
              <a:rPr spc="-160" dirty="0">
                <a:latin typeface="TheMix C5s"/>
              </a:rPr>
              <a:t> </a:t>
            </a:r>
            <a:r>
              <a:rPr spc="204" dirty="0">
                <a:latin typeface="TheMix C5s"/>
              </a:rPr>
              <a:t>Wat</a:t>
            </a:r>
            <a:r>
              <a:rPr spc="-30" dirty="0">
                <a:latin typeface="TheMix C5s"/>
              </a:rPr>
              <a:t> </a:t>
            </a:r>
            <a:r>
              <a:rPr lang="nl-NL" spc="310" dirty="0">
                <a:latin typeface="TheMix C5s"/>
              </a:rPr>
              <a:t>is Cluster 4</a:t>
            </a:r>
            <a:r>
              <a:rPr spc="204" dirty="0">
                <a:latin typeface="TheMix C5s"/>
              </a:rPr>
              <a:t>?</a:t>
            </a:r>
          </a:p>
        </p:txBody>
      </p:sp>
      <p:sp>
        <p:nvSpPr>
          <p:cNvPr id="3" name="object 3">
            <a:extLst>
              <a:ext uri="{FF2B5EF4-FFF2-40B4-BE49-F238E27FC236}">
                <a16:creationId xmlns:a16="http://schemas.microsoft.com/office/drawing/2014/main" id="{F4C08476-76A4-5C69-E6B9-5FCCDBC11A8D}"/>
              </a:ext>
            </a:extLst>
          </p:cNvPr>
          <p:cNvSpPr txBox="1"/>
          <p:nvPr/>
        </p:nvSpPr>
        <p:spPr>
          <a:xfrm>
            <a:off x="824970" y="2408165"/>
            <a:ext cx="8288550" cy="3594574"/>
          </a:xfrm>
          <a:prstGeom prst="rect">
            <a:avLst/>
          </a:prstGeom>
        </p:spPr>
        <p:txBody>
          <a:bodyPr vert="horz" wrap="square" lIns="0" tIns="46990" rIns="0" bIns="0" rtlCol="0">
            <a:spAutoFit/>
          </a:bodyPr>
          <a:lstStyle/>
          <a:p>
            <a:pPr marL="12700">
              <a:lnSpc>
                <a:spcPct val="100000"/>
              </a:lnSpc>
              <a:spcBef>
                <a:spcPts val="370"/>
              </a:spcBef>
            </a:pPr>
            <a:r>
              <a:rPr sz="2450" b="1" spc="-10" err="1">
                <a:solidFill>
                  <a:srgbClr val="39373A"/>
                </a:solidFill>
                <a:latin typeface="Arial"/>
                <a:cs typeface="Arial"/>
              </a:rPr>
              <a:t>Doelgroep</a:t>
            </a:r>
            <a:endParaRPr lang="nl-NL" sz="2450" b="1" spc="-10">
              <a:solidFill>
                <a:srgbClr val="39373A"/>
              </a:solidFill>
              <a:latin typeface="Arial"/>
              <a:cs typeface="Arial"/>
            </a:endParaRPr>
          </a:p>
          <a:p>
            <a:pPr marL="12700">
              <a:lnSpc>
                <a:spcPct val="100000"/>
              </a:lnSpc>
              <a:spcBef>
                <a:spcPts val="370"/>
              </a:spcBef>
            </a:pPr>
            <a:r>
              <a:rPr lang="nl-NL" sz="2450">
                <a:latin typeface="Arial" panose="020B0604020202020204" pitchFamily="34" charset="0"/>
                <a:cs typeface="Arial" panose="020B0604020202020204" pitchFamily="34" charset="0"/>
              </a:rPr>
              <a:t>Cluster 4-scholen zijn bedoeld voor leerlingen die door (ernstige) gedrags- of psychische stoornissen niet meer goed kunnen meekomen in het reguliere onderwijs. </a:t>
            </a:r>
          </a:p>
          <a:p>
            <a:pPr marL="12700">
              <a:lnSpc>
                <a:spcPct val="100000"/>
              </a:lnSpc>
              <a:spcBef>
                <a:spcPts val="370"/>
              </a:spcBef>
            </a:pPr>
            <a:endParaRPr lang="nl-NL" sz="2450">
              <a:latin typeface="Arial" panose="020B0604020202020204" pitchFamily="34" charset="0"/>
              <a:cs typeface="Arial" panose="020B0604020202020204" pitchFamily="34" charset="0"/>
            </a:endParaRPr>
          </a:p>
          <a:p>
            <a:pPr marL="12700">
              <a:lnSpc>
                <a:spcPct val="100000"/>
              </a:lnSpc>
              <a:spcBef>
                <a:spcPts val="370"/>
              </a:spcBef>
            </a:pPr>
            <a:r>
              <a:rPr lang="nl-NL" sz="2450">
                <a:latin typeface="Arial" panose="020B0604020202020204" pitchFamily="34" charset="0"/>
                <a:cs typeface="Arial" panose="020B0604020202020204" pitchFamily="34" charset="0"/>
              </a:rPr>
              <a:t>Deze leerlingen hebben behoefte aan structuur, duidelijkheid en leerkrachten die verder kijken dan alleen gedrag. Daarom ligt in cluster 4-onderwijs de nadruk op de pedagogische kant van het lesgeven. </a:t>
            </a:r>
          </a:p>
        </p:txBody>
      </p:sp>
      <p:sp>
        <p:nvSpPr>
          <p:cNvPr id="5" name="object 5">
            <a:extLst>
              <a:ext uri="{FF2B5EF4-FFF2-40B4-BE49-F238E27FC236}">
                <a16:creationId xmlns:a16="http://schemas.microsoft.com/office/drawing/2014/main" id="{E68DA690-5C22-08C4-FCCC-27238864D81E}"/>
              </a:ext>
            </a:extLst>
          </p:cNvPr>
          <p:cNvSpPr txBox="1"/>
          <p:nvPr/>
        </p:nvSpPr>
        <p:spPr>
          <a:xfrm>
            <a:off x="824971" y="6664719"/>
            <a:ext cx="8288550" cy="1626086"/>
          </a:xfrm>
          <a:prstGeom prst="rect">
            <a:avLst/>
          </a:prstGeom>
        </p:spPr>
        <p:txBody>
          <a:bodyPr vert="horz" wrap="square" lIns="0" tIns="46990" rIns="0" bIns="0" rtlCol="0">
            <a:spAutoFit/>
          </a:bodyPr>
          <a:lstStyle/>
          <a:p>
            <a:pPr marL="12700">
              <a:lnSpc>
                <a:spcPct val="100000"/>
              </a:lnSpc>
              <a:spcBef>
                <a:spcPts val="370"/>
              </a:spcBef>
            </a:pPr>
            <a:r>
              <a:rPr sz="2450" b="1">
                <a:solidFill>
                  <a:srgbClr val="39373A"/>
                </a:solidFill>
                <a:latin typeface="Arial"/>
                <a:cs typeface="Arial"/>
              </a:rPr>
              <a:t>Aantal</a:t>
            </a:r>
            <a:r>
              <a:rPr sz="2450" b="1" spc="45">
                <a:solidFill>
                  <a:srgbClr val="39373A"/>
                </a:solidFill>
                <a:latin typeface="Arial"/>
                <a:cs typeface="Arial"/>
              </a:rPr>
              <a:t> </a:t>
            </a:r>
            <a:r>
              <a:rPr sz="2450" b="1">
                <a:solidFill>
                  <a:srgbClr val="39373A"/>
                </a:solidFill>
                <a:latin typeface="Arial"/>
                <a:cs typeface="Arial"/>
              </a:rPr>
              <a:t>leerlingen</a:t>
            </a:r>
            <a:r>
              <a:rPr sz="2450" b="1" spc="40">
                <a:solidFill>
                  <a:srgbClr val="39373A"/>
                </a:solidFill>
                <a:latin typeface="Arial"/>
                <a:cs typeface="Arial"/>
              </a:rPr>
              <a:t> </a:t>
            </a:r>
            <a:r>
              <a:rPr sz="2450" b="1" err="1">
                <a:solidFill>
                  <a:srgbClr val="39373A"/>
                </a:solidFill>
                <a:latin typeface="Arial"/>
                <a:cs typeface="Arial"/>
              </a:rPr>
              <a:t>en</a:t>
            </a:r>
            <a:r>
              <a:rPr sz="2450" b="1" spc="45">
                <a:solidFill>
                  <a:srgbClr val="39373A"/>
                </a:solidFill>
                <a:latin typeface="Arial"/>
                <a:cs typeface="Arial"/>
              </a:rPr>
              <a:t> </a:t>
            </a:r>
            <a:r>
              <a:rPr sz="2450" b="1" spc="-10" err="1">
                <a:solidFill>
                  <a:srgbClr val="39373A"/>
                </a:solidFill>
                <a:latin typeface="Arial"/>
                <a:cs typeface="Arial"/>
              </a:rPr>
              <a:t>scholen</a:t>
            </a:r>
            <a:r>
              <a:rPr lang="nl-NL" sz="2450" b="1" spc="-10">
                <a:solidFill>
                  <a:srgbClr val="39373A"/>
                </a:solidFill>
                <a:latin typeface="Arial"/>
                <a:cs typeface="Arial"/>
              </a:rPr>
              <a:t>:</a:t>
            </a:r>
            <a:endParaRPr sz="2450">
              <a:latin typeface="Arial"/>
              <a:cs typeface="Arial"/>
            </a:endParaRPr>
          </a:p>
          <a:p>
            <a:pPr marL="12700" marR="5080">
              <a:lnSpc>
                <a:spcPct val="109400"/>
              </a:lnSpc>
            </a:pPr>
            <a:r>
              <a:rPr lang="nl-NL" sz="2450">
                <a:latin typeface="Arial" panose="020B0604020202020204" pitchFamily="34" charset="0"/>
                <a:cs typeface="Arial" panose="020B0604020202020204" pitchFamily="34" charset="0"/>
              </a:rPr>
              <a:t>Cluster 3 en 4 maken deel uit van de samenwerkingsverbanden passend onderwijs. Er zijn in cluster 3 en 4 samen 65.130 leerlingen (bron: NJI).</a:t>
            </a:r>
          </a:p>
        </p:txBody>
      </p:sp>
      <p:pic>
        <p:nvPicPr>
          <p:cNvPr id="8" name="Afbeelding 7" descr="Kinderen in een klaslokaal">
            <a:extLst>
              <a:ext uri="{FF2B5EF4-FFF2-40B4-BE49-F238E27FC236}">
                <a16:creationId xmlns:a16="http://schemas.microsoft.com/office/drawing/2014/main" id="{40E03B5D-D672-DA33-30A5-0FD6BE58AE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0880" y="5185231"/>
            <a:ext cx="9253220" cy="6168813"/>
          </a:xfrm>
          <a:prstGeom prst="rect">
            <a:avLst/>
          </a:prstGeom>
        </p:spPr>
      </p:pic>
      <p:pic>
        <p:nvPicPr>
          <p:cNvPr id="10" name="Afbeelding 9" descr="Kinderen in een klaslokaal">
            <a:extLst>
              <a:ext uri="{FF2B5EF4-FFF2-40B4-BE49-F238E27FC236}">
                <a16:creationId xmlns:a16="http://schemas.microsoft.com/office/drawing/2014/main" id="{0EDBBCA6-C2DD-226B-9DA6-3141831D95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72360" y="1928914"/>
            <a:ext cx="5031740" cy="3256317"/>
          </a:xfrm>
          <a:prstGeom prst="rect">
            <a:avLst/>
          </a:prstGeom>
        </p:spPr>
      </p:pic>
      <p:pic>
        <p:nvPicPr>
          <p:cNvPr id="12" name="Afbeelding 11" descr="Leraar die student helpt met opdracht">
            <a:extLst>
              <a:ext uri="{FF2B5EF4-FFF2-40B4-BE49-F238E27FC236}">
                <a16:creationId xmlns:a16="http://schemas.microsoft.com/office/drawing/2014/main" id="{26E53D70-5C8E-63EC-5413-F8A375D2C9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0878" y="1928915"/>
            <a:ext cx="4221481" cy="3256316"/>
          </a:xfrm>
          <a:prstGeom prst="rect">
            <a:avLst/>
          </a:prstGeom>
        </p:spPr>
      </p:pic>
    </p:spTree>
    <p:extLst>
      <p:ext uri="{BB962C8B-B14F-4D97-AF65-F5344CB8AC3E}">
        <p14:creationId xmlns:p14="http://schemas.microsoft.com/office/powerpoint/2010/main" val="398596358"/>
      </p:ext>
    </p:extLst>
  </p:cSld>
  <p:clrMapOvr>
    <a:masterClrMapping/>
  </p:clrMapOvr>
  <p:transition spd="slow" advClick="0" advTm="10000">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E5593-9AF9-DE07-1861-C6A5575A845C}"/>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1F23C107-4CDB-4DA0-7FB3-63C424C194FD}"/>
              </a:ext>
            </a:extLst>
          </p:cNvPr>
          <p:cNvSpPr txBox="1">
            <a:spLocks noGrp="1"/>
          </p:cNvSpPr>
          <p:nvPr>
            <p:ph type="title"/>
          </p:nvPr>
        </p:nvSpPr>
        <p:spPr>
          <a:prstGeom prst="rect">
            <a:avLst/>
          </a:prstGeom>
        </p:spPr>
        <p:txBody>
          <a:bodyPr vert="horz" wrap="square" lIns="0" tIns="16510" rIns="0" bIns="0" rtlCol="0">
            <a:spAutoFit/>
          </a:bodyPr>
          <a:lstStyle/>
          <a:p>
            <a:pPr marL="12700">
              <a:lnSpc>
                <a:spcPct val="100000"/>
              </a:lnSpc>
              <a:spcBef>
                <a:spcPts val="130"/>
              </a:spcBef>
            </a:pPr>
            <a:r>
              <a:rPr spc="170">
                <a:latin typeface="TheMix C5s" panose="020B0502050302020203" pitchFamily="34" charset="77"/>
              </a:rPr>
              <a:t>2:</a:t>
            </a:r>
            <a:r>
              <a:rPr spc="-35">
                <a:latin typeface="TheMix C5s" panose="020B0502050302020203" pitchFamily="34" charset="77"/>
              </a:rPr>
              <a:t> </a:t>
            </a:r>
            <a:r>
              <a:rPr spc="300">
                <a:latin typeface="TheMix C5s" panose="020B0502050302020203" pitchFamily="34" charset="77"/>
              </a:rPr>
              <a:t>Bevindingen</a:t>
            </a:r>
            <a:r>
              <a:rPr spc="-30">
                <a:latin typeface="TheMix C5s" panose="020B0502050302020203" pitchFamily="34" charset="77"/>
              </a:rPr>
              <a:t> </a:t>
            </a:r>
            <a:r>
              <a:rPr spc="75">
                <a:latin typeface="TheMix C5s" panose="020B0502050302020203" pitchFamily="34" charset="77"/>
              </a:rPr>
              <a:t>m.b.t.</a:t>
            </a:r>
            <a:r>
              <a:rPr spc="-35">
                <a:latin typeface="TheMix C5s" panose="020B0502050302020203" pitchFamily="34" charset="77"/>
              </a:rPr>
              <a:t> </a:t>
            </a:r>
            <a:r>
              <a:rPr spc="200">
                <a:latin typeface="TheMix C5s" panose="020B0502050302020203" pitchFamily="34" charset="77"/>
              </a:rPr>
              <a:t>lezen</a:t>
            </a:r>
            <a:r>
              <a:rPr spc="-30">
                <a:latin typeface="TheMix C5s" panose="020B0502050302020203" pitchFamily="34" charset="77"/>
              </a:rPr>
              <a:t> </a:t>
            </a:r>
            <a:r>
              <a:rPr spc="409">
                <a:latin typeface="TheMix C5s" panose="020B0502050302020203" pitchFamily="34" charset="77"/>
              </a:rPr>
              <a:t>in</a:t>
            </a:r>
            <a:r>
              <a:rPr spc="-35">
                <a:latin typeface="TheMix C5s" panose="020B0502050302020203" pitchFamily="34" charset="77"/>
              </a:rPr>
              <a:t> </a:t>
            </a:r>
            <a:r>
              <a:rPr lang="nl-NL" spc="200">
                <a:latin typeface="TheMix C5s" panose="020B0502050302020203" pitchFamily="34" charset="77"/>
              </a:rPr>
              <a:t>cluster 4</a:t>
            </a:r>
            <a:endParaRPr spc="340">
              <a:latin typeface="TheMix C5s" panose="020B0502050302020203" pitchFamily="34" charset="77"/>
            </a:endParaRPr>
          </a:p>
        </p:txBody>
      </p:sp>
      <p:sp>
        <p:nvSpPr>
          <p:cNvPr id="3" name="object 3">
            <a:extLst>
              <a:ext uri="{FF2B5EF4-FFF2-40B4-BE49-F238E27FC236}">
                <a16:creationId xmlns:a16="http://schemas.microsoft.com/office/drawing/2014/main" id="{1918B62C-EB37-078F-5515-A3FB7206251C}"/>
              </a:ext>
            </a:extLst>
          </p:cNvPr>
          <p:cNvSpPr txBox="1"/>
          <p:nvPr/>
        </p:nvSpPr>
        <p:spPr>
          <a:xfrm>
            <a:off x="824970" y="2322734"/>
            <a:ext cx="5368925" cy="4173387"/>
          </a:xfrm>
          <a:prstGeom prst="rect">
            <a:avLst/>
          </a:prstGeom>
        </p:spPr>
        <p:txBody>
          <a:bodyPr vert="horz" wrap="square" lIns="0" tIns="12065" rIns="0" bIns="0" rtlCol="0">
            <a:spAutoFit/>
          </a:bodyPr>
          <a:lstStyle/>
          <a:p>
            <a:pPr marL="12700" marR="1525270">
              <a:lnSpc>
                <a:spcPct val="131200"/>
              </a:lnSpc>
              <a:spcBef>
                <a:spcPts val="95"/>
              </a:spcBef>
            </a:pPr>
            <a:r>
              <a:rPr lang="nl-NL" sz="2450" b="1">
                <a:solidFill>
                  <a:srgbClr val="39373A"/>
                </a:solidFill>
                <a:latin typeface="Arial"/>
                <a:cs typeface="Arial"/>
              </a:rPr>
              <a:t>Lees- en mediaplan:</a:t>
            </a:r>
            <a:endParaRPr sz="2450">
              <a:latin typeface="Arial"/>
              <a:cs typeface="Arial"/>
            </a:endParaRPr>
          </a:p>
          <a:p>
            <a:pPr marL="12700" marR="5080">
              <a:lnSpc>
                <a:spcPct val="109400"/>
              </a:lnSpc>
            </a:pPr>
            <a:r>
              <a:rPr lang="nl-NL" sz="2450">
                <a:latin typeface="Arial" panose="020B0604020202020204" pitchFamily="34" charset="0"/>
                <a:cs typeface="Arial" panose="020B0604020202020204" pitchFamily="34" charset="0"/>
              </a:rPr>
              <a:t>Ontwikkel een lees- en mediaplan dat specifiek gericht is op de doelgroep en waarbij de behoefte aan structuur en duidelijkheid wordt meegenomen.</a:t>
            </a:r>
          </a:p>
          <a:p>
            <a:pPr marL="12700" marR="5080">
              <a:lnSpc>
                <a:spcPct val="109400"/>
              </a:lnSpc>
            </a:pPr>
            <a:endParaRPr lang="nl-NL" sz="2450">
              <a:latin typeface="Arial" panose="020B0604020202020204" pitchFamily="34" charset="0"/>
              <a:cs typeface="Arial" panose="020B0604020202020204" pitchFamily="34" charset="0"/>
            </a:endParaRPr>
          </a:p>
          <a:p>
            <a:pPr marL="12700" marR="5080">
              <a:lnSpc>
                <a:spcPct val="109400"/>
              </a:lnSpc>
            </a:pPr>
            <a:r>
              <a:rPr lang="nl-NL" sz="2450">
                <a:latin typeface="Arial" panose="020B0604020202020204" pitchFamily="34" charset="0"/>
                <a:cs typeface="Arial" panose="020B0604020202020204" pitchFamily="34" charset="0"/>
              </a:rPr>
              <a:t>Dit plan moet aandacht besteden aan de leesomgeving, activiteiten, ouderbetrokkenheid en de inzet van digitale middelen. </a:t>
            </a:r>
          </a:p>
        </p:txBody>
      </p:sp>
      <p:sp>
        <p:nvSpPr>
          <p:cNvPr id="7" name="object 7">
            <a:extLst>
              <a:ext uri="{FF2B5EF4-FFF2-40B4-BE49-F238E27FC236}">
                <a16:creationId xmlns:a16="http://schemas.microsoft.com/office/drawing/2014/main" id="{881A3D49-901A-1C17-F771-C94AA2090DA8}"/>
              </a:ext>
            </a:extLst>
          </p:cNvPr>
          <p:cNvSpPr txBox="1"/>
          <p:nvPr/>
        </p:nvSpPr>
        <p:spPr>
          <a:xfrm>
            <a:off x="7097030" y="2532642"/>
            <a:ext cx="5368924" cy="5370766"/>
          </a:xfrm>
          <a:prstGeom prst="rect">
            <a:avLst/>
          </a:prstGeom>
        </p:spPr>
        <p:txBody>
          <a:bodyPr vert="horz" wrap="square" lIns="0" tIns="12065" rIns="0" bIns="0" rtlCol="0">
            <a:spAutoFit/>
          </a:bodyPr>
          <a:lstStyle/>
          <a:p>
            <a:pPr marL="12700" marR="5080">
              <a:lnSpc>
                <a:spcPct val="109400"/>
              </a:lnSpc>
              <a:spcBef>
                <a:spcPts val="95"/>
              </a:spcBef>
            </a:pPr>
            <a:r>
              <a:rPr lang="nl-NL" sz="2450" b="1">
                <a:solidFill>
                  <a:srgbClr val="39373A"/>
                </a:solidFill>
                <a:latin typeface="Arial"/>
                <a:cs typeface="Arial"/>
              </a:rPr>
              <a:t>Voortuitgang boeken:</a:t>
            </a:r>
          </a:p>
          <a:p>
            <a:pPr marL="12700" marR="5080">
              <a:lnSpc>
                <a:spcPct val="109400"/>
              </a:lnSpc>
              <a:spcBef>
                <a:spcPts val="95"/>
              </a:spcBef>
            </a:pPr>
            <a:r>
              <a:rPr lang="nl-NL" sz="2450" spc="-10">
                <a:solidFill>
                  <a:srgbClr val="39373A"/>
                </a:solidFill>
                <a:latin typeface="Arial"/>
                <a:cs typeface="Arial"/>
              </a:rPr>
              <a:t>Het standaardmonitorinstrument is vaak minder geschikt voor cluster 4-scholen. Er is de wens voor een alternatieve monitor die beter aansluit bij het SO en SBO. </a:t>
            </a:r>
          </a:p>
          <a:p>
            <a:pPr marL="12700" marR="5080">
              <a:lnSpc>
                <a:spcPct val="109400"/>
              </a:lnSpc>
              <a:spcBef>
                <a:spcPts val="95"/>
              </a:spcBef>
            </a:pPr>
            <a:endParaRPr lang="nl-NL" sz="2450" spc="-10">
              <a:solidFill>
                <a:srgbClr val="39373A"/>
              </a:solidFill>
              <a:latin typeface="Arial"/>
              <a:cs typeface="Arial"/>
            </a:endParaRPr>
          </a:p>
          <a:p>
            <a:pPr marL="12700" marR="5080">
              <a:lnSpc>
                <a:spcPct val="109400"/>
              </a:lnSpc>
              <a:spcBef>
                <a:spcPts val="95"/>
              </a:spcBef>
            </a:pPr>
            <a:r>
              <a:rPr lang="nl-NL" sz="2450" spc="-10">
                <a:solidFill>
                  <a:srgbClr val="39373A"/>
                </a:solidFill>
                <a:latin typeface="Arial"/>
                <a:cs typeface="Arial"/>
              </a:rPr>
              <a:t>Op sommige cluster 4-scholen kunnen leerkrachten en leerlingen de reguliere monitor invullen, maar hierbij is vaak extra ondersteuning voor de leerlingen nodig om de resultaten te optimaliseren. </a:t>
            </a:r>
            <a:endParaRPr lang="nl-NL" sz="2450">
              <a:latin typeface="Calibri"/>
              <a:cs typeface="Calibri"/>
            </a:endParaRPr>
          </a:p>
        </p:txBody>
      </p:sp>
      <p:pic>
        <p:nvPicPr>
          <p:cNvPr id="8" name="object 8">
            <a:extLst>
              <a:ext uri="{FF2B5EF4-FFF2-40B4-BE49-F238E27FC236}">
                <a16:creationId xmlns:a16="http://schemas.microsoft.com/office/drawing/2014/main" id="{721DEF6A-6BA4-5DCD-8E89-C2AA7D2115DE}"/>
              </a:ext>
            </a:extLst>
          </p:cNvPr>
          <p:cNvPicPr/>
          <p:nvPr/>
        </p:nvPicPr>
        <p:blipFill>
          <a:blip r:embed="rId2" cstate="print"/>
          <a:stretch>
            <a:fillRect/>
          </a:stretch>
        </p:blipFill>
        <p:spPr>
          <a:xfrm>
            <a:off x="707152" y="7412072"/>
            <a:ext cx="5486743" cy="3275404"/>
          </a:xfrm>
          <a:prstGeom prst="rect">
            <a:avLst/>
          </a:prstGeom>
        </p:spPr>
      </p:pic>
      <p:sp>
        <p:nvSpPr>
          <p:cNvPr id="9" name="object 7">
            <a:extLst>
              <a:ext uri="{FF2B5EF4-FFF2-40B4-BE49-F238E27FC236}">
                <a16:creationId xmlns:a16="http://schemas.microsoft.com/office/drawing/2014/main" id="{DC6E343A-17FD-B049-A877-C6702DC9AC77}"/>
              </a:ext>
            </a:extLst>
          </p:cNvPr>
          <p:cNvSpPr txBox="1"/>
          <p:nvPr/>
        </p:nvSpPr>
        <p:spPr>
          <a:xfrm>
            <a:off x="13369090" y="2477901"/>
            <a:ext cx="5473065" cy="7040197"/>
          </a:xfrm>
          <a:prstGeom prst="rect">
            <a:avLst/>
          </a:prstGeom>
        </p:spPr>
        <p:txBody>
          <a:bodyPr vert="horz" wrap="square" lIns="0" tIns="12065" rIns="0" bIns="0" rtlCol="0">
            <a:spAutoFit/>
          </a:bodyPr>
          <a:lstStyle/>
          <a:p>
            <a:pPr marL="12700" marR="5080">
              <a:lnSpc>
                <a:spcPct val="109400"/>
              </a:lnSpc>
              <a:spcBef>
                <a:spcPts val="95"/>
              </a:spcBef>
            </a:pPr>
            <a:r>
              <a:rPr lang="nl-NL" sz="2450" b="1">
                <a:solidFill>
                  <a:srgbClr val="39373A"/>
                </a:solidFill>
                <a:latin typeface="Arial"/>
                <a:cs typeface="Arial"/>
              </a:rPr>
              <a:t>Voorlezen:</a:t>
            </a:r>
          </a:p>
          <a:p>
            <a:pPr marL="12700" marR="5080">
              <a:lnSpc>
                <a:spcPct val="109400"/>
              </a:lnSpc>
              <a:spcBef>
                <a:spcPts val="95"/>
              </a:spcBef>
            </a:pPr>
            <a:r>
              <a:rPr lang="nl-NL" sz="2450" spc="-10">
                <a:solidFill>
                  <a:srgbClr val="39373A"/>
                </a:solidFill>
                <a:latin typeface="Arial"/>
                <a:cs typeface="Arial"/>
              </a:rPr>
              <a:t>Gebruik een digitaal uitleensysteem in de schoolbibliotheek om beter inzicht te krijgen in de leesvoorkeuren van leerlingen. </a:t>
            </a:r>
          </a:p>
          <a:p>
            <a:pPr marL="12700" marR="5080">
              <a:lnSpc>
                <a:spcPct val="109400"/>
              </a:lnSpc>
              <a:spcBef>
                <a:spcPts val="95"/>
              </a:spcBef>
            </a:pPr>
            <a:endParaRPr lang="nl-NL" sz="2450" spc="-10">
              <a:solidFill>
                <a:srgbClr val="39373A"/>
              </a:solidFill>
              <a:latin typeface="Arial"/>
              <a:cs typeface="Arial"/>
            </a:endParaRPr>
          </a:p>
          <a:p>
            <a:pPr marL="12700" marR="5080">
              <a:lnSpc>
                <a:spcPct val="109400"/>
              </a:lnSpc>
              <a:spcBef>
                <a:spcPts val="95"/>
              </a:spcBef>
            </a:pPr>
            <a:r>
              <a:rPr lang="nl-NL" sz="2450" spc="-10">
                <a:solidFill>
                  <a:srgbClr val="39373A"/>
                </a:solidFill>
                <a:latin typeface="Arial"/>
                <a:cs typeface="Arial"/>
              </a:rPr>
              <a:t>Overweeg ook om leerlingen aan te melden bij Stichting Passend Lezen, zodat ze gebruik kunnen maken van alternatieve leesvormen zoals karaokelezen, gesproken boeken of jumbo-letterboeken. </a:t>
            </a:r>
          </a:p>
          <a:p>
            <a:pPr marL="12700" marR="5080">
              <a:lnSpc>
                <a:spcPct val="109400"/>
              </a:lnSpc>
              <a:spcBef>
                <a:spcPts val="95"/>
              </a:spcBef>
            </a:pPr>
            <a:endParaRPr lang="nl-NL" sz="2450" spc="-10">
              <a:solidFill>
                <a:srgbClr val="39373A"/>
              </a:solidFill>
              <a:latin typeface="Arial"/>
              <a:cs typeface="Arial"/>
            </a:endParaRPr>
          </a:p>
          <a:p>
            <a:pPr marL="12700" marR="5080">
              <a:lnSpc>
                <a:spcPct val="109400"/>
              </a:lnSpc>
              <a:spcBef>
                <a:spcPts val="95"/>
              </a:spcBef>
            </a:pPr>
            <a:r>
              <a:rPr lang="nl-NL" sz="2450" spc="-10">
                <a:solidFill>
                  <a:srgbClr val="39373A"/>
                </a:solidFill>
                <a:latin typeface="Arial"/>
                <a:cs typeface="Arial"/>
              </a:rPr>
              <a:t>Deze vormen van lezen zijn vooral nuttig voor leerlingen met dyslexie, ADHD of autisme en dragen bij aan een inclusieve leesomgeving. </a:t>
            </a:r>
            <a:endParaRPr lang="nl-NL" sz="2450">
              <a:latin typeface="Calibri"/>
              <a:cs typeface="Calibri"/>
            </a:endParaRPr>
          </a:p>
        </p:txBody>
      </p:sp>
    </p:spTree>
    <p:extLst>
      <p:ext uri="{BB962C8B-B14F-4D97-AF65-F5344CB8AC3E}">
        <p14:creationId xmlns:p14="http://schemas.microsoft.com/office/powerpoint/2010/main" val="2896619354"/>
      </p:ext>
    </p:extLst>
  </p:cSld>
  <p:clrMapOvr>
    <a:masterClrMapping/>
  </p:clrMapOvr>
  <p:transition spd="slow" advClick="0" advTm="10000">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ABC0E-3452-2867-97EF-FF17D0D2AD1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E382239E-D364-F27C-0DA2-09B06BA539DF}"/>
              </a:ext>
            </a:extLst>
          </p:cNvPr>
          <p:cNvSpPr txBox="1">
            <a:spLocks noGrp="1"/>
          </p:cNvSpPr>
          <p:nvPr>
            <p:ph type="title"/>
          </p:nvPr>
        </p:nvSpPr>
        <p:spPr>
          <a:xfrm>
            <a:off x="762144" y="445078"/>
            <a:ext cx="17214705" cy="1001556"/>
          </a:xfrm>
          <a:prstGeom prst="rect">
            <a:avLst/>
          </a:prstGeom>
        </p:spPr>
        <p:txBody>
          <a:bodyPr vert="horz" wrap="square" lIns="0" tIns="16510" rIns="0" bIns="0" rtlCol="0" anchor="t">
            <a:spAutoFit/>
          </a:bodyPr>
          <a:lstStyle/>
          <a:p>
            <a:pPr marL="12700">
              <a:lnSpc>
                <a:spcPct val="100000"/>
              </a:lnSpc>
              <a:spcBef>
                <a:spcPts val="130"/>
              </a:spcBef>
            </a:pPr>
            <a:r>
              <a:rPr lang="nl-NL" spc="170">
                <a:latin typeface="TheMix C5s"/>
              </a:rPr>
              <a:t>2: Bouwstenen en </a:t>
            </a:r>
            <a:r>
              <a:rPr lang="nl-NL" spc="170" err="1">
                <a:latin typeface="TheMix C5s"/>
              </a:rPr>
              <a:t>bevingdingen</a:t>
            </a:r>
            <a:endParaRPr spc="340">
              <a:latin typeface="TheMix C5s"/>
            </a:endParaRPr>
          </a:p>
        </p:txBody>
      </p:sp>
      <p:sp>
        <p:nvSpPr>
          <p:cNvPr id="3" name="object 3">
            <a:extLst>
              <a:ext uri="{FF2B5EF4-FFF2-40B4-BE49-F238E27FC236}">
                <a16:creationId xmlns:a16="http://schemas.microsoft.com/office/drawing/2014/main" id="{C159AF4C-3789-91B9-F5B4-415A9046A67D}"/>
              </a:ext>
            </a:extLst>
          </p:cNvPr>
          <p:cNvSpPr txBox="1"/>
          <p:nvPr/>
        </p:nvSpPr>
        <p:spPr>
          <a:xfrm>
            <a:off x="781194" y="2213270"/>
            <a:ext cx="8666480" cy="2858924"/>
          </a:xfrm>
          <a:prstGeom prst="rect">
            <a:avLst/>
          </a:prstGeom>
        </p:spPr>
        <p:txBody>
          <a:bodyPr vert="horz" wrap="square" lIns="0" tIns="46990" rIns="0" bIns="0" rtlCol="0">
            <a:spAutoFit/>
          </a:bodyPr>
          <a:lstStyle/>
          <a:p>
            <a:pPr marL="12700">
              <a:lnSpc>
                <a:spcPct val="100000"/>
              </a:lnSpc>
              <a:spcBef>
                <a:spcPts val="370"/>
              </a:spcBef>
              <a:tabLst>
                <a:tab pos="388620" algn="l"/>
              </a:tabLst>
            </a:pPr>
            <a:r>
              <a:rPr lang="nl-NL" sz="2450" b="1" spc="-10">
                <a:solidFill>
                  <a:srgbClr val="39373A"/>
                </a:solidFill>
                <a:latin typeface="Arial"/>
                <a:cs typeface="Arial"/>
              </a:rPr>
              <a:t>Netwerk en Beleid</a:t>
            </a:r>
            <a:endParaRPr sz="2450">
              <a:latin typeface="Arial"/>
              <a:cs typeface="Arial"/>
            </a:endParaRPr>
          </a:p>
          <a:p>
            <a:pPr marL="12700" marR="578485">
              <a:lnSpc>
                <a:spcPct val="109400"/>
              </a:lnSpc>
            </a:pPr>
            <a:r>
              <a:rPr lang="nl-NL" sz="2450">
                <a:solidFill>
                  <a:srgbClr val="39373A"/>
                </a:solidFill>
                <a:latin typeface="Arial"/>
                <a:cs typeface="Arial"/>
              </a:rPr>
              <a:t>Zorg als school voor een heldere visie op leesonderwijs die specifiek is afgestemd op de behoeften van cluster 4-leerlingen. Betrek relevante partners zoals leerkrachten, ouders, bibliotheekmedewerkers en gedragsdeskundigen bij het ontwikkelen van het leesbeleid om ervoor te zorgen dat het aanbod goed aansluit op de doelgroep. </a:t>
            </a:r>
          </a:p>
        </p:txBody>
      </p:sp>
      <p:sp>
        <p:nvSpPr>
          <p:cNvPr id="4" name="object 4">
            <a:extLst>
              <a:ext uri="{FF2B5EF4-FFF2-40B4-BE49-F238E27FC236}">
                <a16:creationId xmlns:a16="http://schemas.microsoft.com/office/drawing/2014/main" id="{1DC41490-75E8-4217-BF5F-F53AE9F51651}"/>
              </a:ext>
            </a:extLst>
          </p:cNvPr>
          <p:cNvSpPr txBox="1">
            <a:spLocks noGrp="1"/>
          </p:cNvSpPr>
          <p:nvPr>
            <p:ph sz="half" idx="3"/>
          </p:nvPr>
        </p:nvSpPr>
        <p:spPr>
          <a:xfrm>
            <a:off x="762144" y="5433552"/>
            <a:ext cx="8685530" cy="2858924"/>
          </a:xfrm>
          <a:prstGeom prst="rect">
            <a:avLst/>
          </a:prstGeom>
        </p:spPr>
        <p:txBody>
          <a:bodyPr vert="horz" wrap="square" lIns="0" tIns="46990" rIns="0" bIns="0" rtlCol="0">
            <a:spAutoFit/>
          </a:bodyPr>
          <a:lstStyle/>
          <a:p>
            <a:pPr marL="12700">
              <a:lnSpc>
                <a:spcPct val="100000"/>
              </a:lnSpc>
              <a:spcBef>
                <a:spcPts val="2580"/>
              </a:spcBef>
              <a:tabLst>
                <a:tab pos="387985" algn="l"/>
              </a:tabLst>
            </a:pPr>
            <a:r>
              <a:rPr lang="nl-NL"/>
              <a:t>Expertise</a:t>
            </a:r>
            <a:endParaRPr spc="-10"/>
          </a:p>
          <a:p>
            <a:pPr marL="12700" marR="5080">
              <a:lnSpc>
                <a:spcPct val="109400"/>
              </a:lnSpc>
            </a:pPr>
            <a:r>
              <a:rPr lang="nl-NL" b="0">
                <a:latin typeface="Arial"/>
                <a:cs typeface="Arial"/>
              </a:rPr>
              <a:t>Het is belangrijk dat leerkrachten en bibliotheekmedewerkers zich blijven ontwikkelen op het gebied van leesbevordering voor cluster 4-leerlingen. Kennis over leesmotivatie, het Makkelijk Lezen Plein en het begeleiden van kinderen met specifieke leesbehoeften (zoals autisme, ADHD of dyslexie) helpt bij het kiezen van geschikte middelen en activiteiten. </a:t>
            </a:r>
          </a:p>
        </p:txBody>
      </p:sp>
      <p:sp>
        <p:nvSpPr>
          <p:cNvPr id="5" name="object 4">
            <a:extLst>
              <a:ext uri="{FF2B5EF4-FFF2-40B4-BE49-F238E27FC236}">
                <a16:creationId xmlns:a16="http://schemas.microsoft.com/office/drawing/2014/main" id="{F2288CFE-365C-6FF8-5194-26535288B698}"/>
              </a:ext>
            </a:extLst>
          </p:cNvPr>
          <p:cNvSpPr txBox="1">
            <a:spLocks/>
          </p:cNvSpPr>
          <p:nvPr/>
        </p:nvSpPr>
        <p:spPr>
          <a:xfrm>
            <a:off x="762144" y="8653835"/>
            <a:ext cx="8685530" cy="1555554"/>
          </a:xfrm>
          <a:prstGeom prst="rect">
            <a:avLst/>
          </a:prstGeom>
        </p:spPr>
        <p:txBody>
          <a:bodyPr vert="horz" wrap="square" lIns="0" tIns="46990" rIns="0" bIns="0" rtlCol="0" anchor="t">
            <a:spAutoFit/>
          </a:bodyPr>
          <a:lstStyle>
            <a:lvl1pPr marL="0">
              <a:defRPr sz="2450" b="1" i="0">
                <a:solidFill>
                  <a:srgbClr val="39373A"/>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spcBef>
                <a:spcPts val="2580"/>
              </a:spcBef>
              <a:tabLst>
                <a:tab pos="387985" algn="l"/>
              </a:tabLst>
            </a:pPr>
            <a:r>
              <a:rPr lang="nl-NL"/>
              <a:t>Activiteiten </a:t>
            </a:r>
            <a:r>
              <a:rPr lang="nl-NL" b="0"/>
              <a:t>Structuur is essentieel in leesactiviteiten. Begin voorleesactiviteiten met een luistervraag. Maak gebruik van interactieve en visuele ondersteuning, zoals filmpjes en pictogrammen.</a:t>
            </a:r>
            <a:endParaRPr lang="nl-NL"/>
          </a:p>
        </p:txBody>
      </p:sp>
      <p:sp>
        <p:nvSpPr>
          <p:cNvPr id="6" name="object 3">
            <a:extLst>
              <a:ext uri="{FF2B5EF4-FFF2-40B4-BE49-F238E27FC236}">
                <a16:creationId xmlns:a16="http://schemas.microsoft.com/office/drawing/2014/main" id="{C13B977A-1655-6467-0240-018713A8F8BC}"/>
              </a:ext>
            </a:extLst>
          </p:cNvPr>
          <p:cNvSpPr txBox="1"/>
          <p:nvPr/>
        </p:nvSpPr>
        <p:spPr>
          <a:xfrm>
            <a:off x="10052050" y="2213270"/>
            <a:ext cx="8882910" cy="8719054"/>
          </a:xfrm>
          <a:prstGeom prst="rect">
            <a:avLst/>
          </a:prstGeom>
        </p:spPr>
        <p:txBody>
          <a:bodyPr vert="horz" wrap="square" lIns="0" tIns="46990" rIns="0" bIns="0" rtlCol="0">
            <a:spAutoFit/>
          </a:bodyPr>
          <a:lstStyle/>
          <a:p>
            <a:pPr marL="12700">
              <a:lnSpc>
                <a:spcPct val="100000"/>
              </a:lnSpc>
              <a:spcBef>
                <a:spcPts val="370"/>
              </a:spcBef>
              <a:tabLst>
                <a:tab pos="388620" algn="l"/>
              </a:tabLst>
            </a:pPr>
            <a:r>
              <a:rPr lang="nl-NL" sz="2450" b="1" spc="-10">
                <a:solidFill>
                  <a:srgbClr val="39373A"/>
                </a:solidFill>
                <a:latin typeface="Arial"/>
                <a:cs typeface="Arial"/>
              </a:rPr>
              <a:t>Collectie</a:t>
            </a:r>
            <a:r>
              <a:rPr sz="2450" b="1" spc="-10">
                <a:solidFill>
                  <a:srgbClr val="39373A"/>
                </a:solidFill>
                <a:latin typeface="Arial"/>
                <a:cs typeface="Arial"/>
              </a:rPr>
              <a:t>:</a:t>
            </a:r>
            <a:endParaRPr sz="2450">
              <a:latin typeface="Arial"/>
              <a:cs typeface="Arial"/>
            </a:endParaRPr>
          </a:p>
          <a:p>
            <a:r>
              <a:rPr lang="nl-NL" sz="2450"/>
              <a:t>Stel een collectie samen die past bij het leesniveau en de interesses van de leerlingen:</a:t>
            </a:r>
          </a:p>
          <a:p>
            <a:pPr>
              <a:buFont typeface="Arial" panose="020B0604020202020204" pitchFamily="34" charset="0"/>
              <a:buChar char="•"/>
            </a:pPr>
            <a:r>
              <a:rPr lang="nl-NL" sz="2450" b="1"/>
              <a:t>Boekkeuze:</a:t>
            </a:r>
            <a:r>
              <a:rPr lang="nl-NL" sz="2450"/>
              <a:t> Kies boeken die aantrekkelijk zijn voor oudere kinderen, maar in toegankelijke taal geschreven, zoals boeken van het </a:t>
            </a:r>
            <a:r>
              <a:rPr lang="nl-NL" sz="2450" i="1"/>
              <a:t>Makkelijk Lezen Plein (MLP)</a:t>
            </a:r>
            <a:r>
              <a:rPr lang="nl-NL" sz="2450"/>
              <a:t> en </a:t>
            </a:r>
            <a:r>
              <a:rPr lang="nl-NL" sz="2450" err="1"/>
              <a:t>graphic</a:t>
            </a:r>
            <a:r>
              <a:rPr lang="nl-NL" sz="2450"/>
              <a:t> </a:t>
            </a:r>
            <a:r>
              <a:rPr lang="nl-NL" sz="2450" err="1"/>
              <a:t>novels</a:t>
            </a:r>
            <a:r>
              <a:rPr lang="nl-NL" sz="2450"/>
              <a:t>.</a:t>
            </a:r>
          </a:p>
          <a:p>
            <a:pPr>
              <a:buFont typeface="Arial" panose="020B0604020202020204" pitchFamily="34" charset="0"/>
              <a:buChar char="•"/>
            </a:pPr>
            <a:r>
              <a:rPr lang="nl-NL" sz="2450" b="1"/>
              <a:t>Non-fictie:</a:t>
            </a:r>
            <a:r>
              <a:rPr lang="nl-NL" sz="2450"/>
              <a:t> Kinderen met autisme hebben vaak een sterke interesse in onderwerpen zoals dinosaurussen, dieren, geschiedenis, gamen, landen en voertuigen.</a:t>
            </a:r>
          </a:p>
          <a:p>
            <a:pPr>
              <a:buFont typeface="Arial" panose="020B0604020202020204" pitchFamily="34" charset="0"/>
              <a:buChar char="•"/>
            </a:pPr>
            <a:r>
              <a:rPr lang="nl-NL" sz="2450" b="1"/>
              <a:t>Herkenning:</a:t>
            </a:r>
            <a:r>
              <a:rPr lang="nl-NL" sz="2450"/>
              <a:t> Zorg voor boeken waarin leerlingen zichzelf kunnen herkennen, zoals verhalen met hoofdpersonen met autisme of ADHD, zonder dat deze thema’s het hele verhaal domineren.</a:t>
            </a:r>
          </a:p>
          <a:p>
            <a:pPr>
              <a:buFont typeface="Arial" panose="020B0604020202020204" pitchFamily="34" charset="0"/>
              <a:buChar char="•"/>
            </a:pPr>
            <a:r>
              <a:rPr lang="nl-NL" sz="2450" b="1"/>
              <a:t>Voorlezen:</a:t>
            </a:r>
            <a:r>
              <a:rPr lang="nl-NL" sz="2450"/>
              <a:t> Voorleesactiviteiten helpen leerlingen kennismaken met rijkere teksten en kunnen het leesplezier vergroten.</a:t>
            </a:r>
          </a:p>
          <a:p>
            <a:endParaRPr lang="nl-NL" sz="2450"/>
          </a:p>
          <a:p>
            <a:r>
              <a:rPr lang="nl-NL" sz="2450" b="1"/>
              <a:t>Organisatie van de collectie:</a:t>
            </a:r>
            <a:endParaRPr lang="nl-NL" sz="2450"/>
          </a:p>
          <a:p>
            <a:pPr>
              <a:buFont typeface="Arial" panose="020B0604020202020204" pitchFamily="34" charset="0"/>
              <a:buChar char="•"/>
            </a:pPr>
            <a:r>
              <a:rPr lang="nl-NL" sz="2450"/>
              <a:t>Plaats boeken overzichtelijk in de schoolbibliotheek.</a:t>
            </a:r>
          </a:p>
          <a:p>
            <a:pPr>
              <a:buFont typeface="Arial" panose="020B0604020202020204" pitchFamily="34" charset="0"/>
              <a:buChar char="•"/>
            </a:pPr>
            <a:r>
              <a:rPr lang="nl-NL" sz="2450"/>
              <a:t>Gebruik veel frontale presentaties om boeken aantrekkelijker te maken.</a:t>
            </a:r>
          </a:p>
          <a:p>
            <a:pPr>
              <a:buFont typeface="Arial" panose="020B0604020202020204" pitchFamily="34" charset="0"/>
              <a:buChar char="•"/>
            </a:pPr>
            <a:r>
              <a:rPr lang="nl-NL" sz="2450"/>
              <a:t>Duidelijke bewegwijzering vergemakkelijkt het kiezen en stimuleert zelfstandig boekgebruik.</a:t>
            </a:r>
          </a:p>
          <a:p>
            <a:endParaRPr lang="nl-NL" sz="2450"/>
          </a:p>
        </p:txBody>
      </p:sp>
    </p:spTree>
    <p:extLst>
      <p:ext uri="{BB962C8B-B14F-4D97-AF65-F5344CB8AC3E}">
        <p14:creationId xmlns:p14="http://schemas.microsoft.com/office/powerpoint/2010/main" val="1340507822"/>
      </p:ext>
    </p:extLst>
  </p:cSld>
  <p:clrMapOvr>
    <a:masterClrMapping/>
  </p:clrMapOvr>
  <p:transition spd="slow" advClick="0" advTm="10000">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5FCF6-3738-3FE3-FAC4-F9E00991E5A9}"/>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C7B15A57-0D9B-2FE2-A2DF-1300794EA461}"/>
              </a:ext>
            </a:extLst>
          </p:cNvPr>
          <p:cNvSpPr/>
          <p:nvPr/>
        </p:nvSpPr>
        <p:spPr>
          <a:xfrm>
            <a:off x="5235" y="1926642"/>
            <a:ext cx="20093940" cy="9377045"/>
          </a:xfrm>
          <a:custGeom>
            <a:avLst/>
            <a:gdLst/>
            <a:ahLst/>
            <a:cxnLst/>
            <a:rect l="l" t="t" r="r" b="b"/>
            <a:pathLst>
              <a:path w="20093940" h="9377045">
                <a:moveTo>
                  <a:pt x="20093629" y="0"/>
                </a:moveTo>
                <a:lnTo>
                  <a:pt x="0" y="0"/>
                </a:lnTo>
                <a:lnTo>
                  <a:pt x="0" y="9376677"/>
                </a:lnTo>
                <a:lnTo>
                  <a:pt x="20093629" y="9376677"/>
                </a:lnTo>
                <a:lnTo>
                  <a:pt x="20093629" y="0"/>
                </a:lnTo>
                <a:close/>
              </a:path>
            </a:pathLst>
          </a:custGeom>
          <a:solidFill>
            <a:srgbClr val="FDE5D1"/>
          </a:solidFill>
        </p:spPr>
        <p:txBody>
          <a:bodyPr wrap="square" lIns="0" tIns="0" rIns="0" bIns="0" rtlCol="0"/>
          <a:lstStyle/>
          <a:p>
            <a:endParaRPr/>
          </a:p>
        </p:txBody>
      </p:sp>
      <p:sp>
        <p:nvSpPr>
          <p:cNvPr id="3" name="object 3">
            <a:extLst>
              <a:ext uri="{FF2B5EF4-FFF2-40B4-BE49-F238E27FC236}">
                <a16:creationId xmlns:a16="http://schemas.microsoft.com/office/drawing/2014/main" id="{012A6A18-9C74-8FF1-0538-E05185338521}"/>
              </a:ext>
            </a:extLst>
          </p:cNvPr>
          <p:cNvSpPr txBox="1">
            <a:spLocks noGrp="1"/>
          </p:cNvSpPr>
          <p:nvPr>
            <p:ph type="title"/>
          </p:nvPr>
        </p:nvSpPr>
        <p:spPr>
          <a:prstGeom prst="rect">
            <a:avLst/>
          </a:prstGeom>
        </p:spPr>
        <p:txBody>
          <a:bodyPr vert="horz" wrap="square" lIns="0" tIns="16510" rIns="0" bIns="0" rtlCol="0">
            <a:spAutoFit/>
          </a:bodyPr>
          <a:lstStyle/>
          <a:p>
            <a:pPr marL="12700">
              <a:lnSpc>
                <a:spcPct val="100000"/>
              </a:lnSpc>
              <a:spcBef>
                <a:spcPts val="130"/>
              </a:spcBef>
            </a:pPr>
            <a:r>
              <a:rPr spc="170">
                <a:latin typeface="TheMix C5s" panose="020B0502050302020203" pitchFamily="34" charset="77"/>
              </a:rPr>
              <a:t>4:</a:t>
            </a:r>
            <a:r>
              <a:rPr spc="-40">
                <a:latin typeface="TheMix C5s" panose="020B0502050302020203" pitchFamily="34" charset="77"/>
              </a:rPr>
              <a:t> </a:t>
            </a:r>
            <a:r>
              <a:rPr spc="140">
                <a:latin typeface="TheMix C5s" panose="020B0502050302020203" pitchFamily="34" charset="77"/>
              </a:rPr>
              <a:t>Meer</a:t>
            </a:r>
            <a:r>
              <a:rPr spc="-40">
                <a:latin typeface="TheMix C5s" panose="020B0502050302020203" pitchFamily="34" charset="77"/>
              </a:rPr>
              <a:t> </a:t>
            </a:r>
            <a:r>
              <a:rPr spc="140">
                <a:latin typeface="TheMix C5s" panose="020B0502050302020203" pitchFamily="34" charset="77"/>
              </a:rPr>
              <a:t>lezen?</a:t>
            </a:r>
          </a:p>
        </p:txBody>
      </p:sp>
      <p:sp>
        <p:nvSpPr>
          <p:cNvPr id="4" name="object 4">
            <a:extLst>
              <a:ext uri="{FF2B5EF4-FFF2-40B4-BE49-F238E27FC236}">
                <a16:creationId xmlns:a16="http://schemas.microsoft.com/office/drawing/2014/main" id="{F0E28114-7267-367E-6E02-375F9BF5B76E}"/>
              </a:ext>
            </a:extLst>
          </p:cNvPr>
          <p:cNvSpPr txBox="1">
            <a:spLocks noGrp="1"/>
          </p:cNvSpPr>
          <p:nvPr>
            <p:ph type="body" idx="1"/>
          </p:nvPr>
        </p:nvSpPr>
        <p:spPr>
          <a:xfrm>
            <a:off x="824970" y="2446291"/>
            <a:ext cx="8776970" cy="6456896"/>
          </a:xfrm>
          <a:prstGeom prst="rect">
            <a:avLst/>
          </a:prstGeom>
        </p:spPr>
        <p:txBody>
          <a:bodyPr vert="horz" wrap="square" lIns="0" tIns="46990" rIns="0" bIns="0" rtlCol="0">
            <a:spAutoFit/>
          </a:bodyPr>
          <a:lstStyle/>
          <a:p>
            <a:pPr marL="342900" indent="-342900">
              <a:buFont typeface="Arial" panose="020B0604020202020204" pitchFamily="34" charset="0"/>
              <a:buChar char="•"/>
            </a:pPr>
            <a:r>
              <a:rPr lang="nl-NL" dirty="0"/>
              <a:t>Over eenvoudig te lezen boeken voor kinderen met een lager leesniveau</a:t>
            </a:r>
            <a:endParaRPr lang="nl-NL" b="0" spc="-10" dirty="0"/>
          </a:p>
          <a:p>
            <a:r>
              <a:rPr lang="nl-NL" b="0" spc="-10" dirty="0"/>
              <a:t>    </a:t>
            </a:r>
            <a:r>
              <a:rPr lang="nl-NL" b="0" i="1" spc="-10" dirty="0"/>
              <a:t>Makkelijk Lezen Plein</a:t>
            </a:r>
          </a:p>
          <a:p>
            <a:r>
              <a:rPr lang="nl-NL" b="0" i="1" spc="-10" dirty="0"/>
              <a:t>    </a:t>
            </a:r>
            <a:r>
              <a:rPr lang="nl-NL" b="0" dirty="0"/>
              <a:t>Biedt een collectie van aantrekkelijke, eenvoudig te lezen    </a:t>
            </a:r>
          </a:p>
          <a:p>
            <a:r>
              <a:rPr lang="nl-NL" b="0" dirty="0"/>
              <a:t>    boeken speciaal voor oudere kinderen met leesuitdagingen.</a:t>
            </a:r>
          </a:p>
          <a:p>
            <a:endParaRPr lang="nl-NL" b="0" i="1" spc="-10" dirty="0"/>
          </a:p>
          <a:p>
            <a:pPr marL="342900" indent="-342900">
              <a:buFont typeface="Arial" panose="020B0604020202020204" pitchFamily="34" charset="0"/>
              <a:buChar char="•"/>
            </a:pPr>
            <a:r>
              <a:rPr lang="nl-NL" b="1" dirty="0"/>
              <a:t>Over het stimuleren van leesplezier bij kinderen met specifieke ondersteuningsbehoeften</a:t>
            </a:r>
            <a:br>
              <a:rPr lang="nl-NL" dirty="0"/>
            </a:br>
            <a:r>
              <a:rPr lang="nl-NL" b="0" i="1" dirty="0"/>
              <a:t>Lezen met plezier</a:t>
            </a:r>
            <a:br>
              <a:rPr lang="nl-NL" b="0" dirty="0"/>
            </a:br>
            <a:r>
              <a:rPr lang="nl-NL" b="0" dirty="0"/>
              <a:t>Een handboek vol strategieën en tips om leesplezier te bevorderen.</a:t>
            </a:r>
          </a:p>
          <a:p>
            <a:pPr marL="342900" indent="-342900">
              <a:buFont typeface="Arial" panose="020B0604020202020204" pitchFamily="34" charset="0"/>
              <a:buChar char="•"/>
            </a:pPr>
            <a:endParaRPr lang="nl-NL" b="0" i="1" spc="-10" dirty="0"/>
          </a:p>
          <a:p>
            <a:pPr marL="342900" indent="-342900">
              <a:buFont typeface="Arial" panose="020B0604020202020204" pitchFamily="34" charset="0"/>
              <a:buChar char="•"/>
            </a:pPr>
            <a:r>
              <a:rPr lang="nl-NL" b="1" dirty="0"/>
              <a:t>Over toegang tot boeken en luisterboeken voor kinderen met een leesbeperking</a:t>
            </a:r>
            <a:br>
              <a:rPr lang="nl-NL" dirty="0"/>
            </a:br>
            <a:r>
              <a:rPr lang="nl-NL" b="0" i="1" dirty="0"/>
              <a:t>Passend Lezen </a:t>
            </a:r>
            <a:br>
              <a:rPr lang="nl-NL" b="0" dirty="0"/>
            </a:br>
            <a:r>
              <a:rPr lang="nl-NL" b="0" dirty="0"/>
              <a:t>Een uitgebreide bibliotheek van boeken en luisterboeken die speciaal zijn afgestemd op kinderen met leesbeperkingen.</a:t>
            </a:r>
            <a:endParaRPr lang="nl-NL" b="0" i="1" spc="-10" dirty="0"/>
          </a:p>
        </p:txBody>
      </p:sp>
      <p:pic>
        <p:nvPicPr>
          <p:cNvPr id="5" name="Afbeelding 4">
            <a:extLst>
              <a:ext uri="{FF2B5EF4-FFF2-40B4-BE49-F238E27FC236}">
                <a16:creationId xmlns:a16="http://schemas.microsoft.com/office/drawing/2014/main" id="{9FE61F46-BA6D-F579-517B-BB29CA565BC6}"/>
              </a:ext>
            </a:extLst>
          </p:cNvPr>
          <p:cNvPicPr>
            <a:picLocks noChangeAspect="1"/>
          </p:cNvPicPr>
          <p:nvPr/>
        </p:nvPicPr>
        <p:blipFill>
          <a:blip r:embed="rId2"/>
          <a:stretch>
            <a:fillRect/>
          </a:stretch>
        </p:blipFill>
        <p:spPr>
          <a:xfrm>
            <a:off x="10052050" y="8255654"/>
            <a:ext cx="8505773" cy="2140940"/>
          </a:xfrm>
          <a:prstGeom prst="rect">
            <a:avLst/>
          </a:prstGeom>
        </p:spPr>
      </p:pic>
      <p:sp>
        <p:nvSpPr>
          <p:cNvPr id="7" name="object 4">
            <a:extLst>
              <a:ext uri="{FF2B5EF4-FFF2-40B4-BE49-F238E27FC236}">
                <a16:creationId xmlns:a16="http://schemas.microsoft.com/office/drawing/2014/main" id="{7075444A-4255-C754-21FB-5790F27CD8B2}"/>
              </a:ext>
            </a:extLst>
          </p:cNvPr>
          <p:cNvSpPr txBox="1">
            <a:spLocks/>
          </p:cNvSpPr>
          <p:nvPr/>
        </p:nvSpPr>
        <p:spPr>
          <a:xfrm>
            <a:off x="10052050" y="2402642"/>
            <a:ext cx="8776970" cy="6456896"/>
          </a:xfrm>
          <a:prstGeom prst="rect">
            <a:avLst/>
          </a:prstGeom>
        </p:spPr>
        <p:txBody>
          <a:bodyPr vert="horz" wrap="square" lIns="0" tIns="46990" rIns="0" bIns="0" rtlCol="0">
            <a:spAutoFit/>
          </a:bodyPr>
          <a:lstStyle>
            <a:lvl1pPr marL="0">
              <a:defRPr sz="2450" b="1" i="0">
                <a:solidFill>
                  <a:srgbClr val="39373A"/>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buFont typeface="Arial" panose="020B0604020202020204" pitchFamily="34" charset="0"/>
              <a:buChar char="•"/>
            </a:pPr>
            <a:r>
              <a:rPr lang="nl-NL" b="1" dirty="0"/>
              <a:t>Over lesgeven aan leerlingen met gedragsproblemen en specifieke ondersteuningsbehoeften</a:t>
            </a:r>
            <a:br>
              <a:rPr lang="nl-NL" dirty="0"/>
            </a:br>
            <a:r>
              <a:rPr lang="nl-NL" b="0" i="1" dirty="0"/>
              <a:t>Leraar24</a:t>
            </a:r>
            <a:br>
              <a:rPr lang="nl-NL" b="0" dirty="0"/>
            </a:br>
            <a:r>
              <a:rPr lang="nl-NL" b="0" dirty="0"/>
              <a:t>Bevat artikelen en video's over effectieve strategieën in het speciaal onderwijs.</a:t>
            </a:r>
          </a:p>
          <a:p>
            <a:endParaRPr lang="nl-NL" b="0" dirty="0"/>
          </a:p>
          <a:p>
            <a:pPr>
              <a:buFont typeface="Arial" panose="020B0604020202020204" pitchFamily="34" charset="0"/>
              <a:buChar char="•"/>
            </a:pPr>
            <a:r>
              <a:rPr lang="nl-NL" b="1" dirty="0"/>
              <a:t>Over handreikingen voor passend leesonderwijs in het speciaal onderwijs</a:t>
            </a:r>
            <a:br>
              <a:rPr lang="nl-NL" dirty="0"/>
            </a:br>
            <a:r>
              <a:rPr lang="nl-NL" b="0" i="1" dirty="0"/>
              <a:t>SLO</a:t>
            </a:r>
            <a:br>
              <a:rPr lang="nl-NL" b="0" dirty="0"/>
            </a:br>
            <a:r>
              <a:rPr lang="nl-NL" b="0" dirty="0"/>
              <a:t>Publicaties en handleidingen die scholen ondersteunen in het ontwikkelen van leesvaardigheden bij leerlingen met extra behoeften.</a:t>
            </a:r>
          </a:p>
          <a:p>
            <a:pPr>
              <a:buFont typeface="Arial" panose="020B0604020202020204" pitchFamily="34" charset="0"/>
              <a:buChar char="•"/>
            </a:pPr>
            <a:endParaRPr lang="nl-NL" b="0" dirty="0"/>
          </a:p>
          <a:p>
            <a:pPr algn="l">
              <a:buFont typeface="Arial" panose="020B0604020202020204" pitchFamily="34" charset="0"/>
              <a:buChar char="•"/>
            </a:pPr>
            <a:r>
              <a:rPr lang="nl-NL" b="0" dirty="0"/>
              <a:t>Of lees eens een </a:t>
            </a:r>
            <a:r>
              <a:rPr lang="nl-NL" dirty="0"/>
              <a:t>jeugdboek</a:t>
            </a:r>
            <a:r>
              <a:rPr lang="nl-NL" b="0" dirty="0"/>
              <a:t> uit de tabel. Elk boek heeft een hoofdpersoon met een psychologische beperking of -stoornis.</a:t>
            </a:r>
          </a:p>
          <a:p>
            <a:pPr>
              <a:buFont typeface="Arial" panose="020B0604020202020204" pitchFamily="34" charset="0"/>
              <a:buChar char="•"/>
            </a:pPr>
            <a:endParaRPr lang="nl-NL" b="0" dirty="0"/>
          </a:p>
          <a:p>
            <a:pPr marL="342900" indent="-342900">
              <a:buFont typeface="Arial" panose="020B0604020202020204" pitchFamily="34" charset="0"/>
              <a:buChar char="•"/>
            </a:pPr>
            <a:endParaRPr lang="nl-NL" b="0" i="1" spc="-10" dirty="0"/>
          </a:p>
        </p:txBody>
      </p:sp>
    </p:spTree>
    <p:extLst>
      <p:ext uri="{BB962C8B-B14F-4D97-AF65-F5344CB8AC3E}">
        <p14:creationId xmlns:p14="http://schemas.microsoft.com/office/powerpoint/2010/main" val="737866579"/>
      </p:ext>
    </p:extLst>
  </p:cSld>
  <p:clrMapOvr>
    <a:masterClrMapping/>
  </p:clrMapOvr>
  <p:transition spd="slow" advClick="0" advTm="10000">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6510" rIns="0" bIns="0" rtlCol="0">
            <a:spAutoFit/>
          </a:bodyPr>
          <a:lstStyle/>
          <a:p>
            <a:pPr marL="12700">
              <a:lnSpc>
                <a:spcPct val="100000"/>
              </a:lnSpc>
              <a:spcBef>
                <a:spcPts val="130"/>
              </a:spcBef>
            </a:pPr>
            <a:r>
              <a:rPr spc="170" dirty="0">
                <a:latin typeface="TheMix C5s" panose="020B0502050302020203" pitchFamily="34" charset="77"/>
              </a:rPr>
              <a:t>2:</a:t>
            </a:r>
            <a:r>
              <a:rPr spc="-35" dirty="0">
                <a:latin typeface="TheMix C5s" panose="020B0502050302020203" pitchFamily="34" charset="77"/>
              </a:rPr>
              <a:t> </a:t>
            </a:r>
            <a:r>
              <a:rPr spc="300" dirty="0" err="1">
                <a:latin typeface="TheMix C5s" panose="020B0502050302020203" pitchFamily="34" charset="77"/>
              </a:rPr>
              <a:t>Bevindingen</a:t>
            </a:r>
            <a:r>
              <a:rPr spc="-30" dirty="0">
                <a:latin typeface="TheMix C5s" panose="020B0502050302020203" pitchFamily="34" charset="77"/>
              </a:rPr>
              <a:t> </a:t>
            </a:r>
            <a:r>
              <a:rPr spc="75" dirty="0">
                <a:latin typeface="TheMix C5s" panose="020B0502050302020203" pitchFamily="34" charset="77"/>
              </a:rPr>
              <a:t>m.b.t.</a:t>
            </a:r>
            <a:r>
              <a:rPr spc="-35" dirty="0">
                <a:latin typeface="TheMix C5s" panose="020B0502050302020203" pitchFamily="34" charset="77"/>
              </a:rPr>
              <a:t> </a:t>
            </a:r>
            <a:r>
              <a:rPr spc="200" dirty="0" err="1">
                <a:latin typeface="TheMix C5s" panose="020B0502050302020203" pitchFamily="34" charset="77"/>
              </a:rPr>
              <a:t>lezen</a:t>
            </a:r>
            <a:r>
              <a:rPr spc="-30" dirty="0">
                <a:latin typeface="TheMix C5s" panose="020B0502050302020203" pitchFamily="34" charset="77"/>
              </a:rPr>
              <a:t> </a:t>
            </a:r>
            <a:r>
              <a:rPr spc="409" dirty="0">
                <a:latin typeface="TheMix C5s" panose="020B0502050302020203" pitchFamily="34" charset="77"/>
              </a:rPr>
              <a:t>in</a:t>
            </a:r>
            <a:r>
              <a:rPr spc="-35" dirty="0">
                <a:latin typeface="TheMix C5s" panose="020B0502050302020203" pitchFamily="34" charset="77"/>
              </a:rPr>
              <a:t> </a:t>
            </a:r>
            <a:r>
              <a:rPr spc="200" dirty="0">
                <a:latin typeface="TheMix C5s" panose="020B0502050302020203" pitchFamily="34" charset="77"/>
              </a:rPr>
              <a:t>het</a:t>
            </a:r>
            <a:r>
              <a:rPr spc="-30" dirty="0">
                <a:latin typeface="TheMix C5s" panose="020B0502050302020203" pitchFamily="34" charset="77"/>
              </a:rPr>
              <a:t> </a:t>
            </a:r>
            <a:r>
              <a:rPr spc="340" dirty="0">
                <a:latin typeface="TheMix C5s" panose="020B0502050302020203" pitchFamily="34" charset="77"/>
              </a:rPr>
              <a:t>SBO</a:t>
            </a:r>
          </a:p>
        </p:txBody>
      </p:sp>
      <p:sp>
        <p:nvSpPr>
          <p:cNvPr id="3" name="object 3"/>
          <p:cNvSpPr txBox="1"/>
          <p:nvPr/>
        </p:nvSpPr>
        <p:spPr>
          <a:xfrm>
            <a:off x="824970" y="2322734"/>
            <a:ext cx="5368925" cy="3455670"/>
          </a:xfrm>
          <a:prstGeom prst="rect">
            <a:avLst/>
          </a:prstGeom>
        </p:spPr>
        <p:txBody>
          <a:bodyPr vert="horz" wrap="square" lIns="0" tIns="12065" rIns="0" bIns="0" rtlCol="0">
            <a:spAutoFit/>
          </a:bodyPr>
          <a:lstStyle/>
          <a:p>
            <a:pPr marL="12700" marR="1525270">
              <a:lnSpc>
                <a:spcPct val="131200"/>
              </a:lnSpc>
              <a:spcBef>
                <a:spcPts val="95"/>
              </a:spcBef>
            </a:pPr>
            <a:r>
              <a:rPr sz="2450" b="1">
                <a:solidFill>
                  <a:srgbClr val="39373A"/>
                </a:solidFill>
                <a:latin typeface="Arial"/>
                <a:cs typeface="Arial"/>
              </a:rPr>
              <a:t>Intrinsieke</a:t>
            </a:r>
            <a:r>
              <a:rPr sz="2450" b="1" spc="60">
                <a:solidFill>
                  <a:srgbClr val="39373A"/>
                </a:solidFill>
                <a:latin typeface="Arial"/>
                <a:cs typeface="Arial"/>
              </a:rPr>
              <a:t> </a:t>
            </a:r>
            <a:r>
              <a:rPr sz="2450" b="1">
                <a:solidFill>
                  <a:srgbClr val="39373A"/>
                </a:solidFill>
                <a:latin typeface="Arial"/>
                <a:cs typeface="Arial"/>
              </a:rPr>
              <a:t>vs.</a:t>
            </a:r>
            <a:r>
              <a:rPr sz="2450" b="1" spc="55">
                <a:solidFill>
                  <a:srgbClr val="39373A"/>
                </a:solidFill>
                <a:latin typeface="Arial"/>
                <a:cs typeface="Arial"/>
              </a:rPr>
              <a:t> </a:t>
            </a:r>
            <a:r>
              <a:rPr sz="2450" b="1" spc="-10">
                <a:solidFill>
                  <a:srgbClr val="39373A"/>
                </a:solidFill>
                <a:latin typeface="Arial"/>
                <a:cs typeface="Arial"/>
              </a:rPr>
              <a:t>extrinsieke motivatie:</a:t>
            </a:r>
            <a:endParaRPr sz="2450">
              <a:latin typeface="Arial"/>
              <a:cs typeface="Arial"/>
            </a:endParaRPr>
          </a:p>
          <a:p>
            <a:pPr marL="12700" marR="5080">
              <a:lnSpc>
                <a:spcPct val="109400"/>
              </a:lnSpc>
            </a:pPr>
            <a:r>
              <a:rPr sz="2450">
                <a:solidFill>
                  <a:srgbClr val="39373A"/>
                </a:solidFill>
                <a:latin typeface="Arial"/>
                <a:cs typeface="Arial"/>
              </a:rPr>
              <a:t>Leerlingen</a:t>
            </a:r>
            <a:r>
              <a:rPr sz="2450" spc="10">
                <a:solidFill>
                  <a:srgbClr val="39373A"/>
                </a:solidFill>
                <a:latin typeface="Arial"/>
                <a:cs typeface="Arial"/>
              </a:rPr>
              <a:t> </a:t>
            </a:r>
            <a:r>
              <a:rPr sz="2450">
                <a:solidFill>
                  <a:srgbClr val="39373A"/>
                </a:solidFill>
                <a:latin typeface="Arial"/>
                <a:cs typeface="Arial"/>
              </a:rPr>
              <a:t>in</a:t>
            </a:r>
            <a:r>
              <a:rPr sz="2450" spc="5">
                <a:solidFill>
                  <a:srgbClr val="39373A"/>
                </a:solidFill>
                <a:latin typeface="Arial"/>
                <a:cs typeface="Arial"/>
              </a:rPr>
              <a:t> </a:t>
            </a:r>
            <a:r>
              <a:rPr sz="2450">
                <a:solidFill>
                  <a:srgbClr val="39373A"/>
                </a:solidFill>
                <a:latin typeface="Arial"/>
                <a:cs typeface="Arial"/>
              </a:rPr>
              <a:t>het</a:t>
            </a:r>
            <a:r>
              <a:rPr sz="2450" spc="10">
                <a:solidFill>
                  <a:srgbClr val="39373A"/>
                </a:solidFill>
                <a:latin typeface="Arial"/>
                <a:cs typeface="Arial"/>
              </a:rPr>
              <a:t> </a:t>
            </a:r>
            <a:r>
              <a:rPr sz="2450">
                <a:solidFill>
                  <a:srgbClr val="39373A"/>
                </a:solidFill>
                <a:latin typeface="Arial"/>
                <a:cs typeface="Arial"/>
              </a:rPr>
              <a:t>SBO</a:t>
            </a:r>
            <a:r>
              <a:rPr sz="2450" spc="5">
                <a:solidFill>
                  <a:srgbClr val="39373A"/>
                </a:solidFill>
                <a:latin typeface="Arial"/>
                <a:cs typeface="Arial"/>
              </a:rPr>
              <a:t> </a:t>
            </a:r>
            <a:r>
              <a:rPr sz="2450">
                <a:solidFill>
                  <a:srgbClr val="39373A"/>
                </a:solidFill>
                <a:latin typeface="Arial"/>
                <a:cs typeface="Arial"/>
              </a:rPr>
              <a:t>zijn</a:t>
            </a:r>
            <a:r>
              <a:rPr sz="2450" spc="10">
                <a:solidFill>
                  <a:srgbClr val="39373A"/>
                </a:solidFill>
                <a:latin typeface="Arial"/>
                <a:cs typeface="Arial"/>
              </a:rPr>
              <a:t> </a:t>
            </a:r>
            <a:r>
              <a:rPr sz="2450">
                <a:solidFill>
                  <a:srgbClr val="39373A"/>
                </a:solidFill>
                <a:latin typeface="Arial"/>
                <a:cs typeface="Arial"/>
              </a:rPr>
              <a:t>over</a:t>
            </a:r>
            <a:r>
              <a:rPr sz="2450" spc="5">
                <a:solidFill>
                  <a:srgbClr val="39373A"/>
                </a:solidFill>
                <a:latin typeface="Arial"/>
                <a:cs typeface="Arial"/>
              </a:rPr>
              <a:t> </a:t>
            </a:r>
            <a:r>
              <a:rPr sz="2450" spc="-25">
                <a:solidFill>
                  <a:srgbClr val="39373A"/>
                </a:solidFill>
                <a:latin typeface="Arial"/>
                <a:cs typeface="Arial"/>
              </a:rPr>
              <a:t>het </a:t>
            </a:r>
            <a:r>
              <a:rPr sz="2450">
                <a:solidFill>
                  <a:srgbClr val="39373A"/>
                </a:solidFill>
                <a:latin typeface="Arial"/>
                <a:cs typeface="Arial"/>
              </a:rPr>
              <a:t>algemeen</a:t>
            </a:r>
            <a:r>
              <a:rPr sz="2450" spc="-20">
                <a:solidFill>
                  <a:srgbClr val="39373A"/>
                </a:solidFill>
                <a:latin typeface="Arial"/>
                <a:cs typeface="Arial"/>
              </a:rPr>
              <a:t> </a:t>
            </a:r>
            <a:r>
              <a:rPr sz="2450">
                <a:solidFill>
                  <a:srgbClr val="39373A"/>
                </a:solidFill>
                <a:latin typeface="Arial"/>
                <a:cs typeface="Arial"/>
              </a:rPr>
              <a:t>minder</a:t>
            </a:r>
            <a:r>
              <a:rPr sz="2450" spc="-5">
                <a:solidFill>
                  <a:srgbClr val="39373A"/>
                </a:solidFill>
                <a:latin typeface="Arial"/>
                <a:cs typeface="Arial"/>
              </a:rPr>
              <a:t> </a:t>
            </a:r>
            <a:r>
              <a:rPr sz="2450">
                <a:solidFill>
                  <a:srgbClr val="39373A"/>
                </a:solidFill>
                <a:latin typeface="Arial"/>
                <a:cs typeface="Arial"/>
              </a:rPr>
              <a:t>intrinsiek</a:t>
            </a:r>
            <a:r>
              <a:rPr sz="2450" spc="-5">
                <a:solidFill>
                  <a:srgbClr val="39373A"/>
                </a:solidFill>
                <a:latin typeface="Arial"/>
                <a:cs typeface="Arial"/>
              </a:rPr>
              <a:t> </a:t>
            </a:r>
            <a:r>
              <a:rPr sz="2450" spc="-10">
                <a:solidFill>
                  <a:srgbClr val="39373A"/>
                </a:solidFill>
                <a:latin typeface="Arial"/>
                <a:cs typeface="Arial"/>
              </a:rPr>
              <a:t>gemoti- </a:t>
            </a:r>
            <a:r>
              <a:rPr sz="2450">
                <a:solidFill>
                  <a:srgbClr val="39373A"/>
                </a:solidFill>
                <a:latin typeface="Arial"/>
                <a:cs typeface="Arial"/>
              </a:rPr>
              <a:t>veerd,</a:t>
            </a:r>
            <a:r>
              <a:rPr sz="2450" spc="15">
                <a:solidFill>
                  <a:srgbClr val="39373A"/>
                </a:solidFill>
                <a:latin typeface="Arial"/>
                <a:cs typeface="Arial"/>
              </a:rPr>
              <a:t> </a:t>
            </a:r>
            <a:r>
              <a:rPr sz="2450">
                <a:solidFill>
                  <a:srgbClr val="39373A"/>
                </a:solidFill>
                <a:latin typeface="Arial"/>
                <a:cs typeface="Arial"/>
              </a:rPr>
              <a:t>ook</a:t>
            </a:r>
            <a:r>
              <a:rPr sz="2450" spc="15">
                <a:solidFill>
                  <a:srgbClr val="39373A"/>
                </a:solidFill>
                <a:latin typeface="Arial"/>
                <a:cs typeface="Arial"/>
              </a:rPr>
              <a:t> </a:t>
            </a:r>
            <a:r>
              <a:rPr sz="2450">
                <a:solidFill>
                  <a:srgbClr val="39373A"/>
                </a:solidFill>
                <a:latin typeface="Arial"/>
                <a:cs typeface="Arial"/>
              </a:rPr>
              <a:t>op</a:t>
            </a:r>
            <a:r>
              <a:rPr sz="2450" spc="15">
                <a:solidFill>
                  <a:srgbClr val="39373A"/>
                </a:solidFill>
                <a:latin typeface="Arial"/>
                <a:cs typeface="Arial"/>
              </a:rPr>
              <a:t> </a:t>
            </a:r>
            <a:r>
              <a:rPr sz="2450">
                <a:solidFill>
                  <a:srgbClr val="39373A"/>
                </a:solidFill>
                <a:latin typeface="Arial"/>
                <a:cs typeface="Arial"/>
              </a:rPr>
              <a:t>het</a:t>
            </a:r>
            <a:r>
              <a:rPr sz="2450" spc="15">
                <a:solidFill>
                  <a:srgbClr val="39373A"/>
                </a:solidFill>
                <a:latin typeface="Arial"/>
                <a:cs typeface="Arial"/>
              </a:rPr>
              <a:t> </a:t>
            </a:r>
            <a:r>
              <a:rPr sz="2450">
                <a:solidFill>
                  <a:srgbClr val="39373A"/>
                </a:solidFill>
                <a:latin typeface="Arial"/>
                <a:cs typeface="Arial"/>
              </a:rPr>
              <a:t>gebied</a:t>
            </a:r>
            <a:r>
              <a:rPr sz="2450" spc="15">
                <a:solidFill>
                  <a:srgbClr val="39373A"/>
                </a:solidFill>
                <a:latin typeface="Arial"/>
                <a:cs typeface="Arial"/>
              </a:rPr>
              <a:t> </a:t>
            </a:r>
            <a:r>
              <a:rPr sz="2450">
                <a:solidFill>
                  <a:srgbClr val="39373A"/>
                </a:solidFill>
                <a:latin typeface="Arial"/>
                <a:cs typeface="Arial"/>
              </a:rPr>
              <a:t>van</a:t>
            </a:r>
            <a:r>
              <a:rPr sz="2450" spc="15">
                <a:solidFill>
                  <a:srgbClr val="39373A"/>
                </a:solidFill>
                <a:latin typeface="Arial"/>
                <a:cs typeface="Arial"/>
              </a:rPr>
              <a:t> </a:t>
            </a:r>
            <a:r>
              <a:rPr sz="2450" spc="-10">
                <a:solidFill>
                  <a:srgbClr val="39373A"/>
                </a:solidFill>
                <a:latin typeface="Arial"/>
                <a:cs typeface="Arial"/>
              </a:rPr>
              <a:t>lezen. </a:t>
            </a:r>
            <a:r>
              <a:rPr sz="2450">
                <a:solidFill>
                  <a:srgbClr val="39373A"/>
                </a:solidFill>
                <a:latin typeface="Arial"/>
                <a:cs typeface="Arial"/>
              </a:rPr>
              <a:t>Daarentegen hebben ze juist meer </a:t>
            </a:r>
            <a:r>
              <a:rPr sz="2450" spc="-25">
                <a:solidFill>
                  <a:srgbClr val="39373A"/>
                </a:solidFill>
                <a:latin typeface="Arial"/>
                <a:cs typeface="Arial"/>
              </a:rPr>
              <a:t>ex- </a:t>
            </a:r>
            <a:r>
              <a:rPr sz="2450">
                <a:solidFill>
                  <a:srgbClr val="39373A"/>
                </a:solidFill>
                <a:latin typeface="Arial"/>
                <a:cs typeface="Arial"/>
              </a:rPr>
              <a:t>trinsieke</a:t>
            </a:r>
            <a:r>
              <a:rPr sz="2450" spc="15">
                <a:solidFill>
                  <a:srgbClr val="39373A"/>
                </a:solidFill>
                <a:latin typeface="Arial"/>
                <a:cs typeface="Arial"/>
              </a:rPr>
              <a:t> </a:t>
            </a:r>
            <a:r>
              <a:rPr sz="2450">
                <a:solidFill>
                  <a:srgbClr val="39373A"/>
                </a:solidFill>
                <a:latin typeface="Arial"/>
                <a:cs typeface="Arial"/>
              </a:rPr>
              <a:t>motivatie,</a:t>
            </a:r>
            <a:r>
              <a:rPr sz="2450" spc="25">
                <a:solidFill>
                  <a:srgbClr val="39373A"/>
                </a:solidFill>
                <a:latin typeface="Arial"/>
                <a:cs typeface="Arial"/>
              </a:rPr>
              <a:t> </a:t>
            </a:r>
            <a:r>
              <a:rPr sz="2450">
                <a:solidFill>
                  <a:srgbClr val="39373A"/>
                </a:solidFill>
                <a:latin typeface="Arial"/>
                <a:cs typeface="Arial"/>
              </a:rPr>
              <a:t>ook</a:t>
            </a:r>
            <a:r>
              <a:rPr sz="2450" spc="20">
                <a:solidFill>
                  <a:srgbClr val="39373A"/>
                </a:solidFill>
                <a:latin typeface="Arial"/>
                <a:cs typeface="Arial"/>
              </a:rPr>
              <a:t> </a:t>
            </a:r>
            <a:r>
              <a:rPr sz="2450">
                <a:solidFill>
                  <a:srgbClr val="39373A"/>
                </a:solidFill>
                <a:latin typeface="Arial"/>
                <a:cs typeface="Arial"/>
              </a:rPr>
              <a:t>op</a:t>
            </a:r>
            <a:r>
              <a:rPr sz="2450" spc="25">
                <a:solidFill>
                  <a:srgbClr val="39373A"/>
                </a:solidFill>
                <a:latin typeface="Arial"/>
                <a:cs typeface="Arial"/>
              </a:rPr>
              <a:t> </a:t>
            </a:r>
            <a:r>
              <a:rPr sz="2450">
                <a:solidFill>
                  <a:srgbClr val="39373A"/>
                </a:solidFill>
                <a:latin typeface="Arial"/>
                <a:cs typeface="Arial"/>
              </a:rPr>
              <a:t>het</a:t>
            </a:r>
            <a:r>
              <a:rPr sz="2450" spc="25">
                <a:solidFill>
                  <a:srgbClr val="39373A"/>
                </a:solidFill>
                <a:latin typeface="Arial"/>
                <a:cs typeface="Arial"/>
              </a:rPr>
              <a:t> </a:t>
            </a:r>
            <a:r>
              <a:rPr sz="2450" spc="-10">
                <a:solidFill>
                  <a:srgbClr val="39373A"/>
                </a:solidFill>
                <a:latin typeface="Arial"/>
                <a:cs typeface="Arial"/>
              </a:rPr>
              <a:t>gebied </a:t>
            </a:r>
            <a:r>
              <a:rPr sz="2450">
                <a:solidFill>
                  <a:srgbClr val="39373A"/>
                </a:solidFill>
                <a:latin typeface="Arial"/>
                <a:cs typeface="Arial"/>
              </a:rPr>
              <a:t>van</a:t>
            </a:r>
            <a:r>
              <a:rPr sz="2450" spc="-15">
                <a:solidFill>
                  <a:srgbClr val="39373A"/>
                </a:solidFill>
                <a:latin typeface="Arial"/>
                <a:cs typeface="Arial"/>
              </a:rPr>
              <a:t> </a:t>
            </a:r>
            <a:r>
              <a:rPr sz="2450" spc="-10">
                <a:solidFill>
                  <a:srgbClr val="39373A"/>
                </a:solidFill>
                <a:latin typeface="Arial"/>
                <a:cs typeface="Arial"/>
              </a:rPr>
              <a:t>lezen.</a:t>
            </a:r>
            <a:endParaRPr sz="2450">
              <a:latin typeface="Arial"/>
              <a:cs typeface="Arial"/>
            </a:endParaRPr>
          </a:p>
        </p:txBody>
      </p:sp>
      <p:sp>
        <p:nvSpPr>
          <p:cNvPr id="4" name="object 4"/>
          <p:cNvSpPr txBox="1"/>
          <p:nvPr/>
        </p:nvSpPr>
        <p:spPr>
          <a:xfrm>
            <a:off x="13369090" y="2322734"/>
            <a:ext cx="5456555" cy="3864610"/>
          </a:xfrm>
          <a:prstGeom prst="rect">
            <a:avLst/>
          </a:prstGeom>
        </p:spPr>
        <p:txBody>
          <a:bodyPr vert="horz" wrap="square" lIns="0" tIns="12065" rIns="0" bIns="0" rtlCol="0">
            <a:spAutoFit/>
          </a:bodyPr>
          <a:lstStyle/>
          <a:p>
            <a:pPr marL="12700" marR="2171700">
              <a:lnSpc>
                <a:spcPct val="131200"/>
              </a:lnSpc>
              <a:spcBef>
                <a:spcPts val="95"/>
              </a:spcBef>
            </a:pPr>
            <a:r>
              <a:rPr sz="2450" b="1" dirty="0">
                <a:solidFill>
                  <a:srgbClr val="39373A"/>
                </a:solidFill>
                <a:latin typeface="Arial"/>
                <a:cs typeface="Arial"/>
              </a:rPr>
              <a:t>Lezen</a:t>
            </a:r>
            <a:r>
              <a:rPr sz="2450" b="1" spc="-5" dirty="0">
                <a:solidFill>
                  <a:srgbClr val="39373A"/>
                </a:solidFill>
                <a:latin typeface="Arial"/>
                <a:cs typeface="Arial"/>
              </a:rPr>
              <a:t> </a:t>
            </a:r>
            <a:r>
              <a:rPr sz="2450" b="1" dirty="0" err="1">
                <a:solidFill>
                  <a:srgbClr val="39373A"/>
                </a:solidFill>
                <a:latin typeface="Arial"/>
                <a:cs typeface="Arial"/>
              </a:rPr>
              <a:t>voor</a:t>
            </a:r>
            <a:r>
              <a:rPr sz="2450" b="1" dirty="0">
                <a:solidFill>
                  <a:srgbClr val="39373A"/>
                </a:solidFill>
                <a:latin typeface="Arial"/>
                <a:cs typeface="Arial"/>
              </a:rPr>
              <a:t> </a:t>
            </a:r>
            <a:r>
              <a:rPr sz="2450" b="1" spc="-10" dirty="0" err="1">
                <a:solidFill>
                  <a:srgbClr val="39373A"/>
                </a:solidFill>
                <a:latin typeface="Arial"/>
                <a:cs typeface="Arial"/>
              </a:rPr>
              <a:t>informatie</a:t>
            </a:r>
            <a:r>
              <a:rPr sz="2450" b="1" spc="-10" dirty="0">
                <a:solidFill>
                  <a:srgbClr val="39373A"/>
                </a:solidFill>
                <a:latin typeface="Arial"/>
                <a:cs typeface="Arial"/>
              </a:rPr>
              <a:t> </a:t>
            </a:r>
            <a:r>
              <a:rPr sz="2450" b="1" dirty="0">
                <a:solidFill>
                  <a:srgbClr val="39373A"/>
                </a:solidFill>
                <a:latin typeface="Arial"/>
                <a:cs typeface="Arial"/>
              </a:rPr>
              <a:t>vs.</a:t>
            </a:r>
            <a:r>
              <a:rPr sz="2450" b="1" spc="30" dirty="0">
                <a:solidFill>
                  <a:srgbClr val="39373A"/>
                </a:solidFill>
                <a:latin typeface="Arial"/>
                <a:cs typeface="Arial"/>
              </a:rPr>
              <a:t> </a:t>
            </a:r>
            <a:r>
              <a:rPr sz="2450" b="1" spc="-10" dirty="0" err="1">
                <a:solidFill>
                  <a:srgbClr val="39373A"/>
                </a:solidFill>
                <a:latin typeface="Arial"/>
                <a:cs typeface="Arial"/>
              </a:rPr>
              <a:t>leesplezier</a:t>
            </a:r>
            <a:r>
              <a:rPr sz="2450" b="1" spc="-10" dirty="0">
                <a:solidFill>
                  <a:srgbClr val="39373A"/>
                </a:solidFill>
                <a:latin typeface="Arial"/>
                <a:cs typeface="Arial"/>
              </a:rPr>
              <a:t>:</a:t>
            </a:r>
            <a:endParaRPr sz="2450" dirty="0">
              <a:latin typeface="Arial"/>
              <a:cs typeface="Arial"/>
            </a:endParaRPr>
          </a:p>
          <a:p>
            <a:pPr marL="12700" marR="232410">
              <a:lnSpc>
                <a:spcPct val="109400"/>
              </a:lnSpc>
            </a:pPr>
            <a:r>
              <a:rPr sz="2450" spc="-10" dirty="0">
                <a:solidFill>
                  <a:srgbClr val="39373A"/>
                </a:solidFill>
                <a:latin typeface="Arial"/>
                <a:cs typeface="Arial"/>
              </a:rPr>
              <a:t>SBO-</a:t>
            </a:r>
            <a:r>
              <a:rPr sz="2450" dirty="0" err="1">
                <a:solidFill>
                  <a:srgbClr val="39373A"/>
                </a:solidFill>
                <a:latin typeface="Arial"/>
                <a:cs typeface="Arial"/>
              </a:rPr>
              <a:t>leerlingen</a:t>
            </a:r>
            <a:r>
              <a:rPr sz="2450" dirty="0">
                <a:solidFill>
                  <a:srgbClr val="39373A"/>
                </a:solidFill>
                <a:latin typeface="Arial"/>
                <a:cs typeface="Arial"/>
              </a:rPr>
              <a:t> </a:t>
            </a:r>
            <a:r>
              <a:rPr sz="2450" dirty="0" err="1">
                <a:solidFill>
                  <a:srgbClr val="39373A"/>
                </a:solidFill>
                <a:latin typeface="Arial"/>
                <a:cs typeface="Arial"/>
              </a:rPr>
              <a:t>lezen</a:t>
            </a:r>
            <a:r>
              <a:rPr sz="2450" spc="10" dirty="0">
                <a:solidFill>
                  <a:srgbClr val="39373A"/>
                </a:solidFill>
                <a:latin typeface="Arial"/>
                <a:cs typeface="Arial"/>
              </a:rPr>
              <a:t> </a:t>
            </a:r>
            <a:r>
              <a:rPr sz="2450" dirty="0" err="1">
                <a:solidFill>
                  <a:srgbClr val="39373A"/>
                </a:solidFill>
                <a:latin typeface="Arial"/>
                <a:cs typeface="Arial"/>
              </a:rPr>
              <a:t>vaker</a:t>
            </a:r>
            <a:r>
              <a:rPr sz="2450" spc="10" dirty="0">
                <a:solidFill>
                  <a:srgbClr val="39373A"/>
                </a:solidFill>
                <a:latin typeface="Arial"/>
                <a:cs typeface="Arial"/>
              </a:rPr>
              <a:t> </a:t>
            </a:r>
            <a:r>
              <a:rPr sz="2450" spc="-25" dirty="0">
                <a:solidFill>
                  <a:srgbClr val="39373A"/>
                </a:solidFill>
                <a:latin typeface="Arial"/>
                <a:cs typeface="Arial"/>
              </a:rPr>
              <a:t>om </a:t>
            </a:r>
            <a:r>
              <a:rPr sz="2450" dirty="0" err="1">
                <a:solidFill>
                  <a:srgbClr val="39373A"/>
                </a:solidFill>
                <a:latin typeface="Arial"/>
                <a:cs typeface="Arial"/>
              </a:rPr>
              <a:t>informatie</a:t>
            </a:r>
            <a:r>
              <a:rPr sz="2450" spc="15" dirty="0">
                <a:solidFill>
                  <a:srgbClr val="39373A"/>
                </a:solidFill>
                <a:latin typeface="Arial"/>
                <a:cs typeface="Arial"/>
              </a:rPr>
              <a:t> </a:t>
            </a:r>
            <a:r>
              <a:rPr sz="2450" dirty="0">
                <a:solidFill>
                  <a:srgbClr val="39373A"/>
                </a:solidFill>
                <a:latin typeface="Arial"/>
                <a:cs typeface="Arial"/>
              </a:rPr>
              <a:t>op</a:t>
            </a:r>
            <a:r>
              <a:rPr sz="2450" spc="25" dirty="0">
                <a:solidFill>
                  <a:srgbClr val="39373A"/>
                </a:solidFill>
                <a:latin typeface="Arial"/>
                <a:cs typeface="Arial"/>
              </a:rPr>
              <a:t> </a:t>
            </a:r>
            <a:r>
              <a:rPr sz="2450" dirty="0" err="1">
                <a:solidFill>
                  <a:srgbClr val="39373A"/>
                </a:solidFill>
                <a:latin typeface="Arial"/>
                <a:cs typeface="Arial"/>
              </a:rPr>
              <a:t>te</a:t>
            </a:r>
            <a:r>
              <a:rPr sz="2450" spc="30" dirty="0">
                <a:solidFill>
                  <a:srgbClr val="39373A"/>
                </a:solidFill>
                <a:latin typeface="Arial"/>
                <a:cs typeface="Arial"/>
              </a:rPr>
              <a:t> </a:t>
            </a:r>
            <a:r>
              <a:rPr sz="2450" dirty="0" err="1">
                <a:solidFill>
                  <a:srgbClr val="39373A"/>
                </a:solidFill>
                <a:latin typeface="Arial"/>
                <a:cs typeface="Arial"/>
              </a:rPr>
              <a:t>doen</a:t>
            </a:r>
            <a:r>
              <a:rPr sz="2450" dirty="0">
                <a:solidFill>
                  <a:srgbClr val="39373A"/>
                </a:solidFill>
                <a:latin typeface="Arial"/>
                <a:cs typeface="Arial"/>
              </a:rPr>
              <a:t>,</a:t>
            </a:r>
            <a:r>
              <a:rPr sz="2450" spc="25" dirty="0">
                <a:solidFill>
                  <a:srgbClr val="39373A"/>
                </a:solidFill>
                <a:latin typeface="Arial"/>
                <a:cs typeface="Arial"/>
              </a:rPr>
              <a:t> </a:t>
            </a:r>
            <a:r>
              <a:rPr sz="2450" dirty="0" err="1">
                <a:solidFill>
                  <a:srgbClr val="39373A"/>
                </a:solidFill>
                <a:latin typeface="Arial"/>
                <a:cs typeface="Arial"/>
              </a:rPr>
              <a:t>terwijl</a:t>
            </a:r>
            <a:r>
              <a:rPr sz="2450" spc="25" dirty="0">
                <a:solidFill>
                  <a:srgbClr val="39373A"/>
                </a:solidFill>
                <a:latin typeface="Arial"/>
                <a:cs typeface="Arial"/>
              </a:rPr>
              <a:t> </a:t>
            </a:r>
            <a:r>
              <a:rPr sz="2450" dirty="0">
                <a:solidFill>
                  <a:srgbClr val="39373A"/>
                </a:solidFill>
                <a:latin typeface="Arial"/>
                <a:cs typeface="Arial"/>
              </a:rPr>
              <a:t>BO-</a:t>
            </a:r>
            <a:r>
              <a:rPr sz="2450" spc="-10" dirty="0">
                <a:solidFill>
                  <a:srgbClr val="39373A"/>
                </a:solidFill>
                <a:latin typeface="Arial"/>
                <a:cs typeface="Arial"/>
              </a:rPr>
              <a:t>leer- </a:t>
            </a:r>
            <a:r>
              <a:rPr sz="2450" dirty="0" err="1">
                <a:solidFill>
                  <a:srgbClr val="39373A"/>
                </a:solidFill>
                <a:latin typeface="Arial"/>
                <a:cs typeface="Arial"/>
              </a:rPr>
              <a:t>lingen</a:t>
            </a:r>
            <a:r>
              <a:rPr sz="2450" spc="5" dirty="0">
                <a:solidFill>
                  <a:srgbClr val="39373A"/>
                </a:solidFill>
                <a:latin typeface="Arial"/>
                <a:cs typeface="Arial"/>
              </a:rPr>
              <a:t> </a:t>
            </a:r>
            <a:r>
              <a:rPr sz="2450" dirty="0" err="1">
                <a:solidFill>
                  <a:srgbClr val="39373A"/>
                </a:solidFill>
                <a:latin typeface="Arial"/>
                <a:cs typeface="Arial"/>
              </a:rPr>
              <a:t>vaker</a:t>
            </a:r>
            <a:r>
              <a:rPr sz="2450" spc="15" dirty="0">
                <a:solidFill>
                  <a:srgbClr val="39373A"/>
                </a:solidFill>
                <a:latin typeface="Arial"/>
                <a:cs typeface="Arial"/>
              </a:rPr>
              <a:t> </a:t>
            </a:r>
            <a:r>
              <a:rPr sz="2450" dirty="0" err="1">
                <a:solidFill>
                  <a:srgbClr val="39373A"/>
                </a:solidFill>
                <a:latin typeface="Arial"/>
                <a:cs typeface="Arial"/>
              </a:rPr>
              <a:t>lezen</a:t>
            </a:r>
            <a:r>
              <a:rPr sz="2450" spc="15" dirty="0">
                <a:solidFill>
                  <a:srgbClr val="39373A"/>
                </a:solidFill>
                <a:latin typeface="Arial"/>
                <a:cs typeface="Arial"/>
              </a:rPr>
              <a:t> </a:t>
            </a:r>
            <a:r>
              <a:rPr sz="2450" dirty="0" err="1">
                <a:solidFill>
                  <a:srgbClr val="39373A"/>
                </a:solidFill>
                <a:latin typeface="Arial"/>
                <a:cs typeface="Arial"/>
              </a:rPr>
              <a:t>voor</a:t>
            </a:r>
            <a:r>
              <a:rPr sz="2450" spc="15" dirty="0">
                <a:solidFill>
                  <a:srgbClr val="39373A"/>
                </a:solidFill>
                <a:latin typeface="Arial"/>
                <a:cs typeface="Arial"/>
              </a:rPr>
              <a:t> </a:t>
            </a:r>
            <a:r>
              <a:rPr sz="2450" dirty="0" err="1">
                <a:solidFill>
                  <a:srgbClr val="39373A"/>
                </a:solidFill>
                <a:latin typeface="Arial"/>
                <a:cs typeface="Arial"/>
              </a:rPr>
              <a:t>hun</a:t>
            </a:r>
            <a:r>
              <a:rPr sz="2450" spc="20" dirty="0">
                <a:solidFill>
                  <a:srgbClr val="39373A"/>
                </a:solidFill>
                <a:latin typeface="Arial"/>
                <a:cs typeface="Arial"/>
              </a:rPr>
              <a:t> </a:t>
            </a:r>
            <a:r>
              <a:rPr sz="2450" spc="-10" dirty="0" err="1">
                <a:solidFill>
                  <a:srgbClr val="39373A"/>
                </a:solidFill>
                <a:latin typeface="Arial"/>
                <a:cs typeface="Arial"/>
              </a:rPr>
              <a:t>plezier</a:t>
            </a:r>
            <a:r>
              <a:rPr sz="2450" spc="-10" dirty="0">
                <a:solidFill>
                  <a:srgbClr val="39373A"/>
                </a:solidFill>
                <a:latin typeface="Arial"/>
                <a:cs typeface="Arial"/>
              </a:rPr>
              <a:t>.</a:t>
            </a:r>
            <a:endParaRPr sz="2450" dirty="0">
              <a:latin typeface="Arial"/>
              <a:cs typeface="Arial"/>
            </a:endParaRPr>
          </a:p>
          <a:p>
            <a:pPr marL="12700" marR="5080">
              <a:lnSpc>
                <a:spcPct val="109400"/>
              </a:lnSpc>
            </a:pPr>
            <a:r>
              <a:rPr sz="2450" dirty="0" err="1">
                <a:solidFill>
                  <a:srgbClr val="39373A"/>
                </a:solidFill>
                <a:latin typeface="Arial"/>
                <a:cs typeface="Arial"/>
              </a:rPr>
              <a:t>Een</a:t>
            </a:r>
            <a:r>
              <a:rPr sz="2450" spc="25" dirty="0">
                <a:solidFill>
                  <a:srgbClr val="39373A"/>
                </a:solidFill>
                <a:latin typeface="Arial"/>
                <a:cs typeface="Arial"/>
              </a:rPr>
              <a:t> </a:t>
            </a:r>
            <a:r>
              <a:rPr sz="2450" dirty="0" err="1">
                <a:solidFill>
                  <a:srgbClr val="39373A"/>
                </a:solidFill>
                <a:latin typeface="Arial"/>
                <a:cs typeface="Arial"/>
              </a:rPr>
              <a:t>sterke</a:t>
            </a:r>
            <a:r>
              <a:rPr sz="2450" spc="25" dirty="0">
                <a:solidFill>
                  <a:srgbClr val="39373A"/>
                </a:solidFill>
                <a:latin typeface="Arial"/>
                <a:cs typeface="Arial"/>
              </a:rPr>
              <a:t> </a:t>
            </a:r>
            <a:r>
              <a:rPr sz="2450" dirty="0" err="1">
                <a:solidFill>
                  <a:srgbClr val="39373A"/>
                </a:solidFill>
                <a:latin typeface="Arial"/>
                <a:cs typeface="Arial"/>
              </a:rPr>
              <a:t>nadruk</a:t>
            </a:r>
            <a:r>
              <a:rPr sz="2450" spc="25" dirty="0">
                <a:solidFill>
                  <a:srgbClr val="39373A"/>
                </a:solidFill>
                <a:latin typeface="Arial"/>
                <a:cs typeface="Arial"/>
              </a:rPr>
              <a:t> </a:t>
            </a:r>
            <a:r>
              <a:rPr sz="2450" dirty="0">
                <a:solidFill>
                  <a:srgbClr val="39373A"/>
                </a:solidFill>
                <a:latin typeface="Arial"/>
                <a:cs typeface="Arial"/>
              </a:rPr>
              <a:t>op</a:t>
            </a:r>
            <a:r>
              <a:rPr sz="2450" spc="20" dirty="0">
                <a:solidFill>
                  <a:srgbClr val="39373A"/>
                </a:solidFill>
                <a:latin typeface="Arial"/>
                <a:cs typeface="Arial"/>
              </a:rPr>
              <a:t> </a:t>
            </a:r>
            <a:r>
              <a:rPr sz="2450" dirty="0">
                <a:solidFill>
                  <a:srgbClr val="39373A"/>
                </a:solidFill>
                <a:latin typeface="Arial"/>
                <a:cs typeface="Arial"/>
              </a:rPr>
              <a:t>de</a:t>
            </a:r>
            <a:r>
              <a:rPr sz="2450" spc="25" dirty="0">
                <a:solidFill>
                  <a:srgbClr val="39373A"/>
                </a:solidFill>
                <a:latin typeface="Arial"/>
                <a:cs typeface="Arial"/>
              </a:rPr>
              <a:t> </a:t>
            </a:r>
            <a:r>
              <a:rPr sz="2450" spc="-10" dirty="0" err="1">
                <a:solidFill>
                  <a:srgbClr val="39373A"/>
                </a:solidFill>
                <a:latin typeface="Arial"/>
                <a:cs typeface="Arial"/>
              </a:rPr>
              <a:t>technische</a:t>
            </a:r>
            <a:r>
              <a:rPr sz="2450" spc="-10" dirty="0">
                <a:solidFill>
                  <a:srgbClr val="39373A"/>
                </a:solidFill>
                <a:latin typeface="Arial"/>
                <a:cs typeface="Arial"/>
              </a:rPr>
              <a:t> </a:t>
            </a:r>
            <a:r>
              <a:rPr sz="2450" dirty="0" err="1">
                <a:solidFill>
                  <a:srgbClr val="39373A"/>
                </a:solidFill>
                <a:latin typeface="Arial"/>
                <a:cs typeface="Arial"/>
              </a:rPr>
              <a:t>aspecten</a:t>
            </a:r>
            <a:r>
              <a:rPr sz="2450" dirty="0">
                <a:solidFill>
                  <a:srgbClr val="39373A"/>
                </a:solidFill>
                <a:latin typeface="Arial"/>
                <a:cs typeface="Arial"/>
              </a:rPr>
              <a:t> van</a:t>
            </a:r>
            <a:r>
              <a:rPr sz="2450" spc="10" dirty="0">
                <a:solidFill>
                  <a:srgbClr val="39373A"/>
                </a:solidFill>
                <a:latin typeface="Arial"/>
                <a:cs typeface="Arial"/>
              </a:rPr>
              <a:t> </a:t>
            </a:r>
            <a:r>
              <a:rPr sz="2450" dirty="0" err="1">
                <a:solidFill>
                  <a:srgbClr val="39373A"/>
                </a:solidFill>
                <a:latin typeface="Arial"/>
                <a:cs typeface="Arial"/>
              </a:rPr>
              <a:t>lezen</a:t>
            </a:r>
            <a:r>
              <a:rPr sz="2450" spc="5" dirty="0">
                <a:solidFill>
                  <a:srgbClr val="39373A"/>
                </a:solidFill>
                <a:latin typeface="Arial"/>
                <a:cs typeface="Arial"/>
              </a:rPr>
              <a:t> </a:t>
            </a:r>
            <a:r>
              <a:rPr sz="2450" dirty="0" err="1">
                <a:solidFill>
                  <a:srgbClr val="39373A"/>
                </a:solidFill>
                <a:latin typeface="Arial"/>
                <a:cs typeface="Arial"/>
              </a:rPr>
              <a:t>kan</a:t>
            </a:r>
            <a:r>
              <a:rPr sz="2450" spc="10" dirty="0">
                <a:solidFill>
                  <a:srgbClr val="39373A"/>
                </a:solidFill>
                <a:latin typeface="Arial"/>
                <a:cs typeface="Arial"/>
              </a:rPr>
              <a:t> </a:t>
            </a:r>
            <a:r>
              <a:rPr sz="2450" dirty="0">
                <a:solidFill>
                  <a:srgbClr val="39373A"/>
                </a:solidFill>
                <a:latin typeface="Arial"/>
                <a:cs typeface="Arial"/>
              </a:rPr>
              <a:t>de</a:t>
            </a:r>
            <a:r>
              <a:rPr sz="2450" spc="10" dirty="0">
                <a:solidFill>
                  <a:srgbClr val="39373A"/>
                </a:solidFill>
                <a:latin typeface="Arial"/>
                <a:cs typeface="Arial"/>
              </a:rPr>
              <a:t> </a:t>
            </a:r>
            <a:r>
              <a:rPr sz="2450" spc="-10" dirty="0" err="1">
                <a:solidFill>
                  <a:srgbClr val="39373A"/>
                </a:solidFill>
                <a:latin typeface="Arial"/>
                <a:cs typeface="Arial"/>
              </a:rPr>
              <a:t>leesmotiva</a:t>
            </a:r>
            <a:r>
              <a:rPr sz="2450" spc="-10" dirty="0">
                <a:solidFill>
                  <a:srgbClr val="39373A"/>
                </a:solidFill>
                <a:latin typeface="Arial"/>
                <a:cs typeface="Arial"/>
              </a:rPr>
              <a:t>- </a:t>
            </a:r>
            <a:r>
              <a:rPr sz="2450" dirty="0">
                <a:solidFill>
                  <a:srgbClr val="39373A"/>
                </a:solidFill>
                <a:latin typeface="Arial"/>
                <a:cs typeface="Arial"/>
              </a:rPr>
              <a:t>tie</a:t>
            </a:r>
            <a:r>
              <a:rPr sz="2450" spc="-10" dirty="0">
                <a:solidFill>
                  <a:srgbClr val="39373A"/>
                </a:solidFill>
                <a:latin typeface="Arial"/>
                <a:cs typeface="Arial"/>
              </a:rPr>
              <a:t> </a:t>
            </a:r>
            <a:r>
              <a:rPr sz="2450" dirty="0">
                <a:solidFill>
                  <a:srgbClr val="39373A"/>
                </a:solidFill>
                <a:latin typeface="Arial"/>
                <a:cs typeface="Arial"/>
              </a:rPr>
              <a:t>van</a:t>
            </a:r>
            <a:r>
              <a:rPr sz="2450" spc="-10" dirty="0">
                <a:solidFill>
                  <a:srgbClr val="39373A"/>
                </a:solidFill>
                <a:latin typeface="Arial"/>
                <a:cs typeface="Arial"/>
              </a:rPr>
              <a:t> SBO-</a:t>
            </a:r>
            <a:r>
              <a:rPr sz="2450" dirty="0" err="1">
                <a:solidFill>
                  <a:srgbClr val="39373A"/>
                </a:solidFill>
                <a:latin typeface="Arial"/>
                <a:cs typeface="Arial"/>
              </a:rPr>
              <a:t>leerlingen</a:t>
            </a:r>
            <a:r>
              <a:rPr sz="2450" spc="-10" dirty="0">
                <a:solidFill>
                  <a:srgbClr val="39373A"/>
                </a:solidFill>
                <a:latin typeface="Arial"/>
                <a:cs typeface="Arial"/>
              </a:rPr>
              <a:t> </a:t>
            </a:r>
            <a:r>
              <a:rPr sz="2450" spc="-10" dirty="0" err="1">
                <a:solidFill>
                  <a:srgbClr val="39373A"/>
                </a:solidFill>
                <a:latin typeface="Arial"/>
                <a:cs typeface="Arial"/>
              </a:rPr>
              <a:t>negatief</a:t>
            </a:r>
            <a:r>
              <a:rPr sz="2450" spc="-10" dirty="0">
                <a:solidFill>
                  <a:srgbClr val="39373A"/>
                </a:solidFill>
                <a:latin typeface="Arial"/>
                <a:cs typeface="Arial"/>
              </a:rPr>
              <a:t> </a:t>
            </a:r>
            <a:r>
              <a:rPr sz="2450" spc="-10" dirty="0" err="1">
                <a:solidFill>
                  <a:srgbClr val="39373A"/>
                </a:solidFill>
                <a:latin typeface="Arial"/>
                <a:cs typeface="Arial"/>
              </a:rPr>
              <a:t>beïnvloeden</a:t>
            </a:r>
            <a:r>
              <a:rPr sz="2450" spc="-10" dirty="0">
                <a:solidFill>
                  <a:srgbClr val="39373A"/>
                </a:solidFill>
                <a:latin typeface="Arial"/>
                <a:cs typeface="Arial"/>
              </a:rPr>
              <a:t>.</a:t>
            </a:r>
            <a:endParaRPr sz="2450" dirty="0">
              <a:latin typeface="Arial"/>
              <a:cs typeface="Arial"/>
            </a:endParaRPr>
          </a:p>
        </p:txBody>
      </p:sp>
      <p:sp>
        <p:nvSpPr>
          <p:cNvPr id="5" name="object 5"/>
          <p:cNvSpPr txBox="1"/>
          <p:nvPr/>
        </p:nvSpPr>
        <p:spPr>
          <a:xfrm>
            <a:off x="13369090" y="6882805"/>
            <a:ext cx="6148103" cy="3047365"/>
          </a:xfrm>
          <a:prstGeom prst="rect">
            <a:avLst/>
          </a:prstGeom>
        </p:spPr>
        <p:txBody>
          <a:bodyPr vert="horz" wrap="square" lIns="0" tIns="12065" rIns="0" bIns="0" rtlCol="0">
            <a:spAutoFit/>
          </a:bodyPr>
          <a:lstStyle/>
          <a:p>
            <a:pPr marL="12700" marR="2381250">
              <a:lnSpc>
                <a:spcPct val="131200"/>
              </a:lnSpc>
              <a:spcBef>
                <a:spcPts val="95"/>
              </a:spcBef>
            </a:pPr>
            <a:r>
              <a:rPr sz="2450" b="1" dirty="0" err="1">
                <a:solidFill>
                  <a:srgbClr val="39373A"/>
                </a:solidFill>
                <a:latin typeface="Arial"/>
                <a:cs typeface="Arial"/>
              </a:rPr>
              <a:t>Leesmotivatie</a:t>
            </a:r>
            <a:r>
              <a:rPr sz="2450" b="1" spc="100" dirty="0">
                <a:solidFill>
                  <a:srgbClr val="39373A"/>
                </a:solidFill>
                <a:latin typeface="Arial"/>
                <a:cs typeface="Arial"/>
              </a:rPr>
              <a:t> </a:t>
            </a:r>
            <a:r>
              <a:rPr sz="2450" b="1" spc="-25" dirty="0" err="1">
                <a:solidFill>
                  <a:srgbClr val="39373A"/>
                </a:solidFill>
                <a:latin typeface="Arial"/>
                <a:cs typeface="Arial"/>
              </a:rPr>
              <a:t>en</a:t>
            </a:r>
            <a:r>
              <a:rPr sz="2450" b="1" spc="-25" dirty="0">
                <a:solidFill>
                  <a:srgbClr val="39373A"/>
                </a:solidFill>
                <a:latin typeface="Arial"/>
                <a:cs typeface="Arial"/>
              </a:rPr>
              <a:t> </a:t>
            </a:r>
            <a:r>
              <a:rPr sz="2450" b="1" spc="-10" dirty="0" err="1">
                <a:solidFill>
                  <a:srgbClr val="39373A"/>
                </a:solidFill>
                <a:latin typeface="Arial"/>
                <a:cs typeface="Arial"/>
              </a:rPr>
              <a:t>schoolvorderingen</a:t>
            </a:r>
            <a:r>
              <a:rPr sz="2450" b="1" spc="-10" dirty="0">
                <a:solidFill>
                  <a:srgbClr val="39373A"/>
                </a:solidFill>
                <a:latin typeface="Arial"/>
                <a:cs typeface="Arial"/>
              </a:rPr>
              <a:t>:</a:t>
            </a:r>
            <a:endParaRPr sz="2450" dirty="0">
              <a:latin typeface="Arial"/>
              <a:cs typeface="Arial"/>
            </a:endParaRPr>
          </a:p>
          <a:p>
            <a:pPr marL="12700" marR="5080">
              <a:lnSpc>
                <a:spcPct val="109400"/>
              </a:lnSpc>
            </a:pPr>
            <a:r>
              <a:rPr sz="2450" dirty="0" err="1">
                <a:solidFill>
                  <a:srgbClr val="39373A"/>
                </a:solidFill>
                <a:latin typeface="Arial"/>
                <a:cs typeface="Arial"/>
              </a:rPr>
              <a:t>Voor</a:t>
            </a:r>
            <a:r>
              <a:rPr sz="2450" spc="-20" dirty="0">
                <a:solidFill>
                  <a:srgbClr val="39373A"/>
                </a:solidFill>
                <a:latin typeface="Arial"/>
                <a:cs typeface="Arial"/>
              </a:rPr>
              <a:t> </a:t>
            </a:r>
            <a:r>
              <a:rPr sz="2450" dirty="0" err="1">
                <a:solidFill>
                  <a:srgbClr val="39373A"/>
                </a:solidFill>
                <a:latin typeface="Arial"/>
                <a:cs typeface="Arial"/>
              </a:rPr>
              <a:t>leerlingen</a:t>
            </a:r>
            <a:r>
              <a:rPr sz="2450" spc="-20" dirty="0">
                <a:solidFill>
                  <a:srgbClr val="39373A"/>
                </a:solidFill>
                <a:latin typeface="Arial"/>
                <a:cs typeface="Arial"/>
              </a:rPr>
              <a:t> </a:t>
            </a:r>
            <a:r>
              <a:rPr sz="2450" dirty="0">
                <a:solidFill>
                  <a:srgbClr val="39373A"/>
                </a:solidFill>
                <a:latin typeface="Arial"/>
                <a:cs typeface="Arial"/>
              </a:rPr>
              <a:t>met</a:t>
            </a:r>
            <a:r>
              <a:rPr sz="2450" spc="-15" dirty="0">
                <a:solidFill>
                  <a:srgbClr val="39373A"/>
                </a:solidFill>
                <a:latin typeface="Arial"/>
                <a:cs typeface="Arial"/>
              </a:rPr>
              <a:t> </a:t>
            </a:r>
            <a:r>
              <a:rPr sz="2450" dirty="0">
                <a:solidFill>
                  <a:srgbClr val="39373A"/>
                </a:solidFill>
                <a:latin typeface="Arial"/>
                <a:cs typeface="Arial"/>
              </a:rPr>
              <a:t>lees-</a:t>
            </a:r>
            <a:r>
              <a:rPr sz="2450" spc="-20" dirty="0">
                <a:solidFill>
                  <a:srgbClr val="39373A"/>
                </a:solidFill>
                <a:latin typeface="Arial"/>
                <a:cs typeface="Arial"/>
              </a:rPr>
              <a:t> </a:t>
            </a:r>
            <a:r>
              <a:rPr sz="2450" dirty="0" err="1">
                <a:solidFill>
                  <a:srgbClr val="39373A"/>
                </a:solidFill>
                <a:latin typeface="Arial"/>
                <a:cs typeface="Arial"/>
              </a:rPr>
              <a:t>en</a:t>
            </a:r>
            <a:r>
              <a:rPr sz="2450" spc="-15" dirty="0">
                <a:solidFill>
                  <a:srgbClr val="39373A"/>
                </a:solidFill>
                <a:latin typeface="Arial"/>
                <a:cs typeface="Arial"/>
              </a:rPr>
              <a:t> </a:t>
            </a:r>
            <a:r>
              <a:rPr sz="2450" spc="-10" dirty="0" err="1">
                <a:solidFill>
                  <a:srgbClr val="39373A"/>
                </a:solidFill>
                <a:latin typeface="Arial"/>
                <a:cs typeface="Arial"/>
              </a:rPr>
              <a:t>leerac</a:t>
            </a:r>
            <a:r>
              <a:rPr lang="nl-NL" sz="2450" spc="-10" dirty="0" err="1">
                <a:solidFill>
                  <a:srgbClr val="39373A"/>
                </a:solidFill>
                <a:latin typeface="Arial"/>
                <a:cs typeface="Arial"/>
              </a:rPr>
              <a:t>hter</a:t>
            </a:r>
            <a:r>
              <a:rPr lang="nl-NL" sz="2450" spc="-10" dirty="0">
                <a:solidFill>
                  <a:srgbClr val="39373A"/>
                </a:solidFill>
                <a:latin typeface="Arial"/>
                <a:cs typeface="Arial"/>
              </a:rPr>
              <a:t>-</a:t>
            </a:r>
            <a:r>
              <a:rPr sz="2450" spc="-10" dirty="0">
                <a:solidFill>
                  <a:srgbClr val="39373A"/>
                </a:solidFill>
                <a:latin typeface="Arial"/>
                <a:cs typeface="Arial"/>
              </a:rPr>
              <a:t> </a:t>
            </a:r>
            <a:r>
              <a:rPr sz="2450" dirty="0" err="1">
                <a:solidFill>
                  <a:srgbClr val="39373A"/>
                </a:solidFill>
                <a:latin typeface="Arial"/>
                <a:cs typeface="Arial"/>
              </a:rPr>
              <a:t>standen</a:t>
            </a:r>
            <a:r>
              <a:rPr sz="2450" spc="50" dirty="0">
                <a:solidFill>
                  <a:srgbClr val="39373A"/>
                </a:solidFill>
                <a:latin typeface="Arial"/>
                <a:cs typeface="Arial"/>
              </a:rPr>
              <a:t> </a:t>
            </a:r>
            <a:r>
              <a:rPr sz="2450" dirty="0">
                <a:solidFill>
                  <a:srgbClr val="39373A"/>
                </a:solidFill>
                <a:latin typeface="Arial"/>
                <a:cs typeface="Arial"/>
              </a:rPr>
              <a:t>is</a:t>
            </a:r>
            <a:r>
              <a:rPr sz="2450" spc="50" dirty="0">
                <a:solidFill>
                  <a:srgbClr val="39373A"/>
                </a:solidFill>
                <a:latin typeface="Arial"/>
                <a:cs typeface="Arial"/>
              </a:rPr>
              <a:t> </a:t>
            </a:r>
            <a:r>
              <a:rPr sz="2450" dirty="0">
                <a:solidFill>
                  <a:srgbClr val="39373A"/>
                </a:solidFill>
                <a:latin typeface="Arial"/>
                <a:cs typeface="Arial"/>
              </a:rPr>
              <a:t>het</a:t>
            </a:r>
            <a:r>
              <a:rPr sz="2450" spc="50" dirty="0">
                <a:solidFill>
                  <a:srgbClr val="39373A"/>
                </a:solidFill>
                <a:latin typeface="Arial"/>
                <a:cs typeface="Arial"/>
              </a:rPr>
              <a:t> </a:t>
            </a:r>
            <a:r>
              <a:rPr sz="2450" dirty="0" err="1">
                <a:solidFill>
                  <a:srgbClr val="39373A"/>
                </a:solidFill>
                <a:latin typeface="Arial"/>
                <a:cs typeface="Arial"/>
              </a:rPr>
              <a:t>motiverend</a:t>
            </a:r>
            <a:r>
              <a:rPr sz="2450" spc="50" dirty="0">
                <a:solidFill>
                  <a:srgbClr val="39373A"/>
                </a:solidFill>
                <a:latin typeface="Arial"/>
                <a:cs typeface="Arial"/>
              </a:rPr>
              <a:t> </a:t>
            </a:r>
            <a:r>
              <a:rPr sz="2450" spc="-20" dirty="0" err="1">
                <a:solidFill>
                  <a:srgbClr val="39373A"/>
                </a:solidFill>
                <a:latin typeface="Arial"/>
                <a:cs typeface="Arial"/>
              </a:rPr>
              <a:t>wan</a:t>
            </a:r>
            <a:r>
              <a:rPr sz="2450" dirty="0" err="1">
                <a:solidFill>
                  <a:srgbClr val="39373A"/>
                </a:solidFill>
                <a:latin typeface="Arial"/>
                <a:cs typeface="Arial"/>
              </a:rPr>
              <a:t>neer</a:t>
            </a:r>
            <a:r>
              <a:rPr sz="2450" spc="10" dirty="0">
                <a:solidFill>
                  <a:srgbClr val="39373A"/>
                </a:solidFill>
                <a:latin typeface="Arial"/>
                <a:cs typeface="Arial"/>
              </a:rPr>
              <a:t> </a:t>
            </a:r>
            <a:r>
              <a:rPr sz="2450" dirty="0">
                <a:solidFill>
                  <a:srgbClr val="39373A"/>
                </a:solidFill>
                <a:latin typeface="Arial"/>
                <a:cs typeface="Arial"/>
              </a:rPr>
              <a:t>ze</a:t>
            </a:r>
            <a:r>
              <a:rPr sz="2450" spc="25" dirty="0">
                <a:solidFill>
                  <a:srgbClr val="39373A"/>
                </a:solidFill>
                <a:latin typeface="Arial"/>
                <a:cs typeface="Arial"/>
              </a:rPr>
              <a:t> </a:t>
            </a:r>
            <a:r>
              <a:rPr sz="2450" dirty="0" err="1">
                <a:solidFill>
                  <a:srgbClr val="39373A"/>
                </a:solidFill>
                <a:latin typeface="Arial"/>
                <a:cs typeface="Arial"/>
              </a:rPr>
              <a:t>merken</a:t>
            </a:r>
            <a:r>
              <a:rPr sz="2450" spc="20" dirty="0">
                <a:solidFill>
                  <a:srgbClr val="39373A"/>
                </a:solidFill>
                <a:latin typeface="Arial"/>
                <a:cs typeface="Arial"/>
              </a:rPr>
              <a:t> </a:t>
            </a:r>
            <a:r>
              <a:rPr sz="2450" dirty="0" err="1">
                <a:solidFill>
                  <a:srgbClr val="39373A"/>
                </a:solidFill>
                <a:latin typeface="Arial"/>
                <a:cs typeface="Arial"/>
              </a:rPr>
              <a:t>dat</a:t>
            </a:r>
            <a:r>
              <a:rPr sz="2450" spc="25" dirty="0">
                <a:solidFill>
                  <a:srgbClr val="39373A"/>
                </a:solidFill>
                <a:latin typeface="Arial"/>
                <a:cs typeface="Arial"/>
              </a:rPr>
              <a:t> </a:t>
            </a:r>
            <a:r>
              <a:rPr sz="2450" dirty="0" err="1">
                <a:solidFill>
                  <a:srgbClr val="39373A"/>
                </a:solidFill>
                <a:latin typeface="Arial"/>
                <a:cs typeface="Arial"/>
              </a:rPr>
              <a:t>lezen</a:t>
            </a:r>
            <a:r>
              <a:rPr sz="2450" spc="20" dirty="0">
                <a:solidFill>
                  <a:srgbClr val="39373A"/>
                </a:solidFill>
                <a:latin typeface="Arial"/>
                <a:cs typeface="Arial"/>
              </a:rPr>
              <a:t> </a:t>
            </a:r>
            <a:r>
              <a:rPr sz="2450" dirty="0">
                <a:solidFill>
                  <a:srgbClr val="39373A"/>
                </a:solidFill>
                <a:latin typeface="Arial"/>
                <a:cs typeface="Arial"/>
              </a:rPr>
              <a:t>hen</a:t>
            </a:r>
            <a:r>
              <a:rPr sz="2450" spc="25" dirty="0">
                <a:solidFill>
                  <a:srgbClr val="39373A"/>
                </a:solidFill>
                <a:latin typeface="Arial"/>
                <a:cs typeface="Arial"/>
              </a:rPr>
              <a:t> </a:t>
            </a:r>
            <a:r>
              <a:rPr sz="2450" spc="-10" dirty="0" err="1">
                <a:solidFill>
                  <a:srgbClr val="39373A"/>
                </a:solidFill>
                <a:latin typeface="Arial"/>
                <a:cs typeface="Arial"/>
              </a:rPr>
              <a:t>helpt</a:t>
            </a:r>
            <a:r>
              <a:rPr sz="2450" spc="-10" dirty="0">
                <a:solidFill>
                  <a:srgbClr val="39373A"/>
                </a:solidFill>
                <a:latin typeface="Arial"/>
                <a:cs typeface="Arial"/>
              </a:rPr>
              <a:t> </a:t>
            </a:r>
            <a:r>
              <a:rPr sz="2450" dirty="0">
                <a:solidFill>
                  <a:srgbClr val="39373A"/>
                </a:solidFill>
                <a:latin typeface="Arial"/>
                <a:cs typeface="Arial"/>
              </a:rPr>
              <a:t>om</a:t>
            </a:r>
            <a:r>
              <a:rPr sz="2450" spc="20" dirty="0">
                <a:solidFill>
                  <a:srgbClr val="39373A"/>
                </a:solidFill>
                <a:latin typeface="Arial"/>
                <a:cs typeface="Arial"/>
              </a:rPr>
              <a:t> </a:t>
            </a:r>
            <a:r>
              <a:rPr sz="2450" dirty="0" err="1">
                <a:solidFill>
                  <a:srgbClr val="39373A"/>
                </a:solidFill>
                <a:latin typeface="Arial"/>
                <a:cs typeface="Arial"/>
              </a:rPr>
              <a:t>nieuwe</a:t>
            </a:r>
            <a:r>
              <a:rPr sz="2450" spc="30" dirty="0">
                <a:solidFill>
                  <a:srgbClr val="39373A"/>
                </a:solidFill>
                <a:latin typeface="Arial"/>
                <a:cs typeface="Arial"/>
              </a:rPr>
              <a:t> </a:t>
            </a:r>
            <a:r>
              <a:rPr sz="2450" dirty="0" err="1">
                <a:solidFill>
                  <a:srgbClr val="39373A"/>
                </a:solidFill>
                <a:latin typeface="Arial"/>
                <a:cs typeface="Arial"/>
              </a:rPr>
              <a:t>informatie</a:t>
            </a:r>
            <a:r>
              <a:rPr sz="2450" spc="30" dirty="0">
                <a:solidFill>
                  <a:srgbClr val="39373A"/>
                </a:solidFill>
                <a:latin typeface="Arial"/>
                <a:cs typeface="Arial"/>
              </a:rPr>
              <a:t> </a:t>
            </a:r>
            <a:r>
              <a:rPr sz="2450" dirty="0" err="1">
                <a:solidFill>
                  <a:srgbClr val="39373A"/>
                </a:solidFill>
                <a:latin typeface="Arial"/>
                <a:cs typeface="Arial"/>
              </a:rPr>
              <a:t>te</a:t>
            </a:r>
            <a:r>
              <a:rPr sz="2450" spc="30" dirty="0">
                <a:solidFill>
                  <a:srgbClr val="39373A"/>
                </a:solidFill>
                <a:latin typeface="Arial"/>
                <a:cs typeface="Arial"/>
              </a:rPr>
              <a:t> </a:t>
            </a:r>
            <a:r>
              <a:rPr sz="2450" dirty="0" err="1">
                <a:solidFill>
                  <a:srgbClr val="39373A"/>
                </a:solidFill>
                <a:latin typeface="Arial"/>
                <a:cs typeface="Arial"/>
              </a:rPr>
              <a:t>leren</a:t>
            </a:r>
            <a:r>
              <a:rPr sz="2450" dirty="0">
                <a:solidFill>
                  <a:srgbClr val="39373A"/>
                </a:solidFill>
                <a:latin typeface="Arial"/>
                <a:cs typeface="Arial"/>
              </a:rPr>
              <a:t>,</a:t>
            </a:r>
            <a:r>
              <a:rPr sz="2450" spc="30" dirty="0">
                <a:solidFill>
                  <a:srgbClr val="39373A"/>
                </a:solidFill>
                <a:latin typeface="Arial"/>
                <a:cs typeface="Arial"/>
              </a:rPr>
              <a:t> </a:t>
            </a:r>
            <a:r>
              <a:rPr sz="2450" dirty="0">
                <a:solidFill>
                  <a:srgbClr val="39373A"/>
                </a:solidFill>
                <a:latin typeface="Arial"/>
                <a:cs typeface="Arial"/>
              </a:rPr>
              <a:t>wat</a:t>
            </a:r>
            <a:r>
              <a:rPr sz="2450" spc="30" dirty="0">
                <a:solidFill>
                  <a:srgbClr val="39373A"/>
                </a:solidFill>
                <a:latin typeface="Arial"/>
                <a:cs typeface="Arial"/>
              </a:rPr>
              <a:t> </a:t>
            </a:r>
            <a:r>
              <a:rPr sz="2450" spc="-20" dirty="0" err="1">
                <a:solidFill>
                  <a:srgbClr val="39373A"/>
                </a:solidFill>
                <a:latin typeface="Arial"/>
                <a:cs typeface="Arial"/>
              </a:rPr>
              <a:t>bij</a:t>
            </a:r>
            <a:r>
              <a:rPr sz="2450" dirty="0" err="1">
                <a:solidFill>
                  <a:srgbClr val="39373A"/>
                </a:solidFill>
                <a:latin typeface="Arial"/>
                <a:cs typeface="Arial"/>
              </a:rPr>
              <a:t>draagt</a:t>
            </a:r>
            <a:r>
              <a:rPr sz="2450" spc="-5" dirty="0">
                <a:solidFill>
                  <a:srgbClr val="39373A"/>
                </a:solidFill>
                <a:latin typeface="Arial"/>
                <a:cs typeface="Arial"/>
              </a:rPr>
              <a:t> </a:t>
            </a:r>
            <a:r>
              <a:rPr sz="2450" dirty="0" err="1">
                <a:solidFill>
                  <a:srgbClr val="39373A"/>
                </a:solidFill>
                <a:latin typeface="Arial"/>
                <a:cs typeface="Arial"/>
              </a:rPr>
              <a:t>aan</a:t>
            </a:r>
            <a:r>
              <a:rPr sz="2450" spc="5" dirty="0">
                <a:solidFill>
                  <a:srgbClr val="39373A"/>
                </a:solidFill>
                <a:latin typeface="Arial"/>
                <a:cs typeface="Arial"/>
              </a:rPr>
              <a:t> </a:t>
            </a:r>
            <a:r>
              <a:rPr sz="2450" dirty="0" err="1">
                <a:solidFill>
                  <a:srgbClr val="39373A"/>
                </a:solidFill>
                <a:latin typeface="Arial"/>
                <a:cs typeface="Arial"/>
              </a:rPr>
              <a:t>voortuigang</a:t>
            </a:r>
            <a:r>
              <a:rPr sz="2450" spc="10" dirty="0">
                <a:solidFill>
                  <a:srgbClr val="39373A"/>
                </a:solidFill>
                <a:latin typeface="Arial"/>
                <a:cs typeface="Arial"/>
              </a:rPr>
              <a:t> </a:t>
            </a:r>
            <a:r>
              <a:rPr sz="2450" dirty="0">
                <a:solidFill>
                  <a:srgbClr val="39373A"/>
                </a:solidFill>
                <a:latin typeface="Arial"/>
                <a:cs typeface="Arial"/>
              </a:rPr>
              <a:t>in</a:t>
            </a:r>
            <a:r>
              <a:rPr sz="2450" spc="5" dirty="0">
                <a:solidFill>
                  <a:srgbClr val="39373A"/>
                </a:solidFill>
                <a:latin typeface="Arial"/>
                <a:cs typeface="Arial"/>
              </a:rPr>
              <a:t> </a:t>
            </a:r>
            <a:r>
              <a:rPr sz="2450" spc="-10" dirty="0" err="1">
                <a:solidFill>
                  <a:srgbClr val="39373A"/>
                </a:solidFill>
                <a:latin typeface="Arial"/>
                <a:cs typeface="Arial"/>
              </a:rPr>
              <a:t>schoolwerk</a:t>
            </a:r>
            <a:r>
              <a:rPr sz="2450" spc="-10" dirty="0">
                <a:solidFill>
                  <a:srgbClr val="39373A"/>
                </a:solidFill>
                <a:latin typeface="Arial"/>
                <a:cs typeface="Arial"/>
              </a:rPr>
              <a:t>.</a:t>
            </a:r>
            <a:endParaRPr sz="2450" dirty="0">
              <a:latin typeface="Arial"/>
              <a:cs typeface="Arial"/>
            </a:endParaRPr>
          </a:p>
        </p:txBody>
      </p:sp>
      <p:sp>
        <p:nvSpPr>
          <p:cNvPr id="6" name="object 6"/>
          <p:cNvSpPr txBox="1"/>
          <p:nvPr/>
        </p:nvSpPr>
        <p:spPr>
          <a:xfrm>
            <a:off x="762145" y="6882805"/>
            <a:ext cx="5403215" cy="2475865"/>
          </a:xfrm>
          <a:prstGeom prst="rect">
            <a:avLst/>
          </a:prstGeom>
        </p:spPr>
        <p:txBody>
          <a:bodyPr vert="horz" wrap="square" lIns="0" tIns="46990" rIns="0" bIns="0" rtlCol="0">
            <a:spAutoFit/>
          </a:bodyPr>
          <a:lstStyle/>
          <a:p>
            <a:pPr marL="12700">
              <a:lnSpc>
                <a:spcPct val="100000"/>
              </a:lnSpc>
              <a:spcBef>
                <a:spcPts val="370"/>
              </a:spcBef>
            </a:pPr>
            <a:r>
              <a:rPr sz="2450" b="1" dirty="0" err="1">
                <a:solidFill>
                  <a:srgbClr val="39373A"/>
                </a:solidFill>
                <a:latin typeface="Arial"/>
                <a:cs typeface="Arial"/>
              </a:rPr>
              <a:t>Leestijd</a:t>
            </a:r>
            <a:r>
              <a:rPr sz="2450" b="1" spc="40" dirty="0">
                <a:solidFill>
                  <a:srgbClr val="39373A"/>
                </a:solidFill>
                <a:latin typeface="Arial"/>
                <a:cs typeface="Arial"/>
              </a:rPr>
              <a:t> </a:t>
            </a:r>
            <a:r>
              <a:rPr sz="2450" b="1" dirty="0" err="1">
                <a:solidFill>
                  <a:srgbClr val="39373A"/>
                </a:solidFill>
                <a:latin typeface="Arial"/>
                <a:cs typeface="Arial"/>
              </a:rPr>
              <a:t>buiten</a:t>
            </a:r>
            <a:r>
              <a:rPr sz="2450" b="1" spc="55" dirty="0">
                <a:solidFill>
                  <a:srgbClr val="39373A"/>
                </a:solidFill>
                <a:latin typeface="Arial"/>
                <a:cs typeface="Arial"/>
              </a:rPr>
              <a:t> </a:t>
            </a:r>
            <a:r>
              <a:rPr sz="2450" b="1" spc="-10" dirty="0">
                <a:solidFill>
                  <a:srgbClr val="39373A"/>
                </a:solidFill>
                <a:latin typeface="Arial"/>
                <a:cs typeface="Arial"/>
              </a:rPr>
              <a:t>school:</a:t>
            </a:r>
            <a:endParaRPr sz="2450" dirty="0">
              <a:latin typeface="Arial"/>
              <a:cs typeface="Arial"/>
            </a:endParaRPr>
          </a:p>
          <a:p>
            <a:pPr marL="12700" marR="5080">
              <a:lnSpc>
                <a:spcPct val="109400"/>
              </a:lnSpc>
            </a:pPr>
            <a:r>
              <a:rPr sz="2450" spc="-10" dirty="0">
                <a:solidFill>
                  <a:srgbClr val="39373A"/>
                </a:solidFill>
                <a:latin typeface="Arial"/>
                <a:cs typeface="Arial"/>
              </a:rPr>
              <a:t>SBO-</a:t>
            </a:r>
            <a:r>
              <a:rPr sz="2450" dirty="0" err="1">
                <a:solidFill>
                  <a:srgbClr val="39373A"/>
                </a:solidFill>
                <a:latin typeface="Arial"/>
                <a:cs typeface="Arial"/>
              </a:rPr>
              <a:t>leerlingen</a:t>
            </a:r>
            <a:r>
              <a:rPr sz="2450" spc="-10" dirty="0">
                <a:solidFill>
                  <a:srgbClr val="39373A"/>
                </a:solidFill>
                <a:latin typeface="Arial"/>
                <a:cs typeface="Arial"/>
              </a:rPr>
              <a:t> </a:t>
            </a:r>
            <a:r>
              <a:rPr sz="2450" dirty="0" err="1">
                <a:solidFill>
                  <a:srgbClr val="39373A"/>
                </a:solidFill>
                <a:latin typeface="Arial"/>
                <a:cs typeface="Arial"/>
              </a:rPr>
              <a:t>lezen</a:t>
            </a:r>
            <a:r>
              <a:rPr sz="2450" spc="-5" dirty="0">
                <a:solidFill>
                  <a:srgbClr val="39373A"/>
                </a:solidFill>
                <a:latin typeface="Arial"/>
                <a:cs typeface="Arial"/>
              </a:rPr>
              <a:t> </a:t>
            </a:r>
            <a:r>
              <a:rPr sz="2450" dirty="0">
                <a:solidFill>
                  <a:srgbClr val="39373A"/>
                </a:solidFill>
                <a:latin typeface="Arial"/>
                <a:cs typeface="Arial"/>
              </a:rPr>
              <a:t>minder</a:t>
            </a:r>
            <a:r>
              <a:rPr sz="2450" spc="-5" dirty="0">
                <a:solidFill>
                  <a:srgbClr val="39373A"/>
                </a:solidFill>
                <a:latin typeface="Arial"/>
                <a:cs typeface="Arial"/>
              </a:rPr>
              <a:t> </a:t>
            </a:r>
            <a:r>
              <a:rPr sz="2450" dirty="0" err="1">
                <a:solidFill>
                  <a:srgbClr val="39373A"/>
                </a:solidFill>
                <a:latin typeface="Arial"/>
                <a:cs typeface="Arial"/>
              </a:rPr>
              <a:t>vaak</a:t>
            </a:r>
            <a:r>
              <a:rPr sz="2450" spc="-5" dirty="0">
                <a:solidFill>
                  <a:srgbClr val="39373A"/>
                </a:solidFill>
                <a:latin typeface="Arial"/>
                <a:cs typeface="Arial"/>
              </a:rPr>
              <a:t> </a:t>
            </a:r>
            <a:r>
              <a:rPr sz="2450" spc="-20" dirty="0" err="1">
                <a:solidFill>
                  <a:srgbClr val="39373A"/>
                </a:solidFill>
                <a:latin typeface="Arial"/>
                <a:cs typeface="Arial"/>
              </a:rPr>
              <a:t>bui</a:t>
            </a:r>
            <a:r>
              <a:rPr sz="2450" spc="-20" dirty="0">
                <a:solidFill>
                  <a:srgbClr val="39373A"/>
                </a:solidFill>
                <a:latin typeface="Arial"/>
                <a:cs typeface="Arial"/>
              </a:rPr>
              <a:t>- </a:t>
            </a:r>
            <a:r>
              <a:rPr sz="2450" dirty="0">
                <a:solidFill>
                  <a:srgbClr val="39373A"/>
                </a:solidFill>
                <a:latin typeface="Arial"/>
                <a:cs typeface="Arial"/>
              </a:rPr>
              <a:t>ten</a:t>
            </a:r>
            <a:r>
              <a:rPr sz="2450" spc="-10" dirty="0">
                <a:solidFill>
                  <a:srgbClr val="39373A"/>
                </a:solidFill>
                <a:latin typeface="Arial"/>
                <a:cs typeface="Arial"/>
              </a:rPr>
              <a:t> </a:t>
            </a:r>
            <a:r>
              <a:rPr sz="2450" dirty="0">
                <a:solidFill>
                  <a:srgbClr val="39373A"/>
                </a:solidFill>
                <a:latin typeface="Arial"/>
                <a:cs typeface="Arial"/>
              </a:rPr>
              <a:t>school in</a:t>
            </a:r>
            <a:r>
              <a:rPr sz="2450" spc="5" dirty="0">
                <a:solidFill>
                  <a:srgbClr val="39373A"/>
                </a:solidFill>
                <a:latin typeface="Arial"/>
                <a:cs typeface="Arial"/>
              </a:rPr>
              <a:t> </a:t>
            </a:r>
            <a:r>
              <a:rPr sz="2450" dirty="0" err="1">
                <a:solidFill>
                  <a:srgbClr val="39373A"/>
                </a:solidFill>
                <a:latin typeface="Arial"/>
                <a:cs typeface="Arial"/>
              </a:rPr>
              <a:t>vergelijking</a:t>
            </a:r>
            <a:r>
              <a:rPr sz="2450" spc="-5" dirty="0">
                <a:solidFill>
                  <a:srgbClr val="39373A"/>
                </a:solidFill>
                <a:latin typeface="Arial"/>
                <a:cs typeface="Arial"/>
              </a:rPr>
              <a:t> </a:t>
            </a:r>
            <a:r>
              <a:rPr sz="2450" dirty="0">
                <a:solidFill>
                  <a:srgbClr val="39373A"/>
                </a:solidFill>
                <a:latin typeface="Arial"/>
                <a:cs typeface="Arial"/>
              </a:rPr>
              <a:t>met</a:t>
            </a:r>
            <a:r>
              <a:rPr sz="2450" spc="5" dirty="0">
                <a:solidFill>
                  <a:srgbClr val="39373A"/>
                </a:solidFill>
                <a:latin typeface="Arial"/>
                <a:cs typeface="Arial"/>
              </a:rPr>
              <a:t> </a:t>
            </a:r>
            <a:r>
              <a:rPr sz="2450" dirty="0">
                <a:solidFill>
                  <a:srgbClr val="39373A"/>
                </a:solidFill>
                <a:latin typeface="Arial"/>
                <a:cs typeface="Arial"/>
              </a:rPr>
              <a:t>BO-</a:t>
            </a:r>
            <a:r>
              <a:rPr sz="2450" spc="-10" dirty="0">
                <a:solidFill>
                  <a:srgbClr val="39373A"/>
                </a:solidFill>
                <a:latin typeface="Arial"/>
                <a:cs typeface="Arial"/>
              </a:rPr>
              <a:t>leer- </a:t>
            </a:r>
            <a:r>
              <a:rPr sz="2450" dirty="0" err="1">
                <a:solidFill>
                  <a:srgbClr val="39373A"/>
                </a:solidFill>
                <a:latin typeface="Arial"/>
                <a:cs typeface="Arial"/>
              </a:rPr>
              <a:t>lingen</a:t>
            </a:r>
            <a:r>
              <a:rPr sz="2450" dirty="0">
                <a:solidFill>
                  <a:srgbClr val="39373A"/>
                </a:solidFill>
                <a:latin typeface="Arial"/>
                <a:cs typeface="Arial"/>
              </a:rPr>
              <a:t>.</a:t>
            </a:r>
            <a:r>
              <a:rPr sz="2450" spc="10" dirty="0">
                <a:solidFill>
                  <a:srgbClr val="39373A"/>
                </a:solidFill>
                <a:latin typeface="Arial"/>
                <a:cs typeface="Arial"/>
              </a:rPr>
              <a:t> </a:t>
            </a:r>
            <a:r>
              <a:rPr sz="2450" dirty="0" err="1">
                <a:solidFill>
                  <a:srgbClr val="39373A"/>
                </a:solidFill>
                <a:latin typeface="Arial"/>
                <a:cs typeface="Arial"/>
              </a:rPr>
              <a:t>Dit</a:t>
            </a:r>
            <a:r>
              <a:rPr sz="2450" spc="20" dirty="0">
                <a:solidFill>
                  <a:srgbClr val="39373A"/>
                </a:solidFill>
                <a:latin typeface="Arial"/>
                <a:cs typeface="Arial"/>
              </a:rPr>
              <a:t> </a:t>
            </a:r>
            <a:r>
              <a:rPr sz="2450" dirty="0" err="1">
                <a:solidFill>
                  <a:srgbClr val="39373A"/>
                </a:solidFill>
                <a:latin typeface="Arial"/>
                <a:cs typeface="Arial"/>
              </a:rPr>
              <a:t>wordt</a:t>
            </a:r>
            <a:r>
              <a:rPr sz="2450" spc="20" dirty="0">
                <a:solidFill>
                  <a:srgbClr val="39373A"/>
                </a:solidFill>
                <a:latin typeface="Arial"/>
                <a:cs typeface="Arial"/>
              </a:rPr>
              <a:t> </a:t>
            </a:r>
            <a:r>
              <a:rPr sz="2450" dirty="0" err="1">
                <a:solidFill>
                  <a:srgbClr val="39373A"/>
                </a:solidFill>
                <a:latin typeface="Arial"/>
                <a:cs typeface="Arial"/>
              </a:rPr>
              <a:t>deels</a:t>
            </a:r>
            <a:r>
              <a:rPr sz="2450" spc="20" dirty="0">
                <a:solidFill>
                  <a:srgbClr val="39373A"/>
                </a:solidFill>
                <a:latin typeface="Arial"/>
                <a:cs typeface="Arial"/>
              </a:rPr>
              <a:t> </a:t>
            </a:r>
            <a:r>
              <a:rPr sz="2450" spc="-10" dirty="0" err="1">
                <a:solidFill>
                  <a:srgbClr val="39373A"/>
                </a:solidFill>
                <a:latin typeface="Arial"/>
                <a:cs typeface="Arial"/>
              </a:rPr>
              <a:t>toegeschreven</a:t>
            </a:r>
            <a:r>
              <a:rPr sz="2450" spc="-10" dirty="0">
                <a:solidFill>
                  <a:srgbClr val="39373A"/>
                </a:solidFill>
                <a:latin typeface="Arial"/>
                <a:cs typeface="Arial"/>
              </a:rPr>
              <a:t> </a:t>
            </a:r>
            <a:r>
              <a:rPr sz="2450" dirty="0" err="1">
                <a:solidFill>
                  <a:srgbClr val="39373A"/>
                </a:solidFill>
                <a:latin typeface="Arial"/>
                <a:cs typeface="Arial"/>
              </a:rPr>
              <a:t>aan</a:t>
            </a:r>
            <a:r>
              <a:rPr sz="2450" spc="5" dirty="0">
                <a:solidFill>
                  <a:srgbClr val="39373A"/>
                </a:solidFill>
                <a:latin typeface="Arial"/>
                <a:cs typeface="Arial"/>
              </a:rPr>
              <a:t> </a:t>
            </a:r>
            <a:r>
              <a:rPr sz="2450" dirty="0">
                <a:solidFill>
                  <a:srgbClr val="39373A"/>
                </a:solidFill>
                <a:latin typeface="Arial"/>
                <a:cs typeface="Arial"/>
              </a:rPr>
              <a:t>het</a:t>
            </a:r>
            <a:r>
              <a:rPr sz="2450" spc="15" dirty="0">
                <a:solidFill>
                  <a:srgbClr val="39373A"/>
                </a:solidFill>
                <a:latin typeface="Arial"/>
                <a:cs typeface="Arial"/>
              </a:rPr>
              <a:t> </a:t>
            </a:r>
            <a:r>
              <a:rPr sz="2450" dirty="0" err="1">
                <a:solidFill>
                  <a:srgbClr val="39373A"/>
                </a:solidFill>
                <a:latin typeface="Arial"/>
                <a:cs typeface="Arial"/>
              </a:rPr>
              <a:t>beperkte</a:t>
            </a:r>
            <a:r>
              <a:rPr sz="2450" spc="15" dirty="0">
                <a:solidFill>
                  <a:srgbClr val="39373A"/>
                </a:solidFill>
                <a:latin typeface="Arial"/>
                <a:cs typeface="Arial"/>
              </a:rPr>
              <a:t> </a:t>
            </a:r>
            <a:r>
              <a:rPr sz="2450" dirty="0" err="1">
                <a:solidFill>
                  <a:srgbClr val="39373A"/>
                </a:solidFill>
                <a:latin typeface="Arial"/>
                <a:cs typeface="Arial"/>
              </a:rPr>
              <a:t>aanbod</a:t>
            </a:r>
            <a:r>
              <a:rPr sz="2450" spc="15" dirty="0">
                <a:solidFill>
                  <a:srgbClr val="39373A"/>
                </a:solidFill>
                <a:latin typeface="Arial"/>
                <a:cs typeface="Arial"/>
              </a:rPr>
              <a:t> </a:t>
            </a:r>
            <a:r>
              <a:rPr sz="2450" dirty="0">
                <a:solidFill>
                  <a:srgbClr val="39373A"/>
                </a:solidFill>
                <a:latin typeface="Arial"/>
                <a:cs typeface="Arial"/>
              </a:rPr>
              <a:t>van</a:t>
            </a:r>
            <a:r>
              <a:rPr sz="2450" spc="15" dirty="0">
                <a:solidFill>
                  <a:srgbClr val="39373A"/>
                </a:solidFill>
                <a:latin typeface="Arial"/>
                <a:cs typeface="Arial"/>
              </a:rPr>
              <a:t> </a:t>
            </a:r>
            <a:r>
              <a:rPr sz="2450" spc="-10" dirty="0" err="1">
                <a:solidFill>
                  <a:srgbClr val="39373A"/>
                </a:solidFill>
                <a:latin typeface="Arial"/>
                <a:cs typeface="Arial"/>
              </a:rPr>
              <a:t>boeken</a:t>
            </a:r>
            <a:r>
              <a:rPr sz="2450" spc="-10" dirty="0">
                <a:solidFill>
                  <a:srgbClr val="39373A"/>
                </a:solidFill>
                <a:latin typeface="Arial"/>
                <a:cs typeface="Arial"/>
              </a:rPr>
              <a:t> </a:t>
            </a:r>
            <a:r>
              <a:rPr sz="2450" spc="-10" dirty="0" err="1">
                <a:solidFill>
                  <a:srgbClr val="39373A"/>
                </a:solidFill>
                <a:latin typeface="Arial"/>
                <a:cs typeface="Arial"/>
              </a:rPr>
              <a:t>thuis</a:t>
            </a:r>
            <a:r>
              <a:rPr sz="2450" spc="-10" dirty="0">
                <a:solidFill>
                  <a:srgbClr val="39373A"/>
                </a:solidFill>
                <a:latin typeface="Arial"/>
                <a:cs typeface="Arial"/>
              </a:rPr>
              <a:t>.</a:t>
            </a:r>
            <a:endParaRPr sz="2450" dirty="0">
              <a:latin typeface="Arial"/>
              <a:cs typeface="Arial"/>
            </a:endParaRPr>
          </a:p>
        </p:txBody>
      </p:sp>
      <p:sp>
        <p:nvSpPr>
          <p:cNvPr id="7" name="object 7"/>
          <p:cNvSpPr txBox="1"/>
          <p:nvPr/>
        </p:nvSpPr>
        <p:spPr>
          <a:xfrm>
            <a:off x="7065618" y="2477901"/>
            <a:ext cx="5473065" cy="3700779"/>
          </a:xfrm>
          <a:prstGeom prst="rect">
            <a:avLst/>
          </a:prstGeom>
        </p:spPr>
        <p:txBody>
          <a:bodyPr vert="horz" wrap="square" lIns="0" tIns="12065" rIns="0" bIns="0" rtlCol="0">
            <a:spAutoFit/>
          </a:bodyPr>
          <a:lstStyle/>
          <a:p>
            <a:pPr marL="12700" marR="5080">
              <a:lnSpc>
                <a:spcPct val="109400"/>
              </a:lnSpc>
              <a:spcBef>
                <a:spcPts val="95"/>
              </a:spcBef>
            </a:pPr>
            <a:r>
              <a:rPr sz="2450" b="1">
                <a:solidFill>
                  <a:srgbClr val="39373A"/>
                </a:solidFill>
                <a:latin typeface="Arial"/>
                <a:cs typeface="Arial"/>
              </a:rPr>
              <a:t>Leesvertrouwen</a:t>
            </a:r>
            <a:r>
              <a:rPr sz="2450" b="1" spc="-5">
                <a:solidFill>
                  <a:srgbClr val="39373A"/>
                </a:solidFill>
                <a:latin typeface="Arial"/>
                <a:cs typeface="Arial"/>
              </a:rPr>
              <a:t> </a:t>
            </a:r>
            <a:r>
              <a:rPr sz="2450" b="1">
                <a:solidFill>
                  <a:srgbClr val="39373A"/>
                </a:solidFill>
                <a:latin typeface="Arial"/>
                <a:cs typeface="Arial"/>
              </a:rPr>
              <a:t>en</a:t>
            </a:r>
            <a:r>
              <a:rPr sz="2450" b="1" spc="5">
                <a:solidFill>
                  <a:srgbClr val="39373A"/>
                </a:solidFill>
                <a:latin typeface="Arial"/>
                <a:cs typeface="Arial"/>
              </a:rPr>
              <a:t> </a:t>
            </a:r>
            <a:r>
              <a:rPr sz="2450" b="1" spc="-10">
                <a:solidFill>
                  <a:srgbClr val="39373A"/>
                </a:solidFill>
                <a:latin typeface="Arial"/>
                <a:cs typeface="Arial"/>
              </a:rPr>
              <a:t>leesvaardigheid: </a:t>
            </a:r>
            <a:r>
              <a:rPr sz="2450" spc="-10">
                <a:solidFill>
                  <a:srgbClr val="39373A"/>
                </a:solidFill>
                <a:latin typeface="Arial"/>
                <a:cs typeface="Arial"/>
              </a:rPr>
              <a:t>SBO-</a:t>
            </a:r>
            <a:r>
              <a:rPr sz="2450">
                <a:solidFill>
                  <a:srgbClr val="39373A"/>
                </a:solidFill>
                <a:latin typeface="Arial"/>
                <a:cs typeface="Arial"/>
              </a:rPr>
              <a:t>leerlingen</a:t>
            </a:r>
            <a:r>
              <a:rPr sz="2450" spc="-15">
                <a:solidFill>
                  <a:srgbClr val="39373A"/>
                </a:solidFill>
                <a:latin typeface="Arial"/>
                <a:cs typeface="Arial"/>
              </a:rPr>
              <a:t> </a:t>
            </a:r>
            <a:r>
              <a:rPr sz="2450">
                <a:solidFill>
                  <a:srgbClr val="39373A"/>
                </a:solidFill>
                <a:latin typeface="Arial"/>
                <a:cs typeface="Arial"/>
              </a:rPr>
              <a:t>hebben</a:t>
            </a:r>
            <a:r>
              <a:rPr sz="2450" spc="-10">
                <a:solidFill>
                  <a:srgbClr val="39373A"/>
                </a:solidFill>
                <a:latin typeface="Arial"/>
                <a:cs typeface="Arial"/>
              </a:rPr>
              <a:t> </a:t>
            </a:r>
            <a:r>
              <a:rPr sz="2450">
                <a:solidFill>
                  <a:srgbClr val="39373A"/>
                </a:solidFill>
                <a:latin typeface="Arial"/>
                <a:cs typeface="Arial"/>
              </a:rPr>
              <a:t>minder</a:t>
            </a:r>
            <a:r>
              <a:rPr sz="2450" spc="-10">
                <a:solidFill>
                  <a:srgbClr val="39373A"/>
                </a:solidFill>
                <a:latin typeface="Arial"/>
                <a:cs typeface="Arial"/>
              </a:rPr>
              <a:t> </a:t>
            </a:r>
            <a:r>
              <a:rPr sz="2450" spc="-20">
                <a:solidFill>
                  <a:srgbClr val="39373A"/>
                </a:solidFill>
                <a:latin typeface="Arial"/>
                <a:cs typeface="Arial"/>
              </a:rPr>
              <a:t>ver- </a:t>
            </a:r>
            <a:r>
              <a:rPr sz="2450">
                <a:solidFill>
                  <a:srgbClr val="39373A"/>
                </a:solidFill>
                <a:latin typeface="Arial"/>
                <a:cs typeface="Arial"/>
              </a:rPr>
              <a:t>trouwen</a:t>
            </a:r>
            <a:r>
              <a:rPr sz="2450" spc="-25">
                <a:solidFill>
                  <a:srgbClr val="39373A"/>
                </a:solidFill>
                <a:latin typeface="Arial"/>
                <a:cs typeface="Arial"/>
              </a:rPr>
              <a:t> </a:t>
            </a:r>
            <a:r>
              <a:rPr sz="2450">
                <a:solidFill>
                  <a:srgbClr val="39373A"/>
                </a:solidFill>
                <a:latin typeface="Arial"/>
                <a:cs typeface="Arial"/>
              </a:rPr>
              <a:t>in</a:t>
            </a:r>
            <a:r>
              <a:rPr sz="2450" spc="-25">
                <a:solidFill>
                  <a:srgbClr val="39373A"/>
                </a:solidFill>
                <a:latin typeface="Arial"/>
                <a:cs typeface="Arial"/>
              </a:rPr>
              <a:t> </a:t>
            </a:r>
            <a:r>
              <a:rPr sz="2450">
                <a:solidFill>
                  <a:srgbClr val="39373A"/>
                </a:solidFill>
                <a:latin typeface="Arial"/>
                <a:cs typeface="Arial"/>
              </a:rPr>
              <a:t>hun</a:t>
            </a:r>
            <a:r>
              <a:rPr sz="2450" spc="-25">
                <a:solidFill>
                  <a:srgbClr val="39373A"/>
                </a:solidFill>
                <a:latin typeface="Arial"/>
                <a:cs typeface="Arial"/>
              </a:rPr>
              <a:t> </a:t>
            </a:r>
            <a:r>
              <a:rPr sz="2450">
                <a:solidFill>
                  <a:srgbClr val="39373A"/>
                </a:solidFill>
                <a:latin typeface="Arial"/>
                <a:cs typeface="Arial"/>
              </a:rPr>
              <a:t>leesvaardigheden</a:t>
            </a:r>
            <a:r>
              <a:rPr sz="2450" spc="-25">
                <a:solidFill>
                  <a:srgbClr val="39373A"/>
                </a:solidFill>
                <a:latin typeface="Arial"/>
                <a:cs typeface="Arial"/>
              </a:rPr>
              <a:t> dan </a:t>
            </a:r>
            <a:r>
              <a:rPr sz="2450">
                <a:solidFill>
                  <a:srgbClr val="39373A"/>
                </a:solidFill>
                <a:latin typeface="Arial"/>
                <a:cs typeface="Arial"/>
              </a:rPr>
              <a:t>BO-leerlingen.</a:t>
            </a:r>
            <a:r>
              <a:rPr sz="2450" spc="-30">
                <a:solidFill>
                  <a:srgbClr val="39373A"/>
                </a:solidFill>
                <a:latin typeface="Arial"/>
                <a:cs typeface="Arial"/>
              </a:rPr>
              <a:t> </a:t>
            </a:r>
            <a:r>
              <a:rPr sz="2450">
                <a:solidFill>
                  <a:srgbClr val="39373A"/>
                </a:solidFill>
                <a:latin typeface="Arial"/>
                <a:cs typeface="Arial"/>
              </a:rPr>
              <a:t>Motivatie</a:t>
            </a:r>
            <a:r>
              <a:rPr sz="2450" spc="-15">
                <a:solidFill>
                  <a:srgbClr val="39373A"/>
                </a:solidFill>
                <a:latin typeface="Arial"/>
                <a:cs typeface="Arial"/>
              </a:rPr>
              <a:t> </a:t>
            </a:r>
            <a:r>
              <a:rPr sz="2450">
                <a:solidFill>
                  <a:srgbClr val="39373A"/>
                </a:solidFill>
                <a:latin typeface="Arial"/>
                <a:cs typeface="Arial"/>
              </a:rPr>
              <a:t>(zowel</a:t>
            </a:r>
            <a:r>
              <a:rPr sz="2450" spc="-15">
                <a:solidFill>
                  <a:srgbClr val="39373A"/>
                </a:solidFill>
                <a:latin typeface="Arial"/>
                <a:cs typeface="Arial"/>
              </a:rPr>
              <a:t> </a:t>
            </a:r>
            <a:r>
              <a:rPr sz="2450" spc="-10">
                <a:solidFill>
                  <a:srgbClr val="39373A"/>
                </a:solidFill>
                <a:latin typeface="Arial"/>
                <a:cs typeface="Arial"/>
              </a:rPr>
              <a:t>intrin- </a:t>
            </a:r>
            <a:r>
              <a:rPr sz="2450">
                <a:solidFill>
                  <a:srgbClr val="39373A"/>
                </a:solidFill>
                <a:latin typeface="Arial"/>
                <a:cs typeface="Arial"/>
              </a:rPr>
              <a:t>siek</a:t>
            </a:r>
            <a:r>
              <a:rPr sz="2450" spc="5">
                <a:solidFill>
                  <a:srgbClr val="39373A"/>
                </a:solidFill>
                <a:latin typeface="Arial"/>
                <a:cs typeface="Arial"/>
              </a:rPr>
              <a:t> </a:t>
            </a:r>
            <a:r>
              <a:rPr sz="2450">
                <a:solidFill>
                  <a:srgbClr val="39373A"/>
                </a:solidFill>
                <a:latin typeface="Arial"/>
                <a:cs typeface="Arial"/>
              </a:rPr>
              <a:t>als</a:t>
            </a:r>
            <a:r>
              <a:rPr sz="2450" spc="5">
                <a:solidFill>
                  <a:srgbClr val="39373A"/>
                </a:solidFill>
                <a:latin typeface="Arial"/>
                <a:cs typeface="Arial"/>
              </a:rPr>
              <a:t> </a:t>
            </a:r>
            <a:r>
              <a:rPr sz="2450">
                <a:solidFill>
                  <a:srgbClr val="39373A"/>
                </a:solidFill>
                <a:latin typeface="Arial"/>
                <a:cs typeface="Arial"/>
              </a:rPr>
              <a:t>extrinsiek) en</a:t>
            </a:r>
            <a:r>
              <a:rPr sz="2450" spc="5">
                <a:solidFill>
                  <a:srgbClr val="39373A"/>
                </a:solidFill>
                <a:latin typeface="Arial"/>
                <a:cs typeface="Arial"/>
              </a:rPr>
              <a:t> </a:t>
            </a:r>
            <a:r>
              <a:rPr sz="2450" spc="-10">
                <a:solidFill>
                  <a:srgbClr val="39373A"/>
                </a:solidFill>
                <a:latin typeface="Arial"/>
                <a:cs typeface="Arial"/>
              </a:rPr>
              <a:t>leesvertrouwen </a:t>
            </a:r>
            <a:r>
              <a:rPr sz="2450">
                <a:solidFill>
                  <a:srgbClr val="39373A"/>
                </a:solidFill>
                <a:latin typeface="Arial"/>
                <a:cs typeface="Arial"/>
              </a:rPr>
              <a:t>zijn</a:t>
            </a:r>
            <a:r>
              <a:rPr sz="2450" spc="-15">
                <a:solidFill>
                  <a:srgbClr val="39373A"/>
                </a:solidFill>
                <a:latin typeface="Arial"/>
                <a:cs typeface="Arial"/>
              </a:rPr>
              <a:t> </a:t>
            </a:r>
            <a:r>
              <a:rPr sz="2450">
                <a:solidFill>
                  <a:srgbClr val="39373A"/>
                </a:solidFill>
                <a:latin typeface="Arial"/>
                <a:cs typeface="Arial"/>
              </a:rPr>
              <a:t>belangrijke</a:t>
            </a:r>
            <a:r>
              <a:rPr sz="2450" spc="-15">
                <a:solidFill>
                  <a:srgbClr val="39373A"/>
                </a:solidFill>
                <a:latin typeface="Arial"/>
                <a:cs typeface="Arial"/>
              </a:rPr>
              <a:t> </a:t>
            </a:r>
            <a:r>
              <a:rPr sz="2450">
                <a:solidFill>
                  <a:srgbClr val="39373A"/>
                </a:solidFill>
                <a:latin typeface="Arial"/>
                <a:cs typeface="Arial"/>
              </a:rPr>
              <a:t>voorspellers</a:t>
            </a:r>
            <a:r>
              <a:rPr sz="2450" spc="-15">
                <a:solidFill>
                  <a:srgbClr val="39373A"/>
                </a:solidFill>
                <a:latin typeface="Arial"/>
                <a:cs typeface="Arial"/>
              </a:rPr>
              <a:t> </a:t>
            </a:r>
            <a:r>
              <a:rPr sz="2450">
                <a:solidFill>
                  <a:srgbClr val="39373A"/>
                </a:solidFill>
                <a:latin typeface="Arial"/>
                <a:cs typeface="Arial"/>
              </a:rPr>
              <a:t>van</a:t>
            </a:r>
            <a:r>
              <a:rPr sz="2450" spc="-10">
                <a:solidFill>
                  <a:srgbClr val="39373A"/>
                </a:solidFill>
                <a:latin typeface="Arial"/>
                <a:cs typeface="Arial"/>
              </a:rPr>
              <a:t> lees- </a:t>
            </a:r>
            <a:r>
              <a:rPr sz="2450">
                <a:solidFill>
                  <a:srgbClr val="39373A"/>
                </a:solidFill>
                <a:latin typeface="Arial"/>
                <a:cs typeface="Arial"/>
              </a:rPr>
              <a:t>vaardigheid.</a:t>
            </a:r>
            <a:r>
              <a:rPr sz="2450" spc="5">
                <a:solidFill>
                  <a:srgbClr val="39373A"/>
                </a:solidFill>
                <a:latin typeface="Arial"/>
                <a:cs typeface="Arial"/>
              </a:rPr>
              <a:t> </a:t>
            </a:r>
            <a:r>
              <a:rPr sz="2450">
                <a:solidFill>
                  <a:srgbClr val="39373A"/>
                </a:solidFill>
                <a:latin typeface="Arial"/>
                <a:cs typeface="Arial"/>
              </a:rPr>
              <a:t>Meer</a:t>
            </a:r>
            <a:r>
              <a:rPr sz="2450" spc="10">
                <a:solidFill>
                  <a:srgbClr val="39373A"/>
                </a:solidFill>
                <a:latin typeface="Arial"/>
                <a:cs typeface="Arial"/>
              </a:rPr>
              <a:t> </a:t>
            </a:r>
            <a:r>
              <a:rPr sz="2450">
                <a:solidFill>
                  <a:srgbClr val="39373A"/>
                </a:solidFill>
                <a:latin typeface="Arial"/>
                <a:cs typeface="Arial"/>
              </a:rPr>
              <a:t>extrinsieke</a:t>
            </a:r>
            <a:r>
              <a:rPr sz="2450" spc="5">
                <a:solidFill>
                  <a:srgbClr val="39373A"/>
                </a:solidFill>
                <a:latin typeface="Arial"/>
                <a:cs typeface="Arial"/>
              </a:rPr>
              <a:t> </a:t>
            </a:r>
            <a:r>
              <a:rPr sz="2450" spc="-10">
                <a:solidFill>
                  <a:srgbClr val="39373A"/>
                </a:solidFill>
                <a:latin typeface="Arial"/>
                <a:cs typeface="Arial"/>
              </a:rPr>
              <a:t>motivatie </a:t>
            </a:r>
            <a:r>
              <a:rPr sz="2450">
                <a:solidFill>
                  <a:srgbClr val="39373A"/>
                </a:solidFill>
                <a:latin typeface="Arial"/>
                <a:cs typeface="Arial"/>
              </a:rPr>
              <a:t>en</a:t>
            </a:r>
            <a:r>
              <a:rPr sz="2450" spc="-30">
                <a:solidFill>
                  <a:srgbClr val="39373A"/>
                </a:solidFill>
                <a:latin typeface="Arial"/>
                <a:cs typeface="Arial"/>
              </a:rPr>
              <a:t> </a:t>
            </a:r>
            <a:r>
              <a:rPr sz="2450">
                <a:solidFill>
                  <a:srgbClr val="39373A"/>
                </a:solidFill>
                <a:latin typeface="Arial"/>
                <a:cs typeface="Arial"/>
              </a:rPr>
              <a:t>minder</a:t>
            </a:r>
            <a:r>
              <a:rPr sz="2450" spc="-20">
                <a:solidFill>
                  <a:srgbClr val="39373A"/>
                </a:solidFill>
                <a:latin typeface="Arial"/>
                <a:cs typeface="Arial"/>
              </a:rPr>
              <a:t> </a:t>
            </a:r>
            <a:r>
              <a:rPr sz="2450">
                <a:solidFill>
                  <a:srgbClr val="39373A"/>
                </a:solidFill>
                <a:latin typeface="Arial"/>
                <a:cs typeface="Arial"/>
              </a:rPr>
              <a:t>leesvertrouwen</a:t>
            </a:r>
            <a:r>
              <a:rPr sz="2450" spc="-20">
                <a:solidFill>
                  <a:srgbClr val="39373A"/>
                </a:solidFill>
                <a:latin typeface="Arial"/>
                <a:cs typeface="Arial"/>
              </a:rPr>
              <a:t> </a:t>
            </a:r>
            <a:r>
              <a:rPr sz="2450">
                <a:solidFill>
                  <a:srgbClr val="39373A"/>
                </a:solidFill>
                <a:latin typeface="Arial"/>
                <a:cs typeface="Arial"/>
              </a:rPr>
              <a:t>leiden</a:t>
            </a:r>
            <a:r>
              <a:rPr sz="2450" spc="-15">
                <a:solidFill>
                  <a:srgbClr val="39373A"/>
                </a:solidFill>
                <a:latin typeface="Arial"/>
                <a:cs typeface="Arial"/>
              </a:rPr>
              <a:t> </a:t>
            </a:r>
            <a:r>
              <a:rPr sz="2450" spc="-20">
                <a:solidFill>
                  <a:srgbClr val="39373A"/>
                </a:solidFill>
                <a:latin typeface="Arial"/>
                <a:cs typeface="Arial"/>
              </a:rPr>
              <a:t>vaak </a:t>
            </a:r>
            <a:r>
              <a:rPr sz="2450">
                <a:solidFill>
                  <a:srgbClr val="39373A"/>
                </a:solidFill>
                <a:latin typeface="Arial"/>
                <a:cs typeface="Arial"/>
              </a:rPr>
              <a:t>tot</a:t>
            </a:r>
            <a:r>
              <a:rPr sz="2450" spc="10">
                <a:solidFill>
                  <a:srgbClr val="39373A"/>
                </a:solidFill>
                <a:latin typeface="Arial"/>
                <a:cs typeface="Arial"/>
              </a:rPr>
              <a:t> </a:t>
            </a:r>
            <a:r>
              <a:rPr sz="2450">
                <a:solidFill>
                  <a:srgbClr val="39373A"/>
                </a:solidFill>
                <a:latin typeface="Arial"/>
                <a:cs typeface="Arial"/>
              </a:rPr>
              <a:t>een</a:t>
            </a:r>
            <a:r>
              <a:rPr sz="2450" spc="10">
                <a:solidFill>
                  <a:srgbClr val="39373A"/>
                </a:solidFill>
                <a:latin typeface="Arial"/>
                <a:cs typeface="Arial"/>
              </a:rPr>
              <a:t> </a:t>
            </a:r>
            <a:r>
              <a:rPr sz="2450">
                <a:solidFill>
                  <a:srgbClr val="39373A"/>
                </a:solidFill>
                <a:latin typeface="Arial"/>
                <a:cs typeface="Arial"/>
              </a:rPr>
              <a:t>lager</a:t>
            </a:r>
            <a:r>
              <a:rPr sz="2450" spc="10">
                <a:solidFill>
                  <a:srgbClr val="39373A"/>
                </a:solidFill>
                <a:latin typeface="Arial"/>
                <a:cs typeface="Arial"/>
              </a:rPr>
              <a:t> </a:t>
            </a:r>
            <a:r>
              <a:rPr sz="2450" spc="-10">
                <a:solidFill>
                  <a:srgbClr val="39373A"/>
                </a:solidFill>
                <a:latin typeface="Arial"/>
                <a:cs typeface="Arial"/>
              </a:rPr>
              <a:t>leesniveau</a:t>
            </a:r>
            <a:r>
              <a:rPr sz="2450" spc="-10">
                <a:solidFill>
                  <a:srgbClr val="39373A"/>
                </a:solidFill>
                <a:latin typeface="Calibri"/>
                <a:cs typeface="Calibri"/>
              </a:rPr>
              <a:t>.</a:t>
            </a:r>
            <a:endParaRPr sz="2450">
              <a:latin typeface="Calibri"/>
              <a:cs typeface="Calibri"/>
            </a:endParaRPr>
          </a:p>
        </p:txBody>
      </p:sp>
      <p:pic>
        <p:nvPicPr>
          <p:cNvPr id="8" name="object 8"/>
          <p:cNvPicPr/>
          <p:nvPr/>
        </p:nvPicPr>
        <p:blipFill>
          <a:blip r:embed="rId2" cstate="print"/>
          <a:stretch>
            <a:fillRect/>
          </a:stretch>
        </p:blipFill>
        <p:spPr>
          <a:xfrm>
            <a:off x="7065618" y="6882805"/>
            <a:ext cx="5486743" cy="3211944"/>
          </a:xfrm>
          <a:prstGeom prst="rect">
            <a:avLst/>
          </a:prstGeom>
        </p:spPr>
      </p:pic>
    </p:spTree>
  </p:cSld>
  <p:clrMapOvr>
    <a:masterClrMapping/>
  </p:clrMapOvr>
  <p:transition spd="slow" advClick="0" advTm="10000">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2144" y="445078"/>
            <a:ext cx="17214705" cy="1001556"/>
          </a:xfrm>
          <a:prstGeom prst="rect">
            <a:avLst/>
          </a:prstGeom>
        </p:spPr>
        <p:txBody>
          <a:bodyPr vert="horz" wrap="square" lIns="0" tIns="16510" rIns="0" bIns="0" rtlCol="0">
            <a:spAutoFit/>
          </a:bodyPr>
          <a:lstStyle/>
          <a:p>
            <a:pPr marL="12700">
              <a:lnSpc>
                <a:spcPct val="100000"/>
              </a:lnSpc>
              <a:spcBef>
                <a:spcPts val="130"/>
              </a:spcBef>
            </a:pPr>
            <a:r>
              <a:rPr spc="170">
                <a:latin typeface="TheMix C5s" panose="020B0502050302020203" pitchFamily="34" charset="77"/>
              </a:rPr>
              <a:t>3:</a:t>
            </a:r>
            <a:r>
              <a:rPr spc="-150">
                <a:latin typeface="TheMix C5s" panose="020B0502050302020203" pitchFamily="34" charset="77"/>
              </a:rPr>
              <a:t> </a:t>
            </a:r>
            <a:r>
              <a:rPr lang="nl-NL" spc="265">
                <a:latin typeface="TheMix C5s" panose="020B0502050302020203" pitchFamily="34" charset="77"/>
              </a:rPr>
              <a:t>Bouwstenen </a:t>
            </a:r>
            <a:r>
              <a:rPr spc="95" err="1">
                <a:latin typeface="TheMix C5s" panose="020B0502050302020203" pitchFamily="34" charset="77"/>
              </a:rPr>
              <a:t>voor</a:t>
            </a:r>
            <a:r>
              <a:rPr spc="-30">
                <a:latin typeface="TheMix C5s" panose="020B0502050302020203" pitchFamily="34" charset="77"/>
              </a:rPr>
              <a:t> </a:t>
            </a:r>
            <a:r>
              <a:rPr spc="200">
                <a:latin typeface="TheMix C5s" panose="020B0502050302020203" pitchFamily="34" charset="77"/>
              </a:rPr>
              <a:t>het</a:t>
            </a:r>
            <a:r>
              <a:rPr spc="-30">
                <a:latin typeface="TheMix C5s" panose="020B0502050302020203" pitchFamily="34" charset="77"/>
              </a:rPr>
              <a:t> </a:t>
            </a:r>
            <a:r>
              <a:rPr spc="340">
                <a:latin typeface="TheMix C5s" panose="020B0502050302020203" pitchFamily="34" charset="77"/>
              </a:rPr>
              <a:t>SBO</a:t>
            </a:r>
          </a:p>
        </p:txBody>
      </p:sp>
      <p:sp>
        <p:nvSpPr>
          <p:cNvPr id="3" name="object 3"/>
          <p:cNvSpPr txBox="1"/>
          <p:nvPr/>
        </p:nvSpPr>
        <p:spPr>
          <a:xfrm>
            <a:off x="762144" y="2579043"/>
            <a:ext cx="8770763" cy="7409785"/>
          </a:xfrm>
          <a:prstGeom prst="rect">
            <a:avLst/>
          </a:prstGeom>
        </p:spPr>
        <p:txBody>
          <a:bodyPr vert="horz" wrap="square" lIns="0" tIns="46990" rIns="0" bIns="0" rtlCol="0">
            <a:spAutoFit/>
          </a:bodyPr>
          <a:lstStyle/>
          <a:p>
            <a:pPr marL="388620" indent="-375920">
              <a:lnSpc>
                <a:spcPct val="100000"/>
              </a:lnSpc>
              <a:spcBef>
                <a:spcPts val="370"/>
              </a:spcBef>
              <a:buAutoNum type="arabicPeriod"/>
              <a:tabLst>
                <a:tab pos="388620" algn="l"/>
              </a:tabLst>
            </a:pPr>
            <a:r>
              <a:rPr sz="2450" b="1" spc="-10" dirty="0">
                <a:solidFill>
                  <a:srgbClr val="39373A"/>
                </a:solidFill>
                <a:latin typeface="Arial"/>
                <a:cs typeface="Arial"/>
              </a:rPr>
              <a:t>Monitor:</a:t>
            </a:r>
            <a:endParaRPr sz="2450" dirty="0">
              <a:latin typeface="Arial"/>
              <a:cs typeface="Arial"/>
            </a:endParaRPr>
          </a:p>
          <a:p>
            <a:pPr marL="12700" marR="578485">
              <a:lnSpc>
                <a:spcPct val="109400"/>
              </a:lnSpc>
            </a:pPr>
            <a:r>
              <a:rPr sz="2450" dirty="0">
                <a:solidFill>
                  <a:srgbClr val="39373A"/>
                </a:solidFill>
                <a:latin typeface="Arial"/>
                <a:cs typeface="Arial"/>
              </a:rPr>
              <a:t>Er</a:t>
            </a:r>
            <a:r>
              <a:rPr sz="2450" spc="15" dirty="0">
                <a:solidFill>
                  <a:srgbClr val="39373A"/>
                </a:solidFill>
                <a:latin typeface="Arial"/>
                <a:cs typeface="Arial"/>
              </a:rPr>
              <a:t> </a:t>
            </a:r>
            <a:r>
              <a:rPr sz="2450" dirty="0">
                <a:solidFill>
                  <a:srgbClr val="39373A"/>
                </a:solidFill>
                <a:latin typeface="Arial"/>
                <a:cs typeface="Arial"/>
              </a:rPr>
              <a:t>is</a:t>
            </a:r>
            <a:r>
              <a:rPr sz="2450" spc="25" dirty="0">
                <a:solidFill>
                  <a:srgbClr val="39373A"/>
                </a:solidFill>
                <a:latin typeface="Arial"/>
                <a:cs typeface="Arial"/>
              </a:rPr>
              <a:t> </a:t>
            </a:r>
            <a:r>
              <a:rPr sz="2450" dirty="0" err="1">
                <a:solidFill>
                  <a:srgbClr val="39373A"/>
                </a:solidFill>
                <a:latin typeface="Arial"/>
                <a:cs typeface="Arial"/>
              </a:rPr>
              <a:t>een</a:t>
            </a:r>
            <a:r>
              <a:rPr sz="2450" spc="25" dirty="0">
                <a:solidFill>
                  <a:srgbClr val="39373A"/>
                </a:solidFill>
                <a:latin typeface="Arial"/>
                <a:cs typeface="Arial"/>
              </a:rPr>
              <a:t> </a:t>
            </a:r>
            <a:r>
              <a:rPr sz="2450" dirty="0" err="1">
                <a:solidFill>
                  <a:srgbClr val="39373A"/>
                </a:solidFill>
                <a:latin typeface="Arial"/>
                <a:cs typeface="Arial"/>
              </a:rPr>
              <a:t>aangepaste</a:t>
            </a:r>
            <a:r>
              <a:rPr sz="2450" spc="25" dirty="0">
                <a:solidFill>
                  <a:srgbClr val="39373A"/>
                </a:solidFill>
                <a:latin typeface="Arial"/>
                <a:cs typeface="Arial"/>
              </a:rPr>
              <a:t> </a:t>
            </a:r>
            <a:r>
              <a:rPr sz="2450" dirty="0">
                <a:solidFill>
                  <a:srgbClr val="39373A"/>
                </a:solidFill>
                <a:latin typeface="Arial"/>
                <a:cs typeface="Arial"/>
              </a:rPr>
              <a:t>variant</a:t>
            </a:r>
            <a:r>
              <a:rPr sz="2450" spc="25" dirty="0">
                <a:solidFill>
                  <a:srgbClr val="39373A"/>
                </a:solidFill>
                <a:latin typeface="Arial"/>
                <a:cs typeface="Arial"/>
              </a:rPr>
              <a:t> </a:t>
            </a:r>
            <a:r>
              <a:rPr sz="2450" dirty="0">
                <a:solidFill>
                  <a:srgbClr val="39373A"/>
                </a:solidFill>
                <a:latin typeface="Arial"/>
                <a:cs typeface="Arial"/>
              </a:rPr>
              <a:t>van</a:t>
            </a:r>
            <a:r>
              <a:rPr sz="2450" spc="25" dirty="0">
                <a:solidFill>
                  <a:srgbClr val="39373A"/>
                </a:solidFill>
                <a:latin typeface="Arial"/>
                <a:cs typeface="Arial"/>
              </a:rPr>
              <a:t> </a:t>
            </a:r>
            <a:r>
              <a:rPr sz="2450" dirty="0">
                <a:solidFill>
                  <a:srgbClr val="39373A"/>
                </a:solidFill>
                <a:latin typeface="Arial"/>
                <a:cs typeface="Arial"/>
              </a:rPr>
              <a:t>de</a:t>
            </a:r>
            <a:r>
              <a:rPr sz="2450" spc="25" dirty="0">
                <a:solidFill>
                  <a:srgbClr val="39373A"/>
                </a:solidFill>
                <a:latin typeface="Arial"/>
                <a:cs typeface="Arial"/>
              </a:rPr>
              <a:t> </a:t>
            </a:r>
            <a:r>
              <a:rPr sz="2450" b="1" dirty="0" err="1">
                <a:solidFill>
                  <a:srgbClr val="39373A"/>
                </a:solidFill>
                <a:latin typeface="Arial"/>
                <a:cs typeface="Arial"/>
              </a:rPr>
              <a:t>leesmonitor</a:t>
            </a:r>
            <a:r>
              <a:rPr sz="2450" spc="25" dirty="0">
                <a:solidFill>
                  <a:srgbClr val="39373A"/>
                </a:solidFill>
                <a:latin typeface="Arial"/>
                <a:cs typeface="Arial"/>
              </a:rPr>
              <a:t> </a:t>
            </a:r>
            <a:r>
              <a:rPr sz="2450" dirty="0" err="1">
                <a:solidFill>
                  <a:srgbClr val="39373A"/>
                </a:solidFill>
                <a:latin typeface="Arial"/>
                <a:cs typeface="Arial"/>
              </a:rPr>
              <a:t>voor</a:t>
            </a:r>
            <a:r>
              <a:rPr sz="2450" spc="25" dirty="0">
                <a:solidFill>
                  <a:srgbClr val="39373A"/>
                </a:solidFill>
                <a:latin typeface="Arial"/>
                <a:cs typeface="Arial"/>
              </a:rPr>
              <a:t> </a:t>
            </a:r>
            <a:r>
              <a:rPr sz="2450" spc="-25" dirty="0">
                <a:solidFill>
                  <a:srgbClr val="39373A"/>
                </a:solidFill>
                <a:latin typeface="Arial"/>
                <a:cs typeface="Arial"/>
              </a:rPr>
              <a:t>het </a:t>
            </a:r>
            <a:r>
              <a:rPr sz="2450" dirty="0" err="1">
                <a:solidFill>
                  <a:srgbClr val="39373A"/>
                </a:solidFill>
                <a:latin typeface="Arial"/>
                <a:cs typeface="Arial"/>
              </a:rPr>
              <a:t>speciaal</a:t>
            </a:r>
            <a:r>
              <a:rPr sz="2450" dirty="0">
                <a:solidFill>
                  <a:srgbClr val="39373A"/>
                </a:solidFill>
                <a:latin typeface="Arial"/>
                <a:cs typeface="Arial"/>
              </a:rPr>
              <a:t> </a:t>
            </a:r>
            <a:r>
              <a:rPr sz="2450" dirty="0" err="1">
                <a:solidFill>
                  <a:srgbClr val="39373A"/>
                </a:solidFill>
                <a:latin typeface="Arial"/>
                <a:cs typeface="Arial"/>
              </a:rPr>
              <a:t>onderwijs</a:t>
            </a:r>
            <a:r>
              <a:rPr sz="2450" spc="5" dirty="0">
                <a:solidFill>
                  <a:srgbClr val="39373A"/>
                </a:solidFill>
                <a:latin typeface="Arial"/>
                <a:cs typeface="Arial"/>
              </a:rPr>
              <a:t> </a:t>
            </a:r>
            <a:r>
              <a:rPr sz="2450" dirty="0">
                <a:solidFill>
                  <a:srgbClr val="39373A"/>
                </a:solidFill>
                <a:latin typeface="Arial"/>
                <a:cs typeface="Arial"/>
              </a:rPr>
              <a:t>in</a:t>
            </a:r>
            <a:r>
              <a:rPr sz="2450" spc="-5" dirty="0">
                <a:solidFill>
                  <a:srgbClr val="39373A"/>
                </a:solidFill>
                <a:latin typeface="Arial"/>
                <a:cs typeface="Arial"/>
              </a:rPr>
              <a:t> </a:t>
            </a:r>
            <a:r>
              <a:rPr sz="2450" dirty="0" err="1">
                <a:solidFill>
                  <a:srgbClr val="39373A"/>
                </a:solidFill>
                <a:latin typeface="Arial"/>
                <a:cs typeface="Arial"/>
              </a:rPr>
              <a:t>ontwikkeling</a:t>
            </a:r>
            <a:r>
              <a:rPr sz="2450" dirty="0">
                <a:solidFill>
                  <a:srgbClr val="39373A"/>
                </a:solidFill>
                <a:latin typeface="Arial"/>
                <a:cs typeface="Arial"/>
              </a:rPr>
              <a:t>,</a:t>
            </a:r>
            <a:r>
              <a:rPr sz="2450" spc="5" dirty="0">
                <a:solidFill>
                  <a:srgbClr val="39373A"/>
                </a:solidFill>
                <a:latin typeface="Arial"/>
                <a:cs typeface="Arial"/>
              </a:rPr>
              <a:t> </a:t>
            </a:r>
            <a:r>
              <a:rPr sz="2450" dirty="0">
                <a:solidFill>
                  <a:srgbClr val="39373A"/>
                </a:solidFill>
                <a:latin typeface="Arial"/>
                <a:cs typeface="Arial"/>
              </a:rPr>
              <a:t>die</a:t>
            </a:r>
            <a:r>
              <a:rPr sz="2450" spc="5" dirty="0">
                <a:solidFill>
                  <a:srgbClr val="39373A"/>
                </a:solidFill>
                <a:latin typeface="Arial"/>
                <a:cs typeface="Arial"/>
              </a:rPr>
              <a:t> </a:t>
            </a:r>
            <a:r>
              <a:rPr sz="2450" dirty="0" err="1">
                <a:solidFill>
                  <a:srgbClr val="39373A"/>
                </a:solidFill>
                <a:latin typeface="Arial"/>
                <a:cs typeface="Arial"/>
              </a:rPr>
              <a:t>rekening</a:t>
            </a:r>
            <a:r>
              <a:rPr sz="2450" spc="-5" dirty="0">
                <a:solidFill>
                  <a:srgbClr val="39373A"/>
                </a:solidFill>
                <a:latin typeface="Arial"/>
                <a:cs typeface="Arial"/>
              </a:rPr>
              <a:t> </a:t>
            </a:r>
            <a:r>
              <a:rPr sz="2450" dirty="0" err="1">
                <a:solidFill>
                  <a:srgbClr val="39373A"/>
                </a:solidFill>
                <a:latin typeface="Arial"/>
                <a:cs typeface="Arial"/>
              </a:rPr>
              <a:t>houdt</a:t>
            </a:r>
            <a:r>
              <a:rPr sz="2450" spc="5" dirty="0">
                <a:solidFill>
                  <a:srgbClr val="39373A"/>
                </a:solidFill>
                <a:latin typeface="Arial"/>
                <a:cs typeface="Arial"/>
              </a:rPr>
              <a:t> </a:t>
            </a:r>
            <a:r>
              <a:rPr sz="2450" spc="-25" dirty="0">
                <a:solidFill>
                  <a:srgbClr val="39373A"/>
                </a:solidFill>
                <a:latin typeface="Arial"/>
                <a:cs typeface="Arial"/>
              </a:rPr>
              <a:t>met </a:t>
            </a:r>
            <a:r>
              <a:rPr sz="2450" dirty="0">
                <a:solidFill>
                  <a:srgbClr val="39373A"/>
                </a:solidFill>
                <a:latin typeface="Arial"/>
                <a:cs typeface="Arial"/>
              </a:rPr>
              <a:t>de </a:t>
            </a:r>
            <a:r>
              <a:rPr sz="2450" dirty="0" err="1">
                <a:solidFill>
                  <a:srgbClr val="39373A"/>
                </a:solidFill>
                <a:latin typeface="Arial"/>
                <a:cs typeface="Arial"/>
              </a:rPr>
              <a:t>unieke</a:t>
            </a:r>
            <a:r>
              <a:rPr sz="2450" spc="5" dirty="0">
                <a:solidFill>
                  <a:srgbClr val="39373A"/>
                </a:solidFill>
                <a:latin typeface="Arial"/>
                <a:cs typeface="Arial"/>
              </a:rPr>
              <a:t> </a:t>
            </a:r>
            <a:r>
              <a:rPr sz="2450" dirty="0" err="1">
                <a:solidFill>
                  <a:srgbClr val="39373A"/>
                </a:solidFill>
                <a:latin typeface="Arial"/>
                <a:cs typeface="Arial"/>
              </a:rPr>
              <a:t>behoeften</a:t>
            </a:r>
            <a:r>
              <a:rPr sz="2450" spc="10" dirty="0">
                <a:solidFill>
                  <a:srgbClr val="39373A"/>
                </a:solidFill>
                <a:latin typeface="Arial"/>
                <a:cs typeface="Arial"/>
              </a:rPr>
              <a:t> </a:t>
            </a:r>
            <a:r>
              <a:rPr sz="2450" dirty="0">
                <a:solidFill>
                  <a:srgbClr val="39373A"/>
                </a:solidFill>
                <a:latin typeface="Arial"/>
                <a:cs typeface="Arial"/>
              </a:rPr>
              <a:t>van</a:t>
            </a:r>
            <a:r>
              <a:rPr sz="2450" spc="5" dirty="0">
                <a:solidFill>
                  <a:srgbClr val="39373A"/>
                </a:solidFill>
                <a:latin typeface="Arial"/>
                <a:cs typeface="Arial"/>
              </a:rPr>
              <a:t> </a:t>
            </a:r>
            <a:r>
              <a:rPr lang="nl-NL" sz="2450" dirty="0">
                <a:solidFill>
                  <a:srgbClr val="39373A"/>
                </a:solidFill>
                <a:latin typeface="Arial"/>
                <a:cs typeface="Arial"/>
              </a:rPr>
              <a:t>de</a:t>
            </a:r>
            <a:r>
              <a:rPr sz="2450" spc="10" dirty="0">
                <a:solidFill>
                  <a:srgbClr val="39373A"/>
                </a:solidFill>
                <a:latin typeface="Arial"/>
                <a:cs typeface="Arial"/>
              </a:rPr>
              <a:t> </a:t>
            </a:r>
            <a:r>
              <a:rPr sz="2450" spc="-10" dirty="0" err="1">
                <a:solidFill>
                  <a:srgbClr val="39373A"/>
                </a:solidFill>
                <a:latin typeface="Arial"/>
                <a:cs typeface="Arial"/>
              </a:rPr>
              <a:t>doelgroep</a:t>
            </a:r>
            <a:r>
              <a:rPr sz="2450" spc="-10" dirty="0">
                <a:solidFill>
                  <a:srgbClr val="39373A"/>
                </a:solidFill>
                <a:latin typeface="Arial"/>
                <a:cs typeface="Arial"/>
              </a:rPr>
              <a:t>.</a:t>
            </a:r>
            <a:endParaRPr lang="nl-NL" sz="2450" spc="-10" dirty="0">
              <a:solidFill>
                <a:srgbClr val="39373A"/>
              </a:solidFill>
              <a:latin typeface="Arial"/>
              <a:cs typeface="Arial"/>
            </a:endParaRPr>
          </a:p>
          <a:p>
            <a:pPr marL="12700" marR="578485">
              <a:lnSpc>
                <a:spcPct val="109400"/>
              </a:lnSpc>
            </a:pPr>
            <a:endParaRPr sz="2450" dirty="0">
              <a:latin typeface="Arial"/>
              <a:cs typeface="Arial"/>
            </a:endParaRPr>
          </a:p>
          <a:p>
            <a:pPr marL="387985" indent="-375285">
              <a:lnSpc>
                <a:spcPct val="100000"/>
              </a:lnSpc>
              <a:spcBef>
                <a:spcPts val="1950"/>
              </a:spcBef>
              <a:buAutoNum type="arabicPeriod" startAt="2"/>
              <a:tabLst>
                <a:tab pos="387985" algn="l"/>
              </a:tabLst>
            </a:pPr>
            <a:r>
              <a:rPr sz="2450" b="1" dirty="0" err="1">
                <a:solidFill>
                  <a:srgbClr val="39373A"/>
                </a:solidFill>
                <a:latin typeface="Arial"/>
                <a:cs typeface="Arial"/>
              </a:rPr>
              <a:t>Netwerk</a:t>
            </a:r>
            <a:r>
              <a:rPr sz="2450" b="1" spc="40" dirty="0">
                <a:solidFill>
                  <a:srgbClr val="39373A"/>
                </a:solidFill>
                <a:latin typeface="Arial"/>
                <a:cs typeface="Arial"/>
              </a:rPr>
              <a:t> </a:t>
            </a:r>
            <a:r>
              <a:rPr sz="2450" b="1" dirty="0">
                <a:solidFill>
                  <a:srgbClr val="39373A"/>
                </a:solidFill>
                <a:latin typeface="Arial"/>
                <a:cs typeface="Arial"/>
              </a:rPr>
              <a:t>&amp;</a:t>
            </a:r>
            <a:r>
              <a:rPr sz="2450" b="1" spc="35" dirty="0">
                <a:solidFill>
                  <a:srgbClr val="39373A"/>
                </a:solidFill>
                <a:latin typeface="Arial"/>
                <a:cs typeface="Arial"/>
              </a:rPr>
              <a:t> </a:t>
            </a:r>
            <a:r>
              <a:rPr lang="nl-NL" sz="2450" b="1" spc="-10" dirty="0">
                <a:solidFill>
                  <a:srgbClr val="39373A"/>
                </a:solidFill>
                <a:latin typeface="Arial"/>
                <a:cs typeface="Arial"/>
              </a:rPr>
              <a:t>b</a:t>
            </a:r>
            <a:r>
              <a:rPr sz="2450" b="1" spc="-10" dirty="0" err="1">
                <a:solidFill>
                  <a:srgbClr val="39373A"/>
                </a:solidFill>
                <a:latin typeface="Arial"/>
                <a:cs typeface="Arial"/>
              </a:rPr>
              <a:t>eleid</a:t>
            </a:r>
            <a:r>
              <a:rPr sz="2450" b="1" spc="-10" dirty="0">
                <a:solidFill>
                  <a:srgbClr val="39373A"/>
                </a:solidFill>
                <a:latin typeface="Arial"/>
                <a:cs typeface="Arial"/>
              </a:rPr>
              <a:t>:</a:t>
            </a:r>
            <a:endParaRPr sz="2450" dirty="0">
              <a:latin typeface="Arial"/>
              <a:cs typeface="Arial"/>
            </a:endParaRPr>
          </a:p>
          <a:p>
            <a:pPr marL="12700" marR="595630">
              <a:lnSpc>
                <a:spcPct val="109400"/>
              </a:lnSpc>
            </a:pPr>
            <a:r>
              <a:rPr sz="2450" b="1" dirty="0">
                <a:solidFill>
                  <a:srgbClr val="39373A"/>
                </a:solidFill>
                <a:latin typeface="Arial"/>
                <a:cs typeface="Arial"/>
              </a:rPr>
              <a:t>De</a:t>
            </a:r>
            <a:r>
              <a:rPr sz="2450" b="1" spc="5" dirty="0">
                <a:solidFill>
                  <a:srgbClr val="39373A"/>
                </a:solidFill>
                <a:latin typeface="Arial"/>
                <a:cs typeface="Arial"/>
              </a:rPr>
              <a:t> </a:t>
            </a:r>
            <a:r>
              <a:rPr sz="2450" b="1" dirty="0">
                <a:solidFill>
                  <a:srgbClr val="39373A"/>
                </a:solidFill>
                <a:latin typeface="Arial"/>
                <a:cs typeface="Arial"/>
              </a:rPr>
              <a:t>school</a:t>
            </a:r>
            <a:r>
              <a:rPr sz="2450" b="1" spc="10" dirty="0">
                <a:solidFill>
                  <a:srgbClr val="39373A"/>
                </a:solidFill>
                <a:latin typeface="Arial"/>
                <a:cs typeface="Arial"/>
              </a:rPr>
              <a:t> </a:t>
            </a:r>
            <a:r>
              <a:rPr sz="2450" b="1" dirty="0">
                <a:solidFill>
                  <a:srgbClr val="39373A"/>
                </a:solidFill>
                <a:latin typeface="Arial"/>
                <a:cs typeface="Arial"/>
              </a:rPr>
              <a:t>is</a:t>
            </a:r>
            <a:r>
              <a:rPr sz="2450" b="1" spc="5" dirty="0">
                <a:solidFill>
                  <a:srgbClr val="39373A"/>
                </a:solidFill>
                <a:latin typeface="Arial"/>
                <a:cs typeface="Arial"/>
              </a:rPr>
              <a:t> </a:t>
            </a:r>
            <a:r>
              <a:rPr sz="2450" b="1" dirty="0">
                <a:solidFill>
                  <a:srgbClr val="39373A"/>
                </a:solidFill>
                <a:latin typeface="Arial"/>
                <a:cs typeface="Arial"/>
              </a:rPr>
              <a:t>de</a:t>
            </a:r>
            <a:r>
              <a:rPr sz="2450" b="1" spc="5" dirty="0">
                <a:solidFill>
                  <a:srgbClr val="39373A"/>
                </a:solidFill>
                <a:latin typeface="Arial"/>
                <a:cs typeface="Arial"/>
              </a:rPr>
              <a:t> </a:t>
            </a:r>
            <a:r>
              <a:rPr sz="2450" b="1" dirty="0">
                <a:solidFill>
                  <a:srgbClr val="39373A"/>
                </a:solidFill>
                <a:latin typeface="Arial"/>
                <a:cs typeface="Arial"/>
              </a:rPr>
              <a:t>expert</a:t>
            </a:r>
            <a:r>
              <a:rPr sz="2450" spc="10" dirty="0">
                <a:solidFill>
                  <a:srgbClr val="39373A"/>
                </a:solidFill>
                <a:latin typeface="Arial"/>
                <a:cs typeface="Arial"/>
              </a:rPr>
              <a:t> </a:t>
            </a:r>
            <a:r>
              <a:rPr sz="2450" dirty="0">
                <a:solidFill>
                  <a:srgbClr val="39373A"/>
                </a:solidFill>
                <a:latin typeface="Arial"/>
                <a:cs typeface="Arial"/>
              </a:rPr>
              <a:t>op</a:t>
            </a:r>
            <a:r>
              <a:rPr sz="2450" spc="5" dirty="0">
                <a:solidFill>
                  <a:srgbClr val="39373A"/>
                </a:solidFill>
                <a:latin typeface="Arial"/>
                <a:cs typeface="Arial"/>
              </a:rPr>
              <a:t> </a:t>
            </a:r>
            <a:r>
              <a:rPr sz="2450" dirty="0">
                <a:solidFill>
                  <a:srgbClr val="39373A"/>
                </a:solidFill>
                <a:latin typeface="Arial"/>
                <a:cs typeface="Arial"/>
              </a:rPr>
              <a:t>het</a:t>
            </a:r>
            <a:r>
              <a:rPr sz="2450" spc="5" dirty="0">
                <a:solidFill>
                  <a:srgbClr val="39373A"/>
                </a:solidFill>
                <a:latin typeface="Arial"/>
                <a:cs typeface="Arial"/>
              </a:rPr>
              <a:t> </a:t>
            </a:r>
            <a:r>
              <a:rPr sz="2450" dirty="0" err="1">
                <a:solidFill>
                  <a:srgbClr val="39373A"/>
                </a:solidFill>
                <a:latin typeface="Arial"/>
                <a:cs typeface="Arial"/>
              </a:rPr>
              <a:t>gebied</a:t>
            </a:r>
            <a:r>
              <a:rPr sz="2450" spc="10" dirty="0">
                <a:solidFill>
                  <a:srgbClr val="39373A"/>
                </a:solidFill>
                <a:latin typeface="Arial"/>
                <a:cs typeface="Arial"/>
              </a:rPr>
              <a:t> </a:t>
            </a:r>
            <a:r>
              <a:rPr sz="2450" dirty="0">
                <a:solidFill>
                  <a:srgbClr val="39373A"/>
                </a:solidFill>
                <a:latin typeface="Arial"/>
                <a:cs typeface="Arial"/>
              </a:rPr>
              <a:t>van</a:t>
            </a:r>
            <a:r>
              <a:rPr sz="2450" spc="5" dirty="0">
                <a:solidFill>
                  <a:srgbClr val="39373A"/>
                </a:solidFill>
                <a:latin typeface="Arial"/>
                <a:cs typeface="Arial"/>
              </a:rPr>
              <a:t> </a:t>
            </a:r>
            <a:r>
              <a:rPr sz="2450" dirty="0" err="1">
                <a:solidFill>
                  <a:srgbClr val="39373A"/>
                </a:solidFill>
                <a:latin typeface="Arial"/>
                <a:cs typeface="Arial"/>
              </a:rPr>
              <a:t>hun</a:t>
            </a:r>
            <a:r>
              <a:rPr sz="2450" spc="5" dirty="0">
                <a:solidFill>
                  <a:srgbClr val="39373A"/>
                </a:solidFill>
                <a:latin typeface="Arial"/>
                <a:cs typeface="Arial"/>
              </a:rPr>
              <a:t> </a:t>
            </a:r>
            <a:r>
              <a:rPr sz="2450" spc="-10" dirty="0" err="1">
                <a:solidFill>
                  <a:srgbClr val="39373A"/>
                </a:solidFill>
                <a:latin typeface="Arial"/>
                <a:cs typeface="Arial"/>
              </a:rPr>
              <a:t>leerlingen</a:t>
            </a:r>
            <a:r>
              <a:rPr sz="2450" spc="-10" dirty="0">
                <a:solidFill>
                  <a:srgbClr val="39373A"/>
                </a:solidFill>
                <a:latin typeface="Arial"/>
                <a:cs typeface="Arial"/>
              </a:rPr>
              <a:t>. </a:t>
            </a:r>
            <a:r>
              <a:rPr sz="2450" dirty="0">
                <a:solidFill>
                  <a:srgbClr val="39373A"/>
                </a:solidFill>
                <a:latin typeface="Arial"/>
                <a:cs typeface="Arial"/>
              </a:rPr>
              <a:t>Het</a:t>
            </a:r>
            <a:r>
              <a:rPr sz="2450" spc="-5" dirty="0">
                <a:solidFill>
                  <a:srgbClr val="39373A"/>
                </a:solidFill>
                <a:latin typeface="Arial"/>
                <a:cs typeface="Arial"/>
              </a:rPr>
              <a:t> </a:t>
            </a:r>
            <a:r>
              <a:rPr sz="2450" dirty="0">
                <a:solidFill>
                  <a:srgbClr val="39373A"/>
                </a:solidFill>
                <a:latin typeface="Arial"/>
                <a:cs typeface="Arial"/>
              </a:rPr>
              <a:t>is</a:t>
            </a:r>
            <a:r>
              <a:rPr sz="2450" spc="5" dirty="0">
                <a:solidFill>
                  <a:srgbClr val="39373A"/>
                </a:solidFill>
                <a:latin typeface="Arial"/>
                <a:cs typeface="Arial"/>
              </a:rPr>
              <a:t> </a:t>
            </a:r>
            <a:r>
              <a:rPr sz="2450" dirty="0" err="1">
                <a:solidFill>
                  <a:srgbClr val="39373A"/>
                </a:solidFill>
                <a:latin typeface="Arial"/>
                <a:cs typeface="Arial"/>
              </a:rPr>
              <a:t>belangrijk</a:t>
            </a:r>
            <a:r>
              <a:rPr sz="2450" spc="5" dirty="0">
                <a:solidFill>
                  <a:srgbClr val="39373A"/>
                </a:solidFill>
                <a:latin typeface="Arial"/>
                <a:cs typeface="Arial"/>
              </a:rPr>
              <a:t> </a:t>
            </a:r>
            <a:r>
              <a:rPr sz="2450" dirty="0">
                <a:solidFill>
                  <a:srgbClr val="39373A"/>
                </a:solidFill>
                <a:latin typeface="Arial"/>
                <a:cs typeface="Arial"/>
              </a:rPr>
              <a:t>om</a:t>
            </a:r>
            <a:r>
              <a:rPr sz="2450" spc="5" dirty="0">
                <a:solidFill>
                  <a:srgbClr val="39373A"/>
                </a:solidFill>
                <a:latin typeface="Arial"/>
                <a:cs typeface="Arial"/>
              </a:rPr>
              <a:t> </a:t>
            </a:r>
            <a:r>
              <a:rPr sz="2450" dirty="0" err="1">
                <a:solidFill>
                  <a:srgbClr val="39373A"/>
                </a:solidFill>
                <a:latin typeface="Arial"/>
                <a:cs typeface="Arial"/>
              </a:rPr>
              <a:t>als</a:t>
            </a:r>
            <a:r>
              <a:rPr sz="2450" spc="5" dirty="0">
                <a:solidFill>
                  <a:srgbClr val="39373A"/>
                </a:solidFill>
                <a:latin typeface="Arial"/>
                <a:cs typeface="Arial"/>
              </a:rPr>
              <a:t> </a:t>
            </a:r>
            <a:r>
              <a:rPr sz="2450" dirty="0" err="1">
                <a:solidFill>
                  <a:srgbClr val="39373A"/>
                </a:solidFill>
                <a:latin typeface="Arial"/>
                <a:cs typeface="Arial"/>
              </a:rPr>
              <a:t>leesconsulent</a:t>
            </a:r>
            <a:r>
              <a:rPr sz="2450" spc="5" dirty="0">
                <a:solidFill>
                  <a:srgbClr val="39373A"/>
                </a:solidFill>
                <a:latin typeface="Arial"/>
                <a:cs typeface="Arial"/>
              </a:rPr>
              <a:t> </a:t>
            </a:r>
            <a:r>
              <a:rPr sz="2450" dirty="0" err="1">
                <a:solidFill>
                  <a:srgbClr val="39373A"/>
                </a:solidFill>
                <a:latin typeface="Arial"/>
                <a:cs typeface="Arial"/>
              </a:rPr>
              <a:t>aan</a:t>
            </a:r>
            <a:r>
              <a:rPr sz="2450" spc="5" dirty="0">
                <a:solidFill>
                  <a:srgbClr val="39373A"/>
                </a:solidFill>
                <a:latin typeface="Arial"/>
                <a:cs typeface="Arial"/>
              </a:rPr>
              <a:t> </a:t>
            </a:r>
            <a:r>
              <a:rPr sz="2450" dirty="0" err="1">
                <a:solidFill>
                  <a:srgbClr val="39373A"/>
                </a:solidFill>
                <a:latin typeface="Arial"/>
                <a:cs typeface="Arial"/>
              </a:rPr>
              <a:t>te</a:t>
            </a:r>
            <a:r>
              <a:rPr sz="2450" spc="5" dirty="0">
                <a:solidFill>
                  <a:srgbClr val="39373A"/>
                </a:solidFill>
                <a:latin typeface="Arial"/>
                <a:cs typeface="Arial"/>
              </a:rPr>
              <a:t> </a:t>
            </a:r>
            <a:r>
              <a:rPr sz="2450" dirty="0" err="1">
                <a:solidFill>
                  <a:srgbClr val="39373A"/>
                </a:solidFill>
                <a:latin typeface="Arial"/>
                <a:cs typeface="Arial"/>
              </a:rPr>
              <a:t>sluiten</a:t>
            </a:r>
            <a:r>
              <a:rPr sz="2450" spc="5" dirty="0">
                <a:solidFill>
                  <a:srgbClr val="39373A"/>
                </a:solidFill>
                <a:latin typeface="Arial"/>
                <a:cs typeface="Arial"/>
              </a:rPr>
              <a:t> </a:t>
            </a:r>
            <a:r>
              <a:rPr sz="2450" dirty="0" err="1">
                <a:solidFill>
                  <a:srgbClr val="39373A"/>
                </a:solidFill>
                <a:latin typeface="Arial"/>
                <a:cs typeface="Arial"/>
              </a:rPr>
              <a:t>bij</a:t>
            </a:r>
            <a:r>
              <a:rPr sz="2450" spc="5" dirty="0">
                <a:solidFill>
                  <a:srgbClr val="39373A"/>
                </a:solidFill>
                <a:latin typeface="Arial"/>
                <a:cs typeface="Arial"/>
              </a:rPr>
              <a:t> </a:t>
            </a:r>
            <a:r>
              <a:rPr sz="2450" spc="-25" dirty="0">
                <a:solidFill>
                  <a:srgbClr val="39373A"/>
                </a:solidFill>
                <a:latin typeface="Arial"/>
                <a:cs typeface="Arial"/>
              </a:rPr>
              <a:t>de </a:t>
            </a:r>
            <a:r>
              <a:rPr sz="2450" dirty="0">
                <a:solidFill>
                  <a:srgbClr val="39373A"/>
                </a:solidFill>
                <a:latin typeface="Arial"/>
                <a:cs typeface="Arial"/>
              </a:rPr>
              <a:t>expertise</a:t>
            </a:r>
            <a:r>
              <a:rPr sz="2450" spc="-5" dirty="0">
                <a:solidFill>
                  <a:srgbClr val="39373A"/>
                </a:solidFill>
                <a:latin typeface="Arial"/>
                <a:cs typeface="Arial"/>
              </a:rPr>
              <a:t> </a:t>
            </a:r>
            <a:r>
              <a:rPr sz="2450" dirty="0">
                <a:solidFill>
                  <a:srgbClr val="39373A"/>
                </a:solidFill>
                <a:latin typeface="Arial"/>
                <a:cs typeface="Arial"/>
              </a:rPr>
              <a:t>van</a:t>
            </a:r>
            <a:r>
              <a:rPr sz="2450" spc="5" dirty="0">
                <a:solidFill>
                  <a:srgbClr val="39373A"/>
                </a:solidFill>
                <a:latin typeface="Arial"/>
                <a:cs typeface="Arial"/>
              </a:rPr>
              <a:t> </a:t>
            </a:r>
            <a:r>
              <a:rPr sz="2450" dirty="0">
                <a:solidFill>
                  <a:srgbClr val="39373A"/>
                </a:solidFill>
                <a:latin typeface="Arial"/>
                <a:cs typeface="Arial"/>
              </a:rPr>
              <a:t>de</a:t>
            </a:r>
            <a:r>
              <a:rPr sz="2450" spc="5" dirty="0">
                <a:solidFill>
                  <a:srgbClr val="39373A"/>
                </a:solidFill>
                <a:latin typeface="Arial"/>
                <a:cs typeface="Arial"/>
              </a:rPr>
              <a:t> </a:t>
            </a:r>
            <a:r>
              <a:rPr sz="2450" dirty="0">
                <a:solidFill>
                  <a:srgbClr val="39373A"/>
                </a:solidFill>
                <a:latin typeface="Arial"/>
                <a:cs typeface="Arial"/>
              </a:rPr>
              <a:t>school </a:t>
            </a:r>
            <a:r>
              <a:rPr sz="2450" dirty="0" err="1">
                <a:solidFill>
                  <a:srgbClr val="39373A"/>
                </a:solidFill>
                <a:latin typeface="Arial"/>
                <a:cs typeface="Arial"/>
              </a:rPr>
              <a:t>en</a:t>
            </a:r>
            <a:r>
              <a:rPr sz="2450" spc="5" dirty="0">
                <a:solidFill>
                  <a:srgbClr val="39373A"/>
                </a:solidFill>
                <a:latin typeface="Arial"/>
                <a:cs typeface="Arial"/>
              </a:rPr>
              <a:t> </a:t>
            </a:r>
            <a:r>
              <a:rPr sz="2450" dirty="0" err="1">
                <a:solidFill>
                  <a:srgbClr val="39373A"/>
                </a:solidFill>
                <a:latin typeface="Arial"/>
                <a:cs typeface="Arial"/>
              </a:rPr>
              <a:t>samen</a:t>
            </a:r>
            <a:r>
              <a:rPr sz="2450" spc="5" dirty="0">
                <a:solidFill>
                  <a:srgbClr val="39373A"/>
                </a:solidFill>
                <a:latin typeface="Arial"/>
                <a:cs typeface="Arial"/>
              </a:rPr>
              <a:t> </a:t>
            </a:r>
            <a:r>
              <a:rPr sz="2450" dirty="0" err="1">
                <a:solidFill>
                  <a:srgbClr val="39373A"/>
                </a:solidFill>
                <a:latin typeface="Arial"/>
                <a:cs typeface="Arial"/>
              </a:rPr>
              <a:t>te</a:t>
            </a:r>
            <a:r>
              <a:rPr sz="2450" spc="5" dirty="0">
                <a:solidFill>
                  <a:srgbClr val="39373A"/>
                </a:solidFill>
                <a:latin typeface="Arial"/>
                <a:cs typeface="Arial"/>
              </a:rPr>
              <a:t> </a:t>
            </a:r>
            <a:r>
              <a:rPr sz="2450" dirty="0" err="1">
                <a:solidFill>
                  <a:srgbClr val="39373A"/>
                </a:solidFill>
                <a:latin typeface="Arial"/>
                <a:cs typeface="Arial"/>
              </a:rPr>
              <a:t>werken</a:t>
            </a:r>
            <a:r>
              <a:rPr sz="2450" spc="5" dirty="0">
                <a:solidFill>
                  <a:srgbClr val="39373A"/>
                </a:solidFill>
                <a:latin typeface="Arial"/>
                <a:cs typeface="Arial"/>
              </a:rPr>
              <a:t> </a:t>
            </a:r>
            <a:r>
              <a:rPr sz="2450" dirty="0">
                <a:solidFill>
                  <a:srgbClr val="39373A"/>
                </a:solidFill>
                <a:latin typeface="Arial"/>
                <a:cs typeface="Arial"/>
              </a:rPr>
              <a:t>om</a:t>
            </a:r>
            <a:r>
              <a:rPr sz="2450" spc="5" dirty="0">
                <a:solidFill>
                  <a:srgbClr val="39373A"/>
                </a:solidFill>
                <a:latin typeface="Arial"/>
                <a:cs typeface="Arial"/>
              </a:rPr>
              <a:t> </a:t>
            </a:r>
            <a:r>
              <a:rPr sz="2450" spc="-25" dirty="0">
                <a:solidFill>
                  <a:srgbClr val="39373A"/>
                </a:solidFill>
                <a:latin typeface="Arial"/>
                <a:cs typeface="Arial"/>
              </a:rPr>
              <a:t>het</a:t>
            </a:r>
            <a:endParaRPr sz="2450" dirty="0">
              <a:latin typeface="Arial"/>
              <a:cs typeface="Arial"/>
            </a:endParaRPr>
          </a:p>
          <a:p>
            <a:pPr marL="12700">
              <a:lnSpc>
                <a:spcPct val="100000"/>
              </a:lnSpc>
              <a:spcBef>
                <a:spcPts val="275"/>
              </a:spcBef>
            </a:pPr>
            <a:r>
              <a:rPr sz="2450" dirty="0" err="1">
                <a:solidFill>
                  <a:srgbClr val="39373A"/>
                </a:solidFill>
                <a:latin typeface="Arial"/>
                <a:cs typeface="Arial"/>
              </a:rPr>
              <a:t>leesonderwijs</a:t>
            </a:r>
            <a:r>
              <a:rPr sz="2450" spc="35" dirty="0">
                <a:solidFill>
                  <a:srgbClr val="39373A"/>
                </a:solidFill>
                <a:latin typeface="Arial"/>
                <a:cs typeface="Arial"/>
              </a:rPr>
              <a:t> </a:t>
            </a:r>
            <a:r>
              <a:rPr sz="2450" dirty="0" err="1">
                <a:solidFill>
                  <a:srgbClr val="39373A"/>
                </a:solidFill>
                <a:latin typeface="Arial"/>
                <a:cs typeface="Arial"/>
              </a:rPr>
              <a:t>te</a:t>
            </a:r>
            <a:r>
              <a:rPr sz="2450" spc="35" dirty="0">
                <a:solidFill>
                  <a:srgbClr val="39373A"/>
                </a:solidFill>
                <a:latin typeface="Arial"/>
                <a:cs typeface="Arial"/>
              </a:rPr>
              <a:t> </a:t>
            </a:r>
            <a:r>
              <a:rPr sz="2450" dirty="0" err="1">
                <a:solidFill>
                  <a:srgbClr val="39373A"/>
                </a:solidFill>
                <a:latin typeface="Arial"/>
                <a:cs typeface="Arial"/>
              </a:rPr>
              <a:t>verbeteren</a:t>
            </a:r>
            <a:r>
              <a:rPr lang="nl-NL" sz="2450" dirty="0">
                <a:solidFill>
                  <a:srgbClr val="39373A"/>
                </a:solidFill>
                <a:latin typeface="Arial"/>
                <a:cs typeface="Arial"/>
              </a:rPr>
              <a:t>. </a:t>
            </a:r>
          </a:p>
          <a:p>
            <a:pPr marL="12700">
              <a:lnSpc>
                <a:spcPct val="100000"/>
              </a:lnSpc>
              <a:spcBef>
                <a:spcPts val="275"/>
              </a:spcBef>
            </a:pPr>
            <a:endParaRPr sz="2450" dirty="0">
              <a:latin typeface="Arial"/>
              <a:cs typeface="Arial"/>
            </a:endParaRPr>
          </a:p>
          <a:p>
            <a:pPr marL="388620" indent="-375920">
              <a:lnSpc>
                <a:spcPct val="100000"/>
              </a:lnSpc>
              <a:spcBef>
                <a:spcPts val="1945"/>
              </a:spcBef>
              <a:buAutoNum type="arabicPeriod" startAt="3"/>
              <a:tabLst>
                <a:tab pos="388620" algn="l"/>
              </a:tabLst>
            </a:pPr>
            <a:r>
              <a:rPr sz="2450" b="1" spc="-10" dirty="0" err="1">
                <a:solidFill>
                  <a:srgbClr val="39373A"/>
                </a:solidFill>
                <a:latin typeface="Arial"/>
                <a:cs typeface="Arial"/>
              </a:rPr>
              <a:t>Activiteiten</a:t>
            </a:r>
            <a:r>
              <a:rPr sz="2450" b="1" spc="-10" dirty="0">
                <a:solidFill>
                  <a:srgbClr val="39373A"/>
                </a:solidFill>
                <a:latin typeface="Arial"/>
                <a:cs typeface="Arial"/>
              </a:rPr>
              <a:t>:</a:t>
            </a:r>
            <a:endParaRPr sz="2450" dirty="0">
              <a:latin typeface="Arial"/>
              <a:cs typeface="Arial"/>
            </a:endParaRPr>
          </a:p>
          <a:p>
            <a:pPr marL="12700" marR="5080">
              <a:lnSpc>
                <a:spcPct val="109400"/>
              </a:lnSpc>
            </a:pPr>
            <a:r>
              <a:rPr sz="2450" dirty="0">
                <a:solidFill>
                  <a:srgbClr val="39373A"/>
                </a:solidFill>
                <a:latin typeface="Arial"/>
                <a:cs typeface="Arial"/>
              </a:rPr>
              <a:t>Maak</a:t>
            </a:r>
            <a:r>
              <a:rPr sz="2450" spc="5" dirty="0">
                <a:solidFill>
                  <a:srgbClr val="39373A"/>
                </a:solidFill>
                <a:latin typeface="Arial"/>
                <a:cs typeface="Arial"/>
              </a:rPr>
              <a:t> </a:t>
            </a:r>
            <a:r>
              <a:rPr sz="2450" dirty="0" err="1">
                <a:solidFill>
                  <a:srgbClr val="39373A"/>
                </a:solidFill>
                <a:latin typeface="Arial"/>
                <a:cs typeface="Arial"/>
              </a:rPr>
              <a:t>gebruik</a:t>
            </a:r>
            <a:r>
              <a:rPr sz="2450" dirty="0">
                <a:solidFill>
                  <a:srgbClr val="39373A"/>
                </a:solidFill>
                <a:latin typeface="Arial"/>
                <a:cs typeface="Arial"/>
              </a:rPr>
              <a:t> van</a:t>
            </a:r>
            <a:r>
              <a:rPr sz="2450" spc="5" dirty="0">
                <a:solidFill>
                  <a:srgbClr val="39373A"/>
                </a:solidFill>
                <a:latin typeface="Arial"/>
                <a:cs typeface="Arial"/>
              </a:rPr>
              <a:t> </a:t>
            </a:r>
            <a:r>
              <a:rPr sz="2450" dirty="0">
                <a:solidFill>
                  <a:srgbClr val="39373A"/>
                </a:solidFill>
                <a:latin typeface="Arial"/>
                <a:cs typeface="Arial"/>
              </a:rPr>
              <a:t>de</a:t>
            </a:r>
            <a:r>
              <a:rPr sz="2450" spc="5" dirty="0">
                <a:solidFill>
                  <a:srgbClr val="39373A"/>
                </a:solidFill>
                <a:latin typeface="Arial"/>
                <a:cs typeface="Arial"/>
              </a:rPr>
              <a:t> </a:t>
            </a:r>
            <a:r>
              <a:rPr lang="nl-NL" sz="2450" dirty="0">
                <a:solidFill>
                  <a:srgbClr val="39373A"/>
                </a:solidFill>
                <a:latin typeface="Arial"/>
                <a:cs typeface="Arial"/>
              </a:rPr>
              <a:t>sterke </a:t>
            </a:r>
            <a:r>
              <a:rPr sz="2450" b="1" dirty="0" err="1">
                <a:solidFill>
                  <a:srgbClr val="39373A"/>
                </a:solidFill>
                <a:latin typeface="Arial"/>
                <a:cs typeface="Arial"/>
              </a:rPr>
              <a:t>extrinsieke</a:t>
            </a:r>
            <a:r>
              <a:rPr sz="2450" b="1" spc="5" dirty="0">
                <a:solidFill>
                  <a:srgbClr val="39373A"/>
                </a:solidFill>
                <a:latin typeface="Arial"/>
                <a:cs typeface="Arial"/>
              </a:rPr>
              <a:t> </a:t>
            </a:r>
            <a:r>
              <a:rPr sz="2450" b="1" dirty="0" err="1">
                <a:solidFill>
                  <a:srgbClr val="39373A"/>
                </a:solidFill>
                <a:latin typeface="Arial"/>
                <a:cs typeface="Arial"/>
              </a:rPr>
              <a:t>motivatie</a:t>
            </a:r>
            <a:r>
              <a:rPr sz="2450" spc="5" dirty="0">
                <a:solidFill>
                  <a:srgbClr val="39373A"/>
                </a:solidFill>
                <a:latin typeface="Arial"/>
                <a:cs typeface="Arial"/>
              </a:rPr>
              <a:t> </a:t>
            </a:r>
            <a:r>
              <a:rPr sz="2450" dirty="0" err="1">
                <a:solidFill>
                  <a:srgbClr val="39373A"/>
                </a:solidFill>
                <a:latin typeface="Arial"/>
                <a:cs typeface="Arial"/>
              </a:rPr>
              <a:t>bij</a:t>
            </a:r>
            <a:r>
              <a:rPr sz="2450" dirty="0">
                <a:solidFill>
                  <a:srgbClr val="39373A"/>
                </a:solidFill>
                <a:latin typeface="Arial"/>
                <a:cs typeface="Arial"/>
              </a:rPr>
              <a:t> </a:t>
            </a:r>
            <a:r>
              <a:rPr sz="2450" spc="-10" dirty="0" err="1">
                <a:solidFill>
                  <a:srgbClr val="39373A"/>
                </a:solidFill>
                <a:latin typeface="Arial"/>
                <a:cs typeface="Arial"/>
              </a:rPr>
              <a:t>leerlingen</a:t>
            </a:r>
            <a:r>
              <a:rPr sz="2450" spc="-10" dirty="0">
                <a:solidFill>
                  <a:srgbClr val="39373A"/>
                </a:solidFill>
                <a:latin typeface="Arial"/>
                <a:cs typeface="Arial"/>
              </a:rPr>
              <a:t> </a:t>
            </a:r>
            <a:r>
              <a:rPr sz="2450" dirty="0">
                <a:solidFill>
                  <a:srgbClr val="39373A"/>
                </a:solidFill>
                <a:latin typeface="Arial"/>
                <a:cs typeface="Arial"/>
              </a:rPr>
              <a:t>in</a:t>
            </a:r>
            <a:r>
              <a:rPr sz="2450" spc="-15" dirty="0">
                <a:solidFill>
                  <a:srgbClr val="39373A"/>
                </a:solidFill>
                <a:latin typeface="Arial"/>
                <a:cs typeface="Arial"/>
              </a:rPr>
              <a:t> </a:t>
            </a:r>
            <a:r>
              <a:rPr sz="2450" dirty="0">
                <a:solidFill>
                  <a:srgbClr val="39373A"/>
                </a:solidFill>
                <a:latin typeface="Arial"/>
                <a:cs typeface="Arial"/>
              </a:rPr>
              <a:t>het</a:t>
            </a:r>
            <a:r>
              <a:rPr sz="2450" spc="-10" dirty="0">
                <a:solidFill>
                  <a:srgbClr val="39373A"/>
                </a:solidFill>
                <a:latin typeface="Arial"/>
                <a:cs typeface="Arial"/>
              </a:rPr>
              <a:t> </a:t>
            </a:r>
            <a:r>
              <a:rPr sz="2450" dirty="0">
                <a:solidFill>
                  <a:srgbClr val="39373A"/>
                </a:solidFill>
                <a:latin typeface="Arial"/>
                <a:cs typeface="Arial"/>
              </a:rPr>
              <a:t>SBO</a:t>
            </a:r>
            <a:r>
              <a:rPr lang="nl-NL" sz="2450" spc="-15" dirty="0">
                <a:solidFill>
                  <a:srgbClr val="39373A"/>
                </a:solidFill>
                <a:latin typeface="Arial"/>
                <a:cs typeface="Arial"/>
              </a:rPr>
              <a:t>, </a:t>
            </a:r>
            <a:r>
              <a:rPr sz="2450" dirty="0" err="1">
                <a:solidFill>
                  <a:srgbClr val="39373A"/>
                </a:solidFill>
                <a:latin typeface="Arial"/>
                <a:cs typeface="Arial"/>
              </a:rPr>
              <a:t>bijvoorbeeld</a:t>
            </a:r>
            <a:r>
              <a:rPr sz="2450" spc="-10" dirty="0">
                <a:solidFill>
                  <a:srgbClr val="39373A"/>
                </a:solidFill>
                <a:latin typeface="Arial"/>
                <a:cs typeface="Arial"/>
              </a:rPr>
              <a:t> </a:t>
            </a:r>
            <a:r>
              <a:rPr sz="2450" dirty="0">
                <a:solidFill>
                  <a:srgbClr val="39373A"/>
                </a:solidFill>
                <a:latin typeface="Arial"/>
                <a:cs typeface="Arial"/>
              </a:rPr>
              <a:t>via</a:t>
            </a:r>
            <a:r>
              <a:rPr sz="2450" spc="-15" dirty="0">
                <a:solidFill>
                  <a:srgbClr val="39373A"/>
                </a:solidFill>
                <a:latin typeface="Arial"/>
                <a:cs typeface="Arial"/>
              </a:rPr>
              <a:t> </a:t>
            </a:r>
            <a:r>
              <a:rPr sz="2450" dirty="0" err="1">
                <a:solidFill>
                  <a:srgbClr val="39373A"/>
                </a:solidFill>
                <a:latin typeface="Arial"/>
                <a:cs typeface="Arial"/>
              </a:rPr>
              <a:t>beloningssystemen</a:t>
            </a:r>
            <a:r>
              <a:rPr lang="nl-NL" sz="2450" spc="-10" dirty="0">
                <a:solidFill>
                  <a:srgbClr val="39373A"/>
                </a:solidFill>
                <a:latin typeface="Arial"/>
                <a:cs typeface="Arial"/>
              </a:rPr>
              <a:t>. </a:t>
            </a:r>
            <a:r>
              <a:rPr sz="2450" dirty="0">
                <a:solidFill>
                  <a:srgbClr val="39373A"/>
                </a:solidFill>
                <a:latin typeface="Arial"/>
                <a:cs typeface="Arial"/>
              </a:rPr>
              <a:t>Zorg</a:t>
            </a:r>
            <a:r>
              <a:rPr sz="2450" spc="30" dirty="0">
                <a:solidFill>
                  <a:srgbClr val="39373A"/>
                </a:solidFill>
                <a:latin typeface="Arial"/>
                <a:cs typeface="Arial"/>
              </a:rPr>
              <a:t> </a:t>
            </a:r>
            <a:r>
              <a:rPr sz="2450" dirty="0" err="1">
                <a:solidFill>
                  <a:srgbClr val="39373A"/>
                </a:solidFill>
                <a:latin typeface="Arial"/>
                <a:cs typeface="Arial"/>
              </a:rPr>
              <a:t>voor</a:t>
            </a:r>
            <a:r>
              <a:rPr sz="2450" spc="30" dirty="0">
                <a:solidFill>
                  <a:srgbClr val="39373A"/>
                </a:solidFill>
                <a:latin typeface="Arial"/>
                <a:cs typeface="Arial"/>
              </a:rPr>
              <a:t> </a:t>
            </a:r>
            <a:r>
              <a:rPr sz="2450" dirty="0" err="1">
                <a:solidFill>
                  <a:srgbClr val="39373A"/>
                </a:solidFill>
                <a:latin typeface="Arial"/>
                <a:cs typeface="Arial"/>
              </a:rPr>
              <a:t>voldoende</a:t>
            </a:r>
            <a:r>
              <a:rPr sz="2450" spc="25" dirty="0">
                <a:solidFill>
                  <a:srgbClr val="39373A"/>
                </a:solidFill>
                <a:latin typeface="Arial"/>
                <a:cs typeface="Arial"/>
              </a:rPr>
              <a:t> </a:t>
            </a:r>
            <a:r>
              <a:rPr sz="2450" b="1" dirty="0" err="1">
                <a:solidFill>
                  <a:srgbClr val="39373A"/>
                </a:solidFill>
                <a:latin typeface="Arial"/>
                <a:cs typeface="Arial"/>
              </a:rPr>
              <a:t>differentiatie</a:t>
            </a:r>
            <a:r>
              <a:rPr sz="2450" spc="30" dirty="0">
                <a:solidFill>
                  <a:srgbClr val="39373A"/>
                </a:solidFill>
                <a:latin typeface="Arial"/>
                <a:cs typeface="Arial"/>
              </a:rPr>
              <a:t> </a:t>
            </a:r>
            <a:r>
              <a:rPr sz="2450" b="1" spc="-25" dirty="0">
                <a:solidFill>
                  <a:srgbClr val="39373A"/>
                </a:solidFill>
                <a:latin typeface="Arial"/>
                <a:cs typeface="Arial"/>
              </a:rPr>
              <a:t>in</a:t>
            </a:r>
            <a:r>
              <a:rPr sz="2450" spc="-25" dirty="0">
                <a:solidFill>
                  <a:srgbClr val="39373A"/>
                </a:solidFill>
                <a:latin typeface="Arial"/>
                <a:cs typeface="Arial"/>
              </a:rPr>
              <a:t> </a:t>
            </a:r>
            <a:r>
              <a:rPr sz="2450" b="1" dirty="0" err="1">
                <a:solidFill>
                  <a:srgbClr val="39373A"/>
                </a:solidFill>
                <a:latin typeface="Arial"/>
                <a:cs typeface="Arial"/>
              </a:rPr>
              <a:t>niveaus</a:t>
            </a:r>
            <a:r>
              <a:rPr sz="2450" spc="-5" dirty="0">
                <a:solidFill>
                  <a:srgbClr val="39373A"/>
                </a:solidFill>
                <a:latin typeface="Arial"/>
                <a:cs typeface="Arial"/>
              </a:rPr>
              <a:t> </a:t>
            </a:r>
            <a:r>
              <a:rPr sz="2450" dirty="0" err="1">
                <a:solidFill>
                  <a:srgbClr val="39373A"/>
                </a:solidFill>
                <a:latin typeface="Arial"/>
                <a:cs typeface="Arial"/>
              </a:rPr>
              <a:t>en</a:t>
            </a:r>
            <a:r>
              <a:rPr sz="2450" spc="-5" dirty="0">
                <a:solidFill>
                  <a:srgbClr val="39373A"/>
                </a:solidFill>
                <a:latin typeface="Arial"/>
                <a:cs typeface="Arial"/>
              </a:rPr>
              <a:t> </a:t>
            </a:r>
            <a:r>
              <a:rPr sz="2450" dirty="0" err="1">
                <a:solidFill>
                  <a:srgbClr val="39373A"/>
                </a:solidFill>
                <a:latin typeface="Arial"/>
                <a:cs typeface="Arial"/>
              </a:rPr>
              <a:t>koppel</a:t>
            </a:r>
            <a:r>
              <a:rPr sz="2450" spc="-5" dirty="0">
                <a:solidFill>
                  <a:srgbClr val="39373A"/>
                </a:solidFill>
                <a:latin typeface="Arial"/>
                <a:cs typeface="Arial"/>
              </a:rPr>
              <a:t> </a:t>
            </a:r>
            <a:r>
              <a:rPr sz="2450" dirty="0" err="1">
                <a:solidFill>
                  <a:srgbClr val="39373A"/>
                </a:solidFill>
                <a:latin typeface="Arial"/>
                <a:cs typeface="Arial"/>
              </a:rPr>
              <a:t>lezen</a:t>
            </a:r>
            <a:r>
              <a:rPr sz="2450" spc="-5" dirty="0">
                <a:solidFill>
                  <a:srgbClr val="39373A"/>
                </a:solidFill>
                <a:latin typeface="Arial"/>
                <a:cs typeface="Arial"/>
              </a:rPr>
              <a:t> </a:t>
            </a:r>
            <a:r>
              <a:rPr sz="2450" dirty="0" err="1">
                <a:solidFill>
                  <a:srgbClr val="39373A"/>
                </a:solidFill>
                <a:latin typeface="Arial"/>
                <a:cs typeface="Arial"/>
              </a:rPr>
              <a:t>aan</a:t>
            </a:r>
            <a:r>
              <a:rPr sz="2450" dirty="0">
                <a:solidFill>
                  <a:srgbClr val="39373A"/>
                </a:solidFill>
                <a:latin typeface="Arial"/>
                <a:cs typeface="Arial"/>
              </a:rPr>
              <a:t> </a:t>
            </a:r>
            <a:r>
              <a:rPr sz="2450" b="1" dirty="0">
                <a:solidFill>
                  <a:srgbClr val="39373A"/>
                </a:solidFill>
                <a:latin typeface="Arial"/>
                <a:cs typeface="Arial"/>
              </a:rPr>
              <a:t>het</a:t>
            </a:r>
            <a:r>
              <a:rPr sz="2450" b="1" spc="-5" dirty="0">
                <a:solidFill>
                  <a:srgbClr val="39373A"/>
                </a:solidFill>
                <a:latin typeface="Arial"/>
                <a:cs typeface="Arial"/>
              </a:rPr>
              <a:t> </a:t>
            </a:r>
            <a:r>
              <a:rPr sz="2450" b="1" dirty="0" err="1">
                <a:solidFill>
                  <a:srgbClr val="39373A"/>
                </a:solidFill>
                <a:latin typeface="Arial"/>
                <a:cs typeface="Arial"/>
              </a:rPr>
              <a:t>leren</a:t>
            </a:r>
            <a:r>
              <a:rPr sz="2450" b="1" spc="-5" dirty="0">
                <a:solidFill>
                  <a:srgbClr val="39373A"/>
                </a:solidFill>
                <a:latin typeface="Arial"/>
                <a:cs typeface="Arial"/>
              </a:rPr>
              <a:t> </a:t>
            </a:r>
            <a:r>
              <a:rPr sz="2450" b="1" dirty="0">
                <a:solidFill>
                  <a:srgbClr val="39373A"/>
                </a:solidFill>
                <a:latin typeface="Arial"/>
                <a:cs typeface="Arial"/>
              </a:rPr>
              <a:t>van</a:t>
            </a:r>
            <a:r>
              <a:rPr sz="2450" b="1" spc="-5" dirty="0">
                <a:solidFill>
                  <a:srgbClr val="39373A"/>
                </a:solidFill>
                <a:latin typeface="Arial"/>
                <a:cs typeface="Arial"/>
              </a:rPr>
              <a:t> </a:t>
            </a:r>
            <a:r>
              <a:rPr sz="2450" b="1" dirty="0" err="1">
                <a:solidFill>
                  <a:srgbClr val="39373A"/>
                </a:solidFill>
                <a:latin typeface="Arial"/>
                <a:cs typeface="Arial"/>
              </a:rPr>
              <a:t>nieuwe</a:t>
            </a:r>
            <a:r>
              <a:rPr sz="2450" b="1" spc="-5" dirty="0">
                <a:solidFill>
                  <a:srgbClr val="39373A"/>
                </a:solidFill>
                <a:latin typeface="Arial"/>
                <a:cs typeface="Arial"/>
              </a:rPr>
              <a:t> </a:t>
            </a:r>
            <a:r>
              <a:rPr sz="2450" b="1" spc="-10" dirty="0" err="1">
                <a:solidFill>
                  <a:srgbClr val="39373A"/>
                </a:solidFill>
                <a:latin typeface="Arial"/>
                <a:cs typeface="Arial"/>
              </a:rPr>
              <a:t>informatie</a:t>
            </a:r>
            <a:r>
              <a:rPr sz="2450" spc="-10" dirty="0">
                <a:solidFill>
                  <a:srgbClr val="39373A"/>
                </a:solidFill>
                <a:latin typeface="Arial"/>
                <a:cs typeface="Arial"/>
              </a:rPr>
              <a:t> </a:t>
            </a:r>
            <a:endParaRPr lang="nl-NL" sz="2450" spc="-10" dirty="0">
              <a:solidFill>
                <a:srgbClr val="39373A"/>
              </a:solidFill>
              <a:latin typeface="Arial"/>
              <a:cs typeface="Arial"/>
            </a:endParaRPr>
          </a:p>
          <a:p>
            <a:pPr marL="12700" marR="5080">
              <a:lnSpc>
                <a:spcPct val="109400"/>
              </a:lnSpc>
            </a:pPr>
            <a:endParaRPr lang="nl-NL" sz="2450" b="1" spc="-10" dirty="0">
              <a:solidFill>
                <a:srgbClr val="39373A"/>
              </a:solidFill>
              <a:latin typeface="Arial"/>
              <a:cs typeface="Arial"/>
            </a:endParaRPr>
          </a:p>
        </p:txBody>
      </p:sp>
      <p:sp>
        <p:nvSpPr>
          <p:cNvPr id="4" name="object 4"/>
          <p:cNvSpPr txBox="1">
            <a:spLocks noGrp="1"/>
          </p:cNvSpPr>
          <p:nvPr>
            <p:ph sz="half" idx="3"/>
          </p:nvPr>
        </p:nvSpPr>
        <p:spPr>
          <a:xfrm>
            <a:off x="10571195" y="2579043"/>
            <a:ext cx="8685530" cy="6557436"/>
          </a:xfrm>
          <a:prstGeom prst="rect">
            <a:avLst/>
          </a:prstGeom>
        </p:spPr>
        <p:txBody>
          <a:bodyPr vert="horz" wrap="square" lIns="0" tIns="46990" rIns="0" bIns="0" rtlCol="0">
            <a:spAutoFit/>
          </a:bodyPr>
          <a:lstStyle/>
          <a:p>
            <a:pPr marL="12700">
              <a:lnSpc>
                <a:spcPct val="100000"/>
              </a:lnSpc>
              <a:spcBef>
                <a:spcPts val="2580"/>
              </a:spcBef>
              <a:tabLst>
                <a:tab pos="387985" algn="l"/>
              </a:tabLst>
            </a:pPr>
            <a:r>
              <a:rPr lang="nl-NL" dirty="0"/>
              <a:t>4. </a:t>
            </a:r>
            <a:r>
              <a:rPr dirty="0" err="1"/>
              <a:t>Leesomgeving</a:t>
            </a:r>
            <a:r>
              <a:rPr spc="5" dirty="0"/>
              <a:t> </a:t>
            </a:r>
            <a:r>
              <a:rPr dirty="0"/>
              <a:t>&amp;</a:t>
            </a:r>
            <a:r>
              <a:rPr spc="5" dirty="0"/>
              <a:t> </a:t>
            </a:r>
            <a:r>
              <a:rPr lang="nl-NL" spc="-10" dirty="0"/>
              <a:t>c</a:t>
            </a:r>
            <a:r>
              <a:rPr spc="-10" dirty="0" err="1"/>
              <a:t>ollectie</a:t>
            </a:r>
            <a:r>
              <a:rPr spc="-10" dirty="0"/>
              <a:t>:</a:t>
            </a:r>
          </a:p>
          <a:p>
            <a:pPr marL="12700" marR="5080">
              <a:lnSpc>
                <a:spcPct val="109400"/>
              </a:lnSpc>
            </a:pPr>
            <a:r>
              <a:rPr lang="nl-NL" b="0" dirty="0">
                <a:latin typeface="Arial"/>
                <a:cs typeface="Arial"/>
              </a:rPr>
              <a:t>Een uitnodigende en gevarieerde </a:t>
            </a:r>
            <a:r>
              <a:rPr lang="nl-NL" dirty="0">
                <a:latin typeface="Arial"/>
                <a:cs typeface="Arial"/>
              </a:rPr>
              <a:t>leesomgeving</a:t>
            </a:r>
            <a:r>
              <a:rPr lang="nl-NL" b="0" dirty="0">
                <a:latin typeface="Arial"/>
                <a:cs typeface="Arial"/>
              </a:rPr>
              <a:t>, met comfortabele leeshoeken en visueel aantrekkelijke displays, motiveert leerlingen om te lezen. De </a:t>
            </a:r>
            <a:r>
              <a:rPr lang="nl-NL" dirty="0">
                <a:latin typeface="Arial"/>
                <a:cs typeface="Arial"/>
              </a:rPr>
              <a:t>collectie</a:t>
            </a:r>
            <a:r>
              <a:rPr lang="nl-NL" b="0" dirty="0">
                <a:latin typeface="Arial"/>
                <a:cs typeface="Arial"/>
              </a:rPr>
              <a:t> moet divers en toegankelijk zijn, met boeken die aansluiten bij verschillende leesniveaus, interesses en achtergronden van de leerlingen. Inclusieve materialen, zoals prentenboeken, </a:t>
            </a:r>
            <a:r>
              <a:rPr lang="nl-NL" b="0" dirty="0" err="1">
                <a:latin typeface="Arial"/>
                <a:cs typeface="Arial"/>
              </a:rPr>
              <a:t>graphic</a:t>
            </a:r>
            <a:r>
              <a:rPr lang="nl-NL" b="0" dirty="0">
                <a:latin typeface="Arial"/>
                <a:cs typeface="Arial"/>
              </a:rPr>
              <a:t> </a:t>
            </a:r>
            <a:r>
              <a:rPr lang="nl-NL" b="0" dirty="0" err="1">
                <a:latin typeface="Arial"/>
                <a:cs typeface="Arial"/>
              </a:rPr>
              <a:t>novels</a:t>
            </a:r>
            <a:r>
              <a:rPr lang="nl-NL" b="0" dirty="0">
                <a:latin typeface="Arial"/>
                <a:cs typeface="Arial"/>
              </a:rPr>
              <a:t>, en boeken met vergrote letters of luisteropties, zorgen ervoor dat elk kind kan meedoen. </a:t>
            </a:r>
          </a:p>
          <a:p>
            <a:pPr marL="12700" marR="5080">
              <a:lnSpc>
                <a:spcPct val="109400"/>
              </a:lnSpc>
            </a:pPr>
            <a:endParaRPr lang="nl-NL" b="0" dirty="0"/>
          </a:p>
          <a:p>
            <a:pPr marL="12700" marR="5080">
              <a:lnSpc>
                <a:spcPct val="109400"/>
              </a:lnSpc>
            </a:pPr>
            <a:r>
              <a:rPr lang="nl-NL" dirty="0"/>
              <a:t>5. Digitale</a:t>
            </a:r>
            <a:r>
              <a:rPr lang="nl-NL" spc="50" dirty="0"/>
              <a:t> </a:t>
            </a:r>
            <a:r>
              <a:rPr lang="nl-NL" spc="-10" dirty="0"/>
              <a:t>diensten:</a:t>
            </a:r>
          </a:p>
          <a:p>
            <a:pPr marL="12700" marR="5080">
              <a:lnSpc>
                <a:spcPct val="109400"/>
              </a:lnSpc>
            </a:pPr>
            <a:r>
              <a:rPr lang="nl-NL" b="0" spc="-10" dirty="0">
                <a:latin typeface="Arial"/>
                <a:cs typeface="Arial"/>
              </a:rPr>
              <a:t>Digitale diensten helpen </a:t>
            </a:r>
            <a:r>
              <a:rPr lang="nl-NL" spc="-10" dirty="0">
                <a:latin typeface="Arial"/>
                <a:cs typeface="Arial"/>
              </a:rPr>
              <a:t>maatwerk en ondersteuning </a:t>
            </a:r>
            <a:r>
              <a:rPr lang="nl-NL" b="0" spc="-10" dirty="0">
                <a:latin typeface="Arial"/>
                <a:cs typeface="Arial"/>
              </a:rPr>
              <a:t>te bieden. Denk aan apps en platforms voor dyslexie- en taalondersteuning, adaptieve leesprogramma’s die aansluiten bij individuele leerbehoeften, en digitale bibliotheken met luisterboeken en e-books. </a:t>
            </a:r>
          </a:p>
        </p:txBody>
      </p:sp>
    </p:spTree>
  </p:cSld>
  <p:clrMapOvr>
    <a:masterClrMapping/>
  </p:clrMapOvr>
  <p:transition spd="slow" advClick="0" advTm="10000">
    <p:pull/>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235" y="1926642"/>
            <a:ext cx="20093940" cy="9377045"/>
          </a:xfrm>
          <a:custGeom>
            <a:avLst/>
            <a:gdLst/>
            <a:ahLst/>
            <a:cxnLst/>
            <a:rect l="l" t="t" r="r" b="b"/>
            <a:pathLst>
              <a:path w="20093940" h="9377045">
                <a:moveTo>
                  <a:pt x="20093629" y="0"/>
                </a:moveTo>
                <a:lnTo>
                  <a:pt x="0" y="0"/>
                </a:lnTo>
                <a:lnTo>
                  <a:pt x="0" y="9376677"/>
                </a:lnTo>
                <a:lnTo>
                  <a:pt x="20093629" y="9376677"/>
                </a:lnTo>
                <a:lnTo>
                  <a:pt x="20093629" y="0"/>
                </a:lnTo>
                <a:close/>
              </a:path>
            </a:pathLst>
          </a:custGeom>
          <a:solidFill>
            <a:srgbClr val="FDE5D1"/>
          </a:solid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6510" rIns="0" bIns="0" rtlCol="0">
            <a:spAutoFit/>
          </a:bodyPr>
          <a:lstStyle/>
          <a:p>
            <a:pPr marL="12700">
              <a:lnSpc>
                <a:spcPct val="100000"/>
              </a:lnSpc>
              <a:spcBef>
                <a:spcPts val="130"/>
              </a:spcBef>
            </a:pPr>
            <a:r>
              <a:rPr spc="170">
                <a:latin typeface="TheMix C5s" panose="020B0502050302020203" pitchFamily="34" charset="77"/>
              </a:rPr>
              <a:t>4:</a:t>
            </a:r>
            <a:r>
              <a:rPr spc="-40">
                <a:latin typeface="TheMix C5s" panose="020B0502050302020203" pitchFamily="34" charset="77"/>
              </a:rPr>
              <a:t> </a:t>
            </a:r>
            <a:r>
              <a:rPr spc="140">
                <a:latin typeface="TheMix C5s" panose="020B0502050302020203" pitchFamily="34" charset="77"/>
              </a:rPr>
              <a:t>Meer</a:t>
            </a:r>
            <a:r>
              <a:rPr spc="-40">
                <a:latin typeface="TheMix C5s" panose="020B0502050302020203" pitchFamily="34" charset="77"/>
              </a:rPr>
              <a:t> </a:t>
            </a:r>
            <a:r>
              <a:rPr spc="140">
                <a:latin typeface="TheMix C5s" panose="020B0502050302020203" pitchFamily="34" charset="77"/>
              </a:rPr>
              <a:t>lezen?</a:t>
            </a:r>
          </a:p>
        </p:txBody>
      </p:sp>
      <p:sp>
        <p:nvSpPr>
          <p:cNvPr id="4" name="object 4"/>
          <p:cNvSpPr txBox="1">
            <a:spLocks noGrp="1"/>
          </p:cNvSpPr>
          <p:nvPr>
            <p:ph type="body" idx="1"/>
          </p:nvPr>
        </p:nvSpPr>
        <p:spPr>
          <a:xfrm>
            <a:off x="762145" y="2884249"/>
            <a:ext cx="10747437" cy="6079870"/>
          </a:xfrm>
          <a:prstGeom prst="rect">
            <a:avLst/>
          </a:prstGeom>
        </p:spPr>
        <p:txBody>
          <a:bodyPr vert="horz" wrap="square" lIns="0" tIns="46990" rIns="0" bIns="0" rtlCol="0">
            <a:spAutoFit/>
          </a:bodyPr>
          <a:lstStyle/>
          <a:p>
            <a:pPr marL="342900" indent="-342900">
              <a:buFont typeface="Arial" panose="020B0604020202020204" pitchFamily="34" charset="0"/>
              <a:buChar char="•"/>
            </a:pPr>
            <a:r>
              <a:rPr lang="nl-NL" b="1" dirty="0"/>
              <a:t>Over effectieve leesstrategieën en leesmotivatie in het SBO</a:t>
            </a:r>
            <a:br>
              <a:rPr lang="nl-NL" dirty="0"/>
            </a:br>
            <a:r>
              <a:rPr lang="nl-NL" b="0" i="1" dirty="0">
                <a:solidFill>
                  <a:schemeClr val="tx1"/>
                </a:solidFill>
                <a:hlinkClick r:id="rId2">
                  <a:extLst>
                    <a:ext uri="{A12FA001-AC4F-418D-AE19-62706E023703}">
                      <ahyp:hlinkClr xmlns:ahyp="http://schemas.microsoft.com/office/drawing/2018/hyperlinkcolor" val="tx"/>
                    </a:ext>
                  </a:extLst>
                </a:hlinkClick>
              </a:rPr>
              <a:t>Swart et al., 2021</a:t>
            </a:r>
            <a:endParaRPr lang="nl-NL" b="0" i="1" dirty="0">
              <a:solidFill>
                <a:schemeClr val="tx1"/>
              </a:solidFill>
            </a:endParaRPr>
          </a:p>
          <a:p>
            <a:endParaRPr lang="nl-NL" dirty="0"/>
          </a:p>
          <a:p>
            <a:pPr marL="342900" indent="-342900">
              <a:buFont typeface="Arial" panose="020B0604020202020204" pitchFamily="34" charset="0"/>
              <a:buChar char="•"/>
            </a:pPr>
            <a:r>
              <a:rPr lang="nl-NL" b="1" dirty="0"/>
              <a:t>Over wat werkt in leesonderwijs voor leerlingen met leerachterstanden en gedragsproblematiek</a:t>
            </a:r>
            <a:br>
              <a:rPr lang="nl-NL" dirty="0"/>
            </a:br>
            <a:r>
              <a:rPr lang="nl-NL" b="0" i="1" dirty="0">
                <a:solidFill>
                  <a:schemeClr val="tx1"/>
                </a:solidFill>
                <a:hlinkClick r:id="rId3">
                  <a:extLst>
                    <a:ext uri="{A12FA001-AC4F-418D-AE19-62706E023703}">
                      <ahyp:hlinkClr xmlns:ahyp="http://schemas.microsoft.com/office/drawing/2018/hyperlinkcolor" val="tx"/>
                    </a:ext>
                  </a:extLst>
                </a:hlinkClick>
              </a:rPr>
              <a:t>Kennisrotonde, 2018</a:t>
            </a:r>
            <a:endParaRPr lang="nl-NL" b="0" i="1" dirty="0">
              <a:solidFill>
                <a:schemeClr val="tx1"/>
              </a:solidFill>
            </a:endParaRPr>
          </a:p>
          <a:p>
            <a:endParaRPr lang="nl-NL" b="0" dirty="0">
              <a:solidFill>
                <a:schemeClr val="tx1"/>
              </a:solidFill>
            </a:endParaRPr>
          </a:p>
          <a:p>
            <a:pPr>
              <a:buFont typeface="Arial" panose="020B0604020202020204" pitchFamily="34" charset="0"/>
              <a:buChar char="•"/>
            </a:pPr>
            <a:endParaRPr lang="nl-NL" dirty="0"/>
          </a:p>
          <a:p>
            <a:pPr marL="342900" indent="-342900">
              <a:buFont typeface="Arial" panose="020B0604020202020204" pitchFamily="34" charset="0"/>
              <a:buChar char="•"/>
            </a:pPr>
            <a:r>
              <a:rPr lang="nl-NL" b="1" dirty="0"/>
              <a:t>Over de positieve impact van schoolbibliotheken op leesprestaties</a:t>
            </a:r>
            <a:br>
              <a:rPr lang="nl-NL" dirty="0"/>
            </a:br>
            <a:r>
              <a:rPr lang="nl-NL" b="0" i="1" dirty="0">
                <a:solidFill>
                  <a:schemeClr val="tx1"/>
                </a:solidFill>
                <a:hlinkClick r:id="rId4">
                  <a:extLst>
                    <a:ext uri="{A12FA001-AC4F-418D-AE19-62706E023703}">
                      <ahyp:hlinkClr xmlns:ahyp="http://schemas.microsoft.com/office/drawing/2018/hyperlinkcolor" val="tx"/>
                    </a:ext>
                  </a:extLst>
                </a:hlinkClick>
              </a:rPr>
              <a:t>Lance et al., 2014</a:t>
            </a:r>
            <a:endParaRPr lang="nl-NL" b="0" i="1" dirty="0">
              <a:solidFill>
                <a:schemeClr val="tx1"/>
              </a:solidFill>
            </a:endParaRPr>
          </a:p>
          <a:p>
            <a:r>
              <a:rPr lang="nl-NL" b="0" i="1" dirty="0">
                <a:solidFill>
                  <a:schemeClr val="tx1"/>
                </a:solidFill>
              </a:rPr>
              <a:t>    </a:t>
            </a:r>
          </a:p>
          <a:p>
            <a:pPr>
              <a:buFont typeface="Arial" panose="020B0604020202020204" pitchFamily="34" charset="0"/>
              <a:buChar char="•"/>
            </a:pPr>
            <a:endParaRPr lang="nl-NL" dirty="0"/>
          </a:p>
          <a:p>
            <a:pPr marL="342900" indent="-342900">
              <a:buFont typeface="Arial" panose="020B0604020202020204" pitchFamily="34" charset="0"/>
              <a:buChar char="•"/>
            </a:pPr>
            <a:r>
              <a:rPr lang="nl-NL" b="1" dirty="0"/>
              <a:t>Over statistieken van leerlingen en scholen in het speciaal basisonderwijs</a:t>
            </a:r>
            <a:br>
              <a:rPr lang="nl-NL" dirty="0"/>
            </a:br>
            <a:r>
              <a:rPr lang="nl-NL" b="0" i="1" dirty="0">
                <a:solidFill>
                  <a:schemeClr val="tx1"/>
                </a:solidFill>
                <a:hlinkClick r:id="rId5">
                  <a:extLst>
                    <a:ext uri="{A12FA001-AC4F-418D-AE19-62706E023703}">
                      <ahyp:hlinkClr xmlns:ahyp="http://schemas.microsoft.com/office/drawing/2018/hyperlinkcolor" val="tx"/>
                    </a:ext>
                  </a:extLst>
                </a:hlinkClick>
              </a:rPr>
              <a:t>CBS</a:t>
            </a:r>
            <a:r>
              <a:rPr lang="nl-NL" b="0" i="1" dirty="0"/>
              <a:t>, </a:t>
            </a:r>
            <a:r>
              <a:rPr lang="nl-NL" b="0" i="1" dirty="0">
                <a:solidFill>
                  <a:schemeClr val="tx1"/>
                </a:solidFill>
                <a:hlinkClick r:id="rId6">
                  <a:extLst>
                    <a:ext uri="{A12FA001-AC4F-418D-AE19-62706E023703}">
                      <ahyp:hlinkClr xmlns:ahyp="http://schemas.microsoft.com/office/drawing/2018/hyperlinkcolor" val="tx"/>
                    </a:ext>
                  </a:extLst>
                </a:hlinkClick>
              </a:rPr>
              <a:t>NJI</a:t>
            </a:r>
            <a:r>
              <a:rPr lang="nl-NL" b="0" i="1" dirty="0"/>
              <a:t> &amp; </a:t>
            </a:r>
            <a:r>
              <a:rPr lang="nl-NL" b="0" i="1" dirty="0" err="1">
                <a:solidFill>
                  <a:schemeClr val="tx1"/>
                </a:solidFill>
                <a:hlinkClick r:id="rId7">
                  <a:extLst>
                    <a:ext uri="{A12FA001-AC4F-418D-AE19-62706E023703}">
                      <ahyp:hlinkClr xmlns:ahyp="http://schemas.microsoft.com/office/drawing/2018/hyperlinkcolor" val="tx"/>
                    </a:ext>
                  </a:extLst>
                </a:hlinkClick>
              </a:rPr>
              <a:t>OCWincijfers</a:t>
            </a:r>
            <a:endParaRPr lang="nl-NL" b="0" i="1" dirty="0">
              <a:solidFill>
                <a:schemeClr val="tx1"/>
              </a:solidFill>
            </a:endParaRPr>
          </a:p>
          <a:p>
            <a:r>
              <a:rPr lang="nl-NL" b="0" i="1" dirty="0">
                <a:solidFill>
                  <a:schemeClr val="tx1"/>
                </a:solidFill>
              </a:rPr>
              <a:t>    </a:t>
            </a:r>
            <a:endParaRPr lang="nl-NL" b="0" dirty="0">
              <a:solidFill>
                <a:schemeClr val="tx1"/>
              </a:solidFill>
            </a:endParaRPr>
          </a:p>
        </p:txBody>
      </p:sp>
      <p:pic>
        <p:nvPicPr>
          <p:cNvPr id="5" name="object 5"/>
          <p:cNvPicPr/>
          <p:nvPr/>
        </p:nvPicPr>
        <p:blipFill>
          <a:blip r:embed="rId8" cstate="print"/>
          <a:stretch>
            <a:fillRect/>
          </a:stretch>
        </p:blipFill>
        <p:spPr>
          <a:xfrm>
            <a:off x="12052091" y="2884249"/>
            <a:ext cx="6744801" cy="6394051"/>
          </a:xfrm>
          <a:prstGeom prst="rect">
            <a:avLst/>
          </a:prstGeom>
        </p:spPr>
      </p:pic>
    </p:spTree>
  </p:cSld>
  <p:clrMapOvr>
    <a:masterClrMapping/>
  </p:clrMapOvr>
  <p:transition spd="slow" advClick="0" advTm="10000">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fbeelding 28" descr="Rechter geeft blinde kinderen gelijk: &quot;Vlaanderen discrimineert blinde ...">
            <a:extLst>
              <a:ext uri="{FF2B5EF4-FFF2-40B4-BE49-F238E27FC236}">
                <a16:creationId xmlns:a16="http://schemas.microsoft.com/office/drawing/2014/main" id="{780CC993-5006-0645-5B40-03650D326E24}"/>
              </a:ext>
            </a:extLst>
          </p:cNvPr>
          <p:cNvPicPr>
            <a:picLocks noChangeAspect="1"/>
          </p:cNvPicPr>
          <p:nvPr/>
        </p:nvPicPr>
        <p:blipFill>
          <a:blip r:embed="rId2"/>
          <a:srcRect t="1570" r="-135" b="-240"/>
          <a:stretch/>
        </p:blipFill>
        <p:spPr>
          <a:xfrm>
            <a:off x="-3429" y="9514"/>
            <a:ext cx="20109864" cy="11297722"/>
          </a:xfrm>
          <a:prstGeom prst="rect">
            <a:avLst/>
          </a:prstGeom>
        </p:spPr>
      </p:pic>
      <p:sp>
        <p:nvSpPr>
          <p:cNvPr id="5" name="object 5"/>
          <p:cNvSpPr txBox="1"/>
          <p:nvPr/>
        </p:nvSpPr>
        <p:spPr>
          <a:xfrm>
            <a:off x="564871" y="10450741"/>
            <a:ext cx="2011045" cy="338455"/>
          </a:xfrm>
          <a:prstGeom prst="rect">
            <a:avLst/>
          </a:prstGeom>
        </p:spPr>
        <p:txBody>
          <a:bodyPr vert="horz" wrap="square" lIns="0" tIns="12700" rIns="0" bIns="0" rtlCol="0">
            <a:spAutoFit/>
          </a:bodyPr>
          <a:lstStyle/>
          <a:p>
            <a:pPr marL="12700">
              <a:lnSpc>
                <a:spcPct val="100000"/>
              </a:lnSpc>
              <a:spcBef>
                <a:spcPts val="100"/>
              </a:spcBef>
            </a:pPr>
            <a:r>
              <a:rPr sz="2050" b="1" spc="-10">
                <a:solidFill>
                  <a:srgbClr val="FFFFFF"/>
                </a:solidFill>
                <a:latin typeface="Arial"/>
                <a:cs typeface="Arial"/>
              </a:rPr>
              <a:t>debibliotheek.nl</a:t>
            </a:r>
            <a:endParaRPr sz="2050">
              <a:latin typeface="Arial"/>
              <a:cs typeface="Arial"/>
            </a:endParaRPr>
          </a:p>
        </p:txBody>
      </p:sp>
      <p:grpSp>
        <p:nvGrpSpPr>
          <p:cNvPr id="6" name="object 6"/>
          <p:cNvGrpSpPr/>
          <p:nvPr/>
        </p:nvGrpSpPr>
        <p:grpSpPr>
          <a:xfrm>
            <a:off x="6575463" y="340816"/>
            <a:ext cx="12954635" cy="10396220"/>
            <a:chOff x="6575463" y="340816"/>
            <a:chExt cx="12954635" cy="10396220"/>
          </a:xfrm>
        </p:grpSpPr>
        <p:pic>
          <p:nvPicPr>
            <p:cNvPr id="7" name="object 7"/>
            <p:cNvPicPr/>
            <p:nvPr/>
          </p:nvPicPr>
          <p:blipFill>
            <a:blip r:embed="rId3" cstate="print"/>
            <a:stretch>
              <a:fillRect/>
            </a:stretch>
          </p:blipFill>
          <p:spPr>
            <a:xfrm>
              <a:off x="17686466" y="10528426"/>
              <a:ext cx="191334" cy="208234"/>
            </a:xfrm>
            <a:prstGeom prst="rect">
              <a:avLst/>
            </a:prstGeom>
          </p:spPr>
        </p:pic>
        <p:pic>
          <p:nvPicPr>
            <p:cNvPr id="8" name="object 8"/>
            <p:cNvPicPr/>
            <p:nvPr/>
          </p:nvPicPr>
          <p:blipFill>
            <a:blip r:embed="rId4" cstate="print"/>
            <a:stretch>
              <a:fillRect/>
            </a:stretch>
          </p:blipFill>
          <p:spPr>
            <a:xfrm>
              <a:off x="18287968" y="10528428"/>
              <a:ext cx="173188" cy="208234"/>
            </a:xfrm>
            <a:prstGeom prst="rect">
              <a:avLst/>
            </a:prstGeom>
          </p:spPr>
        </p:pic>
        <p:pic>
          <p:nvPicPr>
            <p:cNvPr id="9" name="object 9"/>
            <p:cNvPicPr/>
            <p:nvPr/>
          </p:nvPicPr>
          <p:blipFill>
            <a:blip r:embed="rId5" cstate="print"/>
            <a:stretch>
              <a:fillRect/>
            </a:stretch>
          </p:blipFill>
          <p:spPr>
            <a:xfrm>
              <a:off x="18495457" y="10528428"/>
              <a:ext cx="173188" cy="208234"/>
            </a:xfrm>
            <a:prstGeom prst="rect">
              <a:avLst/>
            </a:prstGeom>
          </p:spPr>
        </p:pic>
        <p:pic>
          <p:nvPicPr>
            <p:cNvPr id="10" name="object 10"/>
            <p:cNvPicPr/>
            <p:nvPr/>
          </p:nvPicPr>
          <p:blipFill>
            <a:blip r:embed="rId6" cstate="print"/>
            <a:stretch>
              <a:fillRect/>
            </a:stretch>
          </p:blipFill>
          <p:spPr>
            <a:xfrm>
              <a:off x="16603377" y="10528428"/>
              <a:ext cx="173209" cy="208234"/>
            </a:xfrm>
            <a:prstGeom prst="rect">
              <a:avLst/>
            </a:prstGeom>
          </p:spPr>
        </p:pic>
        <p:sp>
          <p:nvSpPr>
            <p:cNvPr id="11" name="object 11"/>
            <p:cNvSpPr/>
            <p:nvPr/>
          </p:nvSpPr>
          <p:spPr>
            <a:xfrm>
              <a:off x="16372002" y="10437577"/>
              <a:ext cx="1275080" cy="299720"/>
            </a:xfrm>
            <a:custGeom>
              <a:avLst/>
              <a:gdLst/>
              <a:ahLst/>
              <a:cxnLst/>
              <a:rect l="l" t="t" r="r" b="b"/>
              <a:pathLst>
                <a:path w="1275080" h="299720">
                  <a:moveTo>
                    <a:pt x="211912" y="271564"/>
                  </a:moveTo>
                  <a:lnTo>
                    <a:pt x="210527" y="268363"/>
                  </a:lnTo>
                  <a:lnTo>
                    <a:pt x="207822" y="265506"/>
                  </a:lnTo>
                  <a:lnTo>
                    <a:pt x="206082" y="263639"/>
                  </a:lnTo>
                  <a:lnTo>
                    <a:pt x="202755" y="262001"/>
                  </a:lnTo>
                  <a:lnTo>
                    <a:pt x="177393" y="262001"/>
                  </a:lnTo>
                  <a:lnTo>
                    <a:pt x="177393" y="125869"/>
                  </a:lnTo>
                  <a:lnTo>
                    <a:pt x="177393" y="93256"/>
                  </a:lnTo>
                  <a:lnTo>
                    <a:pt x="177393" y="4533"/>
                  </a:lnTo>
                  <a:lnTo>
                    <a:pt x="173329" y="482"/>
                  </a:lnTo>
                  <a:lnTo>
                    <a:pt x="113893" y="698"/>
                  </a:lnTo>
                  <a:lnTo>
                    <a:pt x="110718" y="698"/>
                  </a:lnTo>
                  <a:lnTo>
                    <a:pt x="107823" y="1943"/>
                  </a:lnTo>
                  <a:lnTo>
                    <a:pt x="102933" y="6426"/>
                  </a:lnTo>
                  <a:lnTo>
                    <a:pt x="101231" y="9918"/>
                  </a:lnTo>
                  <a:lnTo>
                    <a:pt x="101231" y="25590"/>
                  </a:lnTo>
                  <a:lnTo>
                    <a:pt x="102895" y="29044"/>
                  </a:lnTo>
                  <a:lnTo>
                    <a:pt x="107759" y="33540"/>
                  </a:lnTo>
                  <a:lnTo>
                    <a:pt x="110934" y="34975"/>
                  </a:lnTo>
                  <a:lnTo>
                    <a:pt x="134861" y="34975"/>
                  </a:lnTo>
                  <a:lnTo>
                    <a:pt x="134861" y="93256"/>
                  </a:lnTo>
                  <a:lnTo>
                    <a:pt x="134861" y="129489"/>
                  </a:lnTo>
                  <a:lnTo>
                    <a:pt x="134861" y="194310"/>
                  </a:lnTo>
                  <a:lnTo>
                    <a:pt x="131102" y="219265"/>
                  </a:lnTo>
                  <a:lnTo>
                    <a:pt x="121399" y="241528"/>
                  </a:lnTo>
                  <a:lnTo>
                    <a:pt x="106070" y="257517"/>
                  </a:lnTo>
                  <a:lnTo>
                    <a:pt x="85420" y="263639"/>
                  </a:lnTo>
                  <a:lnTo>
                    <a:pt x="67627" y="259486"/>
                  </a:lnTo>
                  <a:lnTo>
                    <a:pt x="55194" y="247332"/>
                  </a:lnTo>
                  <a:lnTo>
                    <a:pt x="47891" y="227622"/>
                  </a:lnTo>
                  <a:lnTo>
                    <a:pt x="45516" y="200799"/>
                  </a:lnTo>
                  <a:lnTo>
                    <a:pt x="49707" y="166331"/>
                  </a:lnTo>
                  <a:lnTo>
                    <a:pt x="61480" y="143103"/>
                  </a:lnTo>
                  <a:lnTo>
                    <a:pt x="79679" y="129997"/>
                  </a:lnTo>
                  <a:lnTo>
                    <a:pt x="103111" y="125869"/>
                  </a:lnTo>
                  <a:lnTo>
                    <a:pt x="110959" y="126098"/>
                  </a:lnTo>
                  <a:lnTo>
                    <a:pt x="118833" y="126784"/>
                  </a:lnTo>
                  <a:lnTo>
                    <a:pt x="126796" y="127914"/>
                  </a:lnTo>
                  <a:lnTo>
                    <a:pt x="134861" y="129489"/>
                  </a:lnTo>
                  <a:lnTo>
                    <a:pt x="134861" y="93256"/>
                  </a:lnTo>
                  <a:lnTo>
                    <a:pt x="119341" y="92151"/>
                  </a:lnTo>
                  <a:lnTo>
                    <a:pt x="111975" y="91782"/>
                  </a:lnTo>
                  <a:lnTo>
                    <a:pt x="104724" y="91643"/>
                  </a:lnTo>
                  <a:lnTo>
                    <a:pt x="61010" y="99644"/>
                  </a:lnTo>
                  <a:lnTo>
                    <a:pt x="28054" y="122415"/>
                  </a:lnTo>
                  <a:lnTo>
                    <a:pt x="7251" y="158102"/>
                  </a:lnTo>
                  <a:lnTo>
                    <a:pt x="0" y="204838"/>
                  </a:lnTo>
                  <a:lnTo>
                    <a:pt x="4610" y="244043"/>
                  </a:lnTo>
                  <a:lnTo>
                    <a:pt x="18440" y="273723"/>
                  </a:lnTo>
                  <a:lnTo>
                    <a:pt x="41478" y="292519"/>
                  </a:lnTo>
                  <a:lnTo>
                    <a:pt x="73723" y="299097"/>
                  </a:lnTo>
                  <a:lnTo>
                    <a:pt x="93205" y="296684"/>
                  </a:lnTo>
                  <a:lnTo>
                    <a:pt x="110096" y="289877"/>
                  </a:lnTo>
                  <a:lnTo>
                    <a:pt x="124079" y="279273"/>
                  </a:lnTo>
                  <a:lnTo>
                    <a:pt x="134861" y="265506"/>
                  </a:lnTo>
                  <a:lnTo>
                    <a:pt x="134861" y="292074"/>
                  </a:lnTo>
                  <a:lnTo>
                    <a:pt x="138912" y="296176"/>
                  </a:lnTo>
                  <a:lnTo>
                    <a:pt x="202057" y="296176"/>
                  </a:lnTo>
                  <a:lnTo>
                    <a:pt x="204647" y="295135"/>
                  </a:lnTo>
                  <a:lnTo>
                    <a:pt x="206794" y="293484"/>
                  </a:lnTo>
                  <a:lnTo>
                    <a:pt x="209867" y="291058"/>
                  </a:lnTo>
                  <a:lnTo>
                    <a:pt x="211912" y="287286"/>
                  </a:lnTo>
                  <a:lnTo>
                    <a:pt x="211912" y="271564"/>
                  </a:lnTo>
                  <a:close/>
                </a:path>
                <a:path w="1275080" h="299720">
                  <a:moveTo>
                    <a:pt x="1063282" y="185102"/>
                  </a:moveTo>
                  <a:lnTo>
                    <a:pt x="1058456" y="144881"/>
                  </a:lnTo>
                  <a:lnTo>
                    <a:pt x="1049718" y="126707"/>
                  </a:lnTo>
                  <a:lnTo>
                    <a:pt x="1049426" y="126085"/>
                  </a:lnTo>
                  <a:lnTo>
                    <a:pt x="1044257" y="115316"/>
                  </a:lnTo>
                  <a:lnTo>
                    <a:pt x="1021143" y="97078"/>
                  </a:lnTo>
                  <a:lnTo>
                    <a:pt x="1018171" y="96494"/>
                  </a:lnTo>
                  <a:lnTo>
                    <a:pt x="1018171" y="189090"/>
                  </a:lnTo>
                  <a:lnTo>
                    <a:pt x="1013929" y="223596"/>
                  </a:lnTo>
                  <a:lnTo>
                    <a:pt x="1002055" y="246837"/>
                  </a:lnTo>
                  <a:lnTo>
                    <a:pt x="983716" y="260032"/>
                  </a:lnTo>
                  <a:lnTo>
                    <a:pt x="983348" y="260032"/>
                  </a:lnTo>
                  <a:lnTo>
                    <a:pt x="960551" y="264058"/>
                  </a:lnTo>
                  <a:lnTo>
                    <a:pt x="951395" y="263829"/>
                  </a:lnTo>
                  <a:lnTo>
                    <a:pt x="943140" y="263105"/>
                  </a:lnTo>
                  <a:lnTo>
                    <a:pt x="935647" y="261848"/>
                  </a:lnTo>
                  <a:lnTo>
                    <a:pt x="928751" y="260032"/>
                  </a:lnTo>
                  <a:lnTo>
                    <a:pt x="928751" y="198018"/>
                  </a:lnTo>
                  <a:lnTo>
                    <a:pt x="931964" y="172593"/>
                  </a:lnTo>
                  <a:lnTo>
                    <a:pt x="941438" y="149669"/>
                  </a:lnTo>
                  <a:lnTo>
                    <a:pt x="956957" y="133096"/>
                  </a:lnTo>
                  <a:lnTo>
                    <a:pt x="978293" y="126707"/>
                  </a:lnTo>
                  <a:lnTo>
                    <a:pt x="995908" y="130797"/>
                  </a:lnTo>
                  <a:lnTo>
                    <a:pt x="1008341" y="142811"/>
                  </a:lnTo>
                  <a:lnTo>
                    <a:pt x="1015733" y="162369"/>
                  </a:lnTo>
                  <a:lnTo>
                    <a:pt x="1018171" y="189090"/>
                  </a:lnTo>
                  <a:lnTo>
                    <a:pt x="1018171" y="96494"/>
                  </a:lnTo>
                  <a:lnTo>
                    <a:pt x="989571" y="90855"/>
                  </a:lnTo>
                  <a:lnTo>
                    <a:pt x="970165" y="93294"/>
                  </a:lnTo>
                  <a:lnTo>
                    <a:pt x="953147" y="100317"/>
                  </a:lnTo>
                  <a:lnTo>
                    <a:pt x="939076" y="111404"/>
                  </a:lnTo>
                  <a:lnTo>
                    <a:pt x="928509" y="126085"/>
                  </a:lnTo>
                  <a:lnTo>
                    <a:pt x="928458" y="4064"/>
                  </a:lnTo>
                  <a:lnTo>
                    <a:pt x="924407" y="0"/>
                  </a:lnTo>
                  <a:lnTo>
                    <a:pt x="860856" y="0"/>
                  </a:lnTo>
                  <a:lnTo>
                    <a:pt x="857986" y="1270"/>
                  </a:lnTo>
                  <a:lnTo>
                    <a:pt x="855700" y="3276"/>
                  </a:lnTo>
                  <a:lnTo>
                    <a:pt x="853046" y="5727"/>
                  </a:lnTo>
                  <a:lnTo>
                    <a:pt x="851331" y="9220"/>
                  </a:lnTo>
                  <a:lnTo>
                    <a:pt x="851331" y="24942"/>
                  </a:lnTo>
                  <a:lnTo>
                    <a:pt x="853020" y="28409"/>
                  </a:lnTo>
                  <a:lnTo>
                    <a:pt x="855649" y="30822"/>
                  </a:lnTo>
                  <a:lnTo>
                    <a:pt x="857872" y="32905"/>
                  </a:lnTo>
                  <a:lnTo>
                    <a:pt x="860806" y="34213"/>
                  </a:lnTo>
                  <a:lnTo>
                    <a:pt x="885482" y="34213"/>
                  </a:lnTo>
                  <a:lnTo>
                    <a:pt x="885532" y="90855"/>
                  </a:lnTo>
                  <a:lnTo>
                    <a:pt x="885609" y="162369"/>
                  </a:lnTo>
                  <a:lnTo>
                    <a:pt x="885736" y="281698"/>
                  </a:lnTo>
                  <a:lnTo>
                    <a:pt x="885215" y="286677"/>
                  </a:lnTo>
                  <a:lnTo>
                    <a:pt x="888847" y="291185"/>
                  </a:lnTo>
                  <a:lnTo>
                    <a:pt x="893826" y="291693"/>
                  </a:lnTo>
                  <a:lnTo>
                    <a:pt x="895184" y="292100"/>
                  </a:lnTo>
                  <a:lnTo>
                    <a:pt x="909370" y="294792"/>
                  </a:lnTo>
                  <a:lnTo>
                    <a:pt x="924064" y="296735"/>
                  </a:lnTo>
                  <a:lnTo>
                    <a:pt x="939749" y="297891"/>
                  </a:lnTo>
                  <a:lnTo>
                    <a:pt x="956906" y="298284"/>
                  </a:lnTo>
                  <a:lnTo>
                    <a:pt x="1001750" y="290334"/>
                  </a:lnTo>
                  <a:lnTo>
                    <a:pt x="1035189" y="267677"/>
                  </a:lnTo>
                  <a:lnTo>
                    <a:pt x="1037297" y="264058"/>
                  </a:lnTo>
                  <a:lnTo>
                    <a:pt x="1056068" y="232016"/>
                  </a:lnTo>
                  <a:lnTo>
                    <a:pt x="1063282" y="185102"/>
                  </a:lnTo>
                  <a:close/>
                </a:path>
                <a:path w="1275080" h="299720">
                  <a:moveTo>
                    <a:pt x="1156309" y="291007"/>
                  </a:moveTo>
                  <a:lnTo>
                    <a:pt x="1156296" y="4064"/>
                  </a:lnTo>
                  <a:lnTo>
                    <a:pt x="1152220" y="0"/>
                  </a:lnTo>
                  <a:lnTo>
                    <a:pt x="1088669" y="0"/>
                  </a:lnTo>
                  <a:lnTo>
                    <a:pt x="1085786" y="1282"/>
                  </a:lnTo>
                  <a:lnTo>
                    <a:pt x="1080871" y="5727"/>
                  </a:lnTo>
                  <a:lnTo>
                    <a:pt x="1079233" y="9042"/>
                  </a:lnTo>
                  <a:lnTo>
                    <a:pt x="1079144" y="24955"/>
                  </a:lnTo>
                  <a:lnTo>
                    <a:pt x="1080820" y="28422"/>
                  </a:lnTo>
                  <a:lnTo>
                    <a:pt x="1083462" y="30810"/>
                  </a:lnTo>
                  <a:lnTo>
                    <a:pt x="1085697" y="32905"/>
                  </a:lnTo>
                  <a:lnTo>
                    <a:pt x="1088631" y="34213"/>
                  </a:lnTo>
                  <a:lnTo>
                    <a:pt x="1112989" y="34213"/>
                  </a:lnTo>
                  <a:lnTo>
                    <a:pt x="1112634" y="286016"/>
                  </a:lnTo>
                  <a:lnTo>
                    <a:pt x="1112659" y="291007"/>
                  </a:lnTo>
                  <a:lnTo>
                    <a:pt x="1116749" y="295071"/>
                  </a:lnTo>
                  <a:lnTo>
                    <a:pt x="1152258" y="295071"/>
                  </a:lnTo>
                  <a:lnTo>
                    <a:pt x="1156309" y="291007"/>
                  </a:lnTo>
                  <a:close/>
                </a:path>
                <a:path w="1275080" h="299720">
                  <a:moveTo>
                    <a:pt x="1274991" y="38074"/>
                  </a:moveTo>
                  <a:lnTo>
                    <a:pt x="1272794" y="27393"/>
                  </a:lnTo>
                  <a:lnTo>
                    <a:pt x="1266825" y="18821"/>
                  </a:lnTo>
                  <a:lnTo>
                    <a:pt x="1257985" y="13119"/>
                  </a:lnTo>
                  <a:lnTo>
                    <a:pt x="1247190" y="11061"/>
                  </a:lnTo>
                  <a:lnTo>
                    <a:pt x="1236624" y="13182"/>
                  </a:lnTo>
                  <a:lnTo>
                    <a:pt x="1227899" y="18973"/>
                  </a:lnTo>
                  <a:lnTo>
                    <a:pt x="1221968" y="27559"/>
                  </a:lnTo>
                  <a:lnTo>
                    <a:pt x="1219784" y="38074"/>
                  </a:lnTo>
                  <a:lnTo>
                    <a:pt x="1221968" y="48577"/>
                  </a:lnTo>
                  <a:lnTo>
                    <a:pt x="1227899" y="57150"/>
                  </a:lnTo>
                  <a:lnTo>
                    <a:pt x="1236624" y="62928"/>
                  </a:lnTo>
                  <a:lnTo>
                    <a:pt x="1247190" y="65049"/>
                  </a:lnTo>
                  <a:lnTo>
                    <a:pt x="1257985" y="62928"/>
                  </a:lnTo>
                  <a:lnTo>
                    <a:pt x="1266825" y="57150"/>
                  </a:lnTo>
                  <a:lnTo>
                    <a:pt x="1272794" y="48577"/>
                  </a:lnTo>
                  <a:lnTo>
                    <a:pt x="1274991" y="38074"/>
                  </a:lnTo>
                  <a:close/>
                </a:path>
              </a:pathLst>
            </a:custGeom>
            <a:solidFill>
              <a:srgbClr val="FFFFFF"/>
            </a:solidFill>
          </p:spPr>
          <p:txBody>
            <a:bodyPr wrap="square" lIns="0" tIns="0" rIns="0" bIns="0" rtlCol="0"/>
            <a:lstStyle/>
            <a:p>
              <a:endParaRPr/>
            </a:p>
          </p:txBody>
        </p:sp>
        <p:pic>
          <p:nvPicPr>
            <p:cNvPr id="12" name="object 12"/>
            <p:cNvPicPr/>
            <p:nvPr/>
          </p:nvPicPr>
          <p:blipFill>
            <a:blip r:embed="rId7" cstate="print"/>
            <a:stretch>
              <a:fillRect/>
            </a:stretch>
          </p:blipFill>
          <p:spPr>
            <a:xfrm>
              <a:off x="17564003" y="10532436"/>
              <a:ext cx="77222" cy="199323"/>
            </a:xfrm>
            <a:prstGeom prst="rect">
              <a:avLst/>
            </a:prstGeom>
          </p:spPr>
        </p:pic>
        <p:sp>
          <p:nvSpPr>
            <p:cNvPr id="13" name="object 13"/>
            <p:cNvSpPr/>
            <p:nvPr/>
          </p:nvSpPr>
          <p:spPr>
            <a:xfrm>
              <a:off x="17144648" y="10448628"/>
              <a:ext cx="55244" cy="54610"/>
            </a:xfrm>
            <a:custGeom>
              <a:avLst/>
              <a:gdLst/>
              <a:ahLst/>
              <a:cxnLst/>
              <a:rect l="l" t="t" r="r" b="b"/>
              <a:pathLst>
                <a:path w="55244" h="54609">
                  <a:moveTo>
                    <a:pt x="27423" y="0"/>
                  </a:moveTo>
                  <a:lnTo>
                    <a:pt x="16847" y="2124"/>
                  </a:lnTo>
                  <a:lnTo>
                    <a:pt x="8120" y="7915"/>
                  </a:lnTo>
                  <a:lnTo>
                    <a:pt x="2188" y="16503"/>
                  </a:lnTo>
                  <a:lnTo>
                    <a:pt x="0" y="27014"/>
                  </a:lnTo>
                  <a:lnTo>
                    <a:pt x="2188" y="37517"/>
                  </a:lnTo>
                  <a:lnTo>
                    <a:pt x="8120" y="46094"/>
                  </a:lnTo>
                  <a:lnTo>
                    <a:pt x="16847" y="51877"/>
                  </a:lnTo>
                  <a:lnTo>
                    <a:pt x="27423" y="53998"/>
                  </a:lnTo>
                  <a:lnTo>
                    <a:pt x="38226" y="51877"/>
                  </a:lnTo>
                  <a:lnTo>
                    <a:pt x="47057" y="46094"/>
                  </a:lnTo>
                  <a:lnTo>
                    <a:pt x="53016" y="37517"/>
                  </a:lnTo>
                  <a:lnTo>
                    <a:pt x="55202" y="27014"/>
                  </a:lnTo>
                  <a:lnTo>
                    <a:pt x="53016" y="16331"/>
                  </a:lnTo>
                  <a:lnTo>
                    <a:pt x="47057" y="7762"/>
                  </a:lnTo>
                  <a:lnTo>
                    <a:pt x="38226" y="2066"/>
                  </a:lnTo>
                  <a:lnTo>
                    <a:pt x="27423" y="0"/>
                  </a:lnTo>
                  <a:close/>
                </a:path>
              </a:pathLst>
            </a:custGeom>
            <a:solidFill>
              <a:srgbClr val="FFFFFF"/>
            </a:solidFill>
          </p:spPr>
          <p:txBody>
            <a:bodyPr wrap="square" lIns="0" tIns="0" rIns="0" bIns="0" rtlCol="0"/>
            <a:lstStyle/>
            <a:p>
              <a:endParaRPr/>
            </a:p>
          </p:txBody>
        </p:sp>
        <p:pic>
          <p:nvPicPr>
            <p:cNvPr id="14" name="object 14"/>
            <p:cNvPicPr/>
            <p:nvPr/>
          </p:nvPicPr>
          <p:blipFill>
            <a:blip r:embed="rId8" cstate="print"/>
            <a:stretch>
              <a:fillRect/>
            </a:stretch>
          </p:blipFill>
          <p:spPr>
            <a:xfrm>
              <a:off x="17116886" y="10532436"/>
              <a:ext cx="77201" cy="199323"/>
            </a:xfrm>
            <a:prstGeom prst="rect">
              <a:avLst/>
            </a:prstGeom>
          </p:spPr>
        </p:pic>
        <p:sp>
          <p:nvSpPr>
            <p:cNvPr id="15" name="object 15"/>
            <p:cNvSpPr/>
            <p:nvPr/>
          </p:nvSpPr>
          <p:spPr>
            <a:xfrm>
              <a:off x="16910622" y="10437577"/>
              <a:ext cx="1971039" cy="299085"/>
            </a:xfrm>
            <a:custGeom>
              <a:avLst/>
              <a:gdLst/>
              <a:ahLst/>
              <a:cxnLst/>
              <a:rect l="l" t="t" r="r" b="b"/>
              <a:pathLst>
                <a:path w="1971040" h="299084">
                  <a:moveTo>
                    <a:pt x="181127" y="212902"/>
                  </a:moveTo>
                  <a:lnTo>
                    <a:pt x="178003" y="192278"/>
                  </a:lnTo>
                  <a:lnTo>
                    <a:pt x="168440" y="173875"/>
                  </a:lnTo>
                  <a:lnTo>
                    <a:pt x="165684" y="171424"/>
                  </a:lnTo>
                  <a:lnTo>
                    <a:pt x="152247" y="159473"/>
                  </a:lnTo>
                  <a:lnTo>
                    <a:pt x="134810" y="152984"/>
                  </a:lnTo>
                  <a:lnTo>
                    <a:pt x="134810" y="213702"/>
                  </a:lnTo>
                  <a:lnTo>
                    <a:pt x="131229" y="232562"/>
                  </a:lnTo>
                  <a:lnTo>
                    <a:pt x="120357" y="247345"/>
                  </a:lnTo>
                  <a:lnTo>
                    <a:pt x="102019" y="256997"/>
                  </a:lnTo>
                  <a:lnTo>
                    <a:pt x="75996" y="260451"/>
                  </a:lnTo>
                  <a:lnTo>
                    <a:pt x="44805" y="260451"/>
                  </a:lnTo>
                  <a:lnTo>
                    <a:pt x="44805" y="171754"/>
                  </a:lnTo>
                  <a:lnTo>
                    <a:pt x="51092" y="171424"/>
                  </a:lnTo>
                  <a:lnTo>
                    <a:pt x="68745" y="171424"/>
                  </a:lnTo>
                  <a:lnTo>
                    <a:pt x="95199" y="173672"/>
                  </a:lnTo>
                  <a:lnTo>
                    <a:pt x="116116" y="180936"/>
                  </a:lnTo>
                  <a:lnTo>
                    <a:pt x="129857" y="194017"/>
                  </a:lnTo>
                  <a:lnTo>
                    <a:pt x="134810" y="213702"/>
                  </a:lnTo>
                  <a:lnTo>
                    <a:pt x="134810" y="152984"/>
                  </a:lnTo>
                  <a:lnTo>
                    <a:pt x="129159" y="150876"/>
                  </a:lnTo>
                  <a:lnTo>
                    <a:pt x="129159" y="150063"/>
                  </a:lnTo>
                  <a:lnTo>
                    <a:pt x="148120" y="140195"/>
                  </a:lnTo>
                  <a:lnTo>
                    <a:pt x="149567" y="138772"/>
                  </a:lnTo>
                  <a:lnTo>
                    <a:pt x="162737" y="125831"/>
                  </a:lnTo>
                  <a:lnTo>
                    <a:pt x="172161" y="108089"/>
                  </a:lnTo>
                  <a:lnTo>
                    <a:pt x="175488" y="88049"/>
                  </a:lnTo>
                  <a:lnTo>
                    <a:pt x="169786" y="60032"/>
                  </a:lnTo>
                  <a:lnTo>
                    <a:pt x="167335" y="57048"/>
                  </a:lnTo>
                  <a:lnTo>
                    <a:pt x="152781" y="39293"/>
                  </a:lnTo>
                  <a:lnTo>
                    <a:pt x="129590" y="28663"/>
                  </a:lnTo>
                  <a:lnTo>
                    <a:pt x="129590" y="94869"/>
                  </a:lnTo>
                  <a:lnTo>
                    <a:pt x="125615" y="113284"/>
                  </a:lnTo>
                  <a:lnTo>
                    <a:pt x="113830" y="127101"/>
                  </a:lnTo>
                  <a:lnTo>
                    <a:pt x="94411" y="135775"/>
                  </a:lnTo>
                  <a:lnTo>
                    <a:pt x="67538" y="138772"/>
                  </a:lnTo>
                  <a:lnTo>
                    <a:pt x="51841" y="138772"/>
                  </a:lnTo>
                  <a:lnTo>
                    <a:pt x="44805" y="138366"/>
                  </a:lnTo>
                  <a:lnTo>
                    <a:pt x="44805" y="57048"/>
                  </a:lnTo>
                  <a:lnTo>
                    <a:pt x="78892" y="57048"/>
                  </a:lnTo>
                  <a:lnTo>
                    <a:pt x="102730" y="59804"/>
                  </a:lnTo>
                  <a:lnTo>
                    <a:pt x="118516" y="67627"/>
                  </a:lnTo>
                  <a:lnTo>
                    <a:pt x="127038" y="79603"/>
                  </a:lnTo>
                  <a:lnTo>
                    <a:pt x="129590" y="94869"/>
                  </a:lnTo>
                  <a:lnTo>
                    <a:pt x="129590" y="28663"/>
                  </a:lnTo>
                  <a:lnTo>
                    <a:pt x="124688" y="26416"/>
                  </a:lnTo>
                  <a:lnTo>
                    <a:pt x="86880" y="22123"/>
                  </a:lnTo>
                  <a:lnTo>
                    <a:pt x="4114" y="22123"/>
                  </a:lnTo>
                  <a:lnTo>
                    <a:pt x="0" y="26212"/>
                  </a:lnTo>
                  <a:lnTo>
                    <a:pt x="0" y="291909"/>
                  </a:lnTo>
                  <a:lnTo>
                    <a:pt x="4114" y="296024"/>
                  </a:lnTo>
                  <a:lnTo>
                    <a:pt x="58318" y="296278"/>
                  </a:lnTo>
                  <a:lnTo>
                    <a:pt x="74371" y="296278"/>
                  </a:lnTo>
                  <a:lnTo>
                    <a:pt x="126238" y="288239"/>
                  </a:lnTo>
                  <a:lnTo>
                    <a:pt x="159016" y="267881"/>
                  </a:lnTo>
                  <a:lnTo>
                    <a:pt x="163741" y="260451"/>
                  </a:lnTo>
                  <a:lnTo>
                    <a:pt x="176174" y="240880"/>
                  </a:lnTo>
                  <a:lnTo>
                    <a:pt x="181127" y="212902"/>
                  </a:lnTo>
                  <a:close/>
                </a:path>
                <a:path w="1971040" h="299084">
                  <a:moveTo>
                    <a:pt x="1117841" y="290195"/>
                  </a:moveTo>
                  <a:lnTo>
                    <a:pt x="1117473" y="284848"/>
                  </a:lnTo>
                  <a:lnTo>
                    <a:pt x="1117409" y="262039"/>
                  </a:lnTo>
                  <a:lnTo>
                    <a:pt x="1117409" y="261835"/>
                  </a:lnTo>
                  <a:lnTo>
                    <a:pt x="1115415" y="260184"/>
                  </a:lnTo>
                  <a:lnTo>
                    <a:pt x="1115783" y="260184"/>
                  </a:lnTo>
                  <a:lnTo>
                    <a:pt x="1112850" y="259892"/>
                  </a:lnTo>
                  <a:lnTo>
                    <a:pt x="1111770" y="259892"/>
                  </a:lnTo>
                  <a:lnTo>
                    <a:pt x="1109929" y="260184"/>
                  </a:lnTo>
                  <a:lnTo>
                    <a:pt x="1103642" y="261315"/>
                  </a:lnTo>
                  <a:lnTo>
                    <a:pt x="1097241" y="262039"/>
                  </a:lnTo>
                  <a:lnTo>
                    <a:pt x="1090714" y="262039"/>
                  </a:lnTo>
                  <a:lnTo>
                    <a:pt x="1078115" y="260324"/>
                  </a:lnTo>
                  <a:lnTo>
                    <a:pt x="1070063" y="254292"/>
                  </a:lnTo>
                  <a:lnTo>
                    <a:pt x="1065796" y="242671"/>
                  </a:lnTo>
                  <a:lnTo>
                    <a:pt x="1064539" y="224167"/>
                  </a:lnTo>
                  <a:lnTo>
                    <a:pt x="1064348" y="128079"/>
                  </a:lnTo>
                  <a:lnTo>
                    <a:pt x="1112672" y="128079"/>
                  </a:lnTo>
                  <a:lnTo>
                    <a:pt x="1116749" y="123913"/>
                  </a:lnTo>
                  <a:lnTo>
                    <a:pt x="1116749" y="98996"/>
                  </a:lnTo>
                  <a:lnTo>
                    <a:pt x="1112672" y="94869"/>
                  </a:lnTo>
                  <a:lnTo>
                    <a:pt x="1064285" y="94869"/>
                  </a:lnTo>
                  <a:lnTo>
                    <a:pt x="1064196" y="25057"/>
                  </a:lnTo>
                  <a:lnTo>
                    <a:pt x="1060945" y="21805"/>
                  </a:lnTo>
                  <a:lnTo>
                    <a:pt x="1055751" y="21805"/>
                  </a:lnTo>
                  <a:lnTo>
                    <a:pt x="1026706" y="29819"/>
                  </a:lnTo>
                  <a:lnTo>
                    <a:pt x="1023670" y="30746"/>
                  </a:lnTo>
                  <a:lnTo>
                    <a:pt x="1021486" y="33553"/>
                  </a:lnTo>
                  <a:lnTo>
                    <a:pt x="1021435" y="94869"/>
                  </a:lnTo>
                  <a:lnTo>
                    <a:pt x="987171" y="94869"/>
                  </a:lnTo>
                  <a:lnTo>
                    <a:pt x="983094" y="98996"/>
                  </a:lnTo>
                  <a:lnTo>
                    <a:pt x="983094" y="123913"/>
                  </a:lnTo>
                  <a:lnTo>
                    <a:pt x="987171" y="128079"/>
                  </a:lnTo>
                  <a:lnTo>
                    <a:pt x="1021435" y="128079"/>
                  </a:lnTo>
                  <a:lnTo>
                    <a:pt x="1021435" y="237464"/>
                  </a:lnTo>
                  <a:lnTo>
                    <a:pt x="1024115" y="265887"/>
                  </a:lnTo>
                  <a:lnTo>
                    <a:pt x="1033106" y="284607"/>
                  </a:lnTo>
                  <a:lnTo>
                    <a:pt x="1033221" y="284848"/>
                  </a:lnTo>
                  <a:lnTo>
                    <a:pt x="1050328" y="295414"/>
                  </a:lnTo>
                  <a:lnTo>
                    <a:pt x="1077023" y="298704"/>
                  </a:lnTo>
                  <a:lnTo>
                    <a:pt x="1084783" y="298488"/>
                  </a:lnTo>
                  <a:lnTo>
                    <a:pt x="1092682" y="297916"/>
                  </a:lnTo>
                  <a:lnTo>
                    <a:pt x="1100543" y="297027"/>
                  </a:lnTo>
                  <a:lnTo>
                    <a:pt x="1108138" y="295897"/>
                  </a:lnTo>
                  <a:lnTo>
                    <a:pt x="1108468" y="295897"/>
                  </a:lnTo>
                  <a:lnTo>
                    <a:pt x="1115466" y="294093"/>
                  </a:lnTo>
                  <a:lnTo>
                    <a:pt x="1117841" y="290195"/>
                  </a:lnTo>
                  <a:close/>
                </a:path>
                <a:path w="1971040" h="299084">
                  <a:moveTo>
                    <a:pt x="1330629" y="291007"/>
                  </a:moveTo>
                  <a:lnTo>
                    <a:pt x="1330604" y="154901"/>
                  </a:lnTo>
                  <a:lnTo>
                    <a:pt x="1317675" y="109575"/>
                  </a:lnTo>
                  <a:lnTo>
                    <a:pt x="1270584" y="90855"/>
                  </a:lnTo>
                  <a:lnTo>
                    <a:pt x="1249489" y="93383"/>
                  </a:lnTo>
                  <a:lnTo>
                    <a:pt x="1231468" y="100571"/>
                  </a:lnTo>
                  <a:lnTo>
                    <a:pt x="1216736" y="111848"/>
                  </a:lnTo>
                  <a:lnTo>
                    <a:pt x="1205509" y="126631"/>
                  </a:lnTo>
                  <a:lnTo>
                    <a:pt x="1205496" y="4064"/>
                  </a:lnTo>
                  <a:lnTo>
                    <a:pt x="1201445" y="0"/>
                  </a:lnTo>
                  <a:lnTo>
                    <a:pt x="1137894" y="0"/>
                  </a:lnTo>
                  <a:lnTo>
                    <a:pt x="1134986" y="1282"/>
                  </a:lnTo>
                  <a:lnTo>
                    <a:pt x="1132738" y="3289"/>
                  </a:lnTo>
                  <a:lnTo>
                    <a:pt x="1130071" y="5727"/>
                  </a:lnTo>
                  <a:lnTo>
                    <a:pt x="1128356" y="9220"/>
                  </a:lnTo>
                  <a:lnTo>
                    <a:pt x="1128356" y="24955"/>
                  </a:lnTo>
                  <a:lnTo>
                    <a:pt x="1130020" y="28422"/>
                  </a:lnTo>
                  <a:lnTo>
                    <a:pt x="1132649" y="30810"/>
                  </a:lnTo>
                  <a:lnTo>
                    <a:pt x="1134897" y="32905"/>
                  </a:lnTo>
                  <a:lnTo>
                    <a:pt x="1137831" y="34213"/>
                  </a:lnTo>
                  <a:lnTo>
                    <a:pt x="1162189" y="34213"/>
                  </a:lnTo>
                  <a:lnTo>
                    <a:pt x="1162304" y="149479"/>
                  </a:lnTo>
                  <a:lnTo>
                    <a:pt x="1162418" y="291007"/>
                  </a:lnTo>
                  <a:lnTo>
                    <a:pt x="1166520" y="295071"/>
                  </a:lnTo>
                  <a:lnTo>
                    <a:pt x="1201483" y="295071"/>
                  </a:lnTo>
                  <a:lnTo>
                    <a:pt x="1205547" y="291007"/>
                  </a:lnTo>
                  <a:lnTo>
                    <a:pt x="1205522" y="192951"/>
                  </a:lnTo>
                  <a:lnTo>
                    <a:pt x="1210500" y="166789"/>
                  </a:lnTo>
                  <a:lnTo>
                    <a:pt x="1221613" y="145783"/>
                  </a:lnTo>
                  <a:lnTo>
                    <a:pt x="1237716" y="131800"/>
                  </a:lnTo>
                  <a:lnTo>
                    <a:pt x="1257693" y="126720"/>
                  </a:lnTo>
                  <a:lnTo>
                    <a:pt x="1272044" y="129374"/>
                  </a:lnTo>
                  <a:lnTo>
                    <a:pt x="1281214" y="137083"/>
                  </a:lnTo>
                  <a:lnTo>
                    <a:pt x="1286065" y="149479"/>
                  </a:lnTo>
                  <a:lnTo>
                    <a:pt x="1287487" y="166179"/>
                  </a:lnTo>
                  <a:lnTo>
                    <a:pt x="1286852" y="286016"/>
                  </a:lnTo>
                  <a:lnTo>
                    <a:pt x="1286852" y="291007"/>
                  </a:lnTo>
                  <a:lnTo>
                    <a:pt x="1290916" y="295071"/>
                  </a:lnTo>
                  <a:lnTo>
                    <a:pt x="1326553" y="295071"/>
                  </a:lnTo>
                  <a:lnTo>
                    <a:pt x="1330629" y="291007"/>
                  </a:lnTo>
                  <a:close/>
                </a:path>
                <a:path w="1971040" h="299084">
                  <a:moveTo>
                    <a:pt x="1970913" y="291769"/>
                  </a:moveTo>
                  <a:lnTo>
                    <a:pt x="1967992" y="287756"/>
                  </a:lnTo>
                  <a:lnTo>
                    <a:pt x="1898942" y="193738"/>
                  </a:lnTo>
                  <a:lnTo>
                    <a:pt x="1893481" y="186309"/>
                  </a:lnTo>
                  <a:lnTo>
                    <a:pt x="1898180" y="180505"/>
                  </a:lnTo>
                  <a:lnTo>
                    <a:pt x="1961984" y="101879"/>
                  </a:lnTo>
                  <a:lnTo>
                    <a:pt x="1965071" y="98132"/>
                  </a:lnTo>
                  <a:lnTo>
                    <a:pt x="1963635" y="94856"/>
                  </a:lnTo>
                  <a:lnTo>
                    <a:pt x="1914982" y="94856"/>
                  </a:lnTo>
                  <a:lnTo>
                    <a:pt x="1912454" y="98132"/>
                  </a:lnTo>
                  <a:lnTo>
                    <a:pt x="1909470" y="102108"/>
                  </a:lnTo>
                  <a:lnTo>
                    <a:pt x="1850085" y="180505"/>
                  </a:lnTo>
                  <a:lnTo>
                    <a:pt x="1850072" y="4064"/>
                  </a:lnTo>
                  <a:lnTo>
                    <a:pt x="1846008" y="0"/>
                  </a:lnTo>
                  <a:lnTo>
                    <a:pt x="1782432" y="0"/>
                  </a:lnTo>
                  <a:lnTo>
                    <a:pt x="1779549" y="1270"/>
                  </a:lnTo>
                  <a:lnTo>
                    <a:pt x="1774647" y="5727"/>
                  </a:lnTo>
                  <a:lnTo>
                    <a:pt x="1772907" y="9220"/>
                  </a:lnTo>
                  <a:lnTo>
                    <a:pt x="1772907" y="24942"/>
                  </a:lnTo>
                  <a:lnTo>
                    <a:pt x="1774609" y="28409"/>
                  </a:lnTo>
                  <a:lnTo>
                    <a:pt x="1779473" y="32905"/>
                  </a:lnTo>
                  <a:lnTo>
                    <a:pt x="1782406" y="34213"/>
                  </a:lnTo>
                  <a:lnTo>
                    <a:pt x="1806765" y="34213"/>
                  </a:lnTo>
                  <a:lnTo>
                    <a:pt x="1806829" y="94856"/>
                  </a:lnTo>
                  <a:lnTo>
                    <a:pt x="1806905" y="180505"/>
                  </a:lnTo>
                  <a:lnTo>
                    <a:pt x="1807006" y="291007"/>
                  </a:lnTo>
                  <a:lnTo>
                    <a:pt x="1811070" y="295071"/>
                  </a:lnTo>
                  <a:lnTo>
                    <a:pt x="1846046" y="295071"/>
                  </a:lnTo>
                  <a:lnTo>
                    <a:pt x="1850123" y="291007"/>
                  </a:lnTo>
                  <a:lnTo>
                    <a:pt x="1850085" y="193738"/>
                  </a:lnTo>
                  <a:lnTo>
                    <a:pt x="1916315" y="291769"/>
                  </a:lnTo>
                  <a:lnTo>
                    <a:pt x="1918474" y="295071"/>
                  </a:lnTo>
                  <a:lnTo>
                    <a:pt x="1969262" y="295071"/>
                  </a:lnTo>
                  <a:lnTo>
                    <a:pt x="1970913" y="291769"/>
                  </a:lnTo>
                  <a:close/>
                </a:path>
              </a:pathLst>
            </a:custGeom>
            <a:solidFill>
              <a:srgbClr val="FFFFFF"/>
            </a:solidFill>
          </p:spPr>
          <p:txBody>
            <a:bodyPr wrap="square" lIns="0" tIns="0" rIns="0" bIns="0" rtlCol="0"/>
            <a:lstStyle/>
            <a:p>
              <a:endParaRPr/>
            </a:p>
          </p:txBody>
        </p:sp>
        <p:sp>
          <p:nvSpPr>
            <p:cNvPr id="16" name="object 16"/>
            <p:cNvSpPr/>
            <p:nvPr/>
          </p:nvSpPr>
          <p:spPr>
            <a:xfrm>
              <a:off x="18867349" y="9911590"/>
              <a:ext cx="662305" cy="638810"/>
            </a:xfrm>
            <a:custGeom>
              <a:avLst/>
              <a:gdLst/>
              <a:ahLst/>
              <a:cxnLst/>
              <a:rect l="l" t="t" r="r" b="b"/>
              <a:pathLst>
                <a:path w="662305" h="638809">
                  <a:moveTo>
                    <a:pt x="481443" y="0"/>
                  </a:moveTo>
                  <a:lnTo>
                    <a:pt x="437593" y="3143"/>
                  </a:lnTo>
                  <a:lnTo>
                    <a:pt x="391887" y="10937"/>
                  </a:lnTo>
                  <a:lnTo>
                    <a:pt x="345233" y="22714"/>
                  </a:lnTo>
                  <a:lnTo>
                    <a:pt x="298538" y="37806"/>
                  </a:lnTo>
                  <a:lnTo>
                    <a:pt x="252710" y="55543"/>
                  </a:lnTo>
                  <a:lnTo>
                    <a:pt x="208656" y="75258"/>
                  </a:lnTo>
                  <a:lnTo>
                    <a:pt x="167285" y="96281"/>
                  </a:lnTo>
                  <a:lnTo>
                    <a:pt x="102009" y="136814"/>
                  </a:lnTo>
                  <a:lnTo>
                    <a:pt x="55081" y="176853"/>
                  </a:lnTo>
                  <a:lnTo>
                    <a:pt x="24064" y="216059"/>
                  </a:lnTo>
                  <a:lnTo>
                    <a:pt x="6517" y="254095"/>
                  </a:lnTo>
                  <a:lnTo>
                    <a:pt x="0" y="290620"/>
                  </a:lnTo>
                  <a:lnTo>
                    <a:pt x="2073" y="325299"/>
                  </a:lnTo>
                  <a:lnTo>
                    <a:pt x="22232" y="387759"/>
                  </a:lnTo>
                  <a:lnTo>
                    <a:pt x="50754" y="441281"/>
                  </a:lnTo>
                  <a:lnTo>
                    <a:pt x="72138" y="473659"/>
                  </a:lnTo>
                  <a:lnTo>
                    <a:pt x="98427" y="507404"/>
                  </a:lnTo>
                  <a:lnTo>
                    <a:pt x="129735" y="540735"/>
                  </a:lnTo>
                  <a:lnTo>
                    <a:pt x="166180" y="571870"/>
                  </a:lnTo>
                  <a:lnTo>
                    <a:pt x="207878" y="599027"/>
                  </a:lnTo>
                  <a:lnTo>
                    <a:pt x="254943" y="620424"/>
                  </a:lnTo>
                  <a:lnTo>
                    <a:pt x="307494" y="634279"/>
                  </a:lnTo>
                  <a:lnTo>
                    <a:pt x="365646" y="638809"/>
                  </a:lnTo>
                  <a:lnTo>
                    <a:pt x="404181" y="634300"/>
                  </a:lnTo>
                  <a:lnTo>
                    <a:pt x="440827" y="622211"/>
                  </a:lnTo>
                  <a:lnTo>
                    <a:pt x="475383" y="603292"/>
                  </a:lnTo>
                  <a:lnTo>
                    <a:pt x="507651" y="578291"/>
                  </a:lnTo>
                  <a:lnTo>
                    <a:pt x="537432" y="547958"/>
                  </a:lnTo>
                  <a:lnTo>
                    <a:pt x="564528" y="513043"/>
                  </a:lnTo>
                  <a:lnTo>
                    <a:pt x="588739" y="474295"/>
                  </a:lnTo>
                  <a:lnTo>
                    <a:pt x="609868" y="432464"/>
                  </a:lnTo>
                  <a:lnTo>
                    <a:pt x="627714" y="388298"/>
                  </a:lnTo>
                  <a:lnTo>
                    <a:pt x="642079" y="342548"/>
                  </a:lnTo>
                  <a:lnTo>
                    <a:pt x="652765" y="295963"/>
                  </a:lnTo>
                  <a:lnTo>
                    <a:pt x="659573" y="249292"/>
                  </a:lnTo>
                  <a:lnTo>
                    <a:pt x="662303" y="203285"/>
                  </a:lnTo>
                  <a:lnTo>
                    <a:pt x="660757" y="158691"/>
                  </a:lnTo>
                  <a:lnTo>
                    <a:pt x="654736" y="116260"/>
                  </a:lnTo>
                  <a:lnTo>
                    <a:pt x="641084" y="77455"/>
                  </a:lnTo>
                  <a:lnTo>
                    <a:pt x="592780" y="25164"/>
                  </a:lnTo>
                  <a:lnTo>
                    <a:pt x="522529" y="2176"/>
                  </a:lnTo>
                  <a:lnTo>
                    <a:pt x="481443" y="0"/>
                  </a:lnTo>
                  <a:close/>
                </a:path>
              </a:pathLst>
            </a:custGeom>
            <a:solidFill>
              <a:srgbClr val="EE732B"/>
            </a:solidFill>
          </p:spPr>
          <p:txBody>
            <a:bodyPr wrap="square" lIns="0" tIns="0" rIns="0" bIns="0" rtlCol="0"/>
            <a:lstStyle/>
            <a:p>
              <a:endParaRPr/>
            </a:p>
          </p:txBody>
        </p:sp>
        <p:pic>
          <p:nvPicPr>
            <p:cNvPr id="17" name="object 17"/>
            <p:cNvPicPr/>
            <p:nvPr/>
          </p:nvPicPr>
          <p:blipFill>
            <a:blip r:embed="rId9" cstate="print"/>
            <a:stretch>
              <a:fillRect/>
            </a:stretch>
          </p:blipFill>
          <p:spPr>
            <a:xfrm>
              <a:off x="19146806" y="10171060"/>
              <a:ext cx="140623" cy="140571"/>
            </a:xfrm>
            <a:prstGeom prst="rect">
              <a:avLst/>
            </a:prstGeom>
          </p:spPr>
        </p:pic>
        <p:sp>
          <p:nvSpPr>
            <p:cNvPr id="18" name="object 18"/>
            <p:cNvSpPr/>
            <p:nvPr/>
          </p:nvSpPr>
          <p:spPr>
            <a:xfrm>
              <a:off x="19072666" y="9995962"/>
              <a:ext cx="288290" cy="178435"/>
            </a:xfrm>
            <a:custGeom>
              <a:avLst/>
              <a:gdLst/>
              <a:ahLst/>
              <a:cxnLst/>
              <a:rect l="l" t="t" r="r" b="b"/>
              <a:pathLst>
                <a:path w="288290" h="178434">
                  <a:moveTo>
                    <a:pt x="144225" y="0"/>
                  </a:moveTo>
                  <a:lnTo>
                    <a:pt x="144068" y="0"/>
                  </a:lnTo>
                  <a:lnTo>
                    <a:pt x="136928" y="712"/>
                  </a:lnTo>
                  <a:lnTo>
                    <a:pt x="130238" y="2844"/>
                  </a:lnTo>
                  <a:lnTo>
                    <a:pt x="124021" y="6383"/>
                  </a:lnTo>
                  <a:lnTo>
                    <a:pt x="118300" y="11319"/>
                  </a:lnTo>
                  <a:lnTo>
                    <a:pt x="118341" y="11486"/>
                  </a:lnTo>
                  <a:lnTo>
                    <a:pt x="3329" y="126509"/>
                  </a:lnTo>
                  <a:lnTo>
                    <a:pt x="0" y="134257"/>
                  </a:lnTo>
                  <a:lnTo>
                    <a:pt x="0" y="142927"/>
                  </a:lnTo>
                  <a:lnTo>
                    <a:pt x="21523" y="175383"/>
                  </a:lnTo>
                  <a:lnTo>
                    <a:pt x="27495" y="177332"/>
                  </a:lnTo>
                  <a:lnTo>
                    <a:pt x="27652" y="177332"/>
                  </a:lnTo>
                  <a:lnTo>
                    <a:pt x="33988" y="177984"/>
                  </a:lnTo>
                  <a:lnTo>
                    <a:pt x="144163" y="82688"/>
                  </a:lnTo>
                  <a:lnTo>
                    <a:pt x="241152" y="82688"/>
                  </a:lnTo>
                  <a:lnTo>
                    <a:pt x="169963" y="11486"/>
                  </a:lnTo>
                  <a:lnTo>
                    <a:pt x="169994" y="11319"/>
                  </a:lnTo>
                  <a:lnTo>
                    <a:pt x="164282" y="6383"/>
                  </a:lnTo>
                  <a:lnTo>
                    <a:pt x="158064" y="2844"/>
                  </a:lnTo>
                  <a:lnTo>
                    <a:pt x="151369" y="712"/>
                  </a:lnTo>
                  <a:lnTo>
                    <a:pt x="144225" y="0"/>
                  </a:lnTo>
                  <a:close/>
                </a:path>
                <a:path w="288290" h="178434">
                  <a:moveTo>
                    <a:pt x="241152" y="82688"/>
                  </a:moveTo>
                  <a:lnTo>
                    <a:pt x="144163" y="82688"/>
                  </a:lnTo>
                  <a:lnTo>
                    <a:pt x="230799" y="167638"/>
                  </a:lnTo>
                  <a:lnTo>
                    <a:pt x="236159" y="172148"/>
                  </a:lnTo>
                  <a:lnTo>
                    <a:pt x="241878" y="175383"/>
                  </a:lnTo>
                  <a:lnTo>
                    <a:pt x="247937" y="177332"/>
                  </a:lnTo>
                  <a:lnTo>
                    <a:pt x="254316" y="177984"/>
                  </a:lnTo>
                  <a:lnTo>
                    <a:pt x="260651" y="177332"/>
                  </a:lnTo>
                  <a:lnTo>
                    <a:pt x="260808" y="177332"/>
                  </a:lnTo>
                  <a:lnTo>
                    <a:pt x="287660" y="149486"/>
                  </a:lnTo>
                  <a:lnTo>
                    <a:pt x="288294" y="142927"/>
                  </a:lnTo>
                  <a:lnTo>
                    <a:pt x="288294" y="134257"/>
                  </a:lnTo>
                  <a:lnTo>
                    <a:pt x="284965" y="126509"/>
                  </a:lnTo>
                  <a:lnTo>
                    <a:pt x="241152" y="82688"/>
                  </a:lnTo>
                  <a:close/>
                </a:path>
              </a:pathLst>
            </a:custGeom>
            <a:solidFill>
              <a:srgbClr val="FBCCA1"/>
            </a:solidFill>
          </p:spPr>
          <p:txBody>
            <a:bodyPr wrap="square" lIns="0" tIns="0" rIns="0" bIns="0" rtlCol="0"/>
            <a:lstStyle/>
            <a:p>
              <a:endParaRPr/>
            </a:p>
          </p:txBody>
        </p:sp>
        <p:sp>
          <p:nvSpPr>
            <p:cNvPr id="19" name="object 19"/>
            <p:cNvSpPr/>
            <p:nvPr/>
          </p:nvSpPr>
          <p:spPr>
            <a:xfrm>
              <a:off x="6575463" y="340823"/>
              <a:ext cx="12785725" cy="10146030"/>
            </a:xfrm>
            <a:custGeom>
              <a:avLst/>
              <a:gdLst/>
              <a:ahLst/>
              <a:cxnLst/>
              <a:rect l="l" t="t" r="r" b="b"/>
              <a:pathLst>
                <a:path w="12785725" h="10146030">
                  <a:moveTo>
                    <a:pt x="1185151" y="257797"/>
                  </a:moveTo>
                  <a:lnTo>
                    <a:pt x="1180998" y="211467"/>
                  </a:lnTo>
                  <a:lnTo>
                    <a:pt x="1169022" y="167843"/>
                  </a:lnTo>
                  <a:lnTo>
                    <a:pt x="1149959" y="127685"/>
                  </a:lnTo>
                  <a:lnTo>
                    <a:pt x="1124521" y="91706"/>
                  </a:lnTo>
                  <a:lnTo>
                    <a:pt x="1093444" y="60629"/>
                  </a:lnTo>
                  <a:lnTo>
                    <a:pt x="1057465" y="35191"/>
                  </a:lnTo>
                  <a:lnTo>
                    <a:pt x="1017308" y="16129"/>
                  </a:lnTo>
                  <a:lnTo>
                    <a:pt x="973683" y="4152"/>
                  </a:lnTo>
                  <a:lnTo>
                    <a:pt x="927354" y="0"/>
                  </a:lnTo>
                  <a:lnTo>
                    <a:pt x="257797" y="0"/>
                  </a:lnTo>
                  <a:lnTo>
                    <a:pt x="211455" y="4152"/>
                  </a:lnTo>
                  <a:lnTo>
                    <a:pt x="167843" y="16129"/>
                  </a:lnTo>
                  <a:lnTo>
                    <a:pt x="127673" y="35191"/>
                  </a:lnTo>
                  <a:lnTo>
                    <a:pt x="91694" y="60629"/>
                  </a:lnTo>
                  <a:lnTo>
                    <a:pt x="60629" y="91706"/>
                  </a:lnTo>
                  <a:lnTo>
                    <a:pt x="35191" y="127685"/>
                  </a:lnTo>
                  <a:lnTo>
                    <a:pt x="16129" y="167843"/>
                  </a:lnTo>
                  <a:lnTo>
                    <a:pt x="4152" y="211467"/>
                  </a:lnTo>
                  <a:lnTo>
                    <a:pt x="0" y="257797"/>
                  </a:lnTo>
                  <a:lnTo>
                    <a:pt x="4152" y="304139"/>
                  </a:lnTo>
                  <a:lnTo>
                    <a:pt x="16129" y="347764"/>
                  </a:lnTo>
                  <a:lnTo>
                    <a:pt x="35191" y="387921"/>
                  </a:lnTo>
                  <a:lnTo>
                    <a:pt x="60629" y="423900"/>
                  </a:lnTo>
                  <a:lnTo>
                    <a:pt x="91694" y="454977"/>
                  </a:lnTo>
                  <a:lnTo>
                    <a:pt x="127673" y="480415"/>
                  </a:lnTo>
                  <a:lnTo>
                    <a:pt x="167843" y="499478"/>
                  </a:lnTo>
                  <a:lnTo>
                    <a:pt x="211455" y="511454"/>
                  </a:lnTo>
                  <a:lnTo>
                    <a:pt x="257797" y="515607"/>
                  </a:lnTo>
                  <a:lnTo>
                    <a:pt x="927354" y="515607"/>
                  </a:lnTo>
                  <a:lnTo>
                    <a:pt x="973683" y="511454"/>
                  </a:lnTo>
                  <a:lnTo>
                    <a:pt x="1017308" y="499478"/>
                  </a:lnTo>
                  <a:lnTo>
                    <a:pt x="1057465" y="480415"/>
                  </a:lnTo>
                  <a:lnTo>
                    <a:pt x="1093444" y="454977"/>
                  </a:lnTo>
                  <a:lnTo>
                    <a:pt x="1124521" y="423900"/>
                  </a:lnTo>
                  <a:lnTo>
                    <a:pt x="1149959" y="387921"/>
                  </a:lnTo>
                  <a:lnTo>
                    <a:pt x="1169022" y="347764"/>
                  </a:lnTo>
                  <a:lnTo>
                    <a:pt x="1180998" y="304139"/>
                  </a:lnTo>
                  <a:lnTo>
                    <a:pt x="1185151" y="257797"/>
                  </a:lnTo>
                  <a:close/>
                </a:path>
                <a:path w="12785725" h="10146030">
                  <a:moveTo>
                    <a:pt x="12785497" y="10002825"/>
                  </a:moveTo>
                  <a:lnTo>
                    <a:pt x="12764262" y="9970452"/>
                  </a:lnTo>
                  <a:lnTo>
                    <a:pt x="12751524" y="9967760"/>
                  </a:lnTo>
                  <a:lnTo>
                    <a:pt x="12744907" y="9968433"/>
                  </a:lnTo>
                  <a:lnTo>
                    <a:pt x="12745072" y="9968433"/>
                  </a:lnTo>
                  <a:lnTo>
                    <a:pt x="12738913" y="9970452"/>
                  </a:lnTo>
                  <a:lnTo>
                    <a:pt x="12733363" y="9973602"/>
                  </a:lnTo>
                  <a:lnTo>
                    <a:pt x="12728004" y="9978111"/>
                  </a:lnTo>
                  <a:lnTo>
                    <a:pt x="12641352" y="10063061"/>
                  </a:lnTo>
                  <a:lnTo>
                    <a:pt x="12554725" y="9978111"/>
                  </a:lnTo>
                  <a:lnTo>
                    <a:pt x="12549340" y="9973602"/>
                  </a:lnTo>
                  <a:lnTo>
                    <a:pt x="12543790" y="9970452"/>
                  </a:lnTo>
                  <a:lnTo>
                    <a:pt x="12537631" y="9968433"/>
                  </a:lnTo>
                  <a:lnTo>
                    <a:pt x="12537796" y="9968433"/>
                  </a:lnTo>
                  <a:lnTo>
                    <a:pt x="12531192" y="9967760"/>
                  </a:lnTo>
                  <a:lnTo>
                    <a:pt x="12524626" y="9968433"/>
                  </a:lnTo>
                  <a:lnTo>
                    <a:pt x="12518428" y="9970452"/>
                  </a:lnTo>
                  <a:lnTo>
                    <a:pt x="12497206" y="10002825"/>
                  </a:lnTo>
                  <a:lnTo>
                    <a:pt x="12497206" y="10011512"/>
                  </a:lnTo>
                  <a:lnTo>
                    <a:pt x="12500521" y="10019233"/>
                  </a:lnTo>
                  <a:lnTo>
                    <a:pt x="12615532" y="10134257"/>
                  </a:lnTo>
                  <a:lnTo>
                    <a:pt x="12615507" y="10134422"/>
                  </a:lnTo>
                  <a:lnTo>
                    <a:pt x="12621222" y="10139362"/>
                  </a:lnTo>
                  <a:lnTo>
                    <a:pt x="12627432" y="10142906"/>
                  </a:lnTo>
                  <a:lnTo>
                    <a:pt x="12634125" y="10145039"/>
                  </a:lnTo>
                  <a:lnTo>
                    <a:pt x="12641275" y="10145751"/>
                  </a:lnTo>
                  <a:lnTo>
                    <a:pt x="12641428" y="10145751"/>
                  </a:lnTo>
                  <a:lnTo>
                    <a:pt x="12648565" y="10145039"/>
                  </a:lnTo>
                  <a:lnTo>
                    <a:pt x="12655258" y="10142906"/>
                  </a:lnTo>
                  <a:lnTo>
                    <a:pt x="12661481" y="10139362"/>
                  </a:lnTo>
                  <a:lnTo>
                    <a:pt x="12667196" y="10134422"/>
                  </a:lnTo>
                  <a:lnTo>
                    <a:pt x="12667158" y="10134257"/>
                  </a:lnTo>
                  <a:lnTo>
                    <a:pt x="12738341" y="10063061"/>
                  </a:lnTo>
                  <a:lnTo>
                    <a:pt x="12782169" y="10019233"/>
                  </a:lnTo>
                  <a:lnTo>
                    <a:pt x="12785497" y="10011512"/>
                  </a:lnTo>
                  <a:lnTo>
                    <a:pt x="12785497" y="10002825"/>
                  </a:lnTo>
                  <a:close/>
                </a:path>
              </a:pathLst>
            </a:custGeom>
            <a:solidFill>
              <a:srgbClr val="FFFFFF"/>
            </a:solidFill>
          </p:spPr>
          <p:txBody>
            <a:bodyPr wrap="square" lIns="0" tIns="0" rIns="0" bIns="0" rtlCol="0"/>
            <a:lstStyle/>
            <a:p>
              <a:endParaRPr/>
            </a:p>
          </p:txBody>
        </p:sp>
        <p:sp>
          <p:nvSpPr>
            <p:cNvPr id="20" name="object 20"/>
            <p:cNvSpPr/>
            <p:nvPr/>
          </p:nvSpPr>
          <p:spPr>
            <a:xfrm>
              <a:off x="7932102" y="340823"/>
              <a:ext cx="5664200" cy="515620"/>
            </a:xfrm>
            <a:custGeom>
              <a:avLst/>
              <a:gdLst/>
              <a:ahLst/>
              <a:cxnLst/>
              <a:rect l="l" t="t" r="r" b="b"/>
              <a:pathLst>
                <a:path w="5664200" h="515619">
                  <a:moveTo>
                    <a:pt x="1185164" y="257797"/>
                  </a:moveTo>
                  <a:lnTo>
                    <a:pt x="1181011" y="211467"/>
                  </a:lnTo>
                  <a:lnTo>
                    <a:pt x="1169035" y="167843"/>
                  </a:lnTo>
                  <a:lnTo>
                    <a:pt x="1149959" y="127685"/>
                  </a:lnTo>
                  <a:lnTo>
                    <a:pt x="1124521" y="91706"/>
                  </a:lnTo>
                  <a:lnTo>
                    <a:pt x="1093457" y="60629"/>
                  </a:lnTo>
                  <a:lnTo>
                    <a:pt x="1057478" y="35191"/>
                  </a:lnTo>
                  <a:lnTo>
                    <a:pt x="1017308" y="16129"/>
                  </a:lnTo>
                  <a:lnTo>
                    <a:pt x="973696" y="4152"/>
                  </a:lnTo>
                  <a:lnTo>
                    <a:pt x="927354" y="0"/>
                  </a:lnTo>
                  <a:lnTo>
                    <a:pt x="257810" y="0"/>
                  </a:lnTo>
                  <a:lnTo>
                    <a:pt x="211467" y="4152"/>
                  </a:lnTo>
                  <a:lnTo>
                    <a:pt x="167843" y="16129"/>
                  </a:lnTo>
                  <a:lnTo>
                    <a:pt x="127685" y="35191"/>
                  </a:lnTo>
                  <a:lnTo>
                    <a:pt x="91706" y="60629"/>
                  </a:lnTo>
                  <a:lnTo>
                    <a:pt x="60629" y="91706"/>
                  </a:lnTo>
                  <a:lnTo>
                    <a:pt x="35204" y="127685"/>
                  </a:lnTo>
                  <a:lnTo>
                    <a:pt x="16129" y="167843"/>
                  </a:lnTo>
                  <a:lnTo>
                    <a:pt x="4152" y="211467"/>
                  </a:lnTo>
                  <a:lnTo>
                    <a:pt x="0" y="257797"/>
                  </a:lnTo>
                  <a:lnTo>
                    <a:pt x="4152" y="304139"/>
                  </a:lnTo>
                  <a:lnTo>
                    <a:pt x="16129" y="347764"/>
                  </a:lnTo>
                  <a:lnTo>
                    <a:pt x="35204" y="387921"/>
                  </a:lnTo>
                  <a:lnTo>
                    <a:pt x="60629" y="423900"/>
                  </a:lnTo>
                  <a:lnTo>
                    <a:pt x="91706" y="454977"/>
                  </a:lnTo>
                  <a:lnTo>
                    <a:pt x="127685" y="480415"/>
                  </a:lnTo>
                  <a:lnTo>
                    <a:pt x="167843" y="499478"/>
                  </a:lnTo>
                  <a:lnTo>
                    <a:pt x="211467" y="511454"/>
                  </a:lnTo>
                  <a:lnTo>
                    <a:pt x="257810" y="515607"/>
                  </a:lnTo>
                  <a:lnTo>
                    <a:pt x="927354" y="515607"/>
                  </a:lnTo>
                  <a:lnTo>
                    <a:pt x="973696" y="511454"/>
                  </a:lnTo>
                  <a:lnTo>
                    <a:pt x="1017308" y="499478"/>
                  </a:lnTo>
                  <a:lnTo>
                    <a:pt x="1057478" y="480415"/>
                  </a:lnTo>
                  <a:lnTo>
                    <a:pt x="1093457" y="454977"/>
                  </a:lnTo>
                  <a:lnTo>
                    <a:pt x="1124521" y="423900"/>
                  </a:lnTo>
                  <a:lnTo>
                    <a:pt x="1149959" y="387921"/>
                  </a:lnTo>
                  <a:lnTo>
                    <a:pt x="1169035" y="347764"/>
                  </a:lnTo>
                  <a:lnTo>
                    <a:pt x="1181011" y="304139"/>
                  </a:lnTo>
                  <a:lnTo>
                    <a:pt x="1185164" y="257797"/>
                  </a:lnTo>
                  <a:close/>
                </a:path>
                <a:path w="5664200" h="515619">
                  <a:moveTo>
                    <a:pt x="2974200" y="257797"/>
                  </a:moveTo>
                  <a:lnTo>
                    <a:pt x="2970047" y="211467"/>
                  </a:lnTo>
                  <a:lnTo>
                    <a:pt x="2958071" y="167843"/>
                  </a:lnTo>
                  <a:lnTo>
                    <a:pt x="2939008" y="127685"/>
                  </a:lnTo>
                  <a:lnTo>
                    <a:pt x="2913570" y="91706"/>
                  </a:lnTo>
                  <a:lnTo>
                    <a:pt x="2882493" y="60629"/>
                  </a:lnTo>
                  <a:lnTo>
                    <a:pt x="2846514" y="35191"/>
                  </a:lnTo>
                  <a:lnTo>
                    <a:pt x="2806357" y="16129"/>
                  </a:lnTo>
                  <a:lnTo>
                    <a:pt x="2762745" y="4152"/>
                  </a:lnTo>
                  <a:lnTo>
                    <a:pt x="2716403" y="0"/>
                  </a:lnTo>
                  <a:lnTo>
                    <a:pt x="1593151" y="0"/>
                  </a:lnTo>
                  <a:lnTo>
                    <a:pt x="1546809" y="4152"/>
                  </a:lnTo>
                  <a:lnTo>
                    <a:pt x="1503184" y="16129"/>
                  </a:lnTo>
                  <a:lnTo>
                    <a:pt x="1463027" y="35191"/>
                  </a:lnTo>
                  <a:lnTo>
                    <a:pt x="1427048" y="60629"/>
                  </a:lnTo>
                  <a:lnTo>
                    <a:pt x="1395971" y="91706"/>
                  </a:lnTo>
                  <a:lnTo>
                    <a:pt x="1370533" y="127685"/>
                  </a:lnTo>
                  <a:lnTo>
                    <a:pt x="1351470" y="167843"/>
                  </a:lnTo>
                  <a:lnTo>
                    <a:pt x="1339494" y="211467"/>
                  </a:lnTo>
                  <a:lnTo>
                    <a:pt x="1335341" y="257797"/>
                  </a:lnTo>
                  <a:lnTo>
                    <a:pt x="1339494" y="304139"/>
                  </a:lnTo>
                  <a:lnTo>
                    <a:pt x="1351470" y="347764"/>
                  </a:lnTo>
                  <a:lnTo>
                    <a:pt x="1370533" y="387921"/>
                  </a:lnTo>
                  <a:lnTo>
                    <a:pt x="1395971" y="423900"/>
                  </a:lnTo>
                  <a:lnTo>
                    <a:pt x="1427048" y="454977"/>
                  </a:lnTo>
                  <a:lnTo>
                    <a:pt x="1463027" y="480415"/>
                  </a:lnTo>
                  <a:lnTo>
                    <a:pt x="1503184" y="499478"/>
                  </a:lnTo>
                  <a:lnTo>
                    <a:pt x="1546809" y="511454"/>
                  </a:lnTo>
                  <a:lnTo>
                    <a:pt x="1593151" y="515607"/>
                  </a:lnTo>
                  <a:lnTo>
                    <a:pt x="2716403" y="515607"/>
                  </a:lnTo>
                  <a:lnTo>
                    <a:pt x="2762745" y="511454"/>
                  </a:lnTo>
                  <a:lnTo>
                    <a:pt x="2806357" y="499478"/>
                  </a:lnTo>
                  <a:lnTo>
                    <a:pt x="2846514" y="480415"/>
                  </a:lnTo>
                  <a:lnTo>
                    <a:pt x="2882493" y="454977"/>
                  </a:lnTo>
                  <a:lnTo>
                    <a:pt x="2913570" y="423900"/>
                  </a:lnTo>
                  <a:lnTo>
                    <a:pt x="2939008" y="387921"/>
                  </a:lnTo>
                  <a:lnTo>
                    <a:pt x="2958071" y="347764"/>
                  </a:lnTo>
                  <a:lnTo>
                    <a:pt x="2970047" y="304139"/>
                  </a:lnTo>
                  <a:lnTo>
                    <a:pt x="2974200" y="257797"/>
                  </a:lnTo>
                  <a:close/>
                </a:path>
                <a:path w="5664200" h="515619">
                  <a:moveTo>
                    <a:pt x="4312463" y="257797"/>
                  </a:moveTo>
                  <a:lnTo>
                    <a:pt x="4308310" y="211467"/>
                  </a:lnTo>
                  <a:lnTo>
                    <a:pt x="4296334" y="167843"/>
                  </a:lnTo>
                  <a:lnTo>
                    <a:pt x="4277258" y="127685"/>
                  </a:lnTo>
                  <a:lnTo>
                    <a:pt x="4251833" y="91706"/>
                  </a:lnTo>
                  <a:lnTo>
                    <a:pt x="4220756" y="60629"/>
                  </a:lnTo>
                  <a:lnTo>
                    <a:pt x="4184777" y="35191"/>
                  </a:lnTo>
                  <a:lnTo>
                    <a:pt x="4144619" y="16129"/>
                  </a:lnTo>
                  <a:lnTo>
                    <a:pt x="4100995" y="4152"/>
                  </a:lnTo>
                  <a:lnTo>
                    <a:pt x="4054652" y="0"/>
                  </a:lnTo>
                  <a:lnTo>
                    <a:pt x="3385108" y="0"/>
                  </a:lnTo>
                  <a:lnTo>
                    <a:pt x="3338766" y="4152"/>
                  </a:lnTo>
                  <a:lnTo>
                    <a:pt x="3295154" y="16129"/>
                  </a:lnTo>
                  <a:lnTo>
                    <a:pt x="3254984" y="35191"/>
                  </a:lnTo>
                  <a:lnTo>
                    <a:pt x="3219005" y="60629"/>
                  </a:lnTo>
                  <a:lnTo>
                    <a:pt x="3187941" y="91706"/>
                  </a:lnTo>
                  <a:lnTo>
                    <a:pt x="3162503" y="127685"/>
                  </a:lnTo>
                  <a:lnTo>
                    <a:pt x="3143427" y="167843"/>
                  </a:lnTo>
                  <a:lnTo>
                    <a:pt x="3131451" y="211467"/>
                  </a:lnTo>
                  <a:lnTo>
                    <a:pt x="3127298" y="257797"/>
                  </a:lnTo>
                  <a:lnTo>
                    <a:pt x="3131451" y="304139"/>
                  </a:lnTo>
                  <a:lnTo>
                    <a:pt x="3143427" y="347764"/>
                  </a:lnTo>
                  <a:lnTo>
                    <a:pt x="3162503" y="387921"/>
                  </a:lnTo>
                  <a:lnTo>
                    <a:pt x="3187941" y="423900"/>
                  </a:lnTo>
                  <a:lnTo>
                    <a:pt x="3219005" y="454977"/>
                  </a:lnTo>
                  <a:lnTo>
                    <a:pt x="3254984" y="480415"/>
                  </a:lnTo>
                  <a:lnTo>
                    <a:pt x="3295154" y="499478"/>
                  </a:lnTo>
                  <a:lnTo>
                    <a:pt x="3338766" y="511454"/>
                  </a:lnTo>
                  <a:lnTo>
                    <a:pt x="3385108" y="515607"/>
                  </a:lnTo>
                  <a:lnTo>
                    <a:pt x="4054652" y="515607"/>
                  </a:lnTo>
                  <a:lnTo>
                    <a:pt x="4100995" y="511454"/>
                  </a:lnTo>
                  <a:lnTo>
                    <a:pt x="4144619" y="499478"/>
                  </a:lnTo>
                  <a:lnTo>
                    <a:pt x="4184777" y="480415"/>
                  </a:lnTo>
                  <a:lnTo>
                    <a:pt x="4220756" y="454977"/>
                  </a:lnTo>
                  <a:lnTo>
                    <a:pt x="4251833" y="423900"/>
                  </a:lnTo>
                  <a:lnTo>
                    <a:pt x="4277258" y="387921"/>
                  </a:lnTo>
                  <a:lnTo>
                    <a:pt x="4296334" y="347764"/>
                  </a:lnTo>
                  <a:lnTo>
                    <a:pt x="4308310" y="304139"/>
                  </a:lnTo>
                  <a:lnTo>
                    <a:pt x="4312463" y="257797"/>
                  </a:lnTo>
                  <a:close/>
                </a:path>
                <a:path w="5664200" h="515619">
                  <a:moveTo>
                    <a:pt x="5663882" y="257797"/>
                  </a:moveTo>
                  <a:lnTo>
                    <a:pt x="5659729" y="211467"/>
                  </a:lnTo>
                  <a:lnTo>
                    <a:pt x="5647753" y="167843"/>
                  </a:lnTo>
                  <a:lnTo>
                    <a:pt x="5628691" y="127685"/>
                  </a:lnTo>
                  <a:lnTo>
                    <a:pt x="5603252" y="91706"/>
                  </a:lnTo>
                  <a:lnTo>
                    <a:pt x="5572176" y="60629"/>
                  </a:lnTo>
                  <a:lnTo>
                    <a:pt x="5536196" y="35191"/>
                  </a:lnTo>
                  <a:lnTo>
                    <a:pt x="5496039" y="16129"/>
                  </a:lnTo>
                  <a:lnTo>
                    <a:pt x="5452415" y="4152"/>
                  </a:lnTo>
                  <a:lnTo>
                    <a:pt x="5406085" y="0"/>
                  </a:lnTo>
                  <a:lnTo>
                    <a:pt x="4736528" y="0"/>
                  </a:lnTo>
                  <a:lnTo>
                    <a:pt x="4690186" y="4152"/>
                  </a:lnTo>
                  <a:lnTo>
                    <a:pt x="4646574" y="16129"/>
                  </a:lnTo>
                  <a:lnTo>
                    <a:pt x="4606404" y="35191"/>
                  </a:lnTo>
                  <a:lnTo>
                    <a:pt x="4570425" y="60629"/>
                  </a:lnTo>
                  <a:lnTo>
                    <a:pt x="4539361" y="91706"/>
                  </a:lnTo>
                  <a:lnTo>
                    <a:pt x="4513923" y="127685"/>
                  </a:lnTo>
                  <a:lnTo>
                    <a:pt x="4494860" y="167843"/>
                  </a:lnTo>
                  <a:lnTo>
                    <a:pt x="4482884" y="211467"/>
                  </a:lnTo>
                  <a:lnTo>
                    <a:pt x="4478731" y="257797"/>
                  </a:lnTo>
                  <a:lnTo>
                    <a:pt x="4482884" y="304139"/>
                  </a:lnTo>
                  <a:lnTo>
                    <a:pt x="4494860" y="347764"/>
                  </a:lnTo>
                  <a:lnTo>
                    <a:pt x="4513923" y="387921"/>
                  </a:lnTo>
                  <a:lnTo>
                    <a:pt x="4539361" y="423900"/>
                  </a:lnTo>
                  <a:lnTo>
                    <a:pt x="4570425" y="454977"/>
                  </a:lnTo>
                  <a:lnTo>
                    <a:pt x="4606404" y="480415"/>
                  </a:lnTo>
                  <a:lnTo>
                    <a:pt x="4646574" y="499478"/>
                  </a:lnTo>
                  <a:lnTo>
                    <a:pt x="4690186" y="511454"/>
                  </a:lnTo>
                  <a:lnTo>
                    <a:pt x="4736528" y="515607"/>
                  </a:lnTo>
                  <a:lnTo>
                    <a:pt x="5406085" y="515607"/>
                  </a:lnTo>
                  <a:lnTo>
                    <a:pt x="5452415" y="511454"/>
                  </a:lnTo>
                  <a:lnTo>
                    <a:pt x="5496039" y="499478"/>
                  </a:lnTo>
                  <a:lnTo>
                    <a:pt x="5536196" y="480415"/>
                  </a:lnTo>
                  <a:lnTo>
                    <a:pt x="5572176" y="454977"/>
                  </a:lnTo>
                  <a:lnTo>
                    <a:pt x="5603252" y="423900"/>
                  </a:lnTo>
                  <a:lnTo>
                    <a:pt x="5628691" y="387921"/>
                  </a:lnTo>
                  <a:lnTo>
                    <a:pt x="5647753" y="347764"/>
                  </a:lnTo>
                  <a:lnTo>
                    <a:pt x="5659729" y="304139"/>
                  </a:lnTo>
                  <a:lnTo>
                    <a:pt x="5663882" y="257797"/>
                  </a:lnTo>
                  <a:close/>
                </a:path>
              </a:pathLst>
            </a:custGeom>
            <a:solidFill>
              <a:srgbClr val="39373A"/>
            </a:solidFill>
          </p:spPr>
          <p:txBody>
            <a:bodyPr wrap="square" lIns="0" tIns="0" rIns="0" bIns="0" rtlCol="0"/>
            <a:lstStyle/>
            <a:p>
              <a:endParaRPr/>
            </a:p>
          </p:txBody>
        </p:sp>
      </p:grpSp>
      <p:sp>
        <p:nvSpPr>
          <p:cNvPr id="21" name="object 21"/>
          <p:cNvSpPr txBox="1">
            <a:spLocks noGrp="1"/>
          </p:cNvSpPr>
          <p:nvPr>
            <p:ph type="title"/>
          </p:nvPr>
        </p:nvSpPr>
        <p:spPr>
          <a:xfrm>
            <a:off x="6880783" y="352842"/>
            <a:ext cx="728389" cy="337272"/>
          </a:xfrm>
          <a:prstGeom prst="rect">
            <a:avLst/>
          </a:prstGeom>
        </p:spPr>
        <p:txBody>
          <a:bodyPr vert="horz" wrap="square" lIns="0" tIns="13970" rIns="0" bIns="0" rtlCol="0">
            <a:spAutoFit/>
          </a:bodyPr>
          <a:lstStyle/>
          <a:p>
            <a:pPr marL="12700">
              <a:lnSpc>
                <a:spcPct val="100000"/>
              </a:lnSpc>
              <a:spcBef>
                <a:spcPts val="110"/>
              </a:spcBef>
            </a:pPr>
            <a:r>
              <a:rPr sz="2100" b="1" spc="-25">
                <a:latin typeface="Arial"/>
                <a:cs typeface="Arial"/>
              </a:rPr>
              <a:t>Leer</a:t>
            </a:r>
            <a:endParaRPr sz="2100">
              <a:latin typeface="Arial"/>
              <a:cs typeface="Arial"/>
            </a:endParaRPr>
          </a:p>
        </p:txBody>
      </p:sp>
      <p:sp>
        <p:nvSpPr>
          <p:cNvPr id="22" name="object 22"/>
          <p:cNvSpPr txBox="1"/>
          <p:nvPr/>
        </p:nvSpPr>
        <p:spPr>
          <a:xfrm>
            <a:off x="8155661" y="400830"/>
            <a:ext cx="738505" cy="347980"/>
          </a:xfrm>
          <a:prstGeom prst="rect">
            <a:avLst/>
          </a:prstGeom>
        </p:spPr>
        <p:txBody>
          <a:bodyPr vert="horz" wrap="square" lIns="0" tIns="13970" rIns="0" bIns="0" rtlCol="0">
            <a:spAutoFit/>
          </a:bodyPr>
          <a:lstStyle/>
          <a:p>
            <a:pPr marL="12700">
              <a:lnSpc>
                <a:spcPct val="100000"/>
              </a:lnSpc>
              <a:spcBef>
                <a:spcPts val="110"/>
              </a:spcBef>
            </a:pPr>
            <a:r>
              <a:rPr sz="2100" b="1" spc="-40">
                <a:solidFill>
                  <a:srgbClr val="FFFFFF"/>
                </a:solidFill>
                <a:latin typeface="Arial"/>
                <a:cs typeface="Arial"/>
              </a:rPr>
              <a:t>Vraag</a:t>
            </a:r>
            <a:endParaRPr sz="2100">
              <a:latin typeface="Arial"/>
              <a:cs typeface="Arial"/>
            </a:endParaRPr>
          </a:p>
        </p:txBody>
      </p:sp>
      <p:sp>
        <p:nvSpPr>
          <p:cNvPr id="23" name="object 23"/>
          <p:cNvSpPr txBox="1"/>
          <p:nvPr/>
        </p:nvSpPr>
        <p:spPr>
          <a:xfrm>
            <a:off x="9538211" y="400830"/>
            <a:ext cx="1095375" cy="347980"/>
          </a:xfrm>
          <a:prstGeom prst="rect">
            <a:avLst/>
          </a:prstGeom>
        </p:spPr>
        <p:txBody>
          <a:bodyPr vert="horz" wrap="square" lIns="0" tIns="13970" rIns="0" bIns="0" rtlCol="0">
            <a:spAutoFit/>
          </a:bodyPr>
          <a:lstStyle/>
          <a:p>
            <a:pPr marL="12700">
              <a:lnSpc>
                <a:spcPct val="100000"/>
              </a:lnSpc>
              <a:spcBef>
                <a:spcPts val="110"/>
              </a:spcBef>
            </a:pPr>
            <a:r>
              <a:rPr sz="2100" b="1" spc="-30">
                <a:solidFill>
                  <a:srgbClr val="FFFFFF"/>
                </a:solidFill>
                <a:latin typeface="Arial"/>
                <a:cs typeface="Arial"/>
              </a:rPr>
              <a:t>Ontmoet</a:t>
            </a:r>
            <a:endParaRPr sz="2100">
              <a:latin typeface="Arial"/>
              <a:cs typeface="Arial"/>
            </a:endParaRPr>
          </a:p>
        </p:txBody>
      </p:sp>
      <p:sp>
        <p:nvSpPr>
          <p:cNvPr id="24" name="object 24"/>
          <p:cNvSpPr txBox="1"/>
          <p:nvPr/>
        </p:nvSpPr>
        <p:spPr>
          <a:xfrm>
            <a:off x="11342094" y="400830"/>
            <a:ext cx="620395" cy="347980"/>
          </a:xfrm>
          <a:prstGeom prst="rect">
            <a:avLst/>
          </a:prstGeom>
        </p:spPr>
        <p:txBody>
          <a:bodyPr vert="horz" wrap="square" lIns="0" tIns="13970" rIns="0" bIns="0" rtlCol="0">
            <a:spAutoFit/>
          </a:bodyPr>
          <a:lstStyle/>
          <a:p>
            <a:pPr marL="12700">
              <a:lnSpc>
                <a:spcPct val="100000"/>
              </a:lnSpc>
              <a:spcBef>
                <a:spcPts val="110"/>
              </a:spcBef>
            </a:pPr>
            <a:r>
              <a:rPr sz="2100" b="1" spc="-20">
                <a:solidFill>
                  <a:srgbClr val="FFFFFF"/>
                </a:solidFill>
                <a:latin typeface="Arial"/>
                <a:cs typeface="Arial"/>
              </a:rPr>
              <a:t>Lees</a:t>
            </a:r>
            <a:endParaRPr sz="2100">
              <a:latin typeface="Arial"/>
              <a:cs typeface="Arial"/>
            </a:endParaRPr>
          </a:p>
        </p:txBody>
      </p:sp>
      <p:sp>
        <p:nvSpPr>
          <p:cNvPr id="25" name="object 25"/>
          <p:cNvSpPr txBox="1"/>
          <p:nvPr/>
        </p:nvSpPr>
        <p:spPr>
          <a:xfrm>
            <a:off x="12742815" y="400830"/>
            <a:ext cx="521334" cy="347980"/>
          </a:xfrm>
          <a:prstGeom prst="rect">
            <a:avLst/>
          </a:prstGeom>
        </p:spPr>
        <p:txBody>
          <a:bodyPr vert="horz" wrap="square" lIns="0" tIns="13970" rIns="0" bIns="0" rtlCol="0">
            <a:spAutoFit/>
          </a:bodyPr>
          <a:lstStyle/>
          <a:p>
            <a:pPr marL="12700">
              <a:lnSpc>
                <a:spcPct val="100000"/>
              </a:lnSpc>
              <a:spcBef>
                <a:spcPts val="110"/>
              </a:spcBef>
            </a:pPr>
            <a:r>
              <a:rPr sz="2100" b="1" spc="-25">
                <a:solidFill>
                  <a:srgbClr val="FFFFFF"/>
                </a:solidFill>
                <a:latin typeface="Arial"/>
                <a:cs typeface="Arial"/>
              </a:rPr>
              <a:t>Doe</a:t>
            </a:r>
            <a:endParaRPr sz="2100">
              <a:latin typeface="Arial"/>
              <a:cs typeface="Arial"/>
            </a:endParaRPr>
          </a:p>
        </p:txBody>
      </p:sp>
      <p:sp>
        <p:nvSpPr>
          <p:cNvPr id="26" name="object 26"/>
          <p:cNvSpPr/>
          <p:nvPr/>
        </p:nvSpPr>
        <p:spPr>
          <a:xfrm>
            <a:off x="577570" y="6125467"/>
            <a:ext cx="7869555" cy="2671445"/>
          </a:xfrm>
          <a:custGeom>
            <a:avLst/>
            <a:gdLst/>
            <a:ahLst/>
            <a:cxnLst/>
            <a:rect l="l" t="t" r="r" b="b"/>
            <a:pathLst>
              <a:path w="7869555" h="2671445">
                <a:moveTo>
                  <a:pt x="7334938" y="0"/>
                </a:moveTo>
                <a:lnTo>
                  <a:pt x="534015" y="0"/>
                </a:lnTo>
                <a:lnTo>
                  <a:pt x="485408" y="2182"/>
                </a:lnTo>
                <a:lnTo>
                  <a:pt x="438023" y="8603"/>
                </a:lnTo>
                <a:lnTo>
                  <a:pt x="392051" y="19075"/>
                </a:lnTo>
                <a:lnTo>
                  <a:pt x="347677" y="33408"/>
                </a:lnTo>
                <a:lnTo>
                  <a:pt x="305093" y="51415"/>
                </a:lnTo>
                <a:lnTo>
                  <a:pt x="264485" y="72907"/>
                </a:lnTo>
                <a:lnTo>
                  <a:pt x="226042" y="97695"/>
                </a:lnTo>
                <a:lnTo>
                  <a:pt x="189953" y="125592"/>
                </a:lnTo>
                <a:lnTo>
                  <a:pt x="156407" y="156407"/>
                </a:lnTo>
                <a:lnTo>
                  <a:pt x="125592" y="189953"/>
                </a:lnTo>
                <a:lnTo>
                  <a:pt x="97695" y="226042"/>
                </a:lnTo>
                <a:lnTo>
                  <a:pt x="72907" y="264485"/>
                </a:lnTo>
                <a:lnTo>
                  <a:pt x="51415" y="305093"/>
                </a:lnTo>
                <a:lnTo>
                  <a:pt x="33408" y="347677"/>
                </a:lnTo>
                <a:lnTo>
                  <a:pt x="19075" y="392051"/>
                </a:lnTo>
                <a:lnTo>
                  <a:pt x="8603" y="438023"/>
                </a:lnTo>
                <a:lnTo>
                  <a:pt x="2182" y="485408"/>
                </a:lnTo>
                <a:lnTo>
                  <a:pt x="0" y="534015"/>
                </a:lnTo>
                <a:lnTo>
                  <a:pt x="0" y="2137160"/>
                </a:lnTo>
                <a:lnTo>
                  <a:pt x="2182" y="2185767"/>
                </a:lnTo>
                <a:lnTo>
                  <a:pt x="8603" y="2233151"/>
                </a:lnTo>
                <a:lnTo>
                  <a:pt x="19075" y="2279124"/>
                </a:lnTo>
                <a:lnTo>
                  <a:pt x="33408" y="2323497"/>
                </a:lnTo>
                <a:lnTo>
                  <a:pt x="51415" y="2366082"/>
                </a:lnTo>
                <a:lnTo>
                  <a:pt x="72907" y="2406689"/>
                </a:lnTo>
                <a:lnTo>
                  <a:pt x="97695" y="2445132"/>
                </a:lnTo>
                <a:lnTo>
                  <a:pt x="125592" y="2481221"/>
                </a:lnTo>
                <a:lnTo>
                  <a:pt x="156407" y="2514767"/>
                </a:lnTo>
                <a:lnTo>
                  <a:pt x="189953" y="2545583"/>
                </a:lnTo>
                <a:lnTo>
                  <a:pt x="226042" y="2573479"/>
                </a:lnTo>
                <a:lnTo>
                  <a:pt x="264485" y="2598267"/>
                </a:lnTo>
                <a:lnTo>
                  <a:pt x="305093" y="2619759"/>
                </a:lnTo>
                <a:lnTo>
                  <a:pt x="347677" y="2637766"/>
                </a:lnTo>
                <a:lnTo>
                  <a:pt x="392051" y="2652100"/>
                </a:lnTo>
                <a:lnTo>
                  <a:pt x="438023" y="2662571"/>
                </a:lnTo>
                <a:lnTo>
                  <a:pt x="485408" y="2668992"/>
                </a:lnTo>
                <a:lnTo>
                  <a:pt x="534015" y="2671175"/>
                </a:lnTo>
                <a:lnTo>
                  <a:pt x="7334938" y="2671175"/>
                </a:lnTo>
                <a:lnTo>
                  <a:pt x="7383544" y="2668992"/>
                </a:lnTo>
                <a:lnTo>
                  <a:pt x="7430927" y="2662571"/>
                </a:lnTo>
                <a:lnTo>
                  <a:pt x="7476899" y="2652100"/>
                </a:lnTo>
                <a:lnTo>
                  <a:pt x="7521271" y="2637766"/>
                </a:lnTo>
                <a:lnTo>
                  <a:pt x="7563856" y="2619759"/>
                </a:lnTo>
                <a:lnTo>
                  <a:pt x="7604464" y="2598267"/>
                </a:lnTo>
                <a:lnTo>
                  <a:pt x="7642906" y="2573479"/>
                </a:lnTo>
                <a:lnTo>
                  <a:pt x="7678995" y="2545583"/>
                </a:lnTo>
                <a:lnTo>
                  <a:pt x="7712542" y="2514767"/>
                </a:lnTo>
                <a:lnTo>
                  <a:pt x="7743358" y="2481221"/>
                </a:lnTo>
                <a:lnTo>
                  <a:pt x="7771255" y="2445132"/>
                </a:lnTo>
                <a:lnTo>
                  <a:pt x="7796044" y="2406689"/>
                </a:lnTo>
                <a:lnTo>
                  <a:pt x="7817536" y="2366082"/>
                </a:lnTo>
                <a:lnTo>
                  <a:pt x="7835544" y="2323497"/>
                </a:lnTo>
                <a:lnTo>
                  <a:pt x="7849878" y="2279124"/>
                </a:lnTo>
                <a:lnTo>
                  <a:pt x="7860350" y="2233151"/>
                </a:lnTo>
                <a:lnTo>
                  <a:pt x="7866771" y="2185767"/>
                </a:lnTo>
                <a:lnTo>
                  <a:pt x="7868954" y="2137160"/>
                </a:lnTo>
                <a:lnTo>
                  <a:pt x="7868954" y="534015"/>
                </a:lnTo>
                <a:lnTo>
                  <a:pt x="7866771" y="485408"/>
                </a:lnTo>
                <a:lnTo>
                  <a:pt x="7860350" y="438023"/>
                </a:lnTo>
                <a:lnTo>
                  <a:pt x="7849878" y="392051"/>
                </a:lnTo>
                <a:lnTo>
                  <a:pt x="7835544" y="347677"/>
                </a:lnTo>
                <a:lnTo>
                  <a:pt x="7817536" y="305093"/>
                </a:lnTo>
                <a:lnTo>
                  <a:pt x="7796044" y="264485"/>
                </a:lnTo>
                <a:lnTo>
                  <a:pt x="7771255" y="226042"/>
                </a:lnTo>
                <a:lnTo>
                  <a:pt x="7743358" y="189953"/>
                </a:lnTo>
                <a:lnTo>
                  <a:pt x="7712542" y="156407"/>
                </a:lnTo>
                <a:lnTo>
                  <a:pt x="7678995" y="125592"/>
                </a:lnTo>
                <a:lnTo>
                  <a:pt x="7642906" y="97695"/>
                </a:lnTo>
                <a:lnTo>
                  <a:pt x="7604464" y="72907"/>
                </a:lnTo>
                <a:lnTo>
                  <a:pt x="7563856" y="51415"/>
                </a:lnTo>
                <a:lnTo>
                  <a:pt x="7521271" y="33408"/>
                </a:lnTo>
                <a:lnTo>
                  <a:pt x="7476899" y="19075"/>
                </a:lnTo>
                <a:lnTo>
                  <a:pt x="7430927" y="8603"/>
                </a:lnTo>
                <a:lnTo>
                  <a:pt x="7383544" y="2182"/>
                </a:lnTo>
                <a:lnTo>
                  <a:pt x="7334938" y="0"/>
                </a:lnTo>
                <a:close/>
              </a:path>
            </a:pathLst>
          </a:custGeom>
          <a:solidFill>
            <a:srgbClr val="FFFFFF"/>
          </a:solidFill>
        </p:spPr>
        <p:txBody>
          <a:bodyPr wrap="square" lIns="0" tIns="0" rIns="0" bIns="0" rtlCol="0"/>
          <a:lstStyle/>
          <a:p>
            <a:endParaRPr/>
          </a:p>
        </p:txBody>
      </p:sp>
      <p:sp>
        <p:nvSpPr>
          <p:cNvPr id="27" name="object 27"/>
          <p:cNvSpPr txBox="1"/>
          <p:nvPr/>
        </p:nvSpPr>
        <p:spPr>
          <a:xfrm>
            <a:off x="1054527" y="6907641"/>
            <a:ext cx="6413215" cy="1117935"/>
          </a:xfrm>
          <a:prstGeom prst="rect">
            <a:avLst/>
          </a:prstGeom>
        </p:spPr>
        <p:txBody>
          <a:bodyPr vert="horz" wrap="square" lIns="0" tIns="14605" rIns="0" bIns="0" rtlCol="0" anchor="t">
            <a:spAutoFit/>
          </a:bodyPr>
          <a:lstStyle/>
          <a:p>
            <a:pPr marL="12700" marR="5080" indent="62230">
              <a:lnSpc>
                <a:spcPts val="8900"/>
              </a:lnSpc>
              <a:spcBef>
                <a:spcPts val="115"/>
              </a:spcBef>
            </a:pPr>
            <a:r>
              <a:rPr lang="nl-NL" sz="7300" spc="195">
                <a:solidFill>
                  <a:srgbClr val="39373A"/>
                </a:solidFill>
                <a:latin typeface="TheMix C5s"/>
                <a:cs typeface="Calibri"/>
              </a:rPr>
              <a:t>Cluster 1</a:t>
            </a:r>
            <a:endParaRPr lang="nl-NL" sz="7300" spc="195">
              <a:solidFill>
                <a:srgbClr val="39373A"/>
              </a:solidFill>
              <a:latin typeface="TheMix C5s" panose="020B0502050302020203" pitchFamily="34" charset="77"/>
              <a:cs typeface="Calibri"/>
            </a:endParaRPr>
          </a:p>
        </p:txBody>
      </p:sp>
    </p:spTree>
  </p:cSld>
  <p:clrMapOvr>
    <a:masterClrMapping/>
  </p:clrMapOvr>
  <p:transition spd="slow" advClick="0" advTm="10000">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6510" rIns="0" bIns="0" rtlCol="0" anchor="t">
            <a:spAutoFit/>
          </a:bodyPr>
          <a:lstStyle/>
          <a:p>
            <a:pPr marL="12700">
              <a:spcBef>
                <a:spcPts val="130"/>
              </a:spcBef>
            </a:pPr>
            <a:r>
              <a:rPr spc="170">
                <a:latin typeface="TheMix C5s"/>
              </a:rPr>
              <a:t>1:</a:t>
            </a:r>
            <a:r>
              <a:rPr spc="-160">
                <a:latin typeface="TheMix C5s"/>
              </a:rPr>
              <a:t> </a:t>
            </a:r>
            <a:r>
              <a:rPr spc="204">
                <a:latin typeface="TheMix C5s"/>
              </a:rPr>
              <a:t>Wat</a:t>
            </a:r>
            <a:r>
              <a:rPr spc="-30">
                <a:latin typeface="TheMix C5s"/>
              </a:rPr>
              <a:t> </a:t>
            </a:r>
            <a:r>
              <a:rPr lang="nl-NL" spc="310">
                <a:latin typeface="TheMix C5s"/>
              </a:rPr>
              <a:t>is cluster 1?</a:t>
            </a:r>
            <a:endParaRPr spc="204">
              <a:latin typeface="TheMix C5s"/>
            </a:endParaRPr>
          </a:p>
        </p:txBody>
      </p:sp>
      <p:sp>
        <p:nvSpPr>
          <p:cNvPr id="3" name="object 3"/>
          <p:cNvSpPr txBox="1"/>
          <p:nvPr/>
        </p:nvSpPr>
        <p:spPr>
          <a:xfrm>
            <a:off x="760949" y="2152315"/>
            <a:ext cx="5265097" cy="2963632"/>
          </a:xfrm>
          <a:prstGeom prst="rect">
            <a:avLst/>
          </a:prstGeom>
        </p:spPr>
        <p:txBody>
          <a:bodyPr vert="horz" wrap="square" lIns="0" tIns="46990" rIns="0" bIns="0" rtlCol="0" anchor="t">
            <a:spAutoFit/>
          </a:bodyPr>
          <a:lstStyle/>
          <a:p>
            <a:pPr marL="144000">
              <a:lnSpc>
                <a:spcPct val="100000"/>
              </a:lnSpc>
              <a:spcBef>
                <a:spcPts val="370"/>
              </a:spcBef>
            </a:pPr>
            <a:r>
              <a:rPr sz="2450" b="1" spc="-10" dirty="0" err="1">
                <a:solidFill>
                  <a:srgbClr val="39373A"/>
                </a:solidFill>
                <a:latin typeface="Arial"/>
                <a:cs typeface="Arial"/>
              </a:rPr>
              <a:t>Doelgroep</a:t>
            </a:r>
            <a:endParaRPr lang="nl-NL" sz="2450" b="1" spc="-10" dirty="0">
              <a:solidFill>
                <a:srgbClr val="39373A"/>
              </a:solidFill>
              <a:latin typeface="Arial"/>
              <a:cs typeface="Arial"/>
            </a:endParaRPr>
          </a:p>
          <a:p>
            <a:pPr marL="144000" algn="l"/>
            <a:r>
              <a:rPr lang="nl-NL" sz="2450" dirty="0">
                <a:latin typeface="Arial"/>
                <a:cs typeface="Arial"/>
              </a:rPr>
              <a:t>Op cluster-1-scholen kunnen leerlingen terecht die </a:t>
            </a:r>
            <a:r>
              <a:rPr lang="nl-NL" sz="2450" b="1" dirty="0">
                <a:latin typeface="Arial"/>
                <a:cs typeface="Arial"/>
              </a:rPr>
              <a:t>blind of slechtziend </a:t>
            </a:r>
            <a:r>
              <a:rPr lang="nl-NL" sz="2450" dirty="0">
                <a:latin typeface="Arial"/>
                <a:cs typeface="Arial"/>
              </a:rPr>
              <a:t>zijn. </a:t>
            </a:r>
            <a:r>
              <a:rPr lang="en-US" sz="2450" dirty="0">
                <a:latin typeface="Arial"/>
                <a:cs typeface="Arial"/>
              </a:rPr>
              <a:t>De </a:t>
            </a:r>
            <a:r>
              <a:rPr lang="en-US" sz="2450" dirty="0" err="1">
                <a:latin typeface="Arial"/>
                <a:cs typeface="Arial"/>
              </a:rPr>
              <a:t>meeste</a:t>
            </a:r>
            <a:r>
              <a:rPr lang="en-US" sz="2450" dirty="0">
                <a:latin typeface="Arial"/>
                <a:cs typeface="Arial"/>
              </a:rPr>
              <a:t> </a:t>
            </a:r>
            <a:r>
              <a:rPr lang="en-US" sz="2450" dirty="0" err="1">
                <a:latin typeface="Arial"/>
                <a:cs typeface="Arial"/>
              </a:rPr>
              <a:t>leerlingen</a:t>
            </a:r>
            <a:r>
              <a:rPr lang="en-US" sz="2450" dirty="0">
                <a:latin typeface="Arial"/>
                <a:cs typeface="Arial"/>
              </a:rPr>
              <a:t> met </a:t>
            </a:r>
            <a:r>
              <a:rPr lang="en-US" sz="2450" dirty="0" err="1">
                <a:latin typeface="Arial"/>
                <a:cs typeface="Arial"/>
              </a:rPr>
              <a:t>een</a:t>
            </a:r>
            <a:r>
              <a:rPr lang="en-US" sz="2450" dirty="0">
                <a:latin typeface="Arial"/>
                <a:cs typeface="Arial"/>
              </a:rPr>
              <a:t> </a:t>
            </a:r>
            <a:r>
              <a:rPr lang="en-US" sz="2450" dirty="0" err="1">
                <a:latin typeface="Arial"/>
                <a:cs typeface="Arial"/>
              </a:rPr>
              <a:t>visuele</a:t>
            </a:r>
            <a:r>
              <a:rPr lang="en-US" sz="2450" dirty="0">
                <a:latin typeface="Arial"/>
                <a:cs typeface="Arial"/>
              </a:rPr>
              <a:t> </a:t>
            </a:r>
            <a:r>
              <a:rPr lang="en-US" sz="2450" dirty="0" err="1">
                <a:latin typeface="Arial"/>
                <a:cs typeface="Arial"/>
              </a:rPr>
              <a:t>beperking</a:t>
            </a:r>
            <a:r>
              <a:rPr lang="en-US" sz="2450" dirty="0">
                <a:latin typeface="Arial"/>
                <a:cs typeface="Arial"/>
              </a:rPr>
              <a:t> </a:t>
            </a:r>
            <a:r>
              <a:rPr lang="en-US" sz="2450" dirty="0" err="1">
                <a:latin typeface="Arial"/>
                <a:cs typeface="Arial"/>
              </a:rPr>
              <a:t>gaan</a:t>
            </a:r>
            <a:r>
              <a:rPr lang="en-US" sz="2450" dirty="0">
                <a:latin typeface="Arial"/>
                <a:cs typeface="Arial"/>
              </a:rPr>
              <a:t> </a:t>
            </a:r>
            <a:r>
              <a:rPr lang="en-US" sz="2450" dirty="0" err="1">
                <a:latin typeface="Arial"/>
                <a:cs typeface="Arial"/>
              </a:rPr>
              <a:t>naar</a:t>
            </a:r>
            <a:r>
              <a:rPr lang="en-US" sz="2450" dirty="0">
                <a:latin typeface="Arial"/>
                <a:cs typeface="Arial"/>
              </a:rPr>
              <a:t> het </a:t>
            </a:r>
            <a:r>
              <a:rPr lang="en-US" sz="2450" dirty="0" err="1">
                <a:latin typeface="Arial"/>
                <a:cs typeface="Arial"/>
              </a:rPr>
              <a:t>reguliere</a:t>
            </a:r>
            <a:r>
              <a:rPr lang="en-US" sz="2450" dirty="0">
                <a:latin typeface="Arial"/>
                <a:cs typeface="Arial"/>
              </a:rPr>
              <a:t> </a:t>
            </a:r>
            <a:r>
              <a:rPr lang="en-US" sz="2450" dirty="0" err="1">
                <a:latin typeface="Arial"/>
                <a:cs typeface="Arial"/>
              </a:rPr>
              <a:t>onderwijs</a:t>
            </a:r>
            <a:r>
              <a:rPr lang="en-US" sz="2450" dirty="0">
                <a:latin typeface="Arial"/>
                <a:cs typeface="Arial"/>
              </a:rPr>
              <a:t> met extra </a:t>
            </a:r>
            <a:r>
              <a:rPr lang="en-US" sz="2450" dirty="0" err="1">
                <a:latin typeface="Arial"/>
                <a:cs typeface="Arial"/>
              </a:rPr>
              <a:t>ondersteuning</a:t>
            </a:r>
            <a:r>
              <a:rPr lang="en-US" sz="2450" dirty="0">
                <a:latin typeface="Arial"/>
                <a:cs typeface="Arial"/>
              </a:rPr>
              <a:t>. </a:t>
            </a:r>
            <a:br>
              <a:rPr lang="en-US" dirty="0"/>
            </a:br>
            <a:endParaRPr lang="en-US" dirty="0"/>
          </a:p>
        </p:txBody>
      </p:sp>
      <p:sp>
        <p:nvSpPr>
          <p:cNvPr id="4" name="object 4"/>
          <p:cNvSpPr txBox="1"/>
          <p:nvPr/>
        </p:nvSpPr>
        <p:spPr>
          <a:xfrm>
            <a:off x="953453" y="5436548"/>
            <a:ext cx="5438139" cy="4194738"/>
          </a:xfrm>
          <a:prstGeom prst="rect">
            <a:avLst/>
          </a:prstGeom>
        </p:spPr>
        <p:txBody>
          <a:bodyPr vert="horz" wrap="square" lIns="0" tIns="46990" rIns="0" bIns="0" rtlCol="0" anchor="t">
            <a:spAutoFit/>
          </a:bodyPr>
          <a:lstStyle/>
          <a:p>
            <a:pPr marL="12700">
              <a:lnSpc>
                <a:spcPct val="100000"/>
              </a:lnSpc>
              <a:spcBef>
                <a:spcPts val="370"/>
              </a:spcBef>
            </a:pPr>
            <a:r>
              <a:rPr lang="nl-NL" sz="2450" b="1" spc="-10" dirty="0">
                <a:solidFill>
                  <a:srgbClr val="39373A"/>
                </a:solidFill>
                <a:latin typeface="Arial"/>
                <a:cs typeface="Arial"/>
              </a:rPr>
              <a:t>Zorg en ondersteuning</a:t>
            </a:r>
          </a:p>
          <a:p>
            <a:pPr algn="l"/>
            <a:r>
              <a:rPr lang="nl-NL" sz="2450" dirty="0">
                <a:latin typeface="Arial"/>
                <a:cs typeface="Arial"/>
              </a:rPr>
              <a:t>Leerlingen op cluster-1-scholen hebben vaak, naast een visuele beperking, ook één of meerdere aanvullende ondersteuningsbehoeften.</a:t>
            </a:r>
          </a:p>
          <a:p>
            <a:pPr algn="l"/>
            <a:endParaRPr lang="nl-NL" sz="2450" dirty="0">
              <a:latin typeface="Arial"/>
              <a:cs typeface="Arial"/>
            </a:endParaRPr>
          </a:p>
          <a:p>
            <a:pPr algn="l"/>
            <a:r>
              <a:rPr lang="nl-NL" sz="2450" dirty="0">
                <a:latin typeface="Arial"/>
                <a:cs typeface="Arial"/>
              </a:rPr>
              <a:t>Cluster-1- en cluster-2-onderwijs is landelijk georganiseerd. In Nederland bieden twee instellingen cluster-1-onderwijs en -ondersteuning aan: </a:t>
            </a:r>
            <a:r>
              <a:rPr lang="nl-NL" sz="2450" dirty="0" err="1">
                <a:latin typeface="Arial"/>
                <a:cs typeface="Arial"/>
              </a:rPr>
              <a:t>Bartiméus</a:t>
            </a:r>
            <a:r>
              <a:rPr lang="nl-NL" sz="2450" dirty="0">
                <a:latin typeface="Arial"/>
                <a:cs typeface="Arial"/>
              </a:rPr>
              <a:t> en Koninklijke Visio.</a:t>
            </a:r>
            <a:endParaRPr lang="en-US" dirty="0"/>
          </a:p>
        </p:txBody>
      </p:sp>
      <p:sp>
        <p:nvSpPr>
          <p:cNvPr id="5" name="object 5"/>
          <p:cNvSpPr txBox="1"/>
          <p:nvPr/>
        </p:nvSpPr>
        <p:spPr>
          <a:xfrm>
            <a:off x="13533875" y="2289379"/>
            <a:ext cx="5490210" cy="3680816"/>
          </a:xfrm>
          <a:prstGeom prst="rect">
            <a:avLst/>
          </a:prstGeom>
        </p:spPr>
        <p:txBody>
          <a:bodyPr vert="horz" wrap="square" lIns="0" tIns="46990" rIns="0" bIns="0" rtlCol="0" anchor="t">
            <a:spAutoFit/>
          </a:bodyPr>
          <a:lstStyle/>
          <a:p>
            <a:pPr marL="12700">
              <a:lnSpc>
                <a:spcPct val="100000"/>
              </a:lnSpc>
              <a:spcBef>
                <a:spcPts val="370"/>
              </a:spcBef>
            </a:pPr>
            <a:r>
              <a:rPr sz="2450" b="1" dirty="0" err="1">
                <a:solidFill>
                  <a:srgbClr val="39373A"/>
                </a:solidFill>
                <a:latin typeface="Arial"/>
                <a:cs typeface="Arial"/>
              </a:rPr>
              <a:t>Aantal</a:t>
            </a:r>
            <a:r>
              <a:rPr sz="2450" b="1" spc="45" dirty="0">
                <a:solidFill>
                  <a:srgbClr val="39373A"/>
                </a:solidFill>
                <a:latin typeface="Arial"/>
                <a:cs typeface="Arial"/>
              </a:rPr>
              <a:t> </a:t>
            </a:r>
            <a:r>
              <a:rPr sz="2450" b="1" dirty="0" err="1">
                <a:solidFill>
                  <a:srgbClr val="39373A"/>
                </a:solidFill>
                <a:latin typeface="Arial"/>
                <a:cs typeface="Arial"/>
              </a:rPr>
              <a:t>leerlingen</a:t>
            </a:r>
            <a:r>
              <a:rPr sz="2450" b="1" spc="40" dirty="0">
                <a:solidFill>
                  <a:srgbClr val="39373A"/>
                </a:solidFill>
                <a:latin typeface="Arial"/>
                <a:cs typeface="Arial"/>
              </a:rPr>
              <a:t> </a:t>
            </a:r>
            <a:r>
              <a:rPr sz="2450" b="1" dirty="0" err="1">
                <a:solidFill>
                  <a:srgbClr val="39373A"/>
                </a:solidFill>
                <a:latin typeface="Arial"/>
                <a:cs typeface="Arial"/>
              </a:rPr>
              <a:t>en</a:t>
            </a:r>
            <a:r>
              <a:rPr sz="2450" b="1" spc="45" dirty="0">
                <a:solidFill>
                  <a:srgbClr val="39373A"/>
                </a:solidFill>
                <a:latin typeface="Arial"/>
                <a:cs typeface="Arial"/>
              </a:rPr>
              <a:t> </a:t>
            </a:r>
            <a:r>
              <a:rPr sz="2450" b="1" spc="-10" dirty="0" err="1">
                <a:solidFill>
                  <a:srgbClr val="39373A"/>
                </a:solidFill>
                <a:latin typeface="Arial"/>
                <a:cs typeface="Arial"/>
              </a:rPr>
              <a:t>scholen</a:t>
            </a:r>
            <a:endParaRPr sz="2450" dirty="0">
              <a:latin typeface="Arial"/>
              <a:cs typeface="Arial"/>
            </a:endParaRPr>
          </a:p>
          <a:p>
            <a:pPr marL="12700" marR="5080">
              <a:lnSpc>
                <a:spcPct val="109400"/>
              </a:lnSpc>
            </a:pPr>
            <a:r>
              <a:rPr lang="nl-NL" sz="2450" dirty="0">
                <a:latin typeface="Arial" panose="020B0604020202020204" pitchFamily="34" charset="0"/>
                <a:cs typeface="Arial" panose="020B0604020202020204" pitchFamily="34" charset="0"/>
              </a:rPr>
              <a:t>In 2023 volgden ongeveer 2500 leerlingen cluster-1-onderwijs (bron: NJI). Er zijn een aantal instellingen die cluster-2-onderwijs en ondersteuning aanbieden:  </a:t>
            </a:r>
            <a:r>
              <a:rPr lang="nl-NL" sz="2450" dirty="0" err="1">
                <a:latin typeface="Arial" panose="020B0604020202020204" pitchFamily="34" charset="0"/>
                <a:cs typeface="Arial" panose="020B0604020202020204" pitchFamily="34" charset="0"/>
              </a:rPr>
              <a:t>Kentalis</a:t>
            </a:r>
            <a:r>
              <a:rPr lang="nl-NL" sz="2450" dirty="0">
                <a:latin typeface="Arial" panose="020B0604020202020204" pitchFamily="34" charset="0"/>
                <a:cs typeface="Arial" panose="020B0604020202020204" pitchFamily="34" charset="0"/>
              </a:rPr>
              <a:t>, </a:t>
            </a:r>
            <a:r>
              <a:rPr lang="nl-NL" sz="2450" dirty="0" err="1">
                <a:latin typeface="Arial" panose="020B0604020202020204" pitchFamily="34" charset="0"/>
                <a:cs typeface="Arial" panose="020B0604020202020204" pitchFamily="34" charset="0"/>
              </a:rPr>
              <a:t>Auris</a:t>
            </a:r>
            <a:r>
              <a:rPr lang="nl-NL" sz="2450" dirty="0">
                <a:latin typeface="Arial" panose="020B0604020202020204" pitchFamily="34" charset="0"/>
                <a:cs typeface="Arial" panose="020B0604020202020204" pitchFamily="34" charset="0"/>
              </a:rPr>
              <a:t>, </a:t>
            </a:r>
            <a:r>
              <a:rPr lang="nl-NL" sz="2450" dirty="0" err="1">
                <a:latin typeface="Arial" panose="020B0604020202020204" pitchFamily="34" charset="0"/>
                <a:cs typeface="Arial" panose="020B0604020202020204" pitchFamily="34" charset="0"/>
              </a:rPr>
              <a:t>VierTaal</a:t>
            </a:r>
            <a:r>
              <a:rPr lang="nl-NL" sz="2450" dirty="0">
                <a:latin typeface="Arial" panose="020B0604020202020204" pitchFamily="34" charset="0"/>
                <a:cs typeface="Arial" panose="020B0604020202020204" pitchFamily="34" charset="0"/>
              </a:rPr>
              <a:t> en Vitus Zuid. </a:t>
            </a:r>
          </a:p>
          <a:p>
            <a:pPr marL="12700" marR="5080">
              <a:lnSpc>
                <a:spcPct val="109400"/>
              </a:lnSpc>
            </a:pPr>
            <a:r>
              <a:rPr lang="nl-NL" sz="2450" dirty="0">
                <a:latin typeface="Arial"/>
                <a:cs typeface="Arial"/>
              </a:rPr>
              <a:t> </a:t>
            </a:r>
            <a:endParaRPr lang="nl-NL" sz="2450" spc="-20" dirty="0">
              <a:solidFill>
                <a:srgbClr val="39373A"/>
              </a:solidFill>
              <a:latin typeface="Arial"/>
              <a:cs typeface="Arial"/>
            </a:endParaRPr>
          </a:p>
          <a:p>
            <a:pPr marL="12700" marR="5080">
              <a:lnSpc>
                <a:spcPct val="109400"/>
              </a:lnSpc>
            </a:pPr>
            <a:endParaRPr sz="2450" dirty="0">
              <a:latin typeface="Arial"/>
              <a:cs typeface="Arial"/>
            </a:endParaRPr>
          </a:p>
        </p:txBody>
      </p:sp>
      <p:sp>
        <p:nvSpPr>
          <p:cNvPr id="6" name="object 4">
            <a:extLst>
              <a:ext uri="{FF2B5EF4-FFF2-40B4-BE49-F238E27FC236}">
                <a16:creationId xmlns:a16="http://schemas.microsoft.com/office/drawing/2014/main" id="{93B9E554-A876-340D-5380-A1FFB1A422CC}"/>
              </a:ext>
            </a:extLst>
          </p:cNvPr>
          <p:cNvSpPr txBox="1"/>
          <p:nvPr/>
        </p:nvSpPr>
        <p:spPr>
          <a:xfrm>
            <a:off x="7060890" y="2289379"/>
            <a:ext cx="5438140" cy="7364837"/>
          </a:xfrm>
          <a:prstGeom prst="rect">
            <a:avLst/>
          </a:prstGeom>
        </p:spPr>
        <p:txBody>
          <a:bodyPr vert="horz" wrap="square" lIns="0" tIns="46990" rIns="0" bIns="0" rtlCol="0" anchor="t">
            <a:spAutoFit/>
          </a:bodyPr>
          <a:lstStyle/>
          <a:p>
            <a:pPr algn="l"/>
            <a:r>
              <a:rPr lang="nl-NL" sz="2450" b="1" spc="-10" dirty="0">
                <a:solidFill>
                  <a:schemeClr val="tx1"/>
                </a:solidFill>
                <a:latin typeface="Arial"/>
                <a:cs typeface="Arial"/>
              </a:rPr>
              <a:t>Het onderwijs</a:t>
            </a:r>
            <a:endParaRPr lang="nl-NL" sz="2450" dirty="0">
              <a:solidFill>
                <a:schemeClr val="tx1"/>
              </a:solidFill>
              <a:latin typeface="Arial"/>
              <a:cs typeface="Arial"/>
            </a:endParaRPr>
          </a:p>
          <a:p>
            <a:pPr algn="l">
              <a:spcBef>
                <a:spcPts val="370"/>
              </a:spcBef>
            </a:pPr>
            <a:r>
              <a:rPr lang="nl-NL" sz="2450" spc="-10" dirty="0">
                <a:solidFill>
                  <a:schemeClr val="tx1"/>
                </a:solidFill>
                <a:latin typeface="Arial"/>
                <a:cs typeface="Arial"/>
              </a:rPr>
              <a:t>Het onderwijs wordt in kleine groepen aangeboden en volgt zoveel mogelijk het reguliere lesprogramma. Er is extra begeleiding en de leerlingen kunnen gebruikmaken van faciliteiten, zoals vergrotingen, digitale werkboeken, spraakcomputers, verstelbare tafels en extra verlichting.</a:t>
            </a:r>
          </a:p>
          <a:p>
            <a:pPr algn="l">
              <a:spcBef>
                <a:spcPts val="370"/>
              </a:spcBef>
            </a:pPr>
            <a:endParaRPr lang="nl-NL" sz="2450" spc="-10" dirty="0">
              <a:solidFill>
                <a:schemeClr val="tx1"/>
              </a:solidFill>
              <a:latin typeface="Arial"/>
              <a:cs typeface="Arial"/>
            </a:endParaRPr>
          </a:p>
          <a:p>
            <a:pPr algn="l">
              <a:spcBef>
                <a:spcPts val="370"/>
              </a:spcBef>
            </a:pPr>
            <a:r>
              <a:rPr lang="nl-NL" sz="2450" spc="-10" dirty="0">
                <a:solidFill>
                  <a:schemeClr val="tx1"/>
                </a:solidFill>
                <a:latin typeface="Arial"/>
                <a:cs typeface="Arial"/>
              </a:rPr>
              <a:t>Daarnaast leren de leerlingen sociale en praktische vaardigheden, zoals braille lezen, zelfzorg, reizen met de bus en lopen met een witte stok. Voor leerlingen in cluster-1 zijn kerndoelen opgesteld die beschrijven wat zij moeten kennen en kunnen. Deze kerndoelen verschillen niet van die van het overige speciaal onderwijs.</a:t>
            </a:r>
          </a:p>
        </p:txBody>
      </p:sp>
      <p:pic>
        <p:nvPicPr>
          <p:cNvPr id="8" name="Afbeelding 7" descr="Prinses Laurentien geeft startsein leesbevorderingsproject voor blinde ...">
            <a:extLst>
              <a:ext uri="{FF2B5EF4-FFF2-40B4-BE49-F238E27FC236}">
                <a16:creationId xmlns:a16="http://schemas.microsoft.com/office/drawing/2014/main" id="{58521CD6-BCCB-5AA0-C43B-FE35D8194C11}"/>
              </a:ext>
            </a:extLst>
          </p:cNvPr>
          <p:cNvPicPr>
            <a:picLocks noChangeAspect="1"/>
          </p:cNvPicPr>
          <p:nvPr/>
        </p:nvPicPr>
        <p:blipFill>
          <a:blip r:embed="rId2"/>
          <a:srcRect l="12323" t="-106" r="5613" b="245"/>
          <a:stretch/>
        </p:blipFill>
        <p:spPr>
          <a:xfrm>
            <a:off x="13533875" y="5494938"/>
            <a:ext cx="5490210" cy="4159278"/>
          </a:xfrm>
          <a:prstGeom prst="rect">
            <a:avLst/>
          </a:prstGeom>
        </p:spPr>
      </p:pic>
      <p:sp>
        <p:nvSpPr>
          <p:cNvPr id="11" name="Tekstvak 10">
            <a:extLst>
              <a:ext uri="{FF2B5EF4-FFF2-40B4-BE49-F238E27FC236}">
                <a16:creationId xmlns:a16="http://schemas.microsoft.com/office/drawing/2014/main" id="{1141869E-B7BF-79FA-B0CE-D231A81B89F2}"/>
              </a:ext>
            </a:extLst>
          </p:cNvPr>
          <p:cNvSpPr txBox="1"/>
          <p:nvPr/>
        </p:nvSpPr>
        <p:spPr>
          <a:xfrm>
            <a:off x="1195738" y="4570285"/>
            <a:ext cx="10050378" cy="469359"/>
          </a:xfrm>
          <a:prstGeom prst="rect">
            <a:avLst/>
          </a:prstGeom>
          <a:noFill/>
        </p:spPr>
        <p:txBody>
          <a:bodyPr wrap="square">
            <a:spAutoFit/>
          </a:bodyPr>
          <a:lstStyle/>
          <a:p>
            <a:pPr marL="12700" marR="0" lvl="0" indent="0" defTabSz="914400" eaLnBrk="1" fontAlgn="auto" latinLnBrk="0" hangingPunct="1">
              <a:lnSpc>
                <a:spcPct val="100000"/>
              </a:lnSpc>
              <a:spcBef>
                <a:spcPts val="370"/>
              </a:spcBef>
              <a:spcAft>
                <a:spcPts val="0"/>
              </a:spcAft>
              <a:buClrTx/>
              <a:buSzTx/>
              <a:buFontTx/>
              <a:buNone/>
              <a:tabLst/>
              <a:defRPr/>
            </a:pPr>
            <a:endParaRPr kumimoji="0" lang="nl-NL" sz="2450" b="0" i="0" u="none" strike="noStrike" kern="0" cap="none" spc="0" normalizeH="0" baseline="0" noProof="0">
              <a:ln>
                <a:noFill/>
              </a:ln>
              <a:solidFill>
                <a:sysClr val="windowText" lastClr="000000"/>
              </a:solidFill>
              <a:effectLst/>
              <a:uLnTx/>
              <a:uFillTx/>
              <a:latin typeface="Arial"/>
              <a:cs typeface="Arial"/>
            </a:endParaRPr>
          </a:p>
        </p:txBody>
      </p:sp>
    </p:spTree>
    <p:extLst>
      <p:ext uri="{BB962C8B-B14F-4D97-AF65-F5344CB8AC3E}">
        <p14:creationId xmlns:p14="http://schemas.microsoft.com/office/powerpoint/2010/main" val="2376390270"/>
      </p:ext>
    </p:extLst>
  </p:cSld>
  <p:clrMapOvr>
    <a:masterClrMapping/>
  </p:clrMapOvr>
  <p:transition spd="slow" advClick="0" advTm="10000">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6510" rIns="0" bIns="0" rtlCol="0" anchor="t">
            <a:spAutoFit/>
          </a:bodyPr>
          <a:lstStyle/>
          <a:p>
            <a:pPr marL="12700">
              <a:lnSpc>
                <a:spcPct val="100000"/>
              </a:lnSpc>
              <a:spcBef>
                <a:spcPts val="130"/>
              </a:spcBef>
            </a:pPr>
            <a:r>
              <a:rPr spc="170">
                <a:latin typeface="TheMix C5s"/>
              </a:rPr>
              <a:t>2:</a:t>
            </a:r>
            <a:r>
              <a:rPr spc="-35">
                <a:latin typeface="TheMix C5s"/>
              </a:rPr>
              <a:t> </a:t>
            </a:r>
            <a:r>
              <a:rPr spc="300" err="1">
                <a:latin typeface="TheMix C5s"/>
              </a:rPr>
              <a:t>Bevindingen</a:t>
            </a:r>
            <a:r>
              <a:rPr spc="-30">
                <a:latin typeface="TheMix C5s"/>
              </a:rPr>
              <a:t> </a:t>
            </a:r>
            <a:r>
              <a:rPr lang="nl-NL" spc="75">
                <a:latin typeface="TheMix C5s"/>
              </a:rPr>
              <a:t>m.b.t</a:t>
            </a:r>
            <a:r>
              <a:rPr spc="75">
                <a:latin typeface="TheMix C5s"/>
              </a:rPr>
              <a:t>.</a:t>
            </a:r>
            <a:r>
              <a:rPr spc="-35">
                <a:latin typeface="TheMix C5s"/>
              </a:rPr>
              <a:t> </a:t>
            </a:r>
            <a:r>
              <a:rPr spc="200" err="1">
                <a:latin typeface="TheMix C5s"/>
              </a:rPr>
              <a:t>lezen</a:t>
            </a:r>
            <a:r>
              <a:rPr spc="-30">
                <a:latin typeface="TheMix C5s"/>
              </a:rPr>
              <a:t> </a:t>
            </a:r>
            <a:r>
              <a:rPr spc="409">
                <a:latin typeface="TheMix C5s"/>
              </a:rPr>
              <a:t>in</a:t>
            </a:r>
            <a:r>
              <a:rPr spc="-35">
                <a:latin typeface="TheMix C5s"/>
              </a:rPr>
              <a:t> </a:t>
            </a:r>
            <a:r>
              <a:rPr lang="nl-NL" spc="200">
                <a:latin typeface="TheMix C5s"/>
              </a:rPr>
              <a:t>cluster 1</a:t>
            </a:r>
            <a:endParaRPr spc="340">
              <a:latin typeface="TheMix C5s" panose="020B0502050302020203" pitchFamily="34" charset="77"/>
            </a:endParaRPr>
          </a:p>
        </p:txBody>
      </p:sp>
      <p:sp>
        <p:nvSpPr>
          <p:cNvPr id="3" name="object 3"/>
          <p:cNvSpPr txBox="1"/>
          <p:nvPr/>
        </p:nvSpPr>
        <p:spPr>
          <a:xfrm>
            <a:off x="760946" y="2322734"/>
            <a:ext cx="18313118" cy="1135567"/>
          </a:xfrm>
          <a:prstGeom prst="rect">
            <a:avLst/>
          </a:prstGeom>
        </p:spPr>
        <p:txBody>
          <a:bodyPr vert="horz" wrap="square" lIns="0" tIns="12065" rIns="0" bIns="0" rtlCol="0" anchor="t">
            <a:spAutoFit/>
          </a:bodyPr>
          <a:lstStyle/>
          <a:p>
            <a:pPr algn="l"/>
            <a:r>
              <a:rPr lang="nl-NL" sz="2400" b="1">
                <a:solidFill>
                  <a:srgbClr val="000000"/>
                </a:solidFill>
                <a:latin typeface="Arial"/>
                <a:ea typeface="Calibri"/>
                <a:cs typeface="Calibri"/>
              </a:rPr>
              <a:t>Nederlands onderzoek: minder vaak lezen en lagere leesvaardigheid</a:t>
            </a:r>
            <a:endParaRPr lang="nl-NL" sz="2400" b="1">
              <a:solidFill>
                <a:srgbClr val="000000"/>
              </a:solidFill>
              <a:latin typeface="Arial"/>
              <a:cs typeface="Arial"/>
            </a:endParaRPr>
          </a:p>
          <a:p>
            <a:pPr algn="l"/>
            <a:r>
              <a:rPr lang="nl-NL" sz="2450">
                <a:latin typeface="Arial" panose="020B0604020202020204" pitchFamily="34" charset="0"/>
                <a:cs typeface="Arial" panose="020B0604020202020204" pitchFamily="34" charset="0"/>
              </a:rPr>
              <a:t>De pilotstudie </a:t>
            </a:r>
            <a:r>
              <a:rPr lang="nl-NL" sz="2450" i="1">
                <a:latin typeface="Arial" panose="020B0604020202020204" pitchFamily="34" charset="0"/>
                <a:cs typeface="Arial" panose="020B0604020202020204" pitchFamily="34" charset="0"/>
              </a:rPr>
              <a:t>Lezen en leesplezier bij kinderen met een visuele beperking</a:t>
            </a:r>
            <a:r>
              <a:rPr lang="nl-NL" sz="2450">
                <a:latin typeface="Arial" panose="020B0604020202020204" pitchFamily="34" charset="0"/>
                <a:cs typeface="Arial" panose="020B0604020202020204" pitchFamily="34" charset="0"/>
              </a:rPr>
              <a:t> (Ellen van den Broek, 2020) laat zien dat kinderen met een visuele beperking minder vaak lezen en lagere leesvaardigheid hebben. </a:t>
            </a:r>
            <a:endParaRPr lang="nl-NL" sz="2450">
              <a:solidFill>
                <a:schemeClr val="tx1"/>
              </a:solidFill>
              <a:latin typeface="Arial" panose="020B0604020202020204" pitchFamily="34" charset="0"/>
              <a:ea typeface="Calibri"/>
              <a:cs typeface="Arial" panose="020B0604020202020204" pitchFamily="34" charset="0"/>
            </a:endParaRPr>
          </a:p>
        </p:txBody>
      </p:sp>
      <p:sp>
        <p:nvSpPr>
          <p:cNvPr id="5" name="object 5"/>
          <p:cNvSpPr txBox="1"/>
          <p:nvPr/>
        </p:nvSpPr>
        <p:spPr>
          <a:xfrm>
            <a:off x="13798043" y="3870310"/>
            <a:ext cx="5546507" cy="5290551"/>
          </a:xfrm>
          <a:prstGeom prst="rect">
            <a:avLst/>
          </a:prstGeom>
        </p:spPr>
        <p:txBody>
          <a:bodyPr vert="horz" wrap="square" lIns="0" tIns="12065" rIns="0" bIns="0" rtlCol="0" anchor="t">
            <a:spAutoFit/>
          </a:bodyPr>
          <a:lstStyle/>
          <a:p>
            <a:pPr algn="l"/>
            <a:r>
              <a:rPr lang="nl-NL" sz="2450" b="1" dirty="0">
                <a:solidFill>
                  <a:srgbClr val="39373A"/>
                </a:solidFill>
                <a:latin typeface="Arial"/>
                <a:cs typeface="Arial"/>
              </a:rPr>
              <a:t>3. Beperkte keuze in aangepaste boeken</a:t>
            </a:r>
            <a:r>
              <a:rPr lang="nl-NL" sz="2450" dirty="0">
                <a:solidFill>
                  <a:srgbClr val="39373A"/>
                </a:solidFill>
                <a:latin typeface="Arial"/>
                <a:cs typeface="Arial"/>
              </a:rPr>
              <a:t> </a:t>
            </a:r>
            <a:endParaRPr lang="nl-NL" dirty="0">
              <a:solidFill>
                <a:srgbClr val="000000"/>
              </a:solidFill>
              <a:latin typeface="Arial"/>
              <a:cs typeface="Arial"/>
            </a:endParaRPr>
          </a:p>
          <a:p>
            <a:pPr algn="l"/>
            <a:r>
              <a:rPr lang="nl-NL" sz="2450" dirty="0">
                <a:solidFill>
                  <a:schemeClr val="tx1"/>
                </a:solidFill>
                <a:latin typeface="Arial"/>
                <a:cs typeface="Arial"/>
              </a:rPr>
              <a:t>Jonge braillelezers hebben minder toegang tot geschikte leesmogelijkheden dan hun ziende leeftijdsgenoten (</a:t>
            </a:r>
            <a:r>
              <a:rPr lang="nl-NL" sz="2450" dirty="0" err="1">
                <a:solidFill>
                  <a:schemeClr val="tx1"/>
                </a:solidFill>
                <a:latin typeface="Arial"/>
                <a:cs typeface="Arial"/>
              </a:rPr>
              <a:t>Arter</a:t>
            </a:r>
            <a:r>
              <a:rPr lang="nl-NL" sz="2450" dirty="0">
                <a:solidFill>
                  <a:schemeClr val="tx1"/>
                </a:solidFill>
                <a:latin typeface="Arial"/>
                <a:cs typeface="Arial"/>
              </a:rPr>
              <a:t> &amp; </a:t>
            </a:r>
            <a:r>
              <a:rPr lang="nl-NL" sz="2450" dirty="0" err="1">
                <a:solidFill>
                  <a:schemeClr val="tx1"/>
                </a:solidFill>
                <a:latin typeface="Arial"/>
                <a:cs typeface="Arial"/>
              </a:rPr>
              <a:t>Layton</a:t>
            </a:r>
            <a:r>
              <a:rPr lang="nl-NL" sz="2450" dirty="0">
                <a:solidFill>
                  <a:schemeClr val="tx1"/>
                </a:solidFill>
                <a:latin typeface="Arial"/>
                <a:cs typeface="Arial"/>
              </a:rPr>
              <a:t>, 2000).</a:t>
            </a:r>
          </a:p>
          <a:p>
            <a:pPr algn="l"/>
            <a:endParaRPr lang="nl-NL" sz="2450" dirty="0">
              <a:solidFill>
                <a:schemeClr val="tx1"/>
              </a:solidFill>
              <a:latin typeface="Arial"/>
              <a:cs typeface="Arial"/>
            </a:endParaRPr>
          </a:p>
          <a:p>
            <a:pPr algn="l"/>
            <a:r>
              <a:rPr lang="nl-NL" sz="2450" dirty="0">
                <a:solidFill>
                  <a:schemeClr val="tx1"/>
                </a:solidFill>
                <a:latin typeface="Arial"/>
                <a:cs typeface="Arial"/>
              </a:rPr>
              <a:t>Leerkrachten en ouders vinden het moeilijk om inhoudelijk aantrekkelijke boeken te vinden die ook leesbaar zijn voor deze doelgroep. Bovendien kennen veel ouders de dienst Passend Lezen niet of denken zij dat deze nog niet nodig is.</a:t>
            </a:r>
            <a:endParaRPr lang="nl-NL" sz="2400" dirty="0">
              <a:solidFill>
                <a:schemeClr val="tx1"/>
              </a:solidFill>
              <a:latin typeface="Arial"/>
              <a:cs typeface="Arial"/>
            </a:endParaRPr>
          </a:p>
        </p:txBody>
      </p:sp>
      <p:sp>
        <p:nvSpPr>
          <p:cNvPr id="7" name="object 7"/>
          <p:cNvSpPr txBox="1"/>
          <p:nvPr/>
        </p:nvSpPr>
        <p:spPr>
          <a:xfrm>
            <a:off x="759550" y="3870310"/>
            <a:ext cx="5546507" cy="6594562"/>
          </a:xfrm>
          <a:prstGeom prst="rect">
            <a:avLst/>
          </a:prstGeom>
        </p:spPr>
        <p:txBody>
          <a:bodyPr vert="horz" wrap="square" lIns="0" tIns="12065" rIns="0" bIns="0" rtlCol="0" anchor="t">
            <a:spAutoFit/>
          </a:bodyPr>
          <a:lstStyle/>
          <a:p>
            <a:pPr marL="12700" marR="5080">
              <a:lnSpc>
                <a:spcPct val="109400"/>
              </a:lnSpc>
              <a:spcBef>
                <a:spcPts val="95"/>
              </a:spcBef>
            </a:pPr>
            <a:r>
              <a:rPr lang="nl-NL" sz="2450" b="1" dirty="0">
                <a:solidFill>
                  <a:schemeClr val="tx1"/>
                </a:solidFill>
                <a:latin typeface="Arial"/>
                <a:cs typeface="Arial"/>
              </a:rPr>
              <a:t>1. Leesvaardigheid</a:t>
            </a:r>
            <a:r>
              <a:rPr lang="nl-NL" sz="2450" dirty="0">
                <a:solidFill>
                  <a:schemeClr val="tx1"/>
                </a:solidFill>
                <a:latin typeface="Arial"/>
                <a:cs typeface="Arial"/>
              </a:rPr>
              <a:t> </a:t>
            </a:r>
            <a:endParaRPr lang="nl-NL" dirty="0">
              <a:solidFill>
                <a:schemeClr val="tx1"/>
              </a:solidFill>
              <a:latin typeface="Arial"/>
              <a:cs typeface="Arial"/>
            </a:endParaRPr>
          </a:p>
          <a:p>
            <a:pPr marL="12700" marR="5080">
              <a:lnSpc>
                <a:spcPct val="109400"/>
              </a:lnSpc>
              <a:spcBef>
                <a:spcPts val="95"/>
              </a:spcBef>
            </a:pPr>
            <a:r>
              <a:rPr lang="nl-NL" sz="2450" dirty="0">
                <a:solidFill>
                  <a:schemeClr val="tx1"/>
                </a:solidFill>
                <a:latin typeface="Arial"/>
                <a:cs typeface="Arial"/>
              </a:rPr>
              <a:t>Kinderen met een visuele beperking lezen langzamer en minder vloeiend, maar hun leesbegrip is vaak voldoende (</a:t>
            </a:r>
            <a:r>
              <a:rPr lang="nl-NL" sz="2450" dirty="0" err="1">
                <a:solidFill>
                  <a:schemeClr val="tx1"/>
                </a:solidFill>
                <a:latin typeface="Arial"/>
                <a:cs typeface="Arial"/>
              </a:rPr>
              <a:t>Gompel</a:t>
            </a:r>
            <a:r>
              <a:rPr lang="nl-NL" sz="2450" dirty="0">
                <a:solidFill>
                  <a:schemeClr val="tx1"/>
                </a:solidFill>
                <a:latin typeface="Arial"/>
                <a:cs typeface="Arial"/>
              </a:rPr>
              <a:t> e.a., 2001, 2004; Mohammed &amp; </a:t>
            </a:r>
            <a:r>
              <a:rPr lang="nl-NL" sz="2450" dirty="0" err="1">
                <a:solidFill>
                  <a:schemeClr val="tx1"/>
                </a:solidFill>
                <a:latin typeface="Arial"/>
                <a:cs typeface="Arial"/>
              </a:rPr>
              <a:t>Omar</a:t>
            </a:r>
            <a:r>
              <a:rPr lang="nl-NL" sz="2450" dirty="0">
                <a:solidFill>
                  <a:schemeClr val="tx1"/>
                </a:solidFill>
                <a:latin typeface="Arial"/>
                <a:cs typeface="Arial"/>
              </a:rPr>
              <a:t>, 2011; </a:t>
            </a:r>
            <a:r>
              <a:rPr lang="nl-NL" sz="2450" dirty="0" err="1">
                <a:solidFill>
                  <a:schemeClr val="tx1"/>
                </a:solidFill>
                <a:latin typeface="Arial"/>
                <a:cs typeface="Arial"/>
              </a:rPr>
              <a:t>MacDonald</a:t>
            </a:r>
            <a:r>
              <a:rPr lang="nl-NL" sz="2450" dirty="0">
                <a:solidFill>
                  <a:schemeClr val="tx1"/>
                </a:solidFill>
                <a:latin typeface="Arial"/>
                <a:cs typeface="Arial"/>
              </a:rPr>
              <a:t>, 2012). Braille-lezers hebben de meeste tijd nodig.</a:t>
            </a:r>
          </a:p>
          <a:p>
            <a:pPr marL="12700" marR="5080">
              <a:lnSpc>
                <a:spcPct val="109400"/>
              </a:lnSpc>
              <a:spcBef>
                <a:spcPts val="95"/>
              </a:spcBef>
            </a:pPr>
            <a:endParaRPr lang="nl-NL" sz="2450" dirty="0">
              <a:solidFill>
                <a:schemeClr val="tx1"/>
              </a:solidFill>
              <a:latin typeface="Arial"/>
              <a:cs typeface="Arial"/>
            </a:endParaRPr>
          </a:p>
          <a:p>
            <a:pPr marL="12700" marR="5080">
              <a:lnSpc>
                <a:spcPct val="109400"/>
              </a:lnSpc>
              <a:spcBef>
                <a:spcPts val="95"/>
              </a:spcBef>
            </a:pPr>
            <a:r>
              <a:rPr lang="nl-NL" sz="2450" dirty="0">
                <a:solidFill>
                  <a:schemeClr val="tx1"/>
                </a:solidFill>
                <a:latin typeface="Arial"/>
                <a:cs typeface="Arial"/>
              </a:rPr>
              <a:t>Leerkrachten vermoeden dat beperkte technische leesvaardigheid en een laag leestempo bijdragen aan een verminderd leesplezier</a:t>
            </a:r>
            <a:r>
              <a:rPr lang="nl-NL" sz="2450" i="1" dirty="0">
                <a:solidFill>
                  <a:schemeClr val="tx1"/>
                </a:solidFill>
                <a:latin typeface="Arial"/>
                <a:cs typeface="Arial"/>
              </a:rPr>
              <a:t>: “Als technisch lezen moeilijk is en je tempo laag is, bereik je nooit het niveau waarop je leesplezier ervaart.”</a:t>
            </a:r>
            <a:endParaRPr lang="nl-NL" i="1" dirty="0">
              <a:solidFill>
                <a:schemeClr val="tx1"/>
              </a:solidFill>
              <a:latin typeface="Arial"/>
              <a:cs typeface="Arial"/>
            </a:endParaRPr>
          </a:p>
        </p:txBody>
      </p:sp>
      <p:sp>
        <p:nvSpPr>
          <p:cNvPr id="9" name="object 7">
            <a:extLst>
              <a:ext uri="{FF2B5EF4-FFF2-40B4-BE49-F238E27FC236}">
                <a16:creationId xmlns:a16="http://schemas.microsoft.com/office/drawing/2014/main" id="{55517A99-42EB-EDA8-1EE2-E83B00B1A731}"/>
              </a:ext>
            </a:extLst>
          </p:cNvPr>
          <p:cNvSpPr txBox="1"/>
          <p:nvPr/>
        </p:nvSpPr>
        <p:spPr>
          <a:xfrm>
            <a:off x="7367010" y="3870310"/>
            <a:ext cx="5100990" cy="4850623"/>
          </a:xfrm>
          <a:prstGeom prst="rect">
            <a:avLst/>
          </a:prstGeom>
        </p:spPr>
        <p:txBody>
          <a:bodyPr vert="horz" wrap="square" lIns="0" tIns="12065" rIns="0" bIns="0" rtlCol="0" anchor="t">
            <a:spAutoFit/>
          </a:bodyPr>
          <a:lstStyle/>
          <a:p>
            <a:pPr marL="12700" marR="5080">
              <a:lnSpc>
                <a:spcPct val="109400"/>
              </a:lnSpc>
              <a:spcBef>
                <a:spcPts val="95"/>
              </a:spcBef>
            </a:pPr>
            <a:r>
              <a:rPr lang="nl-NL" sz="2400" b="1" dirty="0">
                <a:solidFill>
                  <a:srgbClr val="39373A"/>
                </a:solidFill>
                <a:latin typeface="Arial"/>
                <a:cs typeface="Arial"/>
              </a:rPr>
              <a:t>2. Rol van de ouders </a:t>
            </a:r>
            <a:endParaRPr lang="nl-NL" sz="2400" b="1" dirty="0">
              <a:solidFill>
                <a:srgbClr val="000000"/>
              </a:solidFill>
              <a:latin typeface="Arial"/>
              <a:cs typeface="Arial"/>
            </a:endParaRPr>
          </a:p>
          <a:p>
            <a:pPr marL="12700" marR="5080">
              <a:lnSpc>
                <a:spcPct val="109400"/>
              </a:lnSpc>
              <a:spcBef>
                <a:spcPts val="95"/>
              </a:spcBef>
            </a:pPr>
            <a:r>
              <a:rPr lang="nl-NL" sz="2400" dirty="0">
                <a:solidFill>
                  <a:schemeClr val="tx1"/>
                </a:solidFill>
                <a:latin typeface="Arial"/>
                <a:cs typeface="Arial"/>
              </a:rPr>
              <a:t>Voor ouders is het uitdagender om ernstig slechtziende of blinde kinderen te ondersteunen bij het lezen. Hun verwachtingen en kansen verschillen wanneer kinderen afhankelijk zijn van hulpmiddelen zoals braille of een beeldschermloep (</a:t>
            </a:r>
            <a:r>
              <a:rPr lang="nl-NL" sz="2400" dirty="0" err="1">
                <a:solidFill>
                  <a:schemeClr val="tx1"/>
                </a:solidFill>
                <a:latin typeface="Arial"/>
                <a:cs typeface="Arial"/>
              </a:rPr>
              <a:t>Craig</a:t>
            </a:r>
            <a:r>
              <a:rPr lang="nl-NL" sz="2400" dirty="0">
                <a:solidFill>
                  <a:schemeClr val="tx1"/>
                </a:solidFill>
                <a:latin typeface="Arial"/>
                <a:cs typeface="Arial"/>
              </a:rPr>
              <a:t>, 1996).</a:t>
            </a:r>
          </a:p>
          <a:p>
            <a:pPr marL="12700" marR="5080">
              <a:lnSpc>
                <a:spcPct val="109400"/>
              </a:lnSpc>
              <a:spcBef>
                <a:spcPts val="95"/>
              </a:spcBef>
            </a:pPr>
            <a:endParaRPr lang="nl-NL" sz="2400" dirty="0">
              <a:solidFill>
                <a:schemeClr val="tx1"/>
              </a:solidFill>
              <a:latin typeface="Arial"/>
              <a:cs typeface="Arial"/>
            </a:endParaRPr>
          </a:p>
          <a:p>
            <a:pPr marL="12700" marR="5080">
              <a:lnSpc>
                <a:spcPct val="109400"/>
              </a:lnSpc>
              <a:spcBef>
                <a:spcPts val="95"/>
              </a:spcBef>
            </a:pPr>
            <a:r>
              <a:rPr lang="nl-NL" sz="2400" dirty="0">
                <a:solidFill>
                  <a:schemeClr val="tx1"/>
                </a:solidFill>
                <a:latin typeface="Arial"/>
                <a:cs typeface="Arial"/>
              </a:rPr>
              <a:t>Wel lijken ouders sterk betrokken te zijn bij het leesproces van hun kind.</a:t>
            </a:r>
            <a:endParaRPr lang="nl-NL" sz="2450" spc="-10" dirty="0">
              <a:solidFill>
                <a:srgbClr val="39373A"/>
              </a:solidFill>
              <a:latin typeface="Arial"/>
              <a:cs typeface="Arial"/>
            </a:endParaRPr>
          </a:p>
        </p:txBody>
      </p:sp>
    </p:spTree>
  </p:cSld>
  <p:clrMapOvr>
    <a:masterClrMapping/>
  </p:clrMapOvr>
  <p:transition spd="slow" advClick="0" advTm="10000">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2144" y="445078"/>
            <a:ext cx="17214705" cy="1001556"/>
          </a:xfrm>
          <a:prstGeom prst="rect">
            <a:avLst/>
          </a:prstGeom>
        </p:spPr>
        <p:txBody>
          <a:bodyPr vert="horz" wrap="square" lIns="0" tIns="16510" rIns="0" bIns="0" rtlCol="0" anchor="t">
            <a:spAutoFit/>
          </a:bodyPr>
          <a:lstStyle/>
          <a:p>
            <a:pPr marL="12700">
              <a:lnSpc>
                <a:spcPct val="100000"/>
              </a:lnSpc>
              <a:spcBef>
                <a:spcPts val="130"/>
              </a:spcBef>
            </a:pPr>
            <a:r>
              <a:rPr spc="170">
                <a:latin typeface="TheMix C5s"/>
              </a:rPr>
              <a:t>3:</a:t>
            </a:r>
            <a:r>
              <a:rPr spc="-150">
                <a:latin typeface="TheMix C5s"/>
              </a:rPr>
              <a:t> </a:t>
            </a:r>
            <a:r>
              <a:rPr lang="nl-NL" spc="265">
                <a:latin typeface="TheMix C5s"/>
              </a:rPr>
              <a:t>Bouwstenen </a:t>
            </a:r>
            <a:r>
              <a:rPr spc="95" err="1">
                <a:latin typeface="TheMix C5s"/>
              </a:rPr>
              <a:t>voor</a:t>
            </a:r>
            <a:r>
              <a:rPr spc="-30">
                <a:latin typeface="TheMix C5s"/>
              </a:rPr>
              <a:t> </a:t>
            </a:r>
            <a:r>
              <a:rPr lang="nl-NL" spc="-30">
                <a:latin typeface="TheMix C5s"/>
              </a:rPr>
              <a:t>c</a:t>
            </a:r>
            <a:r>
              <a:rPr lang="nl-NL" spc="200">
                <a:latin typeface="TheMix C5s"/>
              </a:rPr>
              <a:t>luster 1</a:t>
            </a:r>
            <a:endParaRPr spc="340">
              <a:latin typeface="TheMix C5s" panose="020B0502050302020203" pitchFamily="34" charset="77"/>
            </a:endParaRPr>
          </a:p>
        </p:txBody>
      </p:sp>
      <p:sp>
        <p:nvSpPr>
          <p:cNvPr id="3" name="object 3"/>
          <p:cNvSpPr txBox="1"/>
          <p:nvPr/>
        </p:nvSpPr>
        <p:spPr>
          <a:xfrm>
            <a:off x="824970" y="2182281"/>
            <a:ext cx="8666480" cy="2632772"/>
          </a:xfrm>
          <a:prstGeom prst="rect">
            <a:avLst/>
          </a:prstGeom>
        </p:spPr>
        <p:txBody>
          <a:bodyPr vert="horz" wrap="square" lIns="0" tIns="46990" rIns="0" bIns="0" rtlCol="0" anchor="t">
            <a:spAutoFit/>
          </a:bodyPr>
          <a:lstStyle/>
          <a:p>
            <a:pPr algn="l">
              <a:tabLst>
                <a:tab pos="388620" algn="l"/>
              </a:tabLst>
            </a:pPr>
            <a:r>
              <a:rPr lang="en-US" sz="2400" b="1" spc="-10">
                <a:solidFill>
                  <a:srgbClr val="39373A"/>
                </a:solidFill>
                <a:latin typeface="Arial"/>
                <a:cs typeface="Arial"/>
              </a:rPr>
              <a:t>Project Een </a:t>
            </a:r>
            <a:r>
              <a:rPr lang="en-US" sz="2400" b="1" spc="-10" err="1">
                <a:solidFill>
                  <a:srgbClr val="39373A"/>
                </a:solidFill>
                <a:latin typeface="Arial"/>
                <a:cs typeface="Arial"/>
              </a:rPr>
              <a:t>bibliotheek</a:t>
            </a:r>
            <a:r>
              <a:rPr lang="en-US" sz="2400" b="1" spc="-10">
                <a:solidFill>
                  <a:srgbClr val="39373A"/>
                </a:solidFill>
                <a:latin typeface="Arial"/>
                <a:cs typeface="Arial"/>
              </a:rPr>
              <a:t> </a:t>
            </a:r>
            <a:r>
              <a:rPr lang="en-US" sz="2400" b="1" spc="-10" err="1">
                <a:solidFill>
                  <a:srgbClr val="39373A"/>
                </a:solidFill>
                <a:latin typeface="Arial"/>
                <a:cs typeface="Arial"/>
              </a:rPr>
              <a:t>voor</a:t>
            </a:r>
            <a:r>
              <a:rPr lang="en-US" sz="2400" b="1" spc="-10">
                <a:solidFill>
                  <a:srgbClr val="39373A"/>
                </a:solidFill>
                <a:latin typeface="Arial"/>
                <a:cs typeface="Arial"/>
              </a:rPr>
              <a:t> cluster-1-scholen</a:t>
            </a:r>
            <a:endParaRPr lang="nl-NL" b="1"/>
          </a:p>
          <a:p>
            <a:pPr algn="l">
              <a:tabLst>
                <a:tab pos="388620" algn="l"/>
              </a:tabLst>
            </a:pPr>
            <a:r>
              <a:rPr lang="nl-NL" sz="2400"/>
              <a:t>Van december 2020 tot maart 2022 is gewerkt aan het project </a:t>
            </a:r>
            <a:r>
              <a:rPr lang="nl-NL" sz="2400" i="1"/>
              <a:t>Een bibliotheek voor cluster-1-scholen</a:t>
            </a:r>
            <a:r>
              <a:rPr lang="nl-NL" sz="2400"/>
              <a:t>. Het doel was om cluster-1-scholen te ondersteunen bij het opzetten van een toegankelijke bibliotheek. Iedere deelnemende school stelde twee leescoördinatoren aan, die een expertisetraining volgden om deze rol optimaal te vervullen.</a:t>
            </a:r>
            <a:endParaRPr lang="en-US">
              <a:solidFill>
                <a:schemeClr val="tx1"/>
              </a:solidFill>
            </a:endParaRPr>
          </a:p>
        </p:txBody>
      </p:sp>
      <p:sp>
        <p:nvSpPr>
          <p:cNvPr id="4" name="object 4"/>
          <p:cNvSpPr txBox="1">
            <a:spLocks noGrp="1"/>
          </p:cNvSpPr>
          <p:nvPr>
            <p:ph sz="half" idx="3"/>
          </p:nvPr>
        </p:nvSpPr>
        <p:spPr>
          <a:xfrm>
            <a:off x="824970" y="7479037"/>
            <a:ext cx="8685530" cy="2686633"/>
          </a:xfrm>
          <a:prstGeom prst="rect">
            <a:avLst/>
          </a:prstGeom>
        </p:spPr>
        <p:txBody>
          <a:bodyPr vert="horz" wrap="square" lIns="0" tIns="46990" rIns="0" bIns="0" rtlCol="0" anchor="t">
            <a:spAutoFit/>
          </a:bodyPr>
          <a:lstStyle/>
          <a:p>
            <a:pPr algn="l">
              <a:tabLst>
                <a:tab pos="387985" algn="l"/>
              </a:tabLst>
            </a:pPr>
            <a:r>
              <a:rPr lang="nl-NL" dirty="0"/>
              <a:t>Activiteiten</a:t>
            </a:r>
          </a:p>
          <a:p>
            <a:pPr marL="285750" indent="-285750" algn="l">
              <a:buFont typeface="Arial"/>
              <a:buChar char="•"/>
              <a:tabLst>
                <a:tab pos="387985" algn="l"/>
              </a:tabLst>
            </a:pPr>
            <a:r>
              <a:rPr lang="nl-NL" b="0" dirty="0">
                <a:solidFill>
                  <a:schemeClr val="tx1"/>
                </a:solidFill>
              </a:rPr>
              <a:t>Leer de voorkeuren van het kind kennen in leesgesprekken.</a:t>
            </a:r>
            <a:endParaRPr lang="nl-NL" dirty="0">
              <a:solidFill>
                <a:schemeClr val="tx1"/>
              </a:solidFill>
            </a:endParaRPr>
          </a:p>
          <a:p>
            <a:pPr marL="285750" indent="-285750" algn="l">
              <a:buFont typeface="Arial"/>
              <a:buChar char="•"/>
              <a:tabLst>
                <a:tab pos="387985" algn="l"/>
              </a:tabLst>
            </a:pPr>
            <a:r>
              <a:rPr lang="nl-NL" b="0" dirty="0">
                <a:solidFill>
                  <a:schemeClr val="tx1"/>
                </a:solidFill>
              </a:rPr>
              <a:t>Stimuleer lezen door interactief voor te lezen. </a:t>
            </a:r>
            <a:endParaRPr lang="nl-NL" dirty="0">
              <a:solidFill>
                <a:schemeClr val="tx1"/>
              </a:solidFill>
            </a:endParaRPr>
          </a:p>
          <a:p>
            <a:pPr marL="285750" indent="-285750" algn="l">
              <a:buFont typeface="Arial"/>
              <a:buChar char="•"/>
            </a:pPr>
            <a:r>
              <a:rPr lang="nl-NL" b="0" dirty="0">
                <a:solidFill>
                  <a:schemeClr val="tx1"/>
                </a:solidFill>
              </a:rPr>
              <a:t>Wijs nadrukkelijk naar </a:t>
            </a:r>
            <a:r>
              <a:rPr lang="nl-NL" b="0" dirty="0">
                <a:solidFill>
                  <a:schemeClr val="tx1"/>
                </a:solidFill>
                <a:latin typeface="Arial"/>
                <a:cs typeface="Arial"/>
              </a:rPr>
              <a:t>de </a:t>
            </a:r>
            <a:r>
              <a:rPr lang="nl-NL" b="0" dirty="0">
                <a:solidFill>
                  <a:schemeClr val="tx1"/>
                </a:solidFill>
              </a:rPr>
              <a:t>tekst</a:t>
            </a:r>
            <a:endParaRPr lang="nl-NL" dirty="0">
              <a:solidFill>
                <a:schemeClr val="tx1"/>
              </a:solidFill>
            </a:endParaRPr>
          </a:p>
          <a:p>
            <a:pPr marL="285750" indent="-285750" algn="l">
              <a:buFont typeface="Arial"/>
              <a:buChar char="•"/>
            </a:pPr>
            <a:r>
              <a:rPr lang="nl-NL" b="0" dirty="0">
                <a:solidFill>
                  <a:schemeClr val="tx1"/>
                </a:solidFill>
              </a:rPr>
              <a:t>Stimuleer bibliotheekbezoek en help kinderen lid te worden.</a:t>
            </a:r>
            <a:endParaRPr lang="nl-NL" dirty="0">
              <a:solidFill>
                <a:schemeClr val="tx1"/>
              </a:solidFill>
            </a:endParaRPr>
          </a:p>
          <a:p>
            <a:pPr marL="285750" indent="-285750" algn="l">
              <a:buFont typeface="Arial"/>
              <a:buChar char="•"/>
            </a:pPr>
            <a:r>
              <a:rPr lang="nl-NL" b="0" dirty="0">
                <a:solidFill>
                  <a:schemeClr val="tx1"/>
                </a:solidFill>
              </a:rPr>
              <a:t>Informeer ouders al vóór de start van het leesonderwijs over de Bibliotheekservice Passend lezen. </a:t>
            </a:r>
            <a:endParaRPr lang="nl-NL" dirty="0">
              <a:latin typeface="Arial"/>
              <a:cs typeface="Arial"/>
            </a:endParaRPr>
          </a:p>
        </p:txBody>
      </p:sp>
      <p:sp>
        <p:nvSpPr>
          <p:cNvPr id="5" name="object 4">
            <a:extLst>
              <a:ext uri="{FF2B5EF4-FFF2-40B4-BE49-F238E27FC236}">
                <a16:creationId xmlns:a16="http://schemas.microsoft.com/office/drawing/2014/main" id="{BF524B5B-DCFD-26DE-9091-19F1158A6FE0}"/>
              </a:ext>
            </a:extLst>
          </p:cNvPr>
          <p:cNvSpPr txBox="1">
            <a:spLocks/>
          </p:cNvSpPr>
          <p:nvPr/>
        </p:nvSpPr>
        <p:spPr>
          <a:xfrm>
            <a:off x="10041028" y="2176945"/>
            <a:ext cx="8666480" cy="6079870"/>
          </a:xfrm>
          <a:prstGeom prst="rect">
            <a:avLst/>
          </a:prstGeom>
        </p:spPr>
        <p:txBody>
          <a:bodyPr vert="horz" wrap="square" lIns="0" tIns="46990" rIns="0" bIns="0" rtlCol="0" anchor="t">
            <a:spAutoFit/>
          </a:bodyPr>
          <a:lstStyle>
            <a:lvl1pPr marL="0">
              <a:defRPr sz="2450" b="1" i="0">
                <a:solidFill>
                  <a:srgbClr val="39373A"/>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tabLst>
                <a:tab pos="387985" algn="l"/>
              </a:tabLst>
            </a:pPr>
            <a:r>
              <a:rPr lang="nl-NL" dirty="0"/>
              <a:t>Collectie &amp; leesomgeving</a:t>
            </a:r>
          </a:p>
          <a:p>
            <a:pPr marL="285750" indent="-285750" algn="l">
              <a:buFont typeface="Arial"/>
              <a:buChar char="•"/>
              <a:tabLst>
                <a:tab pos="387985" algn="l"/>
              </a:tabLst>
            </a:pPr>
            <a:r>
              <a:rPr lang="nl-NL" b="0" dirty="0">
                <a:solidFill>
                  <a:schemeClr val="tx1"/>
                </a:solidFill>
              </a:rPr>
              <a:t>Zorg voor een ruime, moderne collectie met veel variatie (fictie en non-fictie) die goed toegankelijk is. </a:t>
            </a:r>
          </a:p>
          <a:p>
            <a:pPr marL="285750" indent="-285750" algn="l">
              <a:buFont typeface="Arial"/>
              <a:buChar char="•"/>
              <a:tabLst>
                <a:tab pos="387985" algn="l"/>
              </a:tabLst>
            </a:pPr>
            <a:r>
              <a:rPr lang="nl-NL" b="0" dirty="0">
                <a:solidFill>
                  <a:schemeClr val="tx1"/>
                </a:solidFill>
              </a:rPr>
              <a:t>Kies aangepaste leesvormen en hulpmiddelen om visuele belasting te verminderen. </a:t>
            </a:r>
          </a:p>
          <a:p>
            <a:pPr marL="285750" indent="-285750" algn="l">
              <a:buFont typeface="Arial"/>
              <a:buChar char="•"/>
              <a:tabLst>
                <a:tab pos="387985" algn="l"/>
              </a:tabLst>
            </a:pPr>
            <a:r>
              <a:rPr lang="nl-NL" b="0" dirty="0">
                <a:solidFill>
                  <a:schemeClr val="tx1"/>
                </a:solidFill>
              </a:rPr>
              <a:t>Maak optimaal gebruik van digitale boeken en kies illustraties die goed waarneembaar zijn. </a:t>
            </a:r>
            <a:endParaRPr lang="nl-NL" dirty="0">
              <a:solidFill>
                <a:schemeClr val="tx1"/>
              </a:solidFill>
            </a:endParaRPr>
          </a:p>
          <a:p>
            <a:pPr marL="285750" indent="-285750" algn="l">
              <a:buFont typeface="Arial"/>
              <a:buChar char="•"/>
            </a:pPr>
            <a:r>
              <a:rPr lang="nl-NL" b="0" dirty="0">
                <a:solidFill>
                  <a:schemeClr val="tx1"/>
                </a:solidFill>
              </a:rPr>
              <a:t>Plaats boeken frontaal en op oog- of voelhoogte voor betere vindbaarheid. </a:t>
            </a:r>
          </a:p>
          <a:p>
            <a:pPr marL="285750" indent="-285750" algn="l">
              <a:buFont typeface="Arial"/>
              <a:buChar char="•"/>
            </a:pPr>
            <a:r>
              <a:rPr lang="nl-NL" b="0" dirty="0">
                <a:solidFill>
                  <a:schemeClr val="tx1"/>
                </a:solidFill>
              </a:rPr>
              <a:t>Gebruik zintuiglijke materialen op boekenkasten om genres herkenbaar te maken. </a:t>
            </a:r>
            <a:endParaRPr lang="nl-NL" dirty="0">
              <a:solidFill>
                <a:schemeClr val="tx1"/>
              </a:solidFill>
            </a:endParaRPr>
          </a:p>
          <a:p>
            <a:pPr marL="285750" indent="-285750" algn="l">
              <a:buFont typeface="Arial"/>
              <a:buChar char="•"/>
            </a:pPr>
            <a:r>
              <a:rPr lang="nl-NL" b="0" dirty="0">
                <a:solidFill>
                  <a:schemeClr val="tx1"/>
                </a:solidFill>
              </a:rPr>
              <a:t>Creëer een aparte plek om luisterboeken te beluisteren. </a:t>
            </a:r>
          </a:p>
          <a:p>
            <a:pPr marL="285750" indent="-285750" algn="l">
              <a:buFont typeface="Arial"/>
              <a:buChar char="•"/>
            </a:pPr>
            <a:r>
              <a:rPr lang="nl-NL" b="0" dirty="0">
                <a:solidFill>
                  <a:schemeClr val="tx1"/>
                </a:solidFill>
              </a:rPr>
              <a:t>Voorzie een leestafel in de bibliotheek, inclusief een leesloep.</a:t>
            </a:r>
          </a:p>
          <a:p>
            <a:pPr marL="285750" indent="-285750" algn="l">
              <a:buFont typeface="Arial"/>
              <a:buChar char="•"/>
            </a:pPr>
            <a:r>
              <a:rPr lang="nl-NL" b="0" dirty="0">
                <a:solidFill>
                  <a:schemeClr val="tx1"/>
                </a:solidFill>
              </a:rPr>
              <a:t>Zorg voor goede verlichting, maar voorkom te fel licht dat als hinderlijk wordt ervaren door de leerlingen. </a:t>
            </a:r>
            <a:endParaRPr lang="nl-NL" dirty="0">
              <a:solidFill>
                <a:schemeClr val="tx1"/>
              </a:solidFill>
            </a:endParaRPr>
          </a:p>
        </p:txBody>
      </p:sp>
      <p:sp>
        <p:nvSpPr>
          <p:cNvPr id="6" name="object 3">
            <a:extLst>
              <a:ext uri="{FF2B5EF4-FFF2-40B4-BE49-F238E27FC236}">
                <a16:creationId xmlns:a16="http://schemas.microsoft.com/office/drawing/2014/main" id="{C9B9C3FF-C0CD-371F-7EE5-C09EFD91A2A4}"/>
              </a:ext>
            </a:extLst>
          </p:cNvPr>
          <p:cNvSpPr txBox="1"/>
          <p:nvPr/>
        </p:nvSpPr>
        <p:spPr>
          <a:xfrm>
            <a:off x="824970" y="5073603"/>
            <a:ext cx="8666480" cy="1894108"/>
          </a:xfrm>
          <a:prstGeom prst="rect">
            <a:avLst/>
          </a:prstGeom>
        </p:spPr>
        <p:txBody>
          <a:bodyPr vert="horz" wrap="square" lIns="0" tIns="46990" rIns="0" bIns="0" rtlCol="0" anchor="t">
            <a:spAutoFit/>
          </a:bodyPr>
          <a:lstStyle/>
          <a:p>
            <a:pPr algn="l">
              <a:tabLst>
                <a:tab pos="388620" algn="l"/>
              </a:tabLst>
            </a:pPr>
            <a:r>
              <a:rPr lang="en-US" sz="2400" b="1" spc="-10" dirty="0" err="1">
                <a:solidFill>
                  <a:srgbClr val="39373A"/>
                </a:solidFill>
                <a:latin typeface="Arial"/>
                <a:cs typeface="Arial"/>
              </a:rPr>
              <a:t>Netwerk</a:t>
            </a:r>
            <a:r>
              <a:rPr lang="en-US" sz="2400" b="1" spc="-10" dirty="0">
                <a:solidFill>
                  <a:srgbClr val="39373A"/>
                </a:solidFill>
                <a:latin typeface="Arial"/>
                <a:cs typeface="Arial"/>
              </a:rPr>
              <a:t> &amp; </a:t>
            </a:r>
            <a:r>
              <a:rPr lang="en-US" sz="2400" b="1" spc="-10" dirty="0" err="1">
                <a:solidFill>
                  <a:srgbClr val="39373A"/>
                </a:solidFill>
                <a:latin typeface="Arial"/>
                <a:cs typeface="Arial"/>
              </a:rPr>
              <a:t>beleid</a:t>
            </a:r>
            <a:endParaRPr lang="en-US" sz="2400" b="1" spc="-10" dirty="0">
              <a:solidFill>
                <a:srgbClr val="39373A"/>
              </a:solidFill>
              <a:latin typeface="Arial"/>
              <a:cs typeface="Arial"/>
            </a:endParaRPr>
          </a:p>
          <a:p>
            <a:pPr marL="342900" indent="-342900" algn="l">
              <a:buChar char="•"/>
            </a:pPr>
            <a:r>
              <a:rPr lang="en-US" sz="2400" spc="-10" dirty="0" err="1">
                <a:solidFill>
                  <a:schemeClr val="tx1"/>
                </a:solidFill>
                <a:latin typeface="Arial"/>
                <a:cs typeface="Arial"/>
              </a:rPr>
              <a:t>Bevorder</a:t>
            </a:r>
            <a:r>
              <a:rPr lang="en-US" sz="2400" spc="-10" dirty="0">
                <a:solidFill>
                  <a:schemeClr val="tx1"/>
                </a:solidFill>
                <a:latin typeface="Arial"/>
                <a:cs typeface="Arial"/>
              </a:rPr>
              <a:t> </a:t>
            </a:r>
            <a:r>
              <a:rPr lang="en-US" sz="2400" spc="-10" dirty="0" err="1">
                <a:solidFill>
                  <a:schemeClr val="tx1"/>
                </a:solidFill>
                <a:latin typeface="Arial"/>
                <a:cs typeface="Arial"/>
              </a:rPr>
              <a:t>een</a:t>
            </a:r>
            <a:r>
              <a:rPr lang="en-US" sz="2400" spc="-10" dirty="0">
                <a:solidFill>
                  <a:schemeClr val="tx1"/>
                </a:solidFill>
                <a:latin typeface="Arial"/>
                <a:cs typeface="Arial"/>
              </a:rPr>
              <a:t> </a:t>
            </a:r>
            <a:r>
              <a:rPr lang="en-US" sz="2400" spc="-10" dirty="0" err="1">
                <a:solidFill>
                  <a:schemeClr val="tx1"/>
                </a:solidFill>
                <a:latin typeface="Arial"/>
                <a:cs typeface="Arial"/>
              </a:rPr>
              <a:t>rijke</a:t>
            </a:r>
            <a:r>
              <a:rPr lang="en-US" sz="2400" spc="-10" dirty="0">
                <a:solidFill>
                  <a:schemeClr val="tx1"/>
                </a:solidFill>
                <a:latin typeface="Arial"/>
                <a:cs typeface="Arial"/>
              </a:rPr>
              <a:t> </a:t>
            </a:r>
            <a:r>
              <a:rPr lang="en-US" sz="2400" spc="-10" dirty="0" err="1">
                <a:solidFill>
                  <a:schemeClr val="tx1"/>
                </a:solidFill>
                <a:latin typeface="Arial"/>
                <a:cs typeface="Arial"/>
              </a:rPr>
              <a:t>leescultuur</a:t>
            </a:r>
            <a:r>
              <a:rPr lang="en-US" sz="2400" spc="-10" dirty="0">
                <a:solidFill>
                  <a:schemeClr val="tx1"/>
                </a:solidFill>
                <a:latin typeface="Arial"/>
                <a:cs typeface="Arial"/>
              </a:rPr>
              <a:t>, op school </a:t>
            </a:r>
            <a:r>
              <a:rPr lang="en-US" sz="2400" spc="-10" dirty="0" err="1">
                <a:solidFill>
                  <a:schemeClr val="tx1"/>
                </a:solidFill>
                <a:latin typeface="Arial"/>
                <a:cs typeface="Arial"/>
              </a:rPr>
              <a:t>én</a:t>
            </a:r>
            <a:r>
              <a:rPr lang="en-US" sz="2400" spc="-10" dirty="0">
                <a:solidFill>
                  <a:schemeClr val="tx1"/>
                </a:solidFill>
                <a:latin typeface="Arial"/>
                <a:cs typeface="Arial"/>
              </a:rPr>
              <a:t> </a:t>
            </a:r>
            <a:r>
              <a:rPr lang="en-US" sz="2400" spc="-10" dirty="0" err="1">
                <a:solidFill>
                  <a:schemeClr val="tx1"/>
                </a:solidFill>
                <a:latin typeface="Arial"/>
                <a:cs typeface="Arial"/>
              </a:rPr>
              <a:t>thuis</a:t>
            </a:r>
            <a:r>
              <a:rPr lang="en-US" sz="2400" spc="-10" dirty="0">
                <a:solidFill>
                  <a:schemeClr val="tx1"/>
                </a:solidFill>
                <a:latin typeface="Arial"/>
                <a:cs typeface="Arial"/>
              </a:rPr>
              <a:t>.</a:t>
            </a:r>
            <a:endParaRPr lang="nl-NL" sz="2400" dirty="0">
              <a:solidFill>
                <a:schemeClr val="tx1"/>
              </a:solidFill>
              <a:latin typeface="Arial"/>
              <a:cs typeface="Arial"/>
            </a:endParaRPr>
          </a:p>
          <a:p>
            <a:pPr marL="342900" indent="-342900" algn="l">
              <a:buChar char="•"/>
            </a:pPr>
            <a:r>
              <a:rPr lang="nl-NL" sz="2400" spc="-10" dirty="0">
                <a:solidFill>
                  <a:schemeClr val="tx1"/>
                </a:solidFill>
                <a:latin typeface="Arial"/>
                <a:cs typeface="Arial"/>
              </a:rPr>
              <a:t>Ontwikkel een </a:t>
            </a:r>
            <a:r>
              <a:rPr lang="nl-NL" sz="2400" spc="-10" dirty="0" err="1">
                <a:solidFill>
                  <a:schemeClr val="tx1"/>
                </a:solidFill>
                <a:latin typeface="Arial"/>
                <a:cs typeface="Arial"/>
              </a:rPr>
              <a:t>schoolbreed</a:t>
            </a:r>
            <a:r>
              <a:rPr lang="nl-NL" sz="2400" spc="-10" dirty="0">
                <a:solidFill>
                  <a:schemeClr val="tx1"/>
                </a:solidFill>
                <a:latin typeface="Arial"/>
                <a:cs typeface="Arial"/>
              </a:rPr>
              <a:t> leesbevorderingsbeleid.</a:t>
            </a:r>
            <a:endParaRPr lang="nl-NL" sz="2400" dirty="0">
              <a:solidFill>
                <a:schemeClr val="tx1"/>
              </a:solidFill>
              <a:latin typeface="Arial"/>
              <a:cs typeface="Arial"/>
            </a:endParaRPr>
          </a:p>
          <a:p>
            <a:pPr marL="342900" indent="-342900" algn="l">
              <a:buChar char="•"/>
            </a:pPr>
            <a:r>
              <a:rPr lang="en-US" sz="2400" spc="-10" dirty="0" err="1">
                <a:solidFill>
                  <a:schemeClr val="tx1"/>
                </a:solidFill>
                <a:latin typeface="Arial"/>
                <a:cs typeface="Arial"/>
              </a:rPr>
              <a:t>Stimuleer</a:t>
            </a:r>
            <a:r>
              <a:rPr lang="en-US" sz="2400" spc="-10" dirty="0">
                <a:solidFill>
                  <a:schemeClr val="tx1"/>
                </a:solidFill>
                <a:latin typeface="Arial"/>
                <a:cs typeface="Arial"/>
              </a:rPr>
              <a:t> </a:t>
            </a:r>
            <a:r>
              <a:rPr lang="en-US" sz="2400" spc="-10" dirty="0" err="1">
                <a:solidFill>
                  <a:schemeClr val="tx1"/>
                </a:solidFill>
                <a:latin typeface="Arial"/>
                <a:cs typeface="Arial"/>
              </a:rPr>
              <a:t>dagelijks</a:t>
            </a:r>
            <a:r>
              <a:rPr lang="en-US" sz="2400" spc="-10" dirty="0">
                <a:solidFill>
                  <a:schemeClr val="tx1"/>
                </a:solidFill>
                <a:latin typeface="Arial"/>
                <a:cs typeface="Arial"/>
              </a:rPr>
              <a:t> </a:t>
            </a:r>
            <a:r>
              <a:rPr lang="en-US" sz="2400" spc="-10" dirty="0" err="1">
                <a:solidFill>
                  <a:schemeClr val="tx1"/>
                </a:solidFill>
                <a:latin typeface="Arial"/>
                <a:cs typeface="Arial"/>
              </a:rPr>
              <a:t>vrij</a:t>
            </a:r>
            <a:r>
              <a:rPr lang="en-US" sz="2400" spc="-10" dirty="0">
                <a:solidFill>
                  <a:schemeClr val="tx1"/>
                </a:solidFill>
                <a:latin typeface="Arial"/>
                <a:cs typeface="Arial"/>
              </a:rPr>
              <a:t> </a:t>
            </a:r>
            <a:r>
              <a:rPr lang="en-US" sz="2400" spc="-10" dirty="0" err="1">
                <a:solidFill>
                  <a:schemeClr val="tx1"/>
                </a:solidFill>
                <a:latin typeface="Arial"/>
                <a:cs typeface="Arial"/>
              </a:rPr>
              <a:t>lezen</a:t>
            </a:r>
            <a:r>
              <a:rPr lang="en-US" sz="2400" spc="-10" dirty="0">
                <a:solidFill>
                  <a:schemeClr val="tx1"/>
                </a:solidFill>
                <a:latin typeface="Arial"/>
                <a:cs typeface="Arial"/>
              </a:rPr>
              <a:t> op school </a:t>
            </a:r>
            <a:r>
              <a:rPr lang="en-US" sz="2400" spc="-10" dirty="0" err="1">
                <a:solidFill>
                  <a:schemeClr val="tx1"/>
                </a:solidFill>
                <a:latin typeface="Arial"/>
                <a:cs typeface="Arial"/>
              </a:rPr>
              <a:t>én</a:t>
            </a:r>
            <a:r>
              <a:rPr lang="en-US" sz="2400" spc="-10" dirty="0">
                <a:solidFill>
                  <a:schemeClr val="tx1"/>
                </a:solidFill>
                <a:latin typeface="Arial"/>
                <a:cs typeface="Arial"/>
              </a:rPr>
              <a:t> in de eigen </a:t>
            </a:r>
            <a:r>
              <a:rPr lang="en-US" sz="2400" spc="-10" dirty="0" err="1">
                <a:solidFill>
                  <a:schemeClr val="tx1"/>
                </a:solidFill>
                <a:latin typeface="Arial"/>
                <a:cs typeface="Arial"/>
              </a:rPr>
              <a:t>tijd</a:t>
            </a:r>
            <a:r>
              <a:rPr lang="en-US" sz="2400" spc="-10" dirty="0">
                <a:solidFill>
                  <a:schemeClr val="tx1"/>
                </a:solidFill>
                <a:latin typeface="Arial"/>
                <a:cs typeface="Arial"/>
              </a:rPr>
              <a:t> (</a:t>
            </a:r>
            <a:r>
              <a:rPr lang="en-US" sz="2400" spc="-10" dirty="0" err="1">
                <a:solidFill>
                  <a:schemeClr val="tx1"/>
                </a:solidFill>
                <a:latin typeface="Arial"/>
                <a:cs typeface="Arial"/>
              </a:rPr>
              <a:t>bijvoorbeeld</a:t>
            </a:r>
            <a:r>
              <a:rPr lang="en-US" sz="2400" spc="-10" dirty="0">
                <a:solidFill>
                  <a:schemeClr val="tx1"/>
                </a:solidFill>
                <a:latin typeface="Arial"/>
                <a:cs typeface="Arial"/>
              </a:rPr>
              <a:t> </a:t>
            </a:r>
            <a:r>
              <a:rPr lang="en-US" sz="2400" spc="-10" dirty="0" err="1">
                <a:solidFill>
                  <a:schemeClr val="tx1"/>
                </a:solidFill>
                <a:latin typeface="Arial"/>
                <a:cs typeface="Arial"/>
              </a:rPr>
              <a:t>tijdens</a:t>
            </a:r>
            <a:r>
              <a:rPr lang="en-US" sz="2400" spc="-10" dirty="0">
                <a:solidFill>
                  <a:schemeClr val="tx1"/>
                </a:solidFill>
                <a:latin typeface="Arial"/>
                <a:cs typeface="Arial"/>
              </a:rPr>
              <a:t> de </a:t>
            </a:r>
            <a:r>
              <a:rPr lang="en-US" sz="2400" spc="-10" dirty="0" err="1">
                <a:solidFill>
                  <a:schemeClr val="tx1"/>
                </a:solidFill>
                <a:latin typeface="Arial"/>
                <a:cs typeface="Arial"/>
              </a:rPr>
              <a:t>vakanties</a:t>
            </a:r>
            <a:r>
              <a:rPr lang="en-US" sz="2400" spc="-10" dirty="0">
                <a:solidFill>
                  <a:schemeClr val="tx1"/>
                </a:solidFill>
                <a:latin typeface="Arial"/>
                <a:cs typeface="Arial"/>
              </a:rPr>
              <a:t>)</a:t>
            </a:r>
            <a:endParaRPr lang="nl-NL" sz="2400" dirty="0">
              <a:solidFill>
                <a:schemeClr val="tx1"/>
              </a:solidFill>
              <a:latin typeface="Arial"/>
              <a:cs typeface="Arial"/>
            </a:endParaRPr>
          </a:p>
        </p:txBody>
      </p:sp>
      <p:sp>
        <p:nvSpPr>
          <p:cNvPr id="8" name="object 4">
            <a:extLst>
              <a:ext uri="{FF2B5EF4-FFF2-40B4-BE49-F238E27FC236}">
                <a16:creationId xmlns:a16="http://schemas.microsoft.com/office/drawing/2014/main" id="{29FC8FAE-3CE4-47A9-74A9-30003332E22D}"/>
              </a:ext>
            </a:extLst>
          </p:cNvPr>
          <p:cNvSpPr txBox="1">
            <a:spLocks/>
          </p:cNvSpPr>
          <p:nvPr/>
        </p:nvSpPr>
        <p:spPr>
          <a:xfrm>
            <a:off x="10052050" y="8640894"/>
            <a:ext cx="9902020" cy="1524776"/>
          </a:xfrm>
          <a:prstGeom prst="rect">
            <a:avLst/>
          </a:prstGeom>
        </p:spPr>
        <p:txBody>
          <a:bodyPr vert="horz" wrap="square" lIns="0" tIns="46990" rIns="0" bIns="0" rtlCol="0" anchor="t">
            <a:spAutoFit/>
          </a:bodyPr>
          <a:lstStyle>
            <a:lvl1pPr marL="0">
              <a:defRPr sz="2450" b="1" i="0">
                <a:solidFill>
                  <a:srgbClr val="39373A"/>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r>
              <a:rPr lang="nl-NL" sz="2400" dirty="0">
                <a:ea typeface="Calibri"/>
                <a:cs typeface="Calibri"/>
              </a:rPr>
              <a:t>Expertise (in ontwikkeling – beschikbaar in 2025)</a:t>
            </a:r>
            <a:endParaRPr lang="nl-NL" sz="2400" dirty="0"/>
          </a:p>
          <a:p>
            <a:pPr marL="285750" indent="-285750" algn="l">
              <a:buFont typeface="Arial"/>
              <a:buChar char="•"/>
            </a:pPr>
            <a:r>
              <a:rPr lang="nl-NL" sz="2400" b="0" dirty="0">
                <a:solidFill>
                  <a:schemeClr val="tx1"/>
                </a:solidFill>
                <a:ea typeface="Calibri"/>
                <a:cs typeface="Calibri"/>
              </a:rPr>
              <a:t>Bied de Open Boek cursus Speciaal onderwijs aan </a:t>
            </a:r>
            <a:r>
              <a:rPr lang="nl-NL" sz="2400" b="0" dirty="0" err="1">
                <a:solidFill>
                  <a:schemeClr val="tx1"/>
                </a:solidFill>
                <a:ea typeface="Calibri"/>
                <a:cs typeface="Calibri"/>
              </a:rPr>
              <a:t>aan</a:t>
            </a:r>
            <a:r>
              <a:rPr lang="nl-NL" sz="2400" b="0" dirty="0">
                <a:solidFill>
                  <a:schemeClr val="tx1"/>
                </a:solidFill>
                <a:ea typeface="Calibri"/>
                <a:cs typeface="Calibri"/>
              </a:rPr>
              <a:t> je S(B)O scholen. </a:t>
            </a:r>
            <a:endParaRPr lang="nl-NL" sz="2400" dirty="0">
              <a:solidFill>
                <a:schemeClr val="tx1"/>
              </a:solidFill>
            </a:endParaRPr>
          </a:p>
          <a:p>
            <a:pPr marL="285750" indent="-285750" algn="l">
              <a:buFont typeface="Arial"/>
              <a:buChar char="•"/>
            </a:pPr>
            <a:r>
              <a:rPr lang="nl-NL" sz="2400" b="0" dirty="0">
                <a:solidFill>
                  <a:schemeClr val="tx1"/>
                </a:solidFill>
                <a:ea typeface="Calibri"/>
                <a:cs typeface="Calibri"/>
              </a:rPr>
              <a:t>Gebruik de tools in de </a:t>
            </a:r>
            <a:r>
              <a:rPr lang="nl-NL" sz="2400" b="0" dirty="0" err="1">
                <a:solidFill>
                  <a:schemeClr val="tx1"/>
                </a:solidFill>
                <a:ea typeface="Calibri"/>
                <a:cs typeface="Calibri"/>
              </a:rPr>
              <a:t>toolkit</a:t>
            </a:r>
            <a:r>
              <a:rPr lang="nl-NL" sz="2400" b="0" dirty="0">
                <a:solidFill>
                  <a:schemeClr val="tx1"/>
                </a:solidFill>
                <a:ea typeface="Calibri"/>
                <a:cs typeface="Calibri"/>
              </a:rPr>
              <a:t>. </a:t>
            </a:r>
            <a:endParaRPr lang="nl-NL" dirty="0"/>
          </a:p>
        </p:txBody>
      </p:sp>
    </p:spTree>
  </p:cSld>
  <p:clrMapOvr>
    <a:masterClrMapping/>
  </p:clrMapOvr>
  <p:transition spd="slow" advClick="0" advTm="10000">
    <p:pul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D4A293309CD82479F59899F59C11EC8" ma:contentTypeVersion="20" ma:contentTypeDescription="Een nieuw document maken." ma:contentTypeScope="" ma:versionID="b3543515a776cb3e9b1ee83506be8706">
  <xsd:schema xmlns:xsd="http://www.w3.org/2001/XMLSchema" xmlns:xs="http://www.w3.org/2001/XMLSchema" xmlns:p="http://schemas.microsoft.com/office/2006/metadata/properties" xmlns:ns2="b9a706ae-baba-4afd-8c33-e8c06aed9e9f" xmlns:ns3="e0f5f614-c8d5-4f27-a362-b28118a61254" targetNamespace="http://schemas.microsoft.com/office/2006/metadata/properties" ma:root="true" ma:fieldsID="a4f89b5cd246d4952796f3e75c8b3930" ns2:_="" ns3:_="">
    <xsd:import namespace="b9a706ae-baba-4afd-8c33-e8c06aed9e9f"/>
    <xsd:import namespace="e0f5f614-c8d5-4f27-a362-b28118a6125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a706ae-baba-4afd-8c33-e8c06aed9e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a440edd1-84e1-4ef4-8edb-cdc85359b748"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0f5f614-c8d5-4f27-a362-b28118a61254"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41771eb8-94d2-45a3-9828-25a892d1167a}" ma:internalName="TaxCatchAll" ma:showField="CatchAllData" ma:web="e0f5f614-c8d5-4f27-a362-b28118a6125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0f5f614-c8d5-4f27-a362-b28118a61254" xsi:nil="true"/>
    <lcf76f155ced4ddcb4097134ff3c332f xmlns="b9a706ae-baba-4afd-8c33-e8c06aed9e9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9D0134F-958A-47FC-9C5F-B0E4F1F9E50E}">
  <ds:schemaRefs>
    <ds:schemaRef ds:uri="b9a706ae-baba-4afd-8c33-e8c06aed9e9f"/>
    <ds:schemaRef ds:uri="e0f5f614-c8d5-4f27-a362-b28118a6125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789B458-F648-465F-AFA6-A89F920AF206}">
  <ds:schemaRefs>
    <ds:schemaRef ds:uri="http://schemas.microsoft.com/sharepoint/v3/contenttype/forms"/>
  </ds:schemaRefs>
</ds:datastoreItem>
</file>

<file path=customXml/itemProps3.xml><?xml version="1.0" encoding="utf-8"?>
<ds:datastoreItem xmlns:ds="http://schemas.openxmlformats.org/officeDocument/2006/customXml" ds:itemID="{F02AA5FE-D69C-40D8-9C6C-C4BE3620C8D0}">
  <ds:schemaRef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http://purl.org/dc/dcmitype/"/>
    <ds:schemaRef ds:uri="b9a706ae-baba-4afd-8c33-e8c06aed9e9f"/>
    <ds:schemaRef ds:uri="http://schemas.microsoft.com/office/2006/documentManagement/types"/>
    <ds:schemaRef ds:uri="http://purl.org/dc/terms/"/>
    <ds:schemaRef ds:uri="e0f5f614-c8d5-4f27-a362-b28118a6125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318</TotalTime>
  <Words>4050</Words>
  <Application>Microsoft Office PowerPoint</Application>
  <PresentationFormat>Aangepast</PresentationFormat>
  <Paragraphs>397</Paragraphs>
  <Slides>25</Slides>
  <Notes>4</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25</vt:i4>
      </vt:variant>
    </vt:vector>
  </HeadingPairs>
  <TitlesOfParts>
    <vt:vector size="30" baseType="lpstr">
      <vt:lpstr>Aptos</vt:lpstr>
      <vt:lpstr>Arial</vt:lpstr>
      <vt:lpstr>Calibri</vt:lpstr>
      <vt:lpstr>TheMix C5s</vt:lpstr>
      <vt:lpstr>Office Theme</vt:lpstr>
      <vt:lpstr>Leer</vt:lpstr>
      <vt:lpstr>1: Wat is het SBO?</vt:lpstr>
      <vt:lpstr>2: Bevindingen m.b.t. lezen in het SBO</vt:lpstr>
      <vt:lpstr>3: Bouwstenen voor het SBO</vt:lpstr>
      <vt:lpstr>4: Meer lezen?</vt:lpstr>
      <vt:lpstr>Leer</vt:lpstr>
      <vt:lpstr>1: Wat is cluster 1?</vt:lpstr>
      <vt:lpstr>2: Bevindingen m.b.t. lezen in cluster 1</vt:lpstr>
      <vt:lpstr>3: Bouwstenen voor cluster 1</vt:lpstr>
      <vt:lpstr>4: Meer weten?</vt:lpstr>
      <vt:lpstr>Leer</vt:lpstr>
      <vt:lpstr>1: Wat is cluster 2?</vt:lpstr>
      <vt:lpstr>2: Bevindingen m.b.t. lezen in cluster 2</vt:lpstr>
      <vt:lpstr>3: Vertaling naar bouwstenen voor cluster 2</vt:lpstr>
      <vt:lpstr>4: Meer lezen?</vt:lpstr>
      <vt:lpstr>Leer</vt:lpstr>
      <vt:lpstr>1: Wat is Cluster 3?</vt:lpstr>
      <vt:lpstr>2: Bevindingen m.b.t. lezen in cluster 3</vt:lpstr>
      <vt:lpstr>3: Vertaling naar bouwstenen voor cluster 3</vt:lpstr>
      <vt:lpstr>4: Meer lezen?</vt:lpstr>
      <vt:lpstr>Leer</vt:lpstr>
      <vt:lpstr>1: Wat is Cluster 4?</vt:lpstr>
      <vt:lpstr>2: Bevindingen m.b.t. lezen in cluster 4</vt:lpstr>
      <vt:lpstr>2: Bouwstenen en bevingdingen</vt:lpstr>
      <vt:lpstr>4: Meer lezen?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Lisette Kuijt</cp:lastModifiedBy>
  <cp:revision>2</cp:revision>
  <dcterms:created xsi:type="dcterms:W3CDTF">2024-10-25T10:15:48Z</dcterms:created>
  <dcterms:modified xsi:type="dcterms:W3CDTF">2024-12-09T15:23:10Z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2024-10-25T00:00:00Z</vt:filetime>
  </property>
  <property fmtid="{D5CDD505-2E9C-101B-9397-08002B2CF9AE}" pid="3" name="Creator">
    <vt:lpwstr>Adobe InDesign 19.5 (Macintosh)</vt:lpwstr>
  </property>
  <property fmtid="{D5CDD505-2E9C-101B-9397-08002B2CF9AE}" pid="4" name="LastSaved">
    <vt:filetime>2024-10-25T00:00:00Z</vt:filetime>
  </property>
  <property fmtid="{D5CDD505-2E9C-101B-9397-08002B2CF9AE}" pid="5" name="Producer">
    <vt:lpwstr>Adobe PDF Library 17.0</vt:lpwstr>
  </property>
  <property fmtid="{D5CDD505-2E9C-101B-9397-08002B2CF9AE}" pid="6" name="ContentTypeId">
    <vt:lpwstr>0x0101002D4A293309CD82479F59899F59C11EC8</vt:lpwstr>
  </property>
  <property fmtid="{D5CDD505-2E9C-101B-9397-08002B2CF9AE}" pid="7" name="MediaServiceImageTags">
    <vt:lpwstr/>
  </property>
</Properties>
</file>