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commentAuthors.xml" ContentType="application/vnd.openxmlformats-officedocument.presentationml.commentAuthors+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ppt/revisionInfo.xml" ContentType="application/vnd.ms-powerpoint.revisioninfo+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8" r:id="rId2"/>
    <p:sldId id="265" r:id="rId3"/>
    <p:sldId id="266" r:id="rId4"/>
    <p:sldId id="267" r:id="rId5"/>
    <p:sldId id="268" r:id="rId6"/>
    <p:sldId id="257" r:id="rId7"/>
    <p:sldId id="264" r:id="rId8"/>
    <p:sldId id="262" r:id="rId9"/>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81" userDrawn="1">
          <p15:clr>
            <a:srgbClr val="A4A3A4"/>
          </p15:clr>
        </p15:guide>
        <p15:guide id="2" pos="82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vette Hazebroek" initials="YH" lastIdx="1" clrIdx="0">
    <p:extLst>
      <p:ext uri="{19B8F6BF-5375-455C-9EA6-DF929625EA0E}">
        <p15:presenceInfo xmlns:p15="http://schemas.microsoft.com/office/powerpoint/2012/main" userId="S::YHazebroek@probiblio.nl::5003439a-f5c6-4346-b259-5fc746c84e6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A500"/>
    <a:srgbClr val="A09E85"/>
    <a:srgbClr val="FCFC9E"/>
    <a:srgbClr val="008ACE"/>
    <a:srgbClr val="EEEDE6"/>
    <a:srgbClr val="E5E4D9"/>
    <a:srgbClr val="88C2E6"/>
    <a:srgbClr val="AEAB93"/>
    <a:srgbClr val="DAAC00"/>
    <a:srgbClr val="AFAD9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243DC8-DC63-4E02-87BC-E30119027970}" v="20" dt="2023-11-08T09:24:06.276"/>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477" autoAdjust="0"/>
  </p:normalViewPr>
  <p:slideViewPr>
    <p:cSldViewPr snapToGrid="0">
      <p:cViewPr varScale="1">
        <p:scale>
          <a:sx n="98" d="100"/>
          <a:sy n="98" d="100"/>
        </p:scale>
        <p:origin x="110" y="91"/>
      </p:cViewPr>
      <p:guideLst>
        <p:guide orient="horz" pos="981"/>
        <p:guide pos="824"/>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1.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2280A1-052A-4A74-A3FF-3103E0AC3AFC}" type="datetimeFigureOut">
              <a:rPr lang="nl-NL" smtClean="0"/>
              <a:t>8-11-2023</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B4799E-4E50-400B-AAA8-35B85E9EE7A2}" type="slidenum">
              <a:rPr lang="nl-NL" smtClean="0"/>
              <a:t>‹nr.›</a:t>
            </a:fld>
            <a:endParaRPr lang="nl-NL"/>
          </a:p>
        </p:txBody>
      </p:sp>
    </p:spTree>
    <p:extLst>
      <p:ext uri="{BB962C8B-B14F-4D97-AF65-F5344CB8AC3E}">
        <p14:creationId xmlns:p14="http://schemas.microsoft.com/office/powerpoint/2010/main" val="34949816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800" dirty="0">
                <a:effectLst/>
                <a:latin typeface="Calibri" panose="020F0502020204030204" pitchFamily="34" charset="0"/>
                <a:ea typeface="Calibri" panose="020F0502020204030204" pitchFamily="34" charset="0"/>
              </a:rPr>
              <a:t>Als je het model in de </a:t>
            </a:r>
            <a:r>
              <a:rPr lang="nl-NL" sz="1800" dirty="0" err="1">
                <a:effectLst/>
                <a:latin typeface="Calibri" panose="020F0502020204030204" pitchFamily="34" charset="0"/>
                <a:ea typeface="Calibri" panose="020F0502020204030204" pitchFamily="34" charset="0"/>
              </a:rPr>
              <a:t>Powerpoint</a:t>
            </a:r>
            <a:r>
              <a:rPr lang="nl-NL" sz="1800" dirty="0">
                <a:effectLst/>
                <a:latin typeface="Calibri" panose="020F0502020204030204" pitchFamily="34" charset="0"/>
                <a:ea typeface="Calibri" panose="020F0502020204030204" pitchFamily="34" charset="0"/>
              </a:rPr>
              <a:t> wilt bewerken dan moet je het model eerst 1x aanklikken om het actief te maken en daarna nog een keer dubbelklikken om het </a:t>
            </a:r>
            <a:r>
              <a:rPr lang="nl-NL" sz="1800">
                <a:effectLst/>
                <a:latin typeface="Calibri" panose="020F0502020204030204" pitchFamily="34" charset="0"/>
                <a:ea typeface="Calibri" panose="020F0502020204030204" pitchFamily="34" charset="0"/>
              </a:rPr>
              <a:t>te bewerken</a:t>
            </a:r>
            <a:r>
              <a:rPr lang="nl-NL" sz="1800" dirty="0">
                <a:effectLst/>
                <a:latin typeface="Calibri" panose="020F0502020204030204" pitchFamily="34" charset="0"/>
                <a:ea typeface="Calibri" panose="020F0502020204030204" pitchFamily="34" charset="0"/>
              </a:rPr>
              <a:t>. </a:t>
            </a:r>
          </a:p>
          <a:p>
            <a:endParaRPr lang="nl-NL" dirty="0"/>
          </a:p>
        </p:txBody>
      </p:sp>
      <p:sp>
        <p:nvSpPr>
          <p:cNvPr id="4" name="Tijdelijke aanduiding voor dianummer 3"/>
          <p:cNvSpPr>
            <a:spLocks noGrp="1"/>
          </p:cNvSpPr>
          <p:nvPr>
            <p:ph type="sldNum" sz="quarter" idx="5"/>
          </p:nvPr>
        </p:nvSpPr>
        <p:spPr/>
        <p:txBody>
          <a:bodyPr/>
          <a:lstStyle/>
          <a:p>
            <a:fld id="{2AB4799E-4E50-400B-AAA8-35B85E9EE7A2}" type="slidenum">
              <a:rPr lang="nl-NL" smtClean="0"/>
              <a:t>6</a:t>
            </a:fld>
            <a:endParaRPr lang="nl-NL"/>
          </a:p>
        </p:txBody>
      </p:sp>
    </p:spTree>
    <p:extLst>
      <p:ext uri="{BB962C8B-B14F-4D97-AF65-F5344CB8AC3E}">
        <p14:creationId xmlns:p14="http://schemas.microsoft.com/office/powerpoint/2010/main" val="2202265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beginslide bruin">
    <p:spTree>
      <p:nvGrpSpPr>
        <p:cNvPr id="1" name=""/>
        <p:cNvGrpSpPr/>
        <p:nvPr/>
      </p:nvGrpSpPr>
      <p:grpSpPr>
        <a:xfrm>
          <a:off x="0" y="0"/>
          <a:ext cx="0" cy="0"/>
          <a:chOff x="0" y="0"/>
          <a:chExt cx="0" cy="0"/>
        </a:xfrm>
      </p:grpSpPr>
      <p:sp>
        <p:nvSpPr>
          <p:cNvPr id="31" name="Vrije vorm: vorm 30">
            <a:extLst>
              <a:ext uri="{FF2B5EF4-FFF2-40B4-BE49-F238E27FC236}">
                <a16:creationId xmlns:a16="http://schemas.microsoft.com/office/drawing/2014/main" id="{DC6E2CCF-FCB7-49EF-9591-FE80CFA398A8}"/>
              </a:ext>
            </a:extLst>
          </p:cNvPr>
          <p:cNvSpPr/>
          <p:nvPr userDrawn="1"/>
        </p:nvSpPr>
        <p:spPr>
          <a:xfrm>
            <a:off x="437888" y="403930"/>
            <a:ext cx="11754111" cy="6047739"/>
          </a:xfrm>
          <a:custGeom>
            <a:avLst/>
            <a:gdLst>
              <a:gd name="connsiteX0" fmla="*/ 405142 w 11626516"/>
              <a:gd name="connsiteY0" fmla="*/ 0 h 6047739"/>
              <a:gd name="connsiteX1" fmla="*/ 11626516 w 11626516"/>
              <a:gd name="connsiteY1" fmla="*/ 0 h 6047739"/>
              <a:gd name="connsiteX2" fmla="*/ 11626516 w 11626516"/>
              <a:gd name="connsiteY2" fmla="*/ 6047739 h 6047739"/>
              <a:gd name="connsiteX3" fmla="*/ 0 w 11626516"/>
              <a:gd name="connsiteY3" fmla="*/ 6047739 h 6047739"/>
              <a:gd name="connsiteX4" fmla="*/ 0 w 11626516"/>
              <a:gd name="connsiteY4" fmla="*/ 412376 h 60477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26516" h="6047739">
                <a:moveTo>
                  <a:pt x="405142" y="0"/>
                </a:moveTo>
                <a:lnTo>
                  <a:pt x="11626516" y="0"/>
                </a:lnTo>
                <a:lnTo>
                  <a:pt x="11626516" y="6047739"/>
                </a:lnTo>
                <a:lnTo>
                  <a:pt x="0" y="6047739"/>
                </a:lnTo>
                <a:lnTo>
                  <a:pt x="0" y="412376"/>
                </a:lnTo>
                <a:close/>
              </a:path>
            </a:pathLst>
          </a:custGeom>
          <a:solidFill>
            <a:srgbClr val="AEAB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itel 1">
            <a:extLst>
              <a:ext uri="{FF2B5EF4-FFF2-40B4-BE49-F238E27FC236}">
                <a16:creationId xmlns:a16="http://schemas.microsoft.com/office/drawing/2014/main" id="{4CD4109D-3DA7-4421-ABCE-A560B11F274E}"/>
              </a:ext>
            </a:extLst>
          </p:cNvPr>
          <p:cNvSpPr>
            <a:spLocks noGrp="1"/>
          </p:cNvSpPr>
          <p:nvPr>
            <p:ph type="ctrTitle" hasCustomPrompt="1"/>
          </p:nvPr>
        </p:nvSpPr>
        <p:spPr>
          <a:xfrm>
            <a:off x="1275814" y="1011218"/>
            <a:ext cx="8293488" cy="1479319"/>
          </a:xfrm>
          <a:prstGeom prst="rect">
            <a:avLst/>
          </a:prstGeom>
        </p:spPr>
        <p:txBody>
          <a:bodyPr lIns="0" tIns="0" rIns="0" bIns="0" anchor="t"/>
          <a:lstStyle>
            <a:lvl1pPr algn="l">
              <a:lnSpc>
                <a:spcPct val="80000"/>
              </a:lnSpc>
              <a:defRPr sz="4800" b="1">
                <a:solidFill>
                  <a:schemeClr val="bg1"/>
                </a:solidFill>
                <a:latin typeface="+mn-lt"/>
              </a:defRPr>
            </a:lvl1pPr>
          </a:lstStyle>
          <a:p>
            <a:r>
              <a:rPr lang="nl-NL" dirty="0"/>
              <a:t>Voeg een titel toe</a:t>
            </a:r>
          </a:p>
        </p:txBody>
      </p:sp>
      <p:pic>
        <p:nvPicPr>
          <p:cNvPr id="7" name="Afbeelding 6">
            <a:extLst>
              <a:ext uri="{FF2B5EF4-FFF2-40B4-BE49-F238E27FC236}">
                <a16:creationId xmlns:a16="http://schemas.microsoft.com/office/drawing/2014/main" id="{4D131F9E-3A9A-41E4-A795-02021971D4D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54586" y="0"/>
            <a:ext cx="1637414" cy="1637414"/>
          </a:xfrm>
          <a:prstGeom prst="rect">
            <a:avLst/>
          </a:prstGeom>
        </p:spPr>
      </p:pic>
      <p:sp>
        <p:nvSpPr>
          <p:cNvPr id="9" name="Rechthoek 8">
            <a:extLst>
              <a:ext uri="{FF2B5EF4-FFF2-40B4-BE49-F238E27FC236}">
                <a16:creationId xmlns:a16="http://schemas.microsoft.com/office/drawing/2014/main" id="{E5628CB9-20CC-4A66-B228-BE3C3AB657B8}"/>
              </a:ext>
            </a:extLst>
          </p:cNvPr>
          <p:cNvSpPr/>
          <p:nvPr/>
        </p:nvSpPr>
        <p:spPr>
          <a:xfrm>
            <a:off x="8700070" y="4609481"/>
            <a:ext cx="1842188" cy="184218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nl-NL" dirty="0">
              <a:solidFill>
                <a:schemeClr val="bg1"/>
              </a:solidFill>
            </a:endParaRPr>
          </a:p>
        </p:txBody>
      </p:sp>
      <p:sp>
        <p:nvSpPr>
          <p:cNvPr id="11" name="Rechthoek 10">
            <a:extLst>
              <a:ext uri="{FF2B5EF4-FFF2-40B4-BE49-F238E27FC236}">
                <a16:creationId xmlns:a16="http://schemas.microsoft.com/office/drawing/2014/main" id="{D8A2414E-0510-4767-84E5-698F2D51224A}"/>
              </a:ext>
            </a:extLst>
          </p:cNvPr>
          <p:cNvSpPr/>
          <p:nvPr userDrawn="1"/>
        </p:nvSpPr>
        <p:spPr>
          <a:xfrm>
            <a:off x="10555705" y="5846782"/>
            <a:ext cx="1636295" cy="1011218"/>
          </a:xfrm>
          <a:prstGeom prst="rect">
            <a:avLst/>
          </a:prstGeom>
          <a:solidFill>
            <a:srgbClr val="008ACE">
              <a:alpha val="3686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nl-NL" dirty="0">
              <a:solidFill>
                <a:schemeClr val="bg1"/>
              </a:solidFill>
            </a:endParaRPr>
          </a:p>
        </p:txBody>
      </p:sp>
      <p:sp>
        <p:nvSpPr>
          <p:cNvPr id="17" name="Tijdelijke aanduiding voor tekst 16">
            <a:extLst>
              <a:ext uri="{FF2B5EF4-FFF2-40B4-BE49-F238E27FC236}">
                <a16:creationId xmlns:a16="http://schemas.microsoft.com/office/drawing/2014/main" id="{14723C4B-6626-4EF7-99AE-9070A67FB208}"/>
              </a:ext>
            </a:extLst>
          </p:cNvPr>
          <p:cNvSpPr>
            <a:spLocks noGrp="1"/>
          </p:cNvSpPr>
          <p:nvPr>
            <p:ph type="body" sz="quarter" idx="14" hasCustomPrompt="1"/>
          </p:nvPr>
        </p:nvSpPr>
        <p:spPr>
          <a:xfrm>
            <a:off x="3171819" y="4609481"/>
            <a:ext cx="1843200" cy="1843200"/>
          </a:xfrm>
          <a:prstGeom prst="rect">
            <a:avLst/>
          </a:prstGeom>
          <a:solidFill>
            <a:srgbClr val="DAA500"/>
          </a:solidFill>
          <a:ln>
            <a:solidFill>
              <a:srgbClr val="DAA500"/>
            </a:solidFill>
          </a:ln>
        </p:spPr>
        <p:txBody>
          <a:bodyPr/>
          <a:lstStyle>
            <a:lvl1pPr marL="0" indent="0">
              <a:buNone/>
              <a:defRPr sz="1800">
                <a:solidFill>
                  <a:schemeClr val="bg1"/>
                </a:solidFill>
                <a:latin typeface="+mj-lt"/>
              </a:defRPr>
            </a:lvl1pPr>
          </a:lstStyle>
          <a:p>
            <a:pPr lvl="0"/>
            <a:r>
              <a:rPr lang="nl-NL" dirty="0"/>
              <a:t>Klik om een subtitel of naam van de spreker toe te voegen</a:t>
            </a:r>
          </a:p>
        </p:txBody>
      </p:sp>
      <p:sp>
        <p:nvSpPr>
          <p:cNvPr id="19" name="Tijdelijke aanduiding voor tekst 16">
            <a:extLst>
              <a:ext uri="{FF2B5EF4-FFF2-40B4-BE49-F238E27FC236}">
                <a16:creationId xmlns:a16="http://schemas.microsoft.com/office/drawing/2014/main" id="{EC5EB10D-EBFE-4FD7-B075-EA28896B036B}"/>
              </a:ext>
            </a:extLst>
          </p:cNvPr>
          <p:cNvSpPr>
            <a:spLocks noGrp="1"/>
          </p:cNvSpPr>
          <p:nvPr>
            <p:ph type="body" sz="quarter" idx="15" hasCustomPrompt="1"/>
          </p:nvPr>
        </p:nvSpPr>
        <p:spPr>
          <a:xfrm>
            <a:off x="6856869" y="4609481"/>
            <a:ext cx="1843200" cy="1843200"/>
          </a:xfrm>
          <a:prstGeom prst="rect">
            <a:avLst/>
          </a:prstGeom>
          <a:solidFill>
            <a:schemeClr val="bg1"/>
          </a:solidFill>
          <a:ln>
            <a:solidFill>
              <a:schemeClr val="bg1"/>
            </a:solidFill>
          </a:ln>
        </p:spPr>
        <p:txBody>
          <a:bodyPr anchor="b"/>
          <a:lstStyle>
            <a:lvl1pPr marL="0" indent="0">
              <a:buNone/>
              <a:defRPr sz="1800">
                <a:solidFill>
                  <a:srgbClr val="008ACE"/>
                </a:solidFill>
                <a:latin typeface="+mn-lt"/>
              </a:defRPr>
            </a:lvl1pPr>
          </a:lstStyle>
          <a:p>
            <a:pPr lvl="0"/>
            <a:r>
              <a:rPr lang="nl-NL" dirty="0"/>
              <a:t>Klik om een datum toe te voegen</a:t>
            </a:r>
          </a:p>
        </p:txBody>
      </p:sp>
      <p:sp>
        <p:nvSpPr>
          <p:cNvPr id="20" name="Tijdelijke aanduiding voor afbeelding 19">
            <a:extLst>
              <a:ext uri="{FF2B5EF4-FFF2-40B4-BE49-F238E27FC236}">
                <a16:creationId xmlns:a16="http://schemas.microsoft.com/office/drawing/2014/main" id="{D89BC9DB-E44E-4AA5-BCA9-3A526701C5FC}"/>
              </a:ext>
            </a:extLst>
          </p:cNvPr>
          <p:cNvSpPr>
            <a:spLocks noGrp="1"/>
          </p:cNvSpPr>
          <p:nvPr>
            <p:ph type="pic" sz="quarter" idx="16" hasCustomPrompt="1"/>
          </p:nvPr>
        </p:nvSpPr>
        <p:spPr>
          <a:xfrm>
            <a:off x="8706287" y="2776162"/>
            <a:ext cx="1843200" cy="1843200"/>
          </a:xfrm>
          <a:prstGeom prst="rect">
            <a:avLst/>
          </a:prstGeom>
        </p:spPr>
        <p:txBody>
          <a:bodyPr anchor="ctr"/>
          <a:lstStyle>
            <a:lvl1pPr marL="0" indent="0" algn="ctr">
              <a:buNone/>
              <a:defRPr sz="1600" i="1"/>
            </a:lvl1pPr>
          </a:lstStyle>
          <a:p>
            <a:r>
              <a:rPr lang="nl-NL" i="1" dirty="0"/>
              <a:t>Klik om een afbeelding toe te voegen of verwijder dit blokje als je geen foto wil gebruiken</a:t>
            </a:r>
            <a:endParaRPr lang="nl-NL" dirty="0"/>
          </a:p>
        </p:txBody>
      </p:sp>
      <p:sp>
        <p:nvSpPr>
          <p:cNvPr id="10" name="Rechthoek 9">
            <a:extLst>
              <a:ext uri="{FF2B5EF4-FFF2-40B4-BE49-F238E27FC236}">
                <a16:creationId xmlns:a16="http://schemas.microsoft.com/office/drawing/2014/main" id="{3453F741-E2DA-415C-809E-8AEDFE5A6D7F}"/>
              </a:ext>
            </a:extLst>
          </p:cNvPr>
          <p:cNvSpPr/>
          <p:nvPr/>
        </p:nvSpPr>
        <p:spPr>
          <a:xfrm>
            <a:off x="5016031" y="2776162"/>
            <a:ext cx="1842188" cy="184218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nl-NL" dirty="0">
              <a:solidFill>
                <a:schemeClr val="bg1"/>
              </a:solidFill>
            </a:endParaRPr>
          </a:p>
        </p:txBody>
      </p:sp>
    </p:spTree>
    <p:extLst>
      <p:ext uri="{BB962C8B-B14F-4D97-AF65-F5344CB8AC3E}">
        <p14:creationId xmlns:p14="http://schemas.microsoft.com/office/powerpoint/2010/main" val="3925380046"/>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ussenslide beige">
    <p:spTree>
      <p:nvGrpSpPr>
        <p:cNvPr id="1" name=""/>
        <p:cNvGrpSpPr/>
        <p:nvPr/>
      </p:nvGrpSpPr>
      <p:grpSpPr>
        <a:xfrm>
          <a:off x="0" y="0"/>
          <a:ext cx="0" cy="0"/>
          <a:chOff x="0" y="0"/>
          <a:chExt cx="0" cy="0"/>
        </a:xfrm>
      </p:grpSpPr>
      <p:sp>
        <p:nvSpPr>
          <p:cNvPr id="5" name="Vrije vorm: vorm 4">
            <a:extLst>
              <a:ext uri="{FF2B5EF4-FFF2-40B4-BE49-F238E27FC236}">
                <a16:creationId xmlns:a16="http://schemas.microsoft.com/office/drawing/2014/main" id="{4E890974-218E-4DA0-9D5E-8F60D917B741}"/>
              </a:ext>
            </a:extLst>
          </p:cNvPr>
          <p:cNvSpPr/>
          <p:nvPr userDrawn="1"/>
        </p:nvSpPr>
        <p:spPr>
          <a:xfrm>
            <a:off x="161365" y="160896"/>
            <a:ext cx="12030634" cy="6536208"/>
          </a:xfrm>
          <a:custGeom>
            <a:avLst/>
            <a:gdLst>
              <a:gd name="connsiteX0" fmla="*/ 1 w 12070976"/>
              <a:gd name="connsiteY0" fmla="*/ 1 h 6549655"/>
              <a:gd name="connsiteX1" fmla="*/ 1 w 12070976"/>
              <a:gd name="connsiteY1" fmla="*/ 176331 h 6549655"/>
              <a:gd name="connsiteX2" fmla="*/ 175774 w 12070976"/>
              <a:gd name="connsiteY2" fmla="*/ 1 h 6549655"/>
              <a:gd name="connsiteX3" fmla="*/ 0 w 12070976"/>
              <a:gd name="connsiteY3" fmla="*/ 0 h 6549655"/>
              <a:gd name="connsiteX4" fmla="*/ 12070976 w 12070976"/>
              <a:gd name="connsiteY4" fmla="*/ 0 h 6549655"/>
              <a:gd name="connsiteX5" fmla="*/ 12070976 w 12070976"/>
              <a:gd name="connsiteY5" fmla="*/ 6549655 h 6549655"/>
              <a:gd name="connsiteX6" fmla="*/ 0 w 12070976"/>
              <a:gd name="connsiteY6" fmla="*/ 6549655 h 6549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070976" h="6549655">
                <a:moveTo>
                  <a:pt x="1" y="1"/>
                </a:moveTo>
                <a:lnTo>
                  <a:pt x="1" y="176331"/>
                </a:lnTo>
                <a:lnTo>
                  <a:pt x="175774" y="1"/>
                </a:lnTo>
                <a:close/>
                <a:moveTo>
                  <a:pt x="0" y="0"/>
                </a:moveTo>
                <a:lnTo>
                  <a:pt x="12070976" y="0"/>
                </a:lnTo>
                <a:lnTo>
                  <a:pt x="12070976" y="6549655"/>
                </a:lnTo>
                <a:lnTo>
                  <a:pt x="0" y="6549655"/>
                </a:lnTo>
                <a:close/>
              </a:path>
            </a:pathLst>
          </a:custGeom>
          <a:solidFill>
            <a:srgbClr val="EEED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a:extLst>
              <a:ext uri="{FF2B5EF4-FFF2-40B4-BE49-F238E27FC236}">
                <a16:creationId xmlns:a16="http://schemas.microsoft.com/office/drawing/2014/main" id="{4CD4109D-3DA7-4421-ABCE-A560B11F274E}"/>
              </a:ext>
            </a:extLst>
          </p:cNvPr>
          <p:cNvSpPr>
            <a:spLocks noGrp="1"/>
          </p:cNvSpPr>
          <p:nvPr>
            <p:ph type="ctrTitle" hasCustomPrompt="1"/>
          </p:nvPr>
        </p:nvSpPr>
        <p:spPr>
          <a:xfrm>
            <a:off x="1275814" y="2622884"/>
            <a:ext cx="9144000" cy="2069432"/>
          </a:xfrm>
          <a:prstGeom prst="rect">
            <a:avLst/>
          </a:prstGeom>
        </p:spPr>
        <p:txBody>
          <a:bodyPr lIns="0" tIns="0" rIns="0" bIns="0" anchor="t"/>
          <a:lstStyle>
            <a:lvl1pPr algn="l">
              <a:defRPr sz="4800" b="1">
                <a:solidFill>
                  <a:srgbClr val="008ACE"/>
                </a:solidFill>
                <a:latin typeface="+mn-lt"/>
              </a:defRPr>
            </a:lvl1pPr>
          </a:lstStyle>
          <a:p>
            <a:r>
              <a:rPr lang="nl-NL" dirty="0"/>
              <a:t>Tussenslide</a:t>
            </a:r>
          </a:p>
        </p:txBody>
      </p:sp>
      <p:pic>
        <p:nvPicPr>
          <p:cNvPr id="9" name="Afbeelding 8">
            <a:extLst>
              <a:ext uri="{FF2B5EF4-FFF2-40B4-BE49-F238E27FC236}">
                <a16:creationId xmlns:a16="http://schemas.microsoft.com/office/drawing/2014/main" id="{6E3D1A0E-91C0-4942-8F5F-D75CA808E2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525692" y="0"/>
            <a:ext cx="666307" cy="666307"/>
          </a:xfrm>
          <a:prstGeom prst="rect">
            <a:avLst/>
          </a:prstGeom>
        </p:spPr>
      </p:pic>
    </p:spTree>
    <p:extLst>
      <p:ext uri="{BB962C8B-B14F-4D97-AF65-F5344CB8AC3E}">
        <p14:creationId xmlns:p14="http://schemas.microsoft.com/office/powerpoint/2010/main" val="1528395118"/>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4_tekstslide beige">
    <p:bg>
      <p:bgPr>
        <a:solidFill>
          <a:srgbClr val="EEEDE6"/>
        </a:solidFill>
        <a:effectLst/>
      </p:bgPr>
    </p:bg>
    <p:spTree>
      <p:nvGrpSpPr>
        <p:cNvPr id="1" name=""/>
        <p:cNvGrpSpPr/>
        <p:nvPr/>
      </p:nvGrpSpPr>
      <p:grpSpPr>
        <a:xfrm>
          <a:off x="0" y="0"/>
          <a:ext cx="0" cy="0"/>
          <a:chOff x="0" y="0"/>
          <a:chExt cx="0" cy="0"/>
        </a:xfrm>
      </p:grpSpPr>
      <p:sp>
        <p:nvSpPr>
          <p:cNvPr id="7" name="Vrije vorm: vorm 6">
            <a:extLst>
              <a:ext uri="{FF2B5EF4-FFF2-40B4-BE49-F238E27FC236}">
                <a16:creationId xmlns:a16="http://schemas.microsoft.com/office/drawing/2014/main" id="{1112B9C4-DC61-4583-A280-16B579C7BB8C}"/>
              </a:ext>
            </a:extLst>
          </p:cNvPr>
          <p:cNvSpPr/>
          <p:nvPr userDrawn="1"/>
        </p:nvSpPr>
        <p:spPr>
          <a:xfrm>
            <a:off x="161365" y="160896"/>
            <a:ext cx="12030634" cy="6536208"/>
          </a:xfrm>
          <a:custGeom>
            <a:avLst/>
            <a:gdLst>
              <a:gd name="connsiteX0" fmla="*/ 1 w 12070976"/>
              <a:gd name="connsiteY0" fmla="*/ 1 h 6549655"/>
              <a:gd name="connsiteX1" fmla="*/ 1 w 12070976"/>
              <a:gd name="connsiteY1" fmla="*/ 176331 h 6549655"/>
              <a:gd name="connsiteX2" fmla="*/ 175774 w 12070976"/>
              <a:gd name="connsiteY2" fmla="*/ 1 h 6549655"/>
              <a:gd name="connsiteX3" fmla="*/ 0 w 12070976"/>
              <a:gd name="connsiteY3" fmla="*/ 0 h 6549655"/>
              <a:gd name="connsiteX4" fmla="*/ 12070976 w 12070976"/>
              <a:gd name="connsiteY4" fmla="*/ 0 h 6549655"/>
              <a:gd name="connsiteX5" fmla="*/ 12070976 w 12070976"/>
              <a:gd name="connsiteY5" fmla="*/ 6549655 h 6549655"/>
              <a:gd name="connsiteX6" fmla="*/ 0 w 12070976"/>
              <a:gd name="connsiteY6" fmla="*/ 6549655 h 6549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070976" h="6549655">
                <a:moveTo>
                  <a:pt x="1" y="1"/>
                </a:moveTo>
                <a:lnTo>
                  <a:pt x="1" y="176331"/>
                </a:lnTo>
                <a:lnTo>
                  <a:pt x="175774" y="1"/>
                </a:lnTo>
                <a:close/>
                <a:moveTo>
                  <a:pt x="0" y="0"/>
                </a:moveTo>
                <a:lnTo>
                  <a:pt x="12070976" y="0"/>
                </a:lnTo>
                <a:lnTo>
                  <a:pt x="12070976" y="6549655"/>
                </a:lnTo>
                <a:lnTo>
                  <a:pt x="0" y="6549655"/>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9" name="Afbeelding 8">
            <a:extLst>
              <a:ext uri="{FF2B5EF4-FFF2-40B4-BE49-F238E27FC236}">
                <a16:creationId xmlns:a16="http://schemas.microsoft.com/office/drawing/2014/main" id="{6E3D1A0E-91C0-4942-8F5F-D75CA808E2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525692" y="0"/>
            <a:ext cx="666307" cy="666307"/>
          </a:xfrm>
          <a:prstGeom prst="rect">
            <a:avLst/>
          </a:prstGeom>
        </p:spPr>
      </p:pic>
      <p:sp>
        <p:nvSpPr>
          <p:cNvPr id="10" name="Slide Number Placeholder 5">
            <a:extLst>
              <a:ext uri="{FF2B5EF4-FFF2-40B4-BE49-F238E27FC236}">
                <a16:creationId xmlns:a16="http://schemas.microsoft.com/office/drawing/2014/main" id="{79C79716-D6C7-4F5E-963C-973EE65C6422}"/>
              </a:ext>
            </a:extLst>
          </p:cNvPr>
          <p:cNvSpPr>
            <a:spLocks noGrp="1"/>
          </p:cNvSpPr>
          <p:nvPr>
            <p:ph type="sldNum" sz="quarter" idx="12"/>
          </p:nvPr>
        </p:nvSpPr>
        <p:spPr>
          <a:xfrm>
            <a:off x="11675965" y="6196654"/>
            <a:ext cx="365760" cy="365760"/>
          </a:xfrm>
          <a:prstGeom prst="ellipse">
            <a:avLst/>
          </a:prstGeom>
          <a:noFill/>
        </p:spPr>
        <p:txBody>
          <a:bodyPr wrap="none" lIns="0" tIns="0" rIns="0" bIns="0" anchor="ctr"/>
          <a:lstStyle>
            <a:lvl1pPr algn="ctr">
              <a:defRPr sz="1200">
                <a:solidFill>
                  <a:srgbClr val="008ACE"/>
                </a:solidFill>
              </a:defRPr>
            </a:lvl1pPr>
          </a:lstStyle>
          <a:p>
            <a:fld id="{8A7A6979-0714-4377-B894-6BE4C2D6E202}" type="slidenum">
              <a:rPr lang="en-US" smtClean="0"/>
              <a:pPr/>
              <a:t>‹nr.›</a:t>
            </a:fld>
            <a:endParaRPr lang="en-US" dirty="0"/>
          </a:p>
        </p:txBody>
      </p:sp>
      <p:sp>
        <p:nvSpPr>
          <p:cNvPr id="15" name="Titel 5">
            <a:extLst>
              <a:ext uri="{FF2B5EF4-FFF2-40B4-BE49-F238E27FC236}">
                <a16:creationId xmlns:a16="http://schemas.microsoft.com/office/drawing/2014/main" id="{8CA333DB-F9DA-4F84-A909-554CB1D7E67B}"/>
              </a:ext>
            </a:extLst>
          </p:cNvPr>
          <p:cNvSpPr>
            <a:spLocks noGrp="1"/>
          </p:cNvSpPr>
          <p:nvPr>
            <p:ph type="title" hasCustomPrompt="1"/>
          </p:nvPr>
        </p:nvSpPr>
        <p:spPr>
          <a:xfrm>
            <a:off x="1275814" y="1011218"/>
            <a:ext cx="9324007" cy="661171"/>
          </a:xfrm>
          <a:prstGeom prst="rect">
            <a:avLst/>
          </a:prstGeom>
        </p:spPr>
        <p:txBody>
          <a:bodyPr lIns="0" tIns="0" rIns="0" bIns="0"/>
          <a:lstStyle>
            <a:lvl1pPr>
              <a:lnSpc>
                <a:spcPct val="80000"/>
              </a:lnSpc>
              <a:defRPr sz="4000" b="1">
                <a:solidFill>
                  <a:srgbClr val="008ACE"/>
                </a:solidFill>
                <a:latin typeface="+mn-lt"/>
              </a:defRPr>
            </a:lvl1pPr>
          </a:lstStyle>
          <a:p>
            <a:r>
              <a:rPr lang="nl-NL" dirty="0"/>
              <a:t>Klik om een titel toe te voegen</a:t>
            </a:r>
          </a:p>
        </p:txBody>
      </p:sp>
      <p:sp>
        <p:nvSpPr>
          <p:cNvPr id="11" name="Tijdelijke aanduiding voor tekst 2">
            <a:extLst>
              <a:ext uri="{FF2B5EF4-FFF2-40B4-BE49-F238E27FC236}">
                <a16:creationId xmlns:a16="http://schemas.microsoft.com/office/drawing/2014/main" id="{2809C462-3A96-4295-8C9E-313CFFD9DB60}"/>
              </a:ext>
            </a:extLst>
          </p:cNvPr>
          <p:cNvSpPr>
            <a:spLocks noGrp="1"/>
          </p:cNvSpPr>
          <p:nvPr>
            <p:ph type="body" sz="quarter" idx="13"/>
          </p:nvPr>
        </p:nvSpPr>
        <p:spPr>
          <a:xfrm>
            <a:off x="1275813" y="2068025"/>
            <a:ext cx="7212203" cy="3774428"/>
          </a:xfrm>
          <a:prstGeom prst="rect">
            <a:avLst/>
          </a:prstGeom>
        </p:spPr>
        <p:txBody>
          <a:bodyPr lIns="0" tIns="0" rIns="0" bIns="0"/>
          <a:lstStyle>
            <a:lvl1pPr marL="228600" indent="-228600">
              <a:buFont typeface="Wingdings" panose="05000000000000000000" pitchFamily="2" charset="2"/>
              <a:buChar char="§"/>
              <a:defRPr sz="2800">
                <a:latin typeface="+mj-lt"/>
              </a:defRPr>
            </a:lvl1pPr>
            <a:lvl2pPr marL="685800" indent="-228600">
              <a:buFont typeface="Calibri Light" panose="020F0302020204030204" pitchFamily="34" charset="0"/>
              <a:buChar char="-"/>
              <a:defRPr sz="2800">
                <a:latin typeface="+mj-lt"/>
              </a:defRPr>
            </a:lvl2pPr>
            <a:lvl3pPr>
              <a:defRPr sz="2800">
                <a:latin typeface="+mj-lt"/>
              </a:defRPr>
            </a:lvl3pPr>
          </a:lstStyle>
          <a:p>
            <a:pPr lvl="0"/>
            <a:r>
              <a:rPr lang="nl-NL"/>
              <a:t>Klikken om de tekststijl van het model te bewerken</a:t>
            </a:r>
          </a:p>
          <a:p>
            <a:pPr lvl="1"/>
            <a:r>
              <a:rPr lang="nl-NL"/>
              <a:t>Tweede niveau</a:t>
            </a:r>
          </a:p>
          <a:p>
            <a:pPr lvl="2"/>
            <a:r>
              <a:rPr lang="nl-NL"/>
              <a:t>Derde niveau</a:t>
            </a:r>
          </a:p>
        </p:txBody>
      </p:sp>
    </p:spTree>
    <p:extLst>
      <p:ext uri="{BB962C8B-B14F-4D97-AF65-F5344CB8AC3E}">
        <p14:creationId xmlns:p14="http://schemas.microsoft.com/office/powerpoint/2010/main" val="3338921177"/>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5_tekstslide beige">
    <p:bg>
      <p:bgPr>
        <a:solidFill>
          <a:srgbClr val="EEEDE6"/>
        </a:solidFill>
        <a:effectLst/>
      </p:bgPr>
    </p:bg>
    <p:spTree>
      <p:nvGrpSpPr>
        <p:cNvPr id="1" name=""/>
        <p:cNvGrpSpPr/>
        <p:nvPr/>
      </p:nvGrpSpPr>
      <p:grpSpPr>
        <a:xfrm>
          <a:off x="0" y="0"/>
          <a:ext cx="0" cy="0"/>
          <a:chOff x="0" y="0"/>
          <a:chExt cx="0" cy="0"/>
        </a:xfrm>
      </p:grpSpPr>
      <p:sp>
        <p:nvSpPr>
          <p:cNvPr id="7" name="Vrije vorm: vorm 6">
            <a:extLst>
              <a:ext uri="{FF2B5EF4-FFF2-40B4-BE49-F238E27FC236}">
                <a16:creationId xmlns:a16="http://schemas.microsoft.com/office/drawing/2014/main" id="{1112B9C4-DC61-4583-A280-16B579C7BB8C}"/>
              </a:ext>
            </a:extLst>
          </p:cNvPr>
          <p:cNvSpPr/>
          <p:nvPr userDrawn="1"/>
        </p:nvSpPr>
        <p:spPr>
          <a:xfrm>
            <a:off x="161365" y="160896"/>
            <a:ext cx="12030634" cy="6536208"/>
          </a:xfrm>
          <a:custGeom>
            <a:avLst/>
            <a:gdLst>
              <a:gd name="connsiteX0" fmla="*/ 1 w 12070976"/>
              <a:gd name="connsiteY0" fmla="*/ 1 h 6549655"/>
              <a:gd name="connsiteX1" fmla="*/ 1 w 12070976"/>
              <a:gd name="connsiteY1" fmla="*/ 176331 h 6549655"/>
              <a:gd name="connsiteX2" fmla="*/ 175774 w 12070976"/>
              <a:gd name="connsiteY2" fmla="*/ 1 h 6549655"/>
              <a:gd name="connsiteX3" fmla="*/ 0 w 12070976"/>
              <a:gd name="connsiteY3" fmla="*/ 0 h 6549655"/>
              <a:gd name="connsiteX4" fmla="*/ 12070976 w 12070976"/>
              <a:gd name="connsiteY4" fmla="*/ 0 h 6549655"/>
              <a:gd name="connsiteX5" fmla="*/ 12070976 w 12070976"/>
              <a:gd name="connsiteY5" fmla="*/ 6549655 h 6549655"/>
              <a:gd name="connsiteX6" fmla="*/ 0 w 12070976"/>
              <a:gd name="connsiteY6" fmla="*/ 6549655 h 6549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070976" h="6549655">
                <a:moveTo>
                  <a:pt x="1" y="1"/>
                </a:moveTo>
                <a:lnTo>
                  <a:pt x="1" y="176331"/>
                </a:lnTo>
                <a:lnTo>
                  <a:pt x="175774" y="1"/>
                </a:lnTo>
                <a:close/>
                <a:moveTo>
                  <a:pt x="0" y="0"/>
                </a:moveTo>
                <a:lnTo>
                  <a:pt x="12070976" y="0"/>
                </a:lnTo>
                <a:lnTo>
                  <a:pt x="12070976" y="6549655"/>
                </a:lnTo>
                <a:lnTo>
                  <a:pt x="0" y="6549655"/>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9" name="Afbeelding 8">
            <a:extLst>
              <a:ext uri="{FF2B5EF4-FFF2-40B4-BE49-F238E27FC236}">
                <a16:creationId xmlns:a16="http://schemas.microsoft.com/office/drawing/2014/main" id="{6E3D1A0E-91C0-4942-8F5F-D75CA808E2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525692" y="0"/>
            <a:ext cx="666307" cy="666307"/>
          </a:xfrm>
          <a:prstGeom prst="rect">
            <a:avLst/>
          </a:prstGeom>
        </p:spPr>
      </p:pic>
      <p:sp>
        <p:nvSpPr>
          <p:cNvPr id="5" name="Titel 5">
            <a:extLst>
              <a:ext uri="{FF2B5EF4-FFF2-40B4-BE49-F238E27FC236}">
                <a16:creationId xmlns:a16="http://schemas.microsoft.com/office/drawing/2014/main" id="{503687D4-E75C-41FE-95D8-290B01C1D056}"/>
              </a:ext>
            </a:extLst>
          </p:cNvPr>
          <p:cNvSpPr>
            <a:spLocks noGrp="1"/>
          </p:cNvSpPr>
          <p:nvPr>
            <p:ph type="title" hasCustomPrompt="1"/>
          </p:nvPr>
        </p:nvSpPr>
        <p:spPr>
          <a:xfrm>
            <a:off x="1275814" y="1011218"/>
            <a:ext cx="9324007" cy="661171"/>
          </a:xfrm>
          <a:prstGeom prst="rect">
            <a:avLst/>
          </a:prstGeom>
        </p:spPr>
        <p:txBody>
          <a:bodyPr lIns="0" tIns="0" rIns="0" bIns="0"/>
          <a:lstStyle>
            <a:lvl1pPr>
              <a:lnSpc>
                <a:spcPct val="80000"/>
              </a:lnSpc>
              <a:defRPr sz="4000" b="1">
                <a:solidFill>
                  <a:srgbClr val="008ACE"/>
                </a:solidFill>
                <a:latin typeface="+mn-lt"/>
              </a:defRPr>
            </a:lvl1pPr>
          </a:lstStyle>
          <a:p>
            <a:r>
              <a:rPr lang="nl-NL" dirty="0"/>
              <a:t>Klik om een titel toe te voegen</a:t>
            </a:r>
          </a:p>
        </p:txBody>
      </p:sp>
      <p:sp>
        <p:nvSpPr>
          <p:cNvPr id="10" name="Slide Number Placeholder 5">
            <a:extLst>
              <a:ext uri="{FF2B5EF4-FFF2-40B4-BE49-F238E27FC236}">
                <a16:creationId xmlns:a16="http://schemas.microsoft.com/office/drawing/2014/main" id="{79C79716-D6C7-4F5E-963C-973EE65C6422}"/>
              </a:ext>
            </a:extLst>
          </p:cNvPr>
          <p:cNvSpPr>
            <a:spLocks noGrp="1"/>
          </p:cNvSpPr>
          <p:nvPr>
            <p:ph type="sldNum" sz="quarter" idx="12"/>
          </p:nvPr>
        </p:nvSpPr>
        <p:spPr>
          <a:xfrm>
            <a:off x="11675965" y="6196654"/>
            <a:ext cx="365760" cy="365760"/>
          </a:xfrm>
          <a:prstGeom prst="ellipse">
            <a:avLst/>
          </a:prstGeom>
          <a:noFill/>
        </p:spPr>
        <p:txBody>
          <a:bodyPr wrap="none" lIns="0" tIns="0" rIns="0" bIns="0" anchor="ctr"/>
          <a:lstStyle>
            <a:lvl1pPr algn="ctr">
              <a:defRPr sz="1200">
                <a:solidFill>
                  <a:srgbClr val="008ACE"/>
                </a:solidFill>
              </a:defRPr>
            </a:lvl1pPr>
          </a:lstStyle>
          <a:p>
            <a:fld id="{8A7A6979-0714-4377-B894-6BE4C2D6E202}" type="slidenum">
              <a:rPr lang="en-US" smtClean="0"/>
              <a:pPr/>
              <a:t>‹nr.›</a:t>
            </a:fld>
            <a:endParaRPr lang="en-US" dirty="0"/>
          </a:p>
        </p:txBody>
      </p:sp>
      <p:sp>
        <p:nvSpPr>
          <p:cNvPr id="8" name="Tijdelijke aanduiding voor afbeelding 19">
            <a:extLst>
              <a:ext uri="{FF2B5EF4-FFF2-40B4-BE49-F238E27FC236}">
                <a16:creationId xmlns:a16="http://schemas.microsoft.com/office/drawing/2014/main" id="{C94F9523-4D71-48FD-843F-205897C39B5D}"/>
              </a:ext>
            </a:extLst>
          </p:cNvPr>
          <p:cNvSpPr>
            <a:spLocks noGrp="1"/>
          </p:cNvSpPr>
          <p:nvPr>
            <p:ph type="pic" sz="quarter" idx="11"/>
          </p:nvPr>
        </p:nvSpPr>
        <p:spPr>
          <a:xfrm>
            <a:off x="6095999" y="2063697"/>
            <a:ext cx="4503821" cy="3783083"/>
          </a:xfrm>
          <a:prstGeom prst="rect">
            <a:avLst/>
          </a:prstGeom>
        </p:spPr>
        <p:txBody>
          <a:bodyPr anchor="ctr"/>
          <a:lstStyle>
            <a:lvl1pPr marL="0" indent="0" algn="ctr">
              <a:buNone/>
              <a:defRPr i="1">
                <a:solidFill>
                  <a:schemeClr val="tx1"/>
                </a:solidFill>
              </a:defRPr>
            </a:lvl1pPr>
          </a:lstStyle>
          <a:p>
            <a:r>
              <a:rPr lang="nl-NL"/>
              <a:t>Klik op het pictogram als u een afbeelding wilt toevoegen</a:t>
            </a:r>
            <a:endParaRPr lang="nl-NL" dirty="0"/>
          </a:p>
        </p:txBody>
      </p:sp>
      <p:sp>
        <p:nvSpPr>
          <p:cNvPr id="13" name="Tijdelijke aanduiding voor tekst 2">
            <a:extLst>
              <a:ext uri="{FF2B5EF4-FFF2-40B4-BE49-F238E27FC236}">
                <a16:creationId xmlns:a16="http://schemas.microsoft.com/office/drawing/2014/main" id="{97EC66E4-75B6-45ED-B7F4-21846D5A6D1F}"/>
              </a:ext>
            </a:extLst>
          </p:cNvPr>
          <p:cNvSpPr>
            <a:spLocks noGrp="1"/>
          </p:cNvSpPr>
          <p:nvPr>
            <p:ph type="body" sz="quarter" idx="13"/>
          </p:nvPr>
        </p:nvSpPr>
        <p:spPr>
          <a:xfrm>
            <a:off x="1275814" y="2068025"/>
            <a:ext cx="4535440" cy="3774428"/>
          </a:xfrm>
          <a:prstGeom prst="rect">
            <a:avLst/>
          </a:prstGeom>
        </p:spPr>
        <p:txBody>
          <a:bodyPr lIns="0" tIns="0" rIns="0" bIns="0"/>
          <a:lstStyle>
            <a:lvl1pPr marL="228600" indent="-228600">
              <a:buFont typeface="Wingdings" panose="05000000000000000000" pitchFamily="2" charset="2"/>
              <a:buChar char="§"/>
              <a:defRPr sz="2800">
                <a:latin typeface="+mj-lt"/>
              </a:defRPr>
            </a:lvl1pPr>
            <a:lvl2pPr marL="685800" indent="-228600">
              <a:buFont typeface="Calibri Light" panose="020F0302020204030204" pitchFamily="34" charset="0"/>
              <a:buChar char="-"/>
              <a:defRPr sz="2800">
                <a:latin typeface="+mj-lt"/>
              </a:defRPr>
            </a:lvl2pPr>
            <a:lvl3pPr>
              <a:defRPr sz="2800">
                <a:latin typeface="+mj-lt"/>
              </a:defRPr>
            </a:lvl3pPr>
          </a:lstStyle>
          <a:p>
            <a:pPr lvl="0"/>
            <a:r>
              <a:rPr lang="nl-NL"/>
              <a:t>Klikken om de tekststijl van het model te bewerken</a:t>
            </a:r>
          </a:p>
          <a:p>
            <a:pPr lvl="1"/>
            <a:r>
              <a:rPr lang="nl-NL"/>
              <a:t>Tweede niveau</a:t>
            </a:r>
          </a:p>
          <a:p>
            <a:pPr lvl="2"/>
            <a:r>
              <a:rPr lang="nl-NL"/>
              <a:t>Derde niveau</a:t>
            </a:r>
          </a:p>
        </p:txBody>
      </p:sp>
    </p:spTree>
    <p:extLst>
      <p:ext uri="{BB962C8B-B14F-4D97-AF65-F5344CB8AC3E}">
        <p14:creationId xmlns:p14="http://schemas.microsoft.com/office/powerpoint/2010/main" val="4259108720"/>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beginslide bruin">
    <p:spTree>
      <p:nvGrpSpPr>
        <p:cNvPr id="1" name=""/>
        <p:cNvGrpSpPr/>
        <p:nvPr/>
      </p:nvGrpSpPr>
      <p:grpSpPr>
        <a:xfrm>
          <a:off x="0" y="0"/>
          <a:ext cx="0" cy="0"/>
          <a:chOff x="0" y="0"/>
          <a:chExt cx="0" cy="0"/>
        </a:xfrm>
      </p:grpSpPr>
      <p:sp>
        <p:nvSpPr>
          <p:cNvPr id="31" name="Vrije vorm: vorm 30">
            <a:extLst>
              <a:ext uri="{FF2B5EF4-FFF2-40B4-BE49-F238E27FC236}">
                <a16:creationId xmlns:a16="http://schemas.microsoft.com/office/drawing/2014/main" id="{DC6E2CCF-FCB7-49EF-9591-FE80CFA398A8}"/>
              </a:ext>
            </a:extLst>
          </p:cNvPr>
          <p:cNvSpPr/>
          <p:nvPr userDrawn="1"/>
        </p:nvSpPr>
        <p:spPr>
          <a:xfrm>
            <a:off x="437888" y="403930"/>
            <a:ext cx="11754111" cy="6047739"/>
          </a:xfrm>
          <a:custGeom>
            <a:avLst/>
            <a:gdLst>
              <a:gd name="connsiteX0" fmla="*/ 405142 w 11626516"/>
              <a:gd name="connsiteY0" fmla="*/ 0 h 6047739"/>
              <a:gd name="connsiteX1" fmla="*/ 11626516 w 11626516"/>
              <a:gd name="connsiteY1" fmla="*/ 0 h 6047739"/>
              <a:gd name="connsiteX2" fmla="*/ 11626516 w 11626516"/>
              <a:gd name="connsiteY2" fmla="*/ 6047739 h 6047739"/>
              <a:gd name="connsiteX3" fmla="*/ 0 w 11626516"/>
              <a:gd name="connsiteY3" fmla="*/ 6047739 h 6047739"/>
              <a:gd name="connsiteX4" fmla="*/ 0 w 11626516"/>
              <a:gd name="connsiteY4" fmla="*/ 412376 h 60477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26516" h="6047739">
                <a:moveTo>
                  <a:pt x="405142" y="0"/>
                </a:moveTo>
                <a:lnTo>
                  <a:pt x="11626516" y="0"/>
                </a:lnTo>
                <a:lnTo>
                  <a:pt x="11626516" y="6047739"/>
                </a:lnTo>
                <a:lnTo>
                  <a:pt x="0" y="6047739"/>
                </a:lnTo>
                <a:lnTo>
                  <a:pt x="0" y="412376"/>
                </a:lnTo>
                <a:close/>
              </a:path>
            </a:pathLst>
          </a:custGeom>
          <a:solidFill>
            <a:srgbClr val="AEAB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7" name="Afbeelding 6">
            <a:extLst>
              <a:ext uri="{FF2B5EF4-FFF2-40B4-BE49-F238E27FC236}">
                <a16:creationId xmlns:a16="http://schemas.microsoft.com/office/drawing/2014/main" id="{4D131F9E-3A9A-41E4-A795-02021971D4D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54586" y="0"/>
            <a:ext cx="1637414" cy="1637414"/>
          </a:xfrm>
          <a:prstGeom prst="rect">
            <a:avLst/>
          </a:prstGeom>
        </p:spPr>
      </p:pic>
      <p:sp>
        <p:nvSpPr>
          <p:cNvPr id="4" name="Tijdelijke aanduiding voor afbeelding 3">
            <a:extLst>
              <a:ext uri="{FF2B5EF4-FFF2-40B4-BE49-F238E27FC236}">
                <a16:creationId xmlns:a16="http://schemas.microsoft.com/office/drawing/2014/main" id="{71D8557B-000D-4B55-93AF-2FCEB307AF45}"/>
              </a:ext>
            </a:extLst>
          </p:cNvPr>
          <p:cNvSpPr>
            <a:spLocks noGrp="1" noChangeAspect="1"/>
          </p:cNvSpPr>
          <p:nvPr>
            <p:ph type="pic" sz="quarter" idx="11" hasCustomPrompt="1"/>
          </p:nvPr>
        </p:nvSpPr>
        <p:spPr>
          <a:xfrm>
            <a:off x="6868186" y="2765269"/>
            <a:ext cx="1843200" cy="1843200"/>
          </a:xfrm>
          <a:prstGeom prst="rect">
            <a:avLst/>
          </a:prstGeom>
        </p:spPr>
        <p:txBody>
          <a:bodyPr anchor="ctr"/>
          <a:lstStyle>
            <a:lvl1pPr marL="0" indent="0" algn="ctr">
              <a:buNone/>
              <a:defRPr sz="1600" i="1"/>
            </a:lvl1pPr>
          </a:lstStyle>
          <a:p>
            <a:r>
              <a:rPr lang="nl-NL" dirty="0"/>
              <a:t>Klik om een (pas)foto toe te voegen of verwijder dit blokje als je geen foto wil toevoegen</a:t>
            </a:r>
          </a:p>
        </p:txBody>
      </p:sp>
      <p:sp>
        <p:nvSpPr>
          <p:cNvPr id="15" name="Tijdelijke aanduiding voor tekst 16">
            <a:extLst>
              <a:ext uri="{FF2B5EF4-FFF2-40B4-BE49-F238E27FC236}">
                <a16:creationId xmlns:a16="http://schemas.microsoft.com/office/drawing/2014/main" id="{AEE1D31E-C74A-4AF0-BDAE-0113603B1D62}"/>
              </a:ext>
            </a:extLst>
          </p:cNvPr>
          <p:cNvSpPr>
            <a:spLocks noGrp="1" noChangeAspect="1"/>
          </p:cNvSpPr>
          <p:nvPr>
            <p:ph type="body" sz="quarter" idx="15" hasCustomPrompt="1"/>
          </p:nvPr>
        </p:nvSpPr>
        <p:spPr>
          <a:xfrm>
            <a:off x="6868185" y="4608469"/>
            <a:ext cx="3686401" cy="1843200"/>
          </a:xfrm>
          <a:prstGeom prst="rect">
            <a:avLst/>
          </a:prstGeom>
          <a:solidFill>
            <a:schemeClr val="bg1"/>
          </a:solidFill>
        </p:spPr>
        <p:txBody>
          <a:bodyPr lIns="180000" tIns="180000" rIns="180000" bIns="180000" anchor="t"/>
          <a:lstStyle>
            <a:lvl1pPr marL="0" indent="0" algn="l">
              <a:buNone/>
              <a:defRPr sz="1600">
                <a:solidFill>
                  <a:srgbClr val="008ACE"/>
                </a:solidFill>
                <a:latin typeface="+mj-lt"/>
              </a:defRPr>
            </a:lvl1pPr>
          </a:lstStyle>
          <a:p>
            <a:pPr lvl="0"/>
            <a:r>
              <a:rPr lang="nl-NL" dirty="0"/>
              <a:t>Klik om contactgegevens toe te voegen</a:t>
            </a:r>
          </a:p>
        </p:txBody>
      </p:sp>
      <p:sp>
        <p:nvSpPr>
          <p:cNvPr id="16" name="Titel 1">
            <a:extLst>
              <a:ext uri="{FF2B5EF4-FFF2-40B4-BE49-F238E27FC236}">
                <a16:creationId xmlns:a16="http://schemas.microsoft.com/office/drawing/2014/main" id="{4EF0351C-30A7-4275-9B24-D4AE55852363}"/>
              </a:ext>
            </a:extLst>
          </p:cNvPr>
          <p:cNvSpPr>
            <a:spLocks noGrp="1"/>
          </p:cNvSpPr>
          <p:nvPr>
            <p:ph type="ctrTitle" hasCustomPrompt="1"/>
          </p:nvPr>
        </p:nvSpPr>
        <p:spPr>
          <a:xfrm>
            <a:off x="1275814" y="1011218"/>
            <a:ext cx="8293488" cy="1479319"/>
          </a:xfrm>
          <a:prstGeom prst="rect">
            <a:avLst/>
          </a:prstGeom>
        </p:spPr>
        <p:txBody>
          <a:bodyPr lIns="0" tIns="0" rIns="0" bIns="0" anchor="t"/>
          <a:lstStyle>
            <a:lvl1pPr algn="l">
              <a:lnSpc>
                <a:spcPct val="80000"/>
              </a:lnSpc>
              <a:defRPr sz="4800" b="1">
                <a:solidFill>
                  <a:schemeClr val="bg1"/>
                </a:solidFill>
                <a:latin typeface="+mn-lt"/>
              </a:defRPr>
            </a:lvl1pPr>
          </a:lstStyle>
          <a:p>
            <a:r>
              <a:rPr lang="nl-NL" dirty="0"/>
              <a:t>Klik om een afsluiting toe te voegen</a:t>
            </a:r>
          </a:p>
        </p:txBody>
      </p:sp>
      <p:sp>
        <p:nvSpPr>
          <p:cNvPr id="18" name="Rechthoek 17">
            <a:extLst>
              <a:ext uri="{FF2B5EF4-FFF2-40B4-BE49-F238E27FC236}">
                <a16:creationId xmlns:a16="http://schemas.microsoft.com/office/drawing/2014/main" id="{B4454235-3DA0-41C7-8C27-9B306C97D7DF}"/>
              </a:ext>
            </a:extLst>
          </p:cNvPr>
          <p:cNvSpPr/>
          <p:nvPr userDrawn="1"/>
        </p:nvSpPr>
        <p:spPr>
          <a:xfrm>
            <a:off x="5024986" y="4608469"/>
            <a:ext cx="1843200" cy="18432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nl-NL" dirty="0">
              <a:solidFill>
                <a:schemeClr val="bg1"/>
              </a:solidFill>
            </a:endParaRPr>
          </a:p>
        </p:txBody>
      </p:sp>
      <p:sp>
        <p:nvSpPr>
          <p:cNvPr id="20" name="Rechthoek 19">
            <a:extLst>
              <a:ext uri="{FF2B5EF4-FFF2-40B4-BE49-F238E27FC236}">
                <a16:creationId xmlns:a16="http://schemas.microsoft.com/office/drawing/2014/main" id="{531A17D9-F0AE-419F-8754-7431CCC05E3F}"/>
              </a:ext>
            </a:extLst>
          </p:cNvPr>
          <p:cNvSpPr/>
          <p:nvPr userDrawn="1"/>
        </p:nvSpPr>
        <p:spPr>
          <a:xfrm>
            <a:off x="10555705" y="5846782"/>
            <a:ext cx="1636295" cy="1011218"/>
          </a:xfrm>
          <a:prstGeom prst="rect">
            <a:avLst/>
          </a:prstGeom>
          <a:solidFill>
            <a:srgbClr val="008ACE">
              <a:alpha val="3686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nl-NL" dirty="0">
              <a:solidFill>
                <a:schemeClr val="bg1"/>
              </a:solidFill>
            </a:endParaRPr>
          </a:p>
        </p:txBody>
      </p:sp>
    </p:spTree>
    <p:extLst>
      <p:ext uri="{BB962C8B-B14F-4D97-AF65-F5344CB8AC3E}">
        <p14:creationId xmlns:p14="http://schemas.microsoft.com/office/powerpoint/2010/main" val="1050160922"/>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beginslide bruin">
    <p:spTree>
      <p:nvGrpSpPr>
        <p:cNvPr id="1" name=""/>
        <p:cNvGrpSpPr/>
        <p:nvPr/>
      </p:nvGrpSpPr>
      <p:grpSpPr>
        <a:xfrm>
          <a:off x="0" y="0"/>
          <a:ext cx="0" cy="0"/>
          <a:chOff x="0" y="0"/>
          <a:chExt cx="0" cy="0"/>
        </a:xfrm>
      </p:grpSpPr>
      <p:sp>
        <p:nvSpPr>
          <p:cNvPr id="31" name="Vrije vorm: vorm 30">
            <a:extLst>
              <a:ext uri="{FF2B5EF4-FFF2-40B4-BE49-F238E27FC236}">
                <a16:creationId xmlns:a16="http://schemas.microsoft.com/office/drawing/2014/main" id="{DC6E2CCF-FCB7-49EF-9591-FE80CFA398A8}"/>
              </a:ext>
            </a:extLst>
          </p:cNvPr>
          <p:cNvSpPr/>
          <p:nvPr userDrawn="1"/>
        </p:nvSpPr>
        <p:spPr>
          <a:xfrm>
            <a:off x="437888" y="403930"/>
            <a:ext cx="11754111" cy="6047739"/>
          </a:xfrm>
          <a:custGeom>
            <a:avLst/>
            <a:gdLst>
              <a:gd name="connsiteX0" fmla="*/ 405142 w 11626516"/>
              <a:gd name="connsiteY0" fmla="*/ 0 h 6047739"/>
              <a:gd name="connsiteX1" fmla="*/ 11626516 w 11626516"/>
              <a:gd name="connsiteY1" fmla="*/ 0 h 6047739"/>
              <a:gd name="connsiteX2" fmla="*/ 11626516 w 11626516"/>
              <a:gd name="connsiteY2" fmla="*/ 6047739 h 6047739"/>
              <a:gd name="connsiteX3" fmla="*/ 0 w 11626516"/>
              <a:gd name="connsiteY3" fmla="*/ 6047739 h 6047739"/>
              <a:gd name="connsiteX4" fmla="*/ 0 w 11626516"/>
              <a:gd name="connsiteY4" fmla="*/ 412376 h 60477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26516" h="6047739">
                <a:moveTo>
                  <a:pt x="405142" y="0"/>
                </a:moveTo>
                <a:lnTo>
                  <a:pt x="11626516" y="0"/>
                </a:lnTo>
                <a:lnTo>
                  <a:pt x="11626516" y="6047739"/>
                </a:lnTo>
                <a:lnTo>
                  <a:pt x="0" y="6047739"/>
                </a:lnTo>
                <a:lnTo>
                  <a:pt x="0" y="412376"/>
                </a:lnTo>
                <a:close/>
              </a:path>
            </a:pathLst>
          </a:custGeom>
          <a:solidFill>
            <a:srgbClr val="88C2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7" name="Afbeelding 6">
            <a:extLst>
              <a:ext uri="{FF2B5EF4-FFF2-40B4-BE49-F238E27FC236}">
                <a16:creationId xmlns:a16="http://schemas.microsoft.com/office/drawing/2014/main" id="{4D131F9E-3A9A-41E4-A795-02021971D4D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54586" y="0"/>
            <a:ext cx="1637414" cy="1637414"/>
          </a:xfrm>
          <a:prstGeom prst="rect">
            <a:avLst/>
          </a:prstGeom>
        </p:spPr>
      </p:pic>
      <p:sp>
        <p:nvSpPr>
          <p:cNvPr id="15" name="Tijdelijke aanduiding voor tekst 16">
            <a:extLst>
              <a:ext uri="{FF2B5EF4-FFF2-40B4-BE49-F238E27FC236}">
                <a16:creationId xmlns:a16="http://schemas.microsoft.com/office/drawing/2014/main" id="{AEE1D31E-C74A-4AF0-BDAE-0113603B1D62}"/>
              </a:ext>
            </a:extLst>
          </p:cNvPr>
          <p:cNvSpPr>
            <a:spLocks noGrp="1" noChangeAspect="1"/>
          </p:cNvSpPr>
          <p:nvPr>
            <p:ph type="body" sz="quarter" idx="15" hasCustomPrompt="1"/>
          </p:nvPr>
        </p:nvSpPr>
        <p:spPr>
          <a:xfrm>
            <a:off x="6868185" y="4608469"/>
            <a:ext cx="3686401" cy="1843200"/>
          </a:xfrm>
          <a:prstGeom prst="rect">
            <a:avLst/>
          </a:prstGeom>
          <a:solidFill>
            <a:schemeClr val="bg1"/>
          </a:solidFill>
        </p:spPr>
        <p:txBody>
          <a:bodyPr lIns="180000" tIns="180000" rIns="180000" bIns="180000" anchor="t"/>
          <a:lstStyle>
            <a:lvl1pPr marL="0" indent="0" algn="l">
              <a:buNone/>
              <a:defRPr sz="1600">
                <a:solidFill>
                  <a:srgbClr val="008ACE"/>
                </a:solidFill>
                <a:latin typeface="+mj-lt"/>
              </a:defRPr>
            </a:lvl1pPr>
          </a:lstStyle>
          <a:p>
            <a:pPr lvl="0"/>
            <a:r>
              <a:rPr lang="nl-NL" dirty="0"/>
              <a:t>Klik om contactgegevens toe te voegen</a:t>
            </a:r>
          </a:p>
        </p:txBody>
      </p:sp>
      <p:sp>
        <p:nvSpPr>
          <p:cNvPr id="16" name="Titel 1">
            <a:extLst>
              <a:ext uri="{FF2B5EF4-FFF2-40B4-BE49-F238E27FC236}">
                <a16:creationId xmlns:a16="http://schemas.microsoft.com/office/drawing/2014/main" id="{4EF0351C-30A7-4275-9B24-D4AE55852363}"/>
              </a:ext>
            </a:extLst>
          </p:cNvPr>
          <p:cNvSpPr>
            <a:spLocks noGrp="1"/>
          </p:cNvSpPr>
          <p:nvPr>
            <p:ph type="ctrTitle" hasCustomPrompt="1"/>
          </p:nvPr>
        </p:nvSpPr>
        <p:spPr>
          <a:xfrm>
            <a:off x="1275814" y="1011218"/>
            <a:ext cx="8293488" cy="1479319"/>
          </a:xfrm>
          <a:prstGeom prst="rect">
            <a:avLst/>
          </a:prstGeom>
        </p:spPr>
        <p:txBody>
          <a:bodyPr lIns="0" tIns="0" rIns="0" bIns="0" anchor="t"/>
          <a:lstStyle>
            <a:lvl1pPr algn="l">
              <a:lnSpc>
                <a:spcPct val="80000"/>
              </a:lnSpc>
              <a:defRPr sz="4800" b="1">
                <a:solidFill>
                  <a:schemeClr val="bg1"/>
                </a:solidFill>
                <a:latin typeface="+mn-lt"/>
              </a:defRPr>
            </a:lvl1pPr>
          </a:lstStyle>
          <a:p>
            <a:r>
              <a:rPr lang="nl-NL" dirty="0"/>
              <a:t>Klik om een afsluiting toe te voegen</a:t>
            </a:r>
          </a:p>
        </p:txBody>
      </p:sp>
      <p:sp>
        <p:nvSpPr>
          <p:cNvPr id="18" name="Rechthoek 17">
            <a:extLst>
              <a:ext uri="{FF2B5EF4-FFF2-40B4-BE49-F238E27FC236}">
                <a16:creationId xmlns:a16="http://schemas.microsoft.com/office/drawing/2014/main" id="{B4454235-3DA0-41C7-8C27-9B306C97D7DF}"/>
              </a:ext>
            </a:extLst>
          </p:cNvPr>
          <p:cNvSpPr/>
          <p:nvPr userDrawn="1"/>
        </p:nvSpPr>
        <p:spPr>
          <a:xfrm>
            <a:off x="5024986" y="4608469"/>
            <a:ext cx="1843200" cy="18432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nl-NL" dirty="0">
              <a:solidFill>
                <a:schemeClr val="bg1"/>
              </a:solidFill>
            </a:endParaRPr>
          </a:p>
        </p:txBody>
      </p:sp>
      <p:sp>
        <p:nvSpPr>
          <p:cNvPr id="8" name="Rechthoek 7">
            <a:extLst>
              <a:ext uri="{FF2B5EF4-FFF2-40B4-BE49-F238E27FC236}">
                <a16:creationId xmlns:a16="http://schemas.microsoft.com/office/drawing/2014/main" id="{24234A86-22FE-4C4D-96A3-AE38FEEE93DD}"/>
              </a:ext>
            </a:extLst>
          </p:cNvPr>
          <p:cNvSpPr/>
          <p:nvPr userDrawn="1"/>
        </p:nvSpPr>
        <p:spPr>
          <a:xfrm>
            <a:off x="10555705" y="5846782"/>
            <a:ext cx="1636295" cy="1011218"/>
          </a:xfrm>
          <a:prstGeom prst="rect">
            <a:avLst/>
          </a:prstGeom>
          <a:solidFill>
            <a:srgbClr val="AFAD94">
              <a:alpha val="6196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nl-NL" dirty="0">
              <a:solidFill>
                <a:schemeClr val="bg1"/>
              </a:solidFill>
            </a:endParaRPr>
          </a:p>
        </p:txBody>
      </p:sp>
      <p:sp>
        <p:nvSpPr>
          <p:cNvPr id="9" name="Tijdelijke aanduiding voor afbeelding 3">
            <a:extLst>
              <a:ext uri="{FF2B5EF4-FFF2-40B4-BE49-F238E27FC236}">
                <a16:creationId xmlns:a16="http://schemas.microsoft.com/office/drawing/2014/main" id="{84C7DFF0-DB05-4F8C-81D6-D7543B3863F9}"/>
              </a:ext>
            </a:extLst>
          </p:cNvPr>
          <p:cNvSpPr>
            <a:spLocks noGrp="1" noChangeAspect="1"/>
          </p:cNvSpPr>
          <p:nvPr>
            <p:ph type="pic" sz="quarter" idx="11" hasCustomPrompt="1"/>
          </p:nvPr>
        </p:nvSpPr>
        <p:spPr>
          <a:xfrm>
            <a:off x="6868186" y="2765269"/>
            <a:ext cx="1843200" cy="1843200"/>
          </a:xfrm>
          <a:prstGeom prst="rect">
            <a:avLst/>
          </a:prstGeom>
        </p:spPr>
        <p:txBody>
          <a:bodyPr anchor="ctr"/>
          <a:lstStyle>
            <a:lvl1pPr marL="0" indent="0" algn="ctr">
              <a:buNone/>
              <a:defRPr sz="1600" i="1"/>
            </a:lvl1pPr>
          </a:lstStyle>
          <a:p>
            <a:r>
              <a:rPr lang="nl-NL" dirty="0"/>
              <a:t>Klik om een (pas)foto toe te voegen of verwijder dit blokje als je geen foto wil toevoegen</a:t>
            </a:r>
          </a:p>
        </p:txBody>
      </p:sp>
    </p:spTree>
    <p:extLst>
      <p:ext uri="{BB962C8B-B14F-4D97-AF65-F5344CB8AC3E}">
        <p14:creationId xmlns:p14="http://schemas.microsoft.com/office/powerpoint/2010/main" val="3001059676"/>
      </p:ext>
    </p:extLst>
  </p:cSld>
  <p:clrMapOvr>
    <a:masterClrMapping/>
  </p:clrMapOvr>
  <p:extLst>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_beginslide bruin">
    <p:spTree>
      <p:nvGrpSpPr>
        <p:cNvPr id="1" name=""/>
        <p:cNvGrpSpPr/>
        <p:nvPr/>
      </p:nvGrpSpPr>
      <p:grpSpPr>
        <a:xfrm>
          <a:off x="0" y="0"/>
          <a:ext cx="0" cy="0"/>
          <a:chOff x="0" y="0"/>
          <a:chExt cx="0" cy="0"/>
        </a:xfrm>
      </p:grpSpPr>
      <p:sp>
        <p:nvSpPr>
          <p:cNvPr id="31" name="Vrije vorm: vorm 30">
            <a:extLst>
              <a:ext uri="{FF2B5EF4-FFF2-40B4-BE49-F238E27FC236}">
                <a16:creationId xmlns:a16="http://schemas.microsoft.com/office/drawing/2014/main" id="{DC6E2CCF-FCB7-49EF-9591-FE80CFA398A8}"/>
              </a:ext>
            </a:extLst>
          </p:cNvPr>
          <p:cNvSpPr/>
          <p:nvPr userDrawn="1"/>
        </p:nvSpPr>
        <p:spPr>
          <a:xfrm>
            <a:off x="437888" y="403930"/>
            <a:ext cx="11754111" cy="6047739"/>
          </a:xfrm>
          <a:custGeom>
            <a:avLst/>
            <a:gdLst>
              <a:gd name="connsiteX0" fmla="*/ 405142 w 11626516"/>
              <a:gd name="connsiteY0" fmla="*/ 0 h 6047739"/>
              <a:gd name="connsiteX1" fmla="*/ 11626516 w 11626516"/>
              <a:gd name="connsiteY1" fmla="*/ 0 h 6047739"/>
              <a:gd name="connsiteX2" fmla="*/ 11626516 w 11626516"/>
              <a:gd name="connsiteY2" fmla="*/ 6047739 h 6047739"/>
              <a:gd name="connsiteX3" fmla="*/ 0 w 11626516"/>
              <a:gd name="connsiteY3" fmla="*/ 6047739 h 6047739"/>
              <a:gd name="connsiteX4" fmla="*/ 0 w 11626516"/>
              <a:gd name="connsiteY4" fmla="*/ 412376 h 60477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26516" h="6047739">
                <a:moveTo>
                  <a:pt x="405142" y="0"/>
                </a:moveTo>
                <a:lnTo>
                  <a:pt x="11626516" y="0"/>
                </a:lnTo>
                <a:lnTo>
                  <a:pt x="11626516" y="6047739"/>
                </a:lnTo>
                <a:lnTo>
                  <a:pt x="0" y="6047739"/>
                </a:lnTo>
                <a:lnTo>
                  <a:pt x="0" y="412376"/>
                </a:lnTo>
                <a:close/>
              </a:path>
            </a:pathLst>
          </a:custGeom>
          <a:solidFill>
            <a:srgbClr val="EEED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7" name="Afbeelding 6">
            <a:extLst>
              <a:ext uri="{FF2B5EF4-FFF2-40B4-BE49-F238E27FC236}">
                <a16:creationId xmlns:a16="http://schemas.microsoft.com/office/drawing/2014/main" id="{4D131F9E-3A9A-41E4-A795-02021971D4D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54586" y="0"/>
            <a:ext cx="1637414" cy="1637414"/>
          </a:xfrm>
          <a:prstGeom prst="rect">
            <a:avLst/>
          </a:prstGeom>
        </p:spPr>
      </p:pic>
      <p:sp>
        <p:nvSpPr>
          <p:cNvPr id="15" name="Tijdelijke aanduiding voor tekst 16">
            <a:extLst>
              <a:ext uri="{FF2B5EF4-FFF2-40B4-BE49-F238E27FC236}">
                <a16:creationId xmlns:a16="http://schemas.microsoft.com/office/drawing/2014/main" id="{AEE1D31E-C74A-4AF0-BDAE-0113603B1D62}"/>
              </a:ext>
            </a:extLst>
          </p:cNvPr>
          <p:cNvSpPr>
            <a:spLocks noGrp="1" noChangeAspect="1"/>
          </p:cNvSpPr>
          <p:nvPr>
            <p:ph type="body" sz="quarter" idx="15" hasCustomPrompt="1"/>
          </p:nvPr>
        </p:nvSpPr>
        <p:spPr>
          <a:xfrm>
            <a:off x="6868185" y="4608469"/>
            <a:ext cx="3686401" cy="1843200"/>
          </a:xfrm>
          <a:prstGeom prst="rect">
            <a:avLst/>
          </a:prstGeom>
          <a:solidFill>
            <a:schemeClr val="bg1"/>
          </a:solidFill>
        </p:spPr>
        <p:txBody>
          <a:bodyPr lIns="180000" tIns="180000" rIns="180000" bIns="180000" anchor="t"/>
          <a:lstStyle>
            <a:lvl1pPr marL="0" indent="0" algn="l">
              <a:buNone/>
              <a:defRPr sz="1600">
                <a:solidFill>
                  <a:srgbClr val="008ACE"/>
                </a:solidFill>
                <a:latin typeface="+mj-lt"/>
              </a:defRPr>
            </a:lvl1pPr>
          </a:lstStyle>
          <a:p>
            <a:pPr lvl="0"/>
            <a:r>
              <a:rPr lang="nl-NL" dirty="0"/>
              <a:t>Klik om contactgegevens toe te voegen</a:t>
            </a:r>
          </a:p>
        </p:txBody>
      </p:sp>
      <p:sp>
        <p:nvSpPr>
          <p:cNvPr id="16" name="Titel 1">
            <a:extLst>
              <a:ext uri="{FF2B5EF4-FFF2-40B4-BE49-F238E27FC236}">
                <a16:creationId xmlns:a16="http://schemas.microsoft.com/office/drawing/2014/main" id="{4EF0351C-30A7-4275-9B24-D4AE55852363}"/>
              </a:ext>
            </a:extLst>
          </p:cNvPr>
          <p:cNvSpPr>
            <a:spLocks noGrp="1"/>
          </p:cNvSpPr>
          <p:nvPr>
            <p:ph type="ctrTitle" hasCustomPrompt="1"/>
          </p:nvPr>
        </p:nvSpPr>
        <p:spPr>
          <a:xfrm>
            <a:off x="1275814" y="1011218"/>
            <a:ext cx="8293488" cy="1479319"/>
          </a:xfrm>
          <a:prstGeom prst="rect">
            <a:avLst/>
          </a:prstGeom>
        </p:spPr>
        <p:txBody>
          <a:bodyPr lIns="0" tIns="0" rIns="0" bIns="0" anchor="t"/>
          <a:lstStyle>
            <a:lvl1pPr algn="l">
              <a:lnSpc>
                <a:spcPct val="80000"/>
              </a:lnSpc>
              <a:defRPr sz="4800" b="1">
                <a:solidFill>
                  <a:srgbClr val="008ACE"/>
                </a:solidFill>
                <a:latin typeface="+mn-lt"/>
              </a:defRPr>
            </a:lvl1pPr>
          </a:lstStyle>
          <a:p>
            <a:r>
              <a:rPr lang="nl-NL" dirty="0"/>
              <a:t>Klik om een afsluiting toe te voegen</a:t>
            </a:r>
          </a:p>
        </p:txBody>
      </p:sp>
      <p:sp>
        <p:nvSpPr>
          <p:cNvPr id="18" name="Rechthoek 17">
            <a:extLst>
              <a:ext uri="{FF2B5EF4-FFF2-40B4-BE49-F238E27FC236}">
                <a16:creationId xmlns:a16="http://schemas.microsoft.com/office/drawing/2014/main" id="{B4454235-3DA0-41C7-8C27-9B306C97D7DF}"/>
              </a:ext>
            </a:extLst>
          </p:cNvPr>
          <p:cNvSpPr/>
          <p:nvPr userDrawn="1"/>
        </p:nvSpPr>
        <p:spPr>
          <a:xfrm>
            <a:off x="5024986" y="4608469"/>
            <a:ext cx="1843200" cy="18432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nl-NL" dirty="0">
              <a:solidFill>
                <a:schemeClr val="bg1"/>
              </a:solidFill>
            </a:endParaRPr>
          </a:p>
        </p:txBody>
      </p:sp>
      <p:sp>
        <p:nvSpPr>
          <p:cNvPr id="8" name="Rechthoek 7">
            <a:extLst>
              <a:ext uri="{FF2B5EF4-FFF2-40B4-BE49-F238E27FC236}">
                <a16:creationId xmlns:a16="http://schemas.microsoft.com/office/drawing/2014/main" id="{4B595E83-1220-4055-815A-91C479F78C87}"/>
              </a:ext>
            </a:extLst>
          </p:cNvPr>
          <p:cNvSpPr/>
          <p:nvPr userDrawn="1"/>
        </p:nvSpPr>
        <p:spPr>
          <a:xfrm>
            <a:off x="10555705" y="5846782"/>
            <a:ext cx="1636295" cy="1011218"/>
          </a:xfrm>
          <a:prstGeom prst="rect">
            <a:avLst/>
          </a:prstGeom>
          <a:solidFill>
            <a:srgbClr val="AEAB93">
              <a:alpha val="4705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nl-NL" dirty="0">
              <a:solidFill>
                <a:schemeClr val="bg1"/>
              </a:solidFill>
            </a:endParaRPr>
          </a:p>
        </p:txBody>
      </p:sp>
      <p:sp>
        <p:nvSpPr>
          <p:cNvPr id="9" name="Tijdelijke aanduiding voor afbeelding 3">
            <a:extLst>
              <a:ext uri="{FF2B5EF4-FFF2-40B4-BE49-F238E27FC236}">
                <a16:creationId xmlns:a16="http://schemas.microsoft.com/office/drawing/2014/main" id="{B6109FE3-5B1C-40B4-9FAB-474597BF4D80}"/>
              </a:ext>
            </a:extLst>
          </p:cNvPr>
          <p:cNvSpPr>
            <a:spLocks noGrp="1" noChangeAspect="1"/>
          </p:cNvSpPr>
          <p:nvPr>
            <p:ph type="pic" sz="quarter" idx="11" hasCustomPrompt="1"/>
          </p:nvPr>
        </p:nvSpPr>
        <p:spPr>
          <a:xfrm>
            <a:off x="6868186" y="2765269"/>
            <a:ext cx="1843200" cy="1843200"/>
          </a:xfrm>
          <a:prstGeom prst="rect">
            <a:avLst/>
          </a:prstGeom>
        </p:spPr>
        <p:txBody>
          <a:bodyPr anchor="ctr"/>
          <a:lstStyle>
            <a:lvl1pPr marL="0" indent="0" algn="ctr">
              <a:buNone/>
              <a:defRPr sz="1600" i="1"/>
            </a:lvl1pPr>
          </a:lstStyle>
          <a:p>
            <a:r>
              <a:rPr lang="nl-NL" dirty="0"/>
              <a:t>Klik om een (pas)foto toe te voegen of verwijder dit blokje als je geen foto wil toevoegen</a:t>
            </a:r>
          </a:p>
        </p:txBody>
      </p:sp>
    </p:spTree>
    <p:extLst>
      <p:ext uri="{BB962C8B-B14F-4D97-AF65-F5344CB8AC3E}">
        <p14:creationId xmlns:p14="http://schemas.microsoft.com/office/powerpoint/2010/main" val="3577710013"/>
      </p:ext>
    </p:extLst>
  </p:cSld>
  <p:clrMapOvr>
    <a:masterClrMapping/>
  </p:clrMapOvr>
  <p:extLst>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39A505-FC5E-C387-99D8-509E4D9F17D6}"/>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16BCCE0D-4F48-84EA-717F-11A0B40BCC7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8458CB4-07ED-9B31-E7BC-2EAC4EFD4CC7}"/>
              </a:ext>
            </a:extLst>
          </p:cNvPr>
          <p:cNvSpPr>
            <a:spLocks noGrp="1"/>
          </p:cNvSpPr>
          <p:nvPr>
            <p:ph type="dt" sz="half" idx="10"/>
          </p:nvPr>
        </p:nvSpPr>
        <p:spPr/>
        <p:txBody>
          <a:bodyPr/>
          <a:lstStyle/>
          <a:p>
            <a:fld id="{BF244198-EA0F-4F92-9573-3B191B5ABC44}" type="datetimeFigureOut">
              <a:rPr lang="nl-NL" smtClean="0"/>
              <a:t>8-11-2023</a:t>
            </a:fld>
            <a:endParaRPr lang="nl-NL"/>
          </a:p>
        </p:txBody>
      </p:sp>
      <p:sp>
        <p:nvSpPr>
          <p:cNvPr id="5" name="Tijdelijke aanduiding voor voettekst 4">
            <a:extLst>
              <a:ext uri="{FF2B5EF4-FFF2-40B4-BE49-F238E27FC236}">
                <a16:creationId xmlns:a16="http://schemas.microsoft.com/office/drawing/2014/main" id="{59931978-6AE5-16D9-472D-3A85EE9194E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F8EC605-3249-5503-5FE2-E79162430B98}"/>
              </a:ext>
            </a:extLst>
          </p:cNvPr>
          <p:cNvSpPr>
            <a:spLocks noGrp="1"/>
          </p:cNvSpPr>
          <p:nvPr>
            <p:ph type="sldNum" sz="quarter" idx="12"/>
          </p:nvPr>
        </p:nvSpPr>
        <p:spPr/>
        <p:txBody>
          <a:bodyPr/>
          <a:lstStyle/>
          <a:p>
            <a:fld id="{11B6DF1D-1D28-4D95-8421-0D4FE1E90F16}" type="slidenum">
              <a:rPr lang="nl-NL" smtClean="0"/>
              <a:t>‹nr.›</a:t>
            </a:fld>
            <a:endParaRPr lang="nl-NL"/>
          </a:p>
        </p:txBody>
      </p:sp>
    </p:spTree>
    <p:extLst>
      <p:ext uri="{BB962C8B-B14F-4D97-AF65-F5344CB8AC3E}">
        <p14:creationId xmlns:p14="http://schemas.microsoft.com/office/powerpoint/2010/main" val="2221582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beginslide blauw">
    <p:spTree>
      <p:nvGrpSpPr>
        <p:cNvPr id="1" name=""/>
        <p:cNvGrpSpPr/>
        <p:nvPr/>
      </p:nvGrpSpPr>
      <p:grpSpPr>
        <a:xfrm>
          <a:off x="0" y="0"/>
          <a:ext cx="0" cy="0"/>
          <a:chOff x="0" y="0"/>
          <a:chExt cx="0" cy="0"/>
        </a:xfrm>
      </p:grpSpPr>
      <p:sp>
        <p:nvSpPr>
          <p:cNvPr id="31" name="Vrije vorm: vorm 30">
            <a:extLst>
              <a:ext uri="{FF2B5EF4-FFF2-40B4-BE49-F238E27FC236}">
                <a16:creationId xmlns:a16="http://schemas.microsoft.com/office/drawing/2014/main" id="{DC6E2CCF-FCB7-49EF-9591-FE80CFA398A8}"/>
              </a:ext>
            </a:extLst>
          </p:cNvPr>
          <p:cNvSpPr/>
          <p:nvPr userDrawn="1"/>
        </p:nvSpPr>
        <p:spPr>
          <a:xfrm>
            <a:off x="437888" y="403930"/>
            <a:ext cx="11754111" cy="6047739"/>
          </a:xfrm>
          <a:custGeom>
            <a:avLst/>
            <a:gdLst>
              <a:gd name="connsiteX0" fmla="*/ 405142 w 11626516"/>
              <a:gd name="connsiteY0" fmla="*/ 0 h 6047739"/>
              <a:gd name="connsiteX1" fmla="*/ 11626516 w 11626516"/>
              <a:gd name="connsiteY1" fmla="*/ 0 h 6047739"/>
              <a:gd name="connsiteX2" fmla="*/ 11626516 w 11626516"/>
              <a:gd name="connsiteY2" fmla="*/ 6047739 h 6047739"/>
              <a:gd name="connsiteX3" fmla="*/ 0 w 11626516"/>
              <a:gd name="connsiteY3" fmla="*/ 6047739 h 6047739"/>
              <a:gd name="connsiteX4" fmla="*/ 0 w 11626516"/>
              <a:gd name="connsiteY4" fmla="*/ 412376 h 60477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26516" h="6047739">
                <a:moveTo>
                  <a:pt x="405142" y="0"/>
                </a:moveTo>
                <a:lnTo>
                  <a:pt x="11626516" y="0"/>
                </a:lnTo>
                <a:lnTo>
                  <a:pt x="11626516" y="6047739"/>
                </a:lnTo>
                <a:lnTo>
                  <a:pt x="0" y="6047739"/>
                </a:lnTo>
                <a:lnTo>
                  <a:pt x="0" y="412376"/>
                </a:lnTo>
                <a:close/>
              </a:path>
            </a:pathLst>
          </a:custGeom>
          <a:solidFill>
            <a:srgbClr val="87C3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7" name="Afbeelding 6">
            <a:extLst>
              <a:ext uri="{FF2B5EF4-FFF2-40B4-BE49-F238E27FC236}">
                <a16:creationId xmlns:a16="http://schemas.microsoft.com/office/drawing/2014/main" id="{4D131F9E-3A9A-41E4-A795-02021971D4D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54586" y="0"/>
            <a:ext cx="1637414" cy="1637414"/>
          </a:xfrm>
          <a:prstGeom prst="rect">
            <a:avLst/>
          </a:prstGeom>
        </p:spPr>
      </p:pic>
      <p:sp>
        <p:nvSpPr>
          <p:cNvPr id="13" name="Rechthoek 12">
            <a:extLst>
              <a:ext uri="{FF2B5EF4-FFF2-40B4-BE49-F238E27FC236}">
                <a16:creationId xmlns:a16="http://schemas.microsoft.com/office/drawing/2014/main" id="{ED444A1E-FCA6-4E54-A9D2-993E69AA5A07}"/>
              </a:ext>
            </a:extLst>
          </p:cNvPr>
          <p:cNvSpPr/>
          <p:nvPr userDrawn="1"/>
        </p:nvSpPr>
        <p:spPr>
          <a:xfrm>
            <a:off x="5016031" y="2776668"/>
            <a:ext cx="1842188" cy="184218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nl-NL" dirty="0">
              <a:solidFill>
                <a:schemeClr val="bg1"/>
              </a:solidFill>
            </a:endParaRPr>
          </a:p>
        </p:txBody>
      </p:sp>
      <p:sp>
        <p:nvSpPr>
          <p:cNvPr id="14" name="Rechthoek 13">
            <a:extLst>
              <a:ext uri="{FF2B5EF4-FFF2-40B4-BE49-F238E27FC236}">
                <a16:creationId xmlns:a16="http://schemas.microsoft.com/office/drawing/2014/main" id="{FD0601EB-8525-4484-BE2E-BF5AD3E27415}"/>
              </a:ext>
            </a:extLst>
          </p:cNvPr>
          <p:cNvSpPr/>
          <p:nvPr userDrawn="1"/>
        </p:nvSpPr>
        <p:spPr>
          <a:xfrm>
            <a:off x="10555705" y="5846782"/>
            <a:ext cx="1636295" cy="1011218"/>
          </a:xfrm>
          <a:prstGeom prst="rect">
            <a:avLst/>
          </a:prstGeom>
          <a:solidFill>
            <a:srgbClr val="AFAD94">
              <a:alpha val="6196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nl-NL" dirty="0">
              <a:solidFill>
                <a:schemeClr val="bg1"/>
              </a:solidFill>
            </a:endParaRPr>
          </a:p>
        </p:txBody>
      </p:sp>
      <p:sp>
        <p:nvSpPr>
          <p:cNvPr id="17" name="Rechthoek 16">
            <a:extLst>
              <a:ext uri="{FF2B5EF4-FFF2-40B4-BE49-F238E27FC236}">
                <a16:creationId xmlns:a16="http://schemas.microsoft.com/office/drawing/2014/main" id="{C5E1D48A-4CC9-4630-B92D-1D48D3F6471B}"/>
              </a:ext>
            </a:extLst>
          </p:cNvPr>
          <p:cNvSpPr/>
          <p:nvPr userDrawn="1"/>
        </p:nvSpPr>
        <p:spPr>
          <a:xfrm>
            <a:off x="8700070" y="4609481"/>
            <a:ext cx="1842188" cy="184218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nl-NL" dirty="0">
              <a:solidFill>
                <a:schemeClr val="bg1"/>
              </a:solidFill>
            </a:endParaRPr>
          </a:p>
        </p:txBody>
      </p:sp>
      <p:sp>
        <p:nvSpPr>
          <p:cNvPr id="19" name="Tijdelijke aanduiding voor tekst 16">
            <a:extLst>
              <a:ext uri="{FF2B5EF4-FFF2-40B4-BE49-F238E27FC236}">
                <a16:creationId xmlns:a16="http://schemas.microsoft.com/office/drawing/2014/main" id="{E6E32536-F841-477C-80BA-FADC319E756D}"/>
              </a:ext>
            </a:extLst>
          </p:cNvPr>
          <p:cNvSpPr>
            <a:spLocks noGrp="1"/>
          </p:cNvSpPr>
          <p:nvPr>
            <p:ph type="body" sz="quarter" idx="14" hasCustomPrompt="1"/>
          </p:nvPr>
        </p:nvSpPr>
        <p:spPr>
          <a:xfrm>
            <a:off x="3171819" y="4609481"/>
            <a:ext cx="1843200" cy="1843200"/>
          </a:xfrm>
          <a:prstGeom prst="rect">
            <a:avLst/>
          </a:prstGeom>
          <a:solidFill>
            <a:schemeClr val="bg1"/>
          </a:solidFill>
          <a:ln>
            <a:solidFill>
              <a:schemeClr val="bg1"/>
            </a:solidFill>
          </a:ln>
        </p:spPr>
        <p:txBody>
          <a:bodyPr/>
          <a:lstStyle>
            <a:lvl1pPr marL="0" indent="0">
              <a:buNone/>
              <a:defRPr sz="1800">
                <a:solidFill>
                  <a:srgbClr val="008ACE"/>
                </a:solidFill>
                <a:latin typeface="+mj-lt"/>
              </a:defRPr>
            </a:lvl1pPr>
          </a:lstStyle>
          <a:p>
            <a:pPr lvl="0"/>
            <a:r>
              <a:rPr lang="nl-NL" dirty="0"/>
              <a:t>Klik om een subtitel of naam van de spreker toe te voegen</a:t>
            </a:r>
          </a:p>
        </p:txBody>
      </p:sp>
      <p:sp>
        <p:nvSpPr>
          <p:cNvPr id="23" name="Titel 1">
            <a:extLst>
              <a:ext uri="{FF2B5EF4-FFF2-40B4-BE49-F238E27FC236}">
                <a16:creationId xmlns:a16="http://schemas.microsoft.com/office/drawing/2014/main" id="{739943ED-3EC6-4B1D-A5E4-25CCBFBB145B}"/>
              </a:ext>
            </a:extLst>
          </p:cNvPr>
          <p:cNvSpPr>
            <a:spLocks noGrp="1"/>
          </p:cNvSpPr>
          <p:nvPr>
            <p:ph type="ctrTitle" hasCustomPrompt="1"/>
          </p:nvPr>
        </p:nvSpPr>
        <p:spPr>
          <a:xfrm>
            <a:off x="1275814" y="1011218"/>
            <a:ext cx="8293488" cy="1479319"/>
          </a:xfrm>
          <a:prstGeom prst="rect">
            <a:avLst/>
          </a:prstGeom>
        </p:spPr>
        <p:txBody>
          <a:bodyPr lIns="0" tIns="0" rIns="0" bIns="0" anchor="t"/>
          <a:lstStyle>
            <a:lvl1pPr algn="l">
              <a:lnSpc>
                <a:spcPct val="80000"/>
              </a:lnSpc>
              <a:defRPr sz="4800" b="1">
                <a:solidFill>
                  <a:schemeClr val="bg1"/>
                </a:solidFill>
                <a:latin typeface="+mn-lt"/>
              </a:defRPr>
            </a:lvl1pPr>
          </a:lstStyle>
          <a:p>
            <a:r>
              <a:rPr lang="nl-NL" dirty="0"/>
              <a:t>Voeg een titel toe</a:t>
            </a:r>
          </a:p>
        </p:txBody>
      </p:sp>
      <p:sp>
        <p:nvSpPr>
          <p:cNvPr id="24" name="Tijdelijke aanduiding voor afbeelding 19">
            <a:extLst>
              <a:ext uri="{FF2B5EF4-FFF2-40B4-BE49-F238E27FC236}">
                <a16:creationId xmlns:a16="http://schemas.microsoft.com/office/drawing/2014/main" id="{C3C2C79C-76BF-42D5-B0B4-6225D21EDED1}"/>
              </a:ext>
            </a:extLst>
          </p:cNvPr>
          <p:cNvSpPr>
            <a:spLocks noGrp="1"/>
          </p:cNvSpPr>
          <p:nvPr>
            <p:ph type="pic" sz="quarter" idx="16" hasCustomPrompt="1"/>
          </p:nvPr>
        </p:nvSpPr>
        <p:spPr>
          <a:xfrm>
            <a:off x="8706287" y="2776162"/>
            <a:ext cx="1843200" cy="1843200"/>
          </a:xfrm>
          <a:prstGeom prst="rect">
            <a:avLst/>
          </a:prstGeom>
        </p:spPr>
        <p:txBody>
          <a:bodyPr anchor="ctr"/>
          <a:lstStyle>
            <a:lvl1pPr marL="0" indent="0" algn="ctr">
              <a:buNone/>
              <a:defRPr sz="1600" i="1"/>
            </a:lvl1pPr>
          </a:lstStyle>
          <a:p>
            <a:r>
              <a:rPr lang="nl-NL" i="1" dirty="0"/>
              <a:t>Klik om een afbeelding toe te voegen of verwijder dit blokje als je geen foto wil gebruiken</a:t>
            </a:r>
            <a:endParaRPr lang="nl-NL" dirty="0"/>
          </a:p>
        </p:txBody>
      </p:sp>
      <p:sp>
        <p:nvSpPr>
          <p:cNvPr id="20" name="Tijdelijke aanduiding voor tekst 16">
            <a:extLst>
              <a:ext uri="{FF2B5EF4-FFF2-40B4-BE49-F238E27FC236}">
                <a16:creationId xmlns:a16="http://schemas.microsoft.com/office/drawing/2014/main" id="{FAF6CA45-46E0-4E35-B299-FDE0A26A6F87}"/>
              </a:ext>
            </a:extLst>
          </p:cNvPr>
          <p:cNvSpPr>
            <a:spLocks noGrp="1"/>
          </p:cNvSpPr>
          <p:nvPr>
            <p:ph type="body" sz="quarter" idx="15" hasCustomPrompt="1"/>
          </p:nvPr>
        </p:nvSpPr>
        <p:spPr>
          <a:xfrm>
            <a:off x="6856869" y="4609481"/>
            <a:ext cx="1843200" cy="1843200"/>
          </a:xfrm>
          <a:prstGeom prst="rect">
            <a:avLst/>
          </a:prstGeom>
          <a:solidFill>
            <a:srgbClr val="DAA500"/>
          </a:solidFill>
          <a:ln>
            <a:solidFill>
              <a:srgbClr val="DAA500"/>
            </a:solidFill>
          </a:ln>
        </p:spPr>
        <p:txBody>
          <a:bodyPr anchor="b"/>
          <a:lstStyle>
            <a:lvl1pPr marL="0" indent="0">
              <a:buNone/>
              <a:defRPr sz="1800" b="0">
                <a:solidFill>
                  <a:schemeClr val="bg1"/>
                </a:solidFill>
                <a:latin typeface="+mn-lt"/>
              </a:defRPr>
            </a:lvl1pPr>
          </a:lstStyle>
          <a:p>
            <a:pPr lvl="0"/>
            <a:r>
              <a:rPr lang="nl-NL" dirty="0"/>
              <a:t>Klik om een datum toe te voegen</a:t>
            </a:r>
          </a:p>
        </p:txBody>
      </p:sp>
      <p:sp>
        <p:nvSpPr>
          <p:cNvPr id="18" name="Rechthoek 17">
            <a:extLst>
              <a:ext uri="{FF2B5EF4-FFF2-40B4-BE49-F238E27FC236}">
                <a16:creationId xmlns:a16="http://schemas.microsoft.com/office/drawing/2014/main" id="{6F386FC7-8C11-4299-BBF3-D3BDA9D5A7B3}"/>
              </a:ext>
            </a:extLst>
          </p:cNvPr>
          <p:cNvSpPr/>
          <p:nvPr userDrawn="1"/>
        </p:nvSpPr>
        <p:spPr>
          <a:xfrm>
            <a:off x="5016031" y="2776668"/>
            <a:ext cx="1842188" cy="184218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nl-NL" dirty="0">
              <a:solidFill>
                <a:schemeClr val="bg1"/>
              </a:solidFill>
            </a:endParaRPr>
          </a:p>
        </p:txBody>
      </p:sp>
    </p:spTree>
    <p:extLst>
      <p:ext uri="{BB962C8B-B14F-4D97-AF65-F5344CB8AC3E}">
        <p14:creationId xmlns:p14="http://schemas.microsoft.com/office/powerpoint/2010/main" val="675970581"/>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beginslide beige">
    <p:spTree>
      <p:nvGrpSpPr>
        <p:cNvPr id="1" name=""/>
        <p:cNvGrpSpPr/>
        <p:nvPr/>
      </p:nvGrpSpPr>
      <p:grpSpPr>
        <a:xfrm>
          <a:off x="0" y="0"/>
          <a:ext cx="0" cy="0"/>
          <a:chOff x="0" y="0"/>
          <a:chExt cx="0" cy="0"/>
        </a:xfrm>
      </p:grpSpPr>
      <p:sp>
        <p:nvSpPr>
          <p:cNvPr id="31" name="Vrije vorm: vorm 30">
            <a:extLst>
              <a:ext uri="{FF2B5EF4-FFF2-40B4-BE49-F238E27FC236}">
                <a16:creationId xmlns:a16="http://schemas.microsoft.com/office/drawing/2014/main" id="{DC6E2CCF-FCB7-49EF-9591-FE80CFA398A8}"/>
              </a:ext>
            </a:extLst>
          </p:cNvPr>
          <p:cNvSpPr/>
          <p:nvPr userDrawn="1"/>
        </p:nvSpPr>
        <p:spPr>
          <a:xfrm>
            <a:off x="437888" y="403930"/>
            <a:ext cx="11754111" cy="6047739"/>
          </a:xfrm>
          <a:custGeom>
            <a:avLst/>
            <a:gdLst>
              <a:gd name="connsiteX0" fmla="*/ 405142 w 11626516"/>
              <a:gd name="connsiteY0" fmla="*/ 0 h 6047739"/>
              <a:gd name="connsiteX1" fmla="*/ 11626516 w 11626516"/>
              <a:gd name="connsiteY1" fmla="*/ 0 h 6047739"/>
              <a:gd name="connsiteX2" fmla="*/ 11626516 w 11626516"/>
              <a:gd name="connsiteY2" fmla="*/ 6047739 h 6047739"/>
              <a:gd name="connsiteX3" fmla="*/ 0 w 11626516"/>
              <a:gd name="connsiteY3" fmla="*/ 6047739 h 6047739"/>
              <a:gd name="connsiteX4" fmla="*/ 0 w 11626516"/>
              <a:gd name="connsiteY4" fmla="*/ 412376 h 60477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26516" h="6047739">
                <a:moveTo>
                  <a:pt x="405142" y="0"/>
                </a:moveTo>
                <a:lnTo>
                  <a:pt x="11626516" y="0"/>
                </a:lnTo>
                <a:lnTo>
                  <a:pt x="11626516" y="6047739"/>
                </a:lnTo>
                <a:lnTo>
                  <a:pt x="0" y="6047739"/>
                </a:lnTo>
                <a:lnTo>
                  <a:pt x="0" y="412376"/>
                </a:lnTo>
                <a:close/>
              </a:path>
            </a:pathLst>
          </a:custGeom>
          <a:solidFill>
            <a:srgbClr val="EEED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7" name="Afbeelding 6">
            <a:extLst>
              <a:ext uri="{FF2B5EF4-FFF2-40B4-BE49-F238E27FC236}">
                <a16:creationId xmlns:a16="http://schemas.microsoft.com/office/drawing/2014/main" id="{4D131F9E-3A9A-41E4-A795-02021971D4D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54586" y="0"/>
            <a:ext cx="1637414" cy="1637414"/>
          </a:xfrm>
          <a:prstGeom prst="rect">
            <a:avLst/>
          </a:prstGeom>
        </p:spPr>
      </p:pic>
      <p:sp>
        <p:nvSpPr>
          <p:cNvPr id="14" name="Rechthoek 13">
            <a:extLst>
              <a:ext uri="{FF2B5EF4-FFF2-40B4-BE49-F238E27FC236}">
                <a16:creationId xmlns:a16="http://schemas.microsoft.com/office/drawing/2014/main" id="{AB4B24AA-FBCA-4C80-95C3-560BBB8B4252}"/>
              </a:ext>
            </a:extLst>
          </p:cNvPr>
          <p:cNvSpPr/>
          <p:nvPr userDrawn="1"/>
        </p:nvSpPr>
        <p:spPr>
          <a:xfrm>
            <a:off x="10555705" y="5846782"/>
            <a:ext cx="1636295" cy="1011218"/>
          </a:xfrm>
          <a:prstGeom prst="rect">
            <a:avLst/>
          </a:prstGeom>
          <a:solidFill>
            <a:srgbClr val="AEAB93">
              <a:alpha val="4705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nl-NL" dirty="0">
              <a:solidFill>
                <a:schemeClr val="bg1"/>
              </a:solidFill>
            </a:endParaRPr>
          </a:p>
        </p:txBody>
      </p:sp>
      <p:sp>
        <p:nvSpPr>
          <p:cNvPr id="17" name="Rechthoek 16">
            <a:extLst>
              <a:ext uri="{FF2B5EF4-FFF2-40B4-BE49-F238E27FC236}">
                <a16:creationId xmlns:a16="http://schemas.microsoft.com/office/drawing/2014/main" id="{C6AF076A-5080-4B27-9D77-17DF201E3DDC}"/>
              </a:ext>
            </a:extLst>
          </p:cNvPr>
          <p:cNvSpPr/>
          <p:nvPr userDrawn="1"/>
        </p:nvSpPr>
        <p:spPr>
          <a:xfrm>
            <a:off x="5016031" y="2776668"/>
            <a:ext cx="1842188" cy="184218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nl-NL" dirty="0">
              <a:solidFill>
                <a:schemeClr val="bg1"/>
              </a:solidFill>
            </a:endParaRPr>
          </a:p>
        </p:txBody>
      </p:sp>
      <p:sp>
        <p:nvSpPr>
          <p:cNvPr id="18" name="Rechthoek 17">
            <a:extLst>
              <a:ext uri="{FF2B5EF4-FFF2-40B4-BE49-F238E27FC236}">
                <a16:creationId xmlns:a16="http://schemas.microsoft.com/office/drawing/2014/main" id="{68ED154B-4BEE-4B31-8906-CEE5D2573EAA}"/>
              </a:ext>
            </a:extLst>
          </p:cNvPr>
          <p:cNvSpPr/>
          <p:nvPr userDrawn="1"/>
        </p:nvSpPr>
        <p:spPr>
          <a:xfrm>
            <a:off x="8700070" y="4609481"/>
            <a:ext cx="1842188" cy="184218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nl-NL" dirty="0">
              <a:solidFill>
                <a:schemeClr val="bg1"/>
              </a:solidFill>
            </a:endParaRPr>
          </a:p>
        </p:txBody>
      </p:sp>
      <p:sp>
        <p:nvSpPr>
          <p:cNvPr id="24" name="Titel 1">
            <a:extLst>
              <a:ext uri="{FF2B5EF4-FFF2-40B4-BE49-F238E27FC236}">
                <a16:creationId xmlns:a16="http://schemas.microsoft.com/office/drawing/2014/main" id="{2FC275D3-0919-41EE-8F96-792E80C29785}"/>
              </a:ext>
            </a:extLst>
          </p:cNvPr>
          <p:cNvSpPr>
            <a:spLocks noGrp="1"/>
          </p:cNvSpPr>
          <p:nvPr>
            <p:ph type="ctrTitle" hasCustomPrompt="1"/>
          </p:nvPr>
        </p:nvSpPr>
        <p:spPr>
          <a:xfrm>
            <a:off x="1275814" y="1011218"/>
            <a:ext cx="8293488" cy="1479319"/>
          </a:xfrm>
          <a:prstGeom prst="rect">
            <a:avLst/>
          </a:prstGeom>
        </p:spPr>
        <p:txBody>
          <a:bodyPr lIns="0" tIns="0" rIns="0" bIns="0" anchor="t"/>
          <a:lstStyle>
            <a:lvl1pPr algn="l">
              <a:lnSpc>
                <a:spcPct val="80000"/>
              </a:lnSpc>
              <a:defRPr sz="4800" b="1">
                <a:solidFill>
                  <a:srgbClr val="008ACE"/>
                </a:solidFill>
                <a:latin typeface="+mn-lt"/>
              </a:defRPr>
            </a:lvl1pPr>
          </a:lstStyle>
          <a:p>
            <a:r>
              <a:rPr lang="nl-NL" dirty="0"/>
              <a:t>Voeg een titel toe</a:t>
            </a:r>
          </a:p>
        </p:txBody>
      </p:sp>
      <p:sp>
        <p:nvSpPr>
          <p:cNvPr id="25" name="Tijdelijke aanduiding voor afbeelding 19">
            <a:extLst>
              <a:ext uri="{FF2B5EF4-FFF2-40B4-BE49-F238E27FC236}">
                <a16:creationId xmlns:a16="http://schemas.microsoft.com/office/drawing/2014/main" id="{EF6ECB59-40CF-4FB5-915E-2D19ABD450E8}"/>
              </a:ext>
            </a:extLst>
          </p:cNvPr>
          <p:cNvSpPr>
            <a:spLocks noGrp="1"/>
          </p:cNvSpPr>
          <p:nvPr>
            <p:ph type="pic" sz="quarter" idx="16" hasCustomPrompt="1"/>
          </p:nvPr>
        </p:nvSpPr>
        <p:spPr>
          <a:xfrm>
            <a:off x="8706287" y="2776162"/>
            <a:ext cx="1843200" cy="1843200"/>
          </a:xfrm>
          <a:prstGeom prst="rect">
            <a:avLst/>
          </a:prstGeom>
        </p:spPr>
        <p:txBody>
          <a:bodyPr anchor="ctr"/>
          <a:lstStyle>
            <a:lvl1pPr marL="0" indent="0" algn="ctr">
              <a:buNone/>
              <a:defRPr sz="1600" i="1"/>
            </a:lvl1pPr>
          </a:lstStyle>
          <a:p>
            <a:r>
              <a:rPr lang="nl-NL" i="1" dirty="0"/>
              <a:t>Klik om een afbeelding toe te voegen of verwijder dit blokje als je geen foto wil gebruiken</a:t>
            </a:r>
            <a:endParaRPr lang="nl-NL" dirty="0"/>
          </a:p>
        </p:txBody>
      </p:sp>
      <p:sp>
        <p:nvSpPr>
          <p:cNvPr id="20" name="Tijdelijke aanduiding voor tekst 16">
            <a:extLst>
              <a:ext uri="{FF2B5EF4-FFF2-40B4-BE49-F238E27FC236}">
                <a16:creationId xmlns:a16="http://schemas.microsoft.com/office/drawing/2014/main" id="{4C85DC9D-3508-4197-9A93-A6EB0808EB4D}"/>
              </a:ext>
            </a:extLst>
          </p:cNvPr>
          <p:cNvSpPr>
            <a:spLocks noGrp="1"/>
          </p:cNvSpPr>
          <p:nvPr>
            <p:ph type="body" sz="quarter" idx="14" hasCustomPrompt="1"/>
          </p:nvPr>
        </p:nvSpPr>
        <p:spPr>
          <a:xfrm>
            <a:off x="3171819" y="4609481"/>
            <a:ext cx="1843200" cy="1843200"/>
          </a:xfrm>
          <a:prstGeom prst="rect">
            <a:avLst/>
          </a:prstGeom>
          <a:solidFill>
            <a:srgbClr val="DAA500"/>
          </a:solidFill>
          <a:ln>
            <a:solidFill>
              <a:srgbClr val="DAA500"/>
            </a:solidFill>
          </a:ln>
        </p:spPr>
        <p:txBody>
          <a:bodyPr/>
          <a:lstStyle>
            <a:lvl1pPr marL="0" indent="0">
              <a:buNone/>
              <a:defRPr sz="1800" b="0">
                <a:solidFill>
                  <a:schemeClr val="bg1"/>
                </a:solidFill>
                <a:latin typeface="+mj-lt"/>
              </a:defRPr>
            </a:lvl1pPr>
          </a:lstStyle>
          <a:p>
            <a:pPr lvl="0"/>
            <a:r>
              <a:rPr lang="nl-NL" dirty="0"/>
              <a:t>Klik om een subtitel of naam van de spreker toe te voegen</a:t>
            </a:r>
          </a:p>
        </p:txBody>
      </p:sp>
      <p:sp>
        <p:nvSpPr>
          <p:cNvPr id="21" name="Tijdelijke aanduiding voor tekst 16">
            <a:extLst>
              <a:ext uri="{FF2B5EF4-FFF2-40B4-BE49-F238E27FC236}">
                <a16:creationId xmlns:a16="http://schemas.microsoft.com/office/drawing/2014/main" id="{E1C42DF0-B5D2-4DDC-90FA-3CCF7AD2530B}"/>
              </a:ext>
            </a:extLst>
          </p:cNvPr>
          <p:cNvSpPr>
            <a:spLocks noGrp="1"/>
          </p:cNvSpPr>
          <p:nvPr>
            <p:ph type="body" sz="quarter" idx="15" hasCustomPrompt="1"/>
          </p:nvPr>
        </p:nvSpPr>
        <p:spPr>
          <a:xfrm>
            <a:off x="6856869" y="4609481"/>
            <a:ext cx="1843200" cy="1843200"/>
          </a:xfrm>
          <a:prstGeom prst="rect">
            <a:avLst/>
          </a:prstGeom>
          <a:solidFill>
            <a:srgbClr val="A09E85"/>
          </a:solidFill>
          <a:ln>
            <a:solidFill>
              <a:srgbClr val="A09E85"/>
            </a:solidFill>
          </a:ln>
        </p:spPr>
        <p:txBody>
          <a:bodyPr anchor="b"/>
          <a:lstStyle>
            <a:lvl1pPr marL="0" indent="0">
              <a:buNone/>
              <a:defRPr sz="1800" b="0">
                <a:solidFill>
                  <a:schemeClr val="bg1"/>
                </a:solidFill>
                <a:latin typeface="+mn-lt"/>
              </a:defRPr>
            </a:lvl1pPr>
          </a:lstStyle>
          <a:p>
            <a:pPr lvl="0"/>
            <a:r>
              <a:rPr lang="nl-NL" dirty="0"/>
              <a:t>Klik om een datum toe te voegen</a:t>
            </a:r>
          </a:p>
        </p:txBody>
      </p:sp>
      <p:sp>
        <p:nvSpPr>
          <p:cNvPr id="19" name="Rechthoek 18">
            <a:extLst>
              <a:ext uri="{FF2B5EF4-FFF2-40B4-BE49-F238E27FC236}">
                <a16:creationId xmlns:a16="http://schemas.microsoft.com/office/drawing/2014/main" id="{E94BCB6A-36C5-448F-8DA7-266CB11195A7}"/>
              </a:ext>
            </a:extLst>
          </p:cNvPr>
          <p:cNvSpPr/>
          <p:nvPr userDrawn="1"/>
        </p:nvSpPr>
        <p:spPr>
          <a:xfrm>
            <a:off x="5016031" y="2776668"/>
            <a:ext cx="1842188" cy="184218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nl-NL" dirty="0">
              <a:solidFill>
                <a:schemeClr val="bg1"/>
              </a:solidFill>
            </a:endParaRPr>
          </a:p>
        </p:txBody>
      </p:sp>
    </p:spTree>
    <p:extLst>
      <p:ext uri="{BB962C8B-B14F-4D97-AF65-F5344CB8AC3E}">
        <p14:creationId xmlns:p14="http://schemas.microsoft.com/office/powerpoint/2010/main" val="2039027260"/>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ussenslide bruin">
    <p:spTree>
      <p:nvGrpSpPr>
        <p:cNvPr id="1" name=""/>
        <p:cNvGrpSpPr/>
        <p:nvPr/>
      </p:nvGrpSpPr>
      <p:grpSpPr>
        <a:xfrm>
          <a:off x="0" y="0"/>
          <a:ext cx="0" cy="0"/>
          <a:chOff x="0" y="0"/>
          <a:chExt cx="0" cy="0"/>
        </a:xfrm>
      </p:grpSpPr>
      <p:sp>
        <p:nvSpPr>
          <p:cNvPr id="13" name="Vrije vorm: vorm 12">
            <a:extLst>
              <a:ext uri="{FF2B5EF4-FFF2-40B4-BE49-F238E27FC236}">
                <a16:creationId xmlns:a16="http://schemas.microsoft.com/office/drawing/2014/main" id="{773AB57F-5554-4E0F-A722-8F590F7C3141}"/>
              </a:ext>
            </a:extLst>
          </p:cNvPr>
          <p:cNvSpPr/>
          <p:nvPr userDrawn="1"/>
        </p:nvSpPr>
        <p:spPr>
          <a:xfrm>
            <a:off x="161365" y="160896"/>
            <a:ext cx="12030634" cy="6536208"/>
          </a:xfrm>
          <a:custGeom>
            <a:avLst/>
            <a:gdLst>
              <a:gd name="connsiteX0" fmla="*/ 1 w 12070976"/>
              <a:gd name="connsiteY0" fmla="*/ 1 h 6549655"/>
              <a:gd name="connsiteX1" fmla="*/ 1 w 12070976"/>
              <a:gd name="connsiteY1" fmla="*/ 176331 h 6549655"/>
              <a:gd name="connsiteX2" fmla="*/ 175774 w 12070976"/>
              <a:gd name="connsiteY2" fmla="*/ 1 h 6549655"/>
              <a:gd name="connsiteX3" fmla="*/ 0 w 12070976"/>
              <a:gd name="connsiteY3" fmla="*/ 0 h 6549655"/>
              <a:gd name="connsiteX4" fmla="*/ 12070976 w 12070976"/>
              <a:gd name="connsiteY4" fmla="*/ 0 h 6549655"/>
              <a:gd name="connsiteX5" fmla="*/ 12070976 w 12070976"/>
              <a:gd name="connsiteY5" fmla="*/ 6549655 h 6549655"/>
              <a:gd name="connsiteX6" fmla="*/ 0 w 12070976"/>
              <a:gd name="connsiteY6" fmla="*/ 6549655 h 6549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070976" h="6549655">
                <a:moveTo>
                  <a:pt x="1" y="1"/>
                </a:moveTo>
                <a:lnTo>
                  <a:pt x="1" y="176331"/>
                </a:lnTo>
                <a:lnTo>
                  <a:pt x="175774" y="1"/>
                </a:lnTo>
                <a:close/>
                <a:moveTo>
                  <a:pt x="0" y="0"/>
                </a:moveTo>
                <a:lnTo>
                  <a:pt x="12070976" y="0"/>
                </a:lnTo>
                <a:lnTo>
                  <a:pt x="12070976" y="6549655"/>
                </a:lnTo>
                <a:lnTo>
                  <a:pt x="0" y="6549655"/>
                </a:lnTo>
                <a:close/>
              </a:path>
            </a:pathLst>
          </a:custGeom>
          <a:solidFill>
            <a:srgbClr val="AEAB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a:extLst>
              <a:ext uri="{FF2B5EF4-FFF2-40B4-BE49-F238E27FC236}">
                <a16:creationId xmlns:a16="http://schemas.microsoft.com/office/drawing/2014/main" id="{4CD4109D-3DA7-4421-ABCE-A560B11F274E}"/>
              </a:ext>
            </a:extLst>
          </p:cNvPr>
          <p:cNvSpPr>
            <a:spLocks noGrp="1"/>
          </p:cNvSpPr>
          <p:nvPr>
            <p:ph type="ctrTitle" hasCustomPrompt="1"/>
          </p:nvPr>
        </p:nvSpPr>
        <p:spPr>
          <a:xfrm>
            <a:off x="1275814" y="2622884"/>
            <a:ext cx="9144000" cy="2069432"/>
          </a:xfrm>
          <a:prstGeom prst="rect">
            <a:avLst/>
          </a:prstGeom>
        </p:spPr>
        <p:txBody>
          <a:bodyPr lIns="0" tIns="0" rIns="0" bIns="0" anchor="t"/>
          <a:lstStyle>
            <a:lvl1pPr algn="l">
              <a:defRPr sz="4800" b="1">
                <a:solidFill>
                  <a:schemeClr val="bg1"/>
                </a:solidFill>
                <a:latin typeface="+mn-lt"/>
              </a:defRPr>
            </a:lvl1pPr>
          </a:lstStyle>
          <a:p>
            <a:r>
              <a:rPr lang="nl-NL" dirty="0"/>
              <a:t>Tussenslide</a:t>
            </a:r>
          </a:p>
        </p:txBody>
      </p:sp>
      <p:pic>
        <p:nvPicPr>
          <p:cNvPr id="9" name="Afbeelding 8">
            <a:extLst>
              <a:ext uri="{FF2B5EF4-FFF2-40B4-BE49-F238E27FC236}">
                <a16:creationId xmlns:a16="http://schemas.microsoft.com/office/drawing/2014/main" id="{6E3D1A0E-91C0-4942-8F5F-D75CA808E2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525692" y="0"/>
            <a:ext cx="666307" cy="666307"/>
          </a:xfrm>
          <a:prstGeom prst="rect">
            <a:avLst/>
          </a:prstGeom>
        </p:spPr>
      </p:pic>
    </p:spTree>
    <p:extLst>
      <p:ext uri="{BB962C8B-B14F-4D97-AF65-F5344CB8AC3E}">
        <p14:creationId xmlns:p14="http://schemas.microsoft.com/office/powerpoint/2010/main" val="98278850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ekstslide bruin">
    <p:bg>
      <p:bgPr>
        <a:solidFill>
          <a:srgbClr val="AFAD94"/>
        </a:solidFill>
        <a:effectLst/>
      </p:bgPr>
    </p:bg>
    <p:spTree>
      <p:nvGrpSpPr>
        <p:cNvPr id="1" name=""/>
        <p:cNvGrpSpPr/>
        <p:nvPr/>
      </p:nvGrpSpPr>
      <p:grpSpPr>
        <a:xfrm>
          <a:off x="0" y="0"/>
          <a:ext cx="0" cy="0"/>
          <a:chOff x="0" y="0"/>
          <a:chExt cx="0" cy="0"/>
        </a:xfrm>
      </p:grpSpPr>
      <p:sp>
        <p:nvSpPr>
          <p:cNvPr id="7" name="Vrije vorm: vorm 6">
            <a:extLst>
              <a:ext uri="{FF2B5EF4-FFF2-40B4-BE49-F238E27FC236}">
                <a16:creationId xmlns:a16="http://schemas.microsoft.com/office/drawing/2014/main" id="{E88D05A7-EBF6-4239-86A9-7602DA9232B1}"/>
              </a:ext>
            </a:extLst>
          </p:cNvPr>
          <p:cNvSpPr/>
          <p:nvPr userDrawn="1"/>
        </p:nvSpPr>
        <p:spPr>
          <a:xfrm>
            <a:off x="161365" y="160896"/>
            <a:ext cx="12030634" cy="6536208"/>
          </a:xfrm>
          <a:custGeom>
            <a:avLst/>
            <a:gdLst>
              <a:gd name="connsiteX0" fmla="*/ 1 w 12070976"/>
              <a:gd name="connsiteY0" fmla="*/ 1 h 6549655"/>
              <a:gd name="connsiteX1" fmla="*/ 1 w 12070976"/>
              <a:gd name="connsiteY1" fmla="*/ 176331 h 6549655"/>
              <a:gd name="connsiteX2" fmla="*/ 175774 w 12070976"/>
              <a:gd name="connsiteY2" fmla="*/ 1 h 6549655"/>
              <a:gd name="connsiteX3" fmla="*/ 0 w 12070976"/>
              <a:gd name="connsiteY3" fmla="*/ 0 h 6549655"/>
              <a:gd name="connsiteX4" fmla="*/ 12070976 w 12070976"/>
              <a:gd name="connsiteY4" fmla="*/ 0 h 6549655"/>
              <a:gd name="connsiteX5" fmla="*/ 12070976 w 12070976"/>
              <a:gd name="connsiteY5" fmla="*/ 6549655 h 6549655"/>
              <a:gd name="connsiteX6" fmla="*/ 0 w 12070976"/>
              <a:gd name="connsiteY6" fmla="*/ 6549655 h 6549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070976" h="6549655">
                <a:moveTo>
                  <a:pt x="1" y="1"/>
                </a:moveTo>
                <a:lnTo>
                  <a:pt x="1" y="176331"/>
                </a:lnTo>
                <a:lnTo>
                  <a:pt x="175774" y="1"/>
                </a:lnTo>
                <a:close/>
                <a:moveTo>
                  <a:pt x="0" y="0"/>
                </a:moveTo>
                <a:lnTo>
                  <a:pt x="12070976" y="0"/>
                </a:lnTo>
                <a:lnTo>
                  <a:pt x="12070976" y="6549655"/>
                </a:lnTo>
                <a:lnTo>
                  <a:pt x="0" y="6549655"/>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9" name="Afbeelding 8">
            <a:extLst>
              <a:ext uri="{FF2B5EF4-FFF2-40B4-BE49-F238E27FC236}">
                <a16:creationId xmlns:a16="http://schemas.microsoft.com/office/drawing/2014/main" id="{6E3D1A0E-91C0-4942-8F5F-D75CA808E2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525692" y="0"/>
            <a:ext cx="666307" cy="666307"/>
          </a:xfrm>
          <a:prstGeom prst="rect">
            <a:avLst/>
          </a:prstGeom>
        </p:spPr>
      </p:pic>
      <p:sp>
        <p:nvSpPr>
          <p:cNvPr id="10" name="Slide Number Placeholder 5">
            <a:extLst>
              <a:ext uri="{FF2B5EF4-FFF2-40B4-BE49-F238E27FC236}">
                <a16:creationId xmlns:a16="http://schemas.microsoft.com/office/drawing/2014/main" id="{FA7577E3-8233-4F2E-8D96-55433BC2271A}"/>
              </a:ext>
            </a:extLst>
          </p:cNvPr>
          <p:cNvSpPr>
            <a:spLocks noGrp="1"/>
          </p:cNvSpPr>
          <p:nvPr>
            <p:ph type="sldNum" sz="quarter" idx="12"/>
          </p:nvPr>
        </p:nvSpPr>
        <p:spPr>
          <a:xfrm>
            <a:off x="11675965" y="6196654"/>
            <a:ext cx="365760" cy="365760"/>
          </a:xfrm>
          <a:prstGeom prst="ellipse">
            <a:avLst/>
          </a:prstGeom>
          <a:noFill/>
        </p:spPr>
        <p:txBody>
          <a:bodyPr wrap="none" lIns="0" tIns="0" rIns="0" bIns="0" anchor="ctr"/>
          <a:lstStyle>
            <a:lvl1pPr algn="ctr">
              <a:defRPr sz="1200">
                <a:solidFill>
                  <a:srgbClr val="008ACE"/>
                </a:solidFill>
              </a:defRPr>
            </a:lvl1pPr>
          </a:lstStyle>
          <a:p>
            <a:fld id="{8A7A6979-0714-4377-B894-6BE4C2D6E202}" type="slidenum">
              <a:rPr lang="en-US" smtClean="0"/>
              <a:pPr/>
              <a:t>‹nr.›</a:t>
            </a:fld>
            <a:endParaRPr lang="en-US" dirty="0"/>
          </a:p>
        </p:txBody>
      </p:sp>
      <p:sp>
        <p:nvSpPr>
          <p:cNvPr id="3" name="Tijdelijke aanduiding voor tekst 2">
            <a:extLst>
              <a:ext uri="{FF2B5EF4-FFF2-40B4-BE49-F238E27FC236}">
                <a16:creationId xmlns:a16="http://schemas.microsoft.com/office/drawing/2014/main" id="{D9765294-2641-4FE5-9C1F-355BFCBACDE0}"/>
              </a:ext>
            </a:extLst>
          </p:cNvPr>
          <p:cNvSpPr>
            <a:spLocks noGrp="1"/>
          </p:cNvSpPr>
          <p:nvPr>
            <p:ph type="body" sz="quarter" idx="13"/>
          </p:nvPr>
        </p:nvSpPr>
        <p:spPr>
          <a:xfrm>
            <a:off x="1275813" y="2068025"/>
            <a:ext cx="7212203" cy="3774428"/>
          </a:xfrm>
          <a:prstGeom prst="rect">
            <a:avLst/>
          </a:prstGeom>
        </p:spPr>
        <p:txBody>
          <a:bodyPr lIns="0" tIns="0" rIns="0" bIns="0"/>
          <a:lstStyle>
            <a:lvl1pPr marL="228600" indent="-228600">
              <a:buFont typeface="Wingdings" panose="05000000000000000000" pitchFamily="2" charset="2"/>
              <a:buChar char="§"/>
              <a:defRPr sz="2800">
                <a:latin typeface="+mj-lt"/>
              </a:defRPr>
            </a:lvl1pPr>
            <a:lvl2pPr marL="685800" indent="-228600">
              <a:buFont typeface="Calibri Light" panose="020F0302020204030204" pitchFamily="34" charset="0"/>
              <a:buChar char="-"/>
              <a:defRPr sz="2800">
                <a:latin typeface="+mj-lt"/>
              </a:defRPr>
            </a:lvl2pPr>
            <a:lvl3pPr>
              <a:defRPr sz="2800">
                <a:latin typeface="+mj-lt"/>
              </a:defRPr>
            </a:lvl3pPr>
          </a:lstStyle>
          <a:p>
            <a:pPr lvl="0"/>
            <a:r>
              <a:rPr lang="nl-NL"/>
              <a:t>Klikken om de tekststijl van het model te bewerken</a:t>
            </a:r>
          </a:p>
          <a:p>
            <a:pPr lvl="1"/>
            <a:r>
              <a:rPr lang="nl-NL"/>
              <a:t>Tweede niveau</a:t>
            </a:r>
          </a:p>
          <a:p>
            <a:pPr lvl="2"/>
            <a:r>
              <a:rPr lang="nl-NL"/>
              <a:t>Derde niveau</a:t>
            </a:r>
          </a:p>
        </p:txBody>
      </p:sp>
      <p:sp>
        <p:nvSpPr>
          <p:cNvPr id="16" name="Titel 5">
            <a:extLst>
              <a:ext uri="{FF2B5EF4-FFF2-40B4-BE49-F238E27FC236}">
                <a16:creationId xmlns:a16="http://schemas.microsoft.com/office/drawing/2014/main" id="{18825F56-4795-4484-8EC1-411B41580B48}"/>
              </a:ext>
            </a:extLst>
          </p:cNvPr>
          <p:cNvSpPr>
            <a:spLocks noGrp="1"/>
          </p:cNvSpPr>
          <p:nvPr>
            <p:ph type="title" hasCustomPrompt="1"/>
          </p:nvPr>
        </p:nvSpPr>
        <p:spPr>
          <a:xfrm>
            <a:off x="1275814" y="1011218"/>
            <a:ext cx="9324007" cy="661171"/>
          </a:xfrm>
          <a:prstGeom prst="rect">
            <a:avLst/>
          </a:prstGeom>
        </p:spPr>
        <p:txBody>
          <a:bodyPr lIns="0" tIns="0" rIns="0" bIns="0"/>
          <a:lstStyle>
            <a:lvl1pPr>
              <a:lnSpc>
                <a:spcPct val="80000"/>
              </a:lnSpc>
              <a:defRPr sz="4000" b="1">
                <a:solidFill>
                  <a:srgbClr val="008ACE"/>
                </a:solidFill>
                <a:latin typeface="+mn-lt"/>
              </a:defRPr>
            </a:lvl1pPr>
          </a:lstStyle>
          <a:p>
            <a:r>
              <a:rPr lang="nl-NL" dirty="0"/>
              <a:t>Klik om een titel toe te voegen</a:t>
            </a:r>
          </a:p>
        </p:txBody>
      </p:sp>
    </p:spTree>
    <p:extLst>
      <p:ext uri="{BB962C8B-B14F-4D97-AF65-F5344CB8AC3E}">
        <p14:creationId xmlns:p14="http://schemas.microsoft.com/office/powerpoint/2010/main" val="3707967362"/>
      </p:ext>
    </p:extLst>
  </p:cSld>
  <p:clrMapOvr>
    <a:masterClrMapping/>
  </p:clrMapOvr>
  <p:hf hdr="0" ftr="0" dt="0"/>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ekstslide bruin">
    <p:bg>
      <p:bgPr>
        <a:solidFill>
          <a:srgbClr val="AFAD94"/>
        </a:solidFill>
        <a:effectLst/>
      </p:bgPr>
    </p:bg>
    <p:spTree>
      <p:nvGrpSpPr>
        <p:cNvPr id="1" name=""/>
        <p:cNvGrpSpPr/>
        <p:nvPr/>
      </p:nvGrpSpPr>
      <p:grpSpPr>
        <a:xfrm>
          <a:off x="0" y="0"/>
          <a:ext cx="0" cy="0"/>
          <a:chOff x="0" y="0"/>
          <a:chExt cx="0" cy="0"/>
        </a:xfrm>
      </p:grpSpPr>
      <p:sp>
        <p:nvSpPr>
          <p:cNvPr id="7" name="Vrije vorm: vorm 6">
            <a:extLst>
              <a:ext uri="{FF2B5EF4-FFF2-40B4-BE49-F238E27FC236}">
                <a16:creationId xmlns:a16="http://schemas.microsoft.com/office/drawing/2014/main" id="{E88D05A7-EBF6-4239-86A9-7602DA9232B1}"/>
              </a:ext>
            </a:extLst>
          </p:cNvPr>
          <p:cNvSpPr/>
          <p:nvPr userDrawn="1"/>
        </p:nvSpPr>
        <p:spPr>
          <a:xfrm>
            <a:off x="161365" y="160896"/>
            <a:ext cx="12030634" cy="6536208"/>
          </a:xfrm>
          <a:custGeom>
            <a:avLst/>
            <a:gdLst>
              <a:gd name="connsiteX0" fmla="*/ 1 w 12070976"/>
              <a:gd name="connsiteY0" fmla="*/ 1 h 6549655"/>
              <a:gd name="connsiteX1" fmla="*/ 1 w 12070976"/>
              <a:gd name="connsiteY1" fmla="*/ 176331 h 6549655"/>
              <a:gd name="connsiteX2" fmla="*/ 175774 w 12070976"/>
              <a:gd name="connsiteY2" fmla="*/ 1 h 6549655"/>
              <a:gd name="connsiteX3" fmla="*/ 0 w 12070976"/>
              <a:gd name="connsiteY3" fmla="*/ 0 h 6549655"/>
              <a:gd name="connsiteX4" fmla="*/ 12070976 w 12070976"/>
              <a:gd name="connsiteY4" fmla="*/ 0 h 6549655"/>
              <a:gd name="connsiteX5" fmla="*/ 12070976 w 12070976"/>
              <a:gd name="connsiteY5" fmla="*/ 6549655 h 6549655"/>
              <a:gd name="connsiteX6" fmla="*/ 0 w 12070976"/>
              <a:gd name="connsiteY6" fmla="*/ 6549655 h 6549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070976" h="6549655">
                <a:moveTo>
                  <a:pt x="1" y="1"/>
                </a:moveTo>
                <a:lnTo>
                  <a:pt x="1" y="176331"/>
                </a:lnTo>
                <a:lnTo>
                  <a:pt x="175774" y="1"/>
                </a:lnTo>
                <a:close/>
                <a:moveTo>
                  <a:pt x="0" y="0"/>
                </a:moveTo>
                <a:lnTo>
                  <a:pt x="12070976" y="0"/>
                </a:lnTo>
                <a:lnTo>
                  <a:pt x="12070976" y="6549655"/>
                </a:lnTo>
                <a:lnTo>
                  <a:pt x="0" y="6549655"/>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9" name="Afbeelding 8">
            <a:extLst>
              <a:ext uri="{FF2B5EF4-FFF2-40B4-BE49-F238E27FC236}">
                <a16:creationId xmlns:a16="http://schemas.microsoft.com/office/drawing/2014/main" id="{6E3D1A0E-91C0-4942-8F5F-D75CA808E2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525692" y="0"/>
            <a:ext cx="666307" cy="666307"/>
          </a:xfrm>
          <a:prstGeom prst="rect">
            <a:avLst/>
          </a:prstGeom>
        </p:spPr>
      </p:pic>
      <p:sp>
        <p:nvSpPr>
          <p:cNvPr id="10" name="Slide Number Placeholder 5">
            <a:extLst>
              <a:ext uri="{FF2B5EF4-FFF2-40B4-BE49-F238E27FC236}">
                <a16:creationId xmlns:a16="http://schemas.microsoft.com/office/drawing/2014/main" id="{FA7577E3-8233-4F2E-8D96-55433BC2271A}"/>
              </a:ext>
            </a:extLst>
          </p:cNvPr>
          <p:cNvSpPr>
            <a:spLocks noGrp="1"/>
          </p:cNvSpPr>
          <p:nvPr>
            <p:ph type="sldNum" sz="quarter" idx="12"/>
          </p:nvPr>
        </p:nvSpPr>
        <p:spPr>
          <a:xfrm>
            <a:off x="11675965" y="6196654"/>
            <a:ext cx="365760" cy="365760"/>
          </a:xfrm>
          <a:prstGeom prst="ellipse">
            <a:avLst/>
          </a:prstGeom>
          <a:noFill/>
        </p:spPr>
        <p:txBody>
          <a:bodyPr wrap="none" lIns="0" tIns="0" rIns="0" bIns="0" anchor="ctr"/>
          <a:lstStyle>
            <a:lvl1pPr algn="ctr">
              <a:defRPr sz="1200">
                <a:solidFill>
                  <a:srgbClr val="008ACE"/>
                </a:solidFill>
              </a:defRPr>
            </a:lvl1pPr>
          </a:lstStyle>
          <a:p>
            <a:fld id="{8A7A6979-0714-4377-B894-6BE4C2D6E202}" type="slidenum">
              <a:rPr lang="en-US" smtClean="0"/>
              <a:pPr/>
              <a:t>‹nr.›</a:t>
            </a:fld>
            <a:endParaRPr lang="en-US" dirty="0"/>
          </a:p>
        </p:txBody>
      </p:sp>
      <p:sp>
        <p:nvSpPr>
          <p:cNvPr id="12" name="Tijdelijke aanduiding voor afbeelding 19">
            <a:extLst>
              <a:ext uri="{FF2B5EF4-FFF2-40B4-BE49-F238E27FC236}">
                <a16:creationId xmlns:a16="http://schemas.microsoft.com/office/drawing/2014/main" id="{FE02E91D-7EFC-41FA-8FB2-BB503D7FD740}"/>
              </a:ext>
            </a:extLst>
          </p:cNvPr>
          <p:cNvSpPr>
            <a:spLocks noGrp="1"/>
          </p:cNvSpPr>
          <p:nvPr>
            <p:ph type="pic" sz="quarter" idx="11"/>
          </p:nvPr>
        </p:nvSpPr>
        <p:spPr>
          <a:xfrm>
            <a:off x="6095999" y="2063697"/>
            <a:ext cx="4503821" cy="3783083"/>
          </a:xfrm>
          <a:prstGeom prst="rect">
            <a:avLst/>
          </a:prstGeom>
        </p:spPr>
        <p:txBody>
          <a:bodyPr anchor="ctr"/>
          <a:lstStyle>
            <a:lvl1pPr marL="0" indent="0" algn="ctr">
              <a:buNone/>
              <a:defRPr i="1">
                <a:solidFill>
                  <a:schemeClr val="tx1"/>
                </a:solidFill>
              </a:defRPr>
            </a:lvl1pPr>
          </a:lstStyle>
          <a:p>
            <a:r>
              <a:rPr lang="nl-NL"/>
              <a:t>Klik op het pictogram als u een afbeelding wilt toevoegen</a:t>
            </a:r>
            <a:endParaRPr lang="nl-NL" dirty="0"/>
          </a:p>
        </p:txBody>
      </p:sp>
      <p:sp>
        <p:nvSpPr>
          <p:cNvPr id="8" name="Tijdelijke aanduiding voor tekst 2">
            <a:extLst>
              <a:ext uri="{FF2B5EF4-FFF2-40B4-BE49-F238E27FC236}">
                <a16:creationId xmlns:a16="http://schemas.microsoft.com/office/drawing/2014/main" id="{7750A092-911B-4616-B41C-6CAE33D321F1}"/>
              </a:ext>
            </a:extLst>
          </p:cNvPr>
          <p:cNvSpPr>
            <a:spLocks noGrp="1"/>
          </p:cNvSpPr>
          <p:nvPr>
            <p:ph type="body" sz="quarter" idx="13"/>
          </p:nvPr>
        </p:nvSpPr>
        <p:spPr>
          <a:xfrm>
            <a:off x="1275814" y="2068025"/>
            <a:ext cx="4535440" cy="3774428"/>
          </a:xfrm>
          <a:prstGeom prst="rect">
            <a:avLst/>
          </a:prstGeom>
        </p:spPr>
        <p:txBody>
          <a:bodyPr lIns="0" tIns="0" rIns="0" bIns="0"/>
          <a:lstStyle>
            <a:lvl1pPr marL="228600" indent="-228600">
              <a:buFont typeface="Wingdings" panose="05000000000000000000" pitchFamily="2" charset="2"/>
              <a:buChar char="§"/>
              <a:defRPr sz="2800">
                <a:latin typeface="+mj-lt"/>
              </a:defRPr>
            </a:lvl1pPr>
            <a:lvl2pPr marL="685800" indent="-228600">
              <a:buFont typeface="Calibri Light" panose="020F0302020204030204" pitchFamily="34" charset="0"/>
              <a:buChar char="-"/>
              <a:defRPr sz="2800">
                <a:latin typeface="+mj-lt"/>
              </a:defRPr>
            </a:lvl2pPr>
            <a:lvl3pPr>
              <a:defRPr sz="2800">
                <a:latin typeface="+mj-lt"/>
              </a:defRPr>
            </a:lvl3pPr>
          </a:lstStyle>
          <a:p>
            <a:pPr lvl="0"/>
            <a:r>
              <a:rPr lang="nl-NL"/>
              <a:t>Klikken om de tekststijl van het model te bewerken</a:t>
            </a:r>
          </a:p>
          <a:p>
            <a:pPr lvl="1"/>
            <a:r>
              <a:rPr lang="nl-NL"/>
              <a:t>Tweede niveau</a:t>
            </a:r>
          </a:p>
          <a:p>
            <a:pPr lvl="2"/>
            <a:r>
              <a:rPr lang="nl-NL"/>
              <a:t>Derde niveau</a:t>
            </a:r>
          </a:p>
        </p:txBody>
      </p:sp>
      <p:sp>
        <p:nvSpPr>
          <p:cNvPr id="13" name="Titel 5">
            <a:extLst>
              <a:ext uri="{FF2B5EF4-FFF2-40B4-BE49-F238E27FC236}">
                <a16:creationId xmlns:a16="http://schemas.microsoft.com/office/drawing/2014/main" id="{8A53C297-AAC2-4992-BC91-D9ACBC85AE1D}"/>
              </a:ext>
            </a:extLst>
          </p:cNvPr>
          <p:cNvSpPr>
            <a:spLocks noGrp="1"/>
          </p:cNvSpPr>
          <p:nvPr>
            <p:ph type="title" hasCustomPrompt="1"/>
          </p:nvPr>
        </p:nvSpPr>
        <p:spPr>
          <a:xfrm>
            <a:off x="1275814" y="1011218"/>
            <a:ext cx="9324007" cy="661171"/>
          </a:xfrm>
          <a:prstGeom prst="rect">
            <a:avLst/>
          </a:prstGeom>
        </p:spPr>
        <p:txBody>
          <a:bodyPr lIns="0" tIns="0" rIns="0" bIns="0"/>
          <a:lstStyle>
            <a:lvl1pPr>
              <a:lnSpc>
                <a:spcPct val="80000"/>
              </a:lnSpc>
              <a:defRPr sz="4000" b="1">
                <a:solidFill>
                  <a:srgbClr val="008ACE"/>
                </a:solidFill>
                <a:latin typeface="+mn-lt"/>
              </a:defRPr>
            </a:lvl1pPr>
          </a:lstStyle>
          <a:p>
            <a:r>
              <a:rPr lang="nl-NL" dirty="0"/>
              <a:t>Klik om een titel toe te voegen</a:t>
            </a:r>
          </a:p>
        </p:txBody>
      </p:sp>
    </p:spTree>
    <p:extLst>
      <p:ext uri="{BB962C8B-B14F-4D97-AF65-F5344CB8AC3E}">
        <p14:creationId xmlns:p14="http://schemas.microsoft.com/office/powerpoint/2010/main" val="593818789"/>
      </p:ext>
    </p:extLst>
  </p:cSld>
  <p:clrMapOvr>
    <a:masterClrMapping/>
  </p:clrMapOvr>
  <p:hf hdr="0" ftr="0" dt="0"/>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tussenslide blauw">
    <p:spTree>
      <p:nvGrpSpPr>
        <p:cNvPr id="1" name=""/>
        <p:cNvGrpSpPr/>
        <p:nvPr/>
      </p:nvGrpSpPr>
      <p:grpSpPr>
        <a:xfrm>
          <a:off x="0" y="0"/>
          <a:ext cx="0" cy="0"/>
          <a:chOff x="0" y="0"/>
          <a:chExt cx="0" cy="0"/>
        </a:xfrm>
      </p:grpSpPr>
      <p:sp>
        <p:nvSpPr>
          <p:cNvPr id="6" name="Vrije vorm: vorm 5">
            <a:extLst>
              <a:ext uri="{FF2B5EF4-FFF2-40B4-BE49-F238E27FC236}">
                <a16:creationId xmlns:a16="http://schemas.microsoft.com/office/drawing/2014/main" id="{5F353BE0-F11C-47B8-900B-E326930C94EF}"/>
              </a:ext>
            </a:extLst>
          </p:cNvPr>
          <p:cNvSpPr/>
          <p:nvPr userDrawn="1"/>
        </p:nvSpPr>
        <p:spPr>
          <a:xfrm>
            <a:off x="161365" y="160896"/>
            <a:ext cx="12030634" cy="6536208"/>
          </a:xfrm>
          <a:custGeom>
            <a:avLst/>
            <a:gdLst>
              <a:gd name="connsiteX0" fmla="*/ 1 w 12070976"/>
              <a:gd name="connsiteY0" fmla="*/ 1 h 6549655"/>
              <a:gd name="connsiteX1" fmla="*/ 1 w 12070976"/>
              <a:gd name="connsiteY1" fmla="*/ 176331 h 6549655"/>
              <a:gd name="connsiteX2" fmla="*/ 175774 w 12070976"/>
              <a:gd name="connsiteY2" fmla="*/ 1 h 6549655"/>
              <a:gd name="connsiteX3" fmla="*/ 0 w 12070976"/>
              <a:gd name="connsiteY3" fmla="*/ 0 h 6549655"/>
              <a:gd name="connsiteX4" fmla="*/ 12070976 w 12070976"/>
              <a:gd name="connsiteY4" fmla="*/ 0 h 6549655"/>
              <a:gd name="connsiteX5" fmla="*/ 12070976 w 12070976"/>
              <a:gd name="connsiteY5" fmla="*/ 6549655 h 6549655"/>
              <a:gd name="connsiteX6" fmla="*/ 0 w 12070976"/>
              <a:gd name="connsiteY6" fmla="*/ 6549655 h 6549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070976" h="6549655">
                <a:moveTo>
                  <a:pt x="1" y="1"/>
                </a:moveTo>
                <a:lnTo>
                  <a:pt x="1" y="176331"/>
                </a:lnTo>
                <a:lnTo>
                  <a:pt x="175774" y="1"/>
                </a:lnTo>
                <a:close/>
                <a:moveTo>
                  <a:pt x="0" y="0"/>
                </a:moveTo>
                <a:lnTo>
                  <a:pt x="12070976" y="0"/>
                </a:lnTo>
                <a:lnTo>
                  <a:pt x="12070976" y="6549655"/>
                </a:lnTo>
                <a:lnTo>
                  <a:pt x="0" y="6549655"/>
                </a:lnTo>
                <a:close/>
              </a:path>
            </a:pathLst>
          </a:custGeom>
          <a:solidFill>
            <a:srgbClr val="88C2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a:extLst>
              <a:ext uri="{FF2B5EF4-FFF2-40B4-BE49-F238E27FC236}">
                <a16:creationId xmlns:a16="http://schemas.microsoft.com/office/drawing/2014/main" id="{4CD4109D-3DA7-4421-ABCE-A560B11F274E}"/>
              </a:ext>
            </a:extLst>
          </p:cNvPr>
          <p:cNvSpPr>
            <a:spLocks noGrp="1"/>
          </p:cNvSpPr>
          <p:nvPr>
            <p:ph type="ctrTitle" hasCustomPrompt="1"/>
          </p:nvPr>
        </p:nvSpPr>
        <p:spPr>
          <a:xfrm>
            <a:off x="1275814" y="2622884"/>
            <a:ext cx="9144000" cy="2069432"/>
          </a:xfrm>
          <a:prstGeom prst="rect">
            <a:avLst/>
          </a:prstGeom>
        </p:spPr>
        <p:txBody>
          <a:bodyPr lIns="0" tIns="0" rIns="0" bIns="0" anchor="t"/>
          <a:lstStyle>
            <a:lvl1pPr algn="l">
              <a:defRPr sz="4800" b="1">
                <a:solidFill>
                  <a:schemeClr val="bg1"/>
                </a:solidFill>
                <a:latin typeface="+mn-lt"/>
              </a:defRPr>
            </a:lvl1pPr>
          </a:lstStyle>
          <a:p>
            <a:r>
              <a:rPr lang="nl-NL" dirty="0"/>
              <a:t>Tussenslide</a:t>
            </a:r>
          </a:p>
        </p:txBody>
      </p:sp>
      <p:pic>
        <p:nvPicPr>
          <p:cNvPr id="9" name="Afbeelding 8">
            <a:extLst>
              <a:ext uri="{FF2B5EF4-FFF2-40B4-BE49-F238E27FC236}">
                <a16:creationId xmlns:a16="http://schemas.microsoft.com/office/drawing/2014/main" id="{6E3D1A0E-91C0-4942-8F5F-D75CA808E2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525692" y="0"/>
            <a:ext cx="666307" cy="666307"/>
          </a:xfrm>
          <a:prstGeom prst="rect">
            <a:avLst/>
          </a:prstGeom>
        </p:spPr>
      </p:pic>
    </p:spTree>
    <p:extLst>
      <p:ext uri="{BB962C8B-B14F-4D97-AF65-F5344CB8AC3E}">
        <p14:creationId xmlns:p14="http://schemas.microsoft.com/office/powerpoint/2010/main" val="2575855784"/>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ekstslide blauw">
    <p:bg>
      <p:bgPr>
        <a:solidFill>
          <a:srgbClr val="87C3E7"/>
        </a:solidFill>
        <a:effectLst/>
      </p:bgPr>
    </p:bg>
    <p:spTree>
      <p:nvGrpSpPr>
        <p:cNvPr id="1" name=""/>
        <p:cNvGrpSpPr/>
        <p:nvPr/>
      </p:nvGrpSpPr>
      <p:grpSpPr>
        <a:xfrm>
          <a:off x="0" y="0"/>
          <a:ext cx="0" cy="0"/>
          <a:chOff x="0" y="0"/>
          <a:chExt cx="0" cy="0"/>
        </a:xfrm>
      </p:grpSpPr>
      <p:sp>
        <p:nvSpPr>
          <p:cNvPr id="7" name="Vrije vorm: vorm 6">
            <a:extLst>
              <a:ext uri="{FF2B5EF4-FFF2-40B4-BE49-F238E27FC236}">
                <a16:creationId xmlns:a16="http://schemas.microsoft.com/office/drawing/2014/main" id="{7CF97FAF-0EAE-45F6-B0EC-5351EECDE843}"/>
              </a:ext>
            </a:extLst>
          </p:cNvPr>
          <p:cNvSpPr/>
          <p:nvPr userDrawn="1"/>
        </p:nvSpPr>
        <p:spPr>
          <a:xfrm>
            <a:off x="161365" y="160896"/>
            <a:ext cx="12030634" cy="6536208"/>
          </a:xfrm>
          <a:custGeom>
            <a:avLst/>
            <a:gdLst>
              <a:gd name="connsiteX0" fmla="*/ 1 w 12070976"/>
              <a:gd name="connsiteY0" fmla="*/ 1 h 6549655"/>
              <a:gd name="connsiteX1" fmla="*/ 1 w 12070976"/>
              <a:gd name="connsiteY1" fmla="*/ 176331 h 6549655"/>
              <a:gd name="connsiteX2" fmla="*/ 175774 w 12070976"/>
              <a:gd name="connsiteY2" fmla="*/ 1 h 6549655"/>
              <a:gd name="connsiteX3" fmla="*/ 0 w 12070976"/>
              <a:gd name="connsiteY3" fmla="*/ 0 h 6549655"/>
              <a:gd name="connsiteX4" fmla="*/ 12070976 w 12070976"/>
              <a:gd name="connsiteY4" fmla="*/ 0 h 6549655"/>
              <a:gd name="connsiteX5" fmla="*/ 12070976 w 12070976"/>
              <a:gd name="connsiteY5" fmla="*/ 6549655 h 6549655"/>
              <a:gd name="connsiteX6" fmla="*/ 0 w 12070976"/>
              <a:gd name="connsiteY6" fmla="*/ 6549655 h 6549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070976" h="6549655">
                <a:moveTo>
                  <a:pt x="1" y="1"/>
                </a:moveTo>
                <a:lnTo>
                  <a:pt x="1" y="176331"/>
                </a:lnTo>
                <a:lnTo>
                  <a:pt x="175774" y="1"/>
                </a:lnTo>
                <a:close/>
                <a:moveTo>
                  <a:pt x="0" y="0"/>
                </a:moveTo>
                <a:lnTo>
                  <a:pt x="12070976" y="0"/>
                </a:lnTo>
                <a:lnTo>
                  <a:pt x="12070976" y="6549655"/>
                </a:lnTo>
                <a:lnTo>
                  <a:pt x="0" y="6549655"/>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9" name="Afbeelding 8">
            <a:extLst>
              <a:ext uri="{FF2B5EF4-FFF2-40B4-BE49-F238E27FC236}">
                <a16:creationId xmlns:a16="http://schemas.microsoft.com/office/drawing/2014/main" id="{6E3D1A0E-91C0-4942-8F5F-D75CA808E2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525692" y="0"/>
            <a:ext cx="666307" cy="666307"/>
          </a:xfrm>
          <a:prstGeom prst="rect">
            <a:avLst/>
          </a:prstGeom>
        </p:spPr>
      </p:pic>
      <p:sp>
        <p:nvSpPr>
          <p:cNvPr id="11" name="Slide Number Placeholder 5">
            <a:extLst>
              <a:ext uri="{FF2B5EF4-FFF2-40B4-BE49-F238E27FC236}">
                <a16:creationId xmlns:a16="http://schemas.microsoft.com/office/drawing/2014/main" id="{C44DA298-4412-4CD2-BEEC-15263C1D9D79}"/>
              </a:ext>
            </a:extLst>
          </p:cNvPr>
          <p:cNvSpPr>
            <a:spLocks noGrp="1"/>
          </p:cNvSpPr>
          <p:nvPr>
            <p:ph type="sldNum" sz="quarter" idx="12"/>
          </p:nvPr>
        </p:nvSpPr>
        <p:spPr>
          <a:xfrm>
            <a:off x="11675965" y="6196654"/>
            <a:ext cx="365760" cy="365760"/>
          </a:xfrm>
          <a:prstGeom prst="ellipse">
            <a:avLst/>
          </a:prstGeom>
          <a:noFill/>
        </p:spPr>
        <p:txBody>
          <a:bodyPr wrap="none" lIns="0" tIns="0" rIns="0" bIns="0" anchor="ctr"/>
          <a:lstStyle>
            <a:lvl1pPr algn="ctr">
              <a:defRPr sz="1200">
                <a:solidFill>
                  <a:srgbClr val="008ACE"/>
                </a:solidFill>
              </a:defRPr>
            </a:lvl1pPr>
          </a:lstStyle>
          <a:p>
            <a:fld id="{8A7A6979-0714-4377-B894-6BE4C2D6E202}" type="slidenum">
              <a:rPr lang="en-US" smtClean="0"/>
              <a:pPr/>
              <a:t>‹nr.›</a:t>
            </a:fld>
            <a:endParaRPr lang="en-US" dirty="0"/>
          </a:p>
        </p:txBody>
      </p:sp>
      <p:sp>
        <p:nvSpPr>
          <p:cNvPr id="16" name="Titel 5">
            <a:extLst>
              <a:ext uri="{FF2B5EF4-FFF2-40B4-BE49-F238E27FC236}">
                <a16:creationId xmlns:a16="http://schemas.microsoft.com/office/drawing/2014/main" id="{D0C4E983-847A-44AD-81E5-7F11F1CE8CAF}"/>
              </a:ext>
            </a:extLst>
          </p:cNvPr>
          <p:cNvSpPr>
            <a:spLocks noGrp="1"/>
          </p:cNvSpPr>
          <p:nvPr>
            <p:ph type="title" hasCustomPrompt="1"/>
          </p:nvPr>
        </p:nvSpPr>
        <p:spPr>
          <a:xfrm>
            <a:off x="1275814" y="1011218"/>
            <a:ext cx="9324007" cy="661171"/>
          </a:xfrm>
          <a:prstGeom prst="rect">
            <a:avLst/>
          </a:prstGeom>
        </p:spPr>
        <p:txBody>
          <a:bodyPr lIns="0" tIns="0" rIns="0" bIns="0"/>
          <a:lstStyle>
            <a:lvl1pPr>
              <a:lnSpc>
                <a:spcPct val="80000"/>
              </a:lnSpc>
              <a:defRPr sz="4000" b="1">
                <a:solidFill>
                  <a:srgbClr val="008ACE"/>
                </a:solidFill>
                <a:latin typeface="+mn-lt"/>
              </a:defRPr>
            </a:lvl1pPr>
          </a:lstStyle>
          <a:p>
            <a:r>
              <a:rPr lang="nl-NL" dirty="0"/>
              <a:t>Klik om een titel toe te voegen</a:t>
            </a:r>
          </a:p>
        </p:txBody>
      </p:sp>
      <p:sp>
        <p:nvSpPr>
          <p:cNvPr id="10" name="Tijdelijke aanduiding voor tekst 2">
            <a:extLst>
              <a:ext uri="{FF2B5EF4-FFF2-40B4-BE49-F238E27FC236}">
                <a16:creationId xmlns:a16="http://schemas.microsoft.com/office/drawing/2014/main" id="{8F8DF08B-74D9-4B54-98A4-5CCF760189B5}"/>
              </a:ext>
            </a:extLst>
          </p:cNvPr>
          <p:cNvSpPr>
            <a:spLocks noGrp="1"/>
          </p:cNvSpPr>
          <p:nvPr>
            <p:ph type="body" sz="quarter" idx="13"/>
          </p:nvPr>
        </p:nvSpPr>
        <p:spPr>
          <a:xfrm>
            <a:off x="1275813" y="2068025"/>
            <a:ext cx="7212203" cy="3774428"/>
          </a:xfrm>
          <a:prstGeom prst="rect">
            <a:avLst/>
          </a:prstGeom>
        </p:spPr>
        <p:txBody>
          <a:bodyPr lIns="0" tIns="0" rIns="0" bIns="0"/>
          <a:lstStyle>
            <a:lvl1pPr marL="228600" indent="-228600">
              <a:buFont typeface="Wingdings" panose="05000000000000000000" pitchFamily="2" charset="2"/>
              <a:buChar char="§"/>
              <a:defRPr sz="2800">
                <a:latin typeface="+mj-lt"/>
              </a:defRPr>
            </a:lvl1pPr>
            <a:lvl2pPr marL="685800" indent="-228600">
              <a:buFont typeface="Calibri Light" panose="020F0302020204030204" pitchFamily="34" charset="0"/>
              <a:buChar char="-"/>
              <a:defRPr sz="2800">
                <a:latin typeface="+mj-lt"/>
              </a:defRPr>
            </a:lvl2pPr>
            <a:lvl3pPr>
              <a:defRPr sz="2800">
                <a:latin typeface="+mj-lt"/>
              </a:defRPr>
            </a:lvl3pPr>
          </a:lstStyle>
          <a:p>
            <a:pPr lvl="0"/>
            <a:r>
              <a:rPr lang="nl-NL"/>
              <a:t>Klikken om de tekststijl van het model te bewerken</a:t>
            </a:r>
          </a:p>
          <a:p>
            <a:pPr lvl="1"/>
            <a:r>
              <a:rPr lang="nl-NL"/>
              <a:t>Tweede niveau</a:t>
            </a:r>
          </a:p>
          <a:p>
            <a:pPr lvl="2"/>
            <a:r>
              <a:rPr lang="nl-NL"/>
              <a:t>Derde niveau</a:t>
            </a:r>
          </a:p>
        </p:txBody>
      </p:sp>
    </p:spTree>
    <p:extLst>
      <p:ext uri="{BB962C8B-B14F-4D97-AF65-F5344CB8AC3E}">
        <p14:creationId xmlns:p14="http://schemas.microsoft.com/office/powerpoint/2010/main" val="2004150179"/>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ekstslide blauw">
    <p:bg>
      <p:bgPr>
        <a:solidFill>
          <a:srgbClr val="87C3E7"/>
        </a:solidFill>
        <a:effectLst/>
      </p:bgPr>
    </p:bg>
    <p:spTree>
      <p:nvGrpSpPr>
        <p:cNvPr id="1" name=""/>
        <p:cNvGrpSpPr/>
        <p:nvPr/>
      </p:nvGrpSpPr>
      <p:grpSpPr>
        <a:xfrm>
          <a:off x="0" y="0"/>
          <a:ext cx="0" cy="0"/>
          <a:chOff x="0" y="0"/>
          <a:chExt cx="0" cy="0"/>
        </a:xfrm>
      </p:grpSpPr>
      <p:sp>
        <p:nvSpPr>
          <p:cNvPr id="7" name="Vrije vorm: vorm 6">
            <a:extLst>
              <a:ext uri="{FF2B5EF4-FFF2-40B4-BE49-F238E27FC236}">
                <a16:creationId xmlns:a16="http://schemas.microsoft.com/office/drawing/2014/main" id="{7CF97FAF-0EAE-45F6-B0EC-5351EECDE843}"/>
              </a:ext>
            </a:extLst>
          </p:cNvPr>
          <p:cNvSpPr/>
          <p:nvPr userDrawn="1"/>
        </p:nvSpPr>
        <p:spPr>
          <a:xfrm>
            <a:off x="161365" y="160896"/>
            <a:ext cx="12030634" cy="6536208"/>
          </a:xfrm>
          <a:custGeom>
            <a:avLst/>
            <a:gdLst>
              <a:gd name="connsiteX0" fmla="*/ 1 w 12070976"/>
              <a:gd name="connsiteY0" fmla="*/ 1 h 6549655"/>
              <a:gd name="connsiteX1" fmla="*/ 1 w 12070976"/>
              <a:gd name="connsiteY1" fmla="*/ 176331 h 6549655"/>
              <a:gd name="connsiteX2" fmla="*/ 175774 w 12070976"/>
              <a:gd name="connsiteY2" fmla="*/ 1 h 6549655"/>
              <a:gd name="connsiteX3" fmla="*/ 0 w 12070976"/>
              <a:gd name="connsiteY3" fmla="*/ 0 h 6549655"/>
              <a:gd name="connsiteX4" fmla="*/ 12070976 w 12070976"/>
              <a:gd name="connsiteY4" fmla="*/ 0 h 6549655"/>
              <a:gd name="connsiteX5" fmla="*/ 12070976 w 12070976"/>
              <a:gd name="connsiteY5" fmla="*/ 6549655 h 6549655"/>
              <a:gd name="connsiteX6" fmla="*/ 0 w 12070976"/>
              <a:gd name="connsiteY6" fmla="*/ 6549655 h 6549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070976" h="6549655">
                <a:moveTo>
                  <a:pt x="1" y="1"/>
                </a:moveTo>
                <a:lnTo>
                  <a:pt x="1" y="176331"/>
                </a:lnTo>
                <a:lnTo>
                  <a:pt x="175774" y="1"/>
                </a:lnTo>
                <a:close/>
                <a:moveTo>
                  <a:pt x="0" y="0"/>
                </a:moveTo>
                <a:lnTo>
                  <a:pt x="12070976" y="0"/>
                </a:lnTo>
                <a:lnTo>
                  <a:pt x="12070976" y="6549655"/>
                </a:lnTo>
                <a:lnTo>
                  <a:pt x="0" y="6549655"/>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9" name="Afbeelding 8">
            <a:extLst>
              <a:ext uri="{FF2B5EF4-FFF2-40B4-BE49-F238E27FC236}">
                <a16:creationId xmlns:a16="http://schemas.microsoft.com/office/drawing/2014/main" id="{6E3D1A0E-91C0-4942-8F5F-D75CA808E2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525692" y="0"/>
            <a:ext cx="666307" cy="666307"/>
          </a:xfrm>
          <a:prstGeom prst="rect">
            <a:avLst/>
          </a:prstGeom>
        </p:spPr>
      </p:pic>
      <p:sp>
        <p:nvSpPr>
          <p:cNvPr id="11" name="Slide Number Placeholder 5">
            <a:extLst>
              <a:ext uri="{FF2B5EF4-FFF2-40B4-BE49-F238E27FC236}">
                <a16:creationId xmlns:a16="http://schemas.microsoft.com/office/drawing/2014/main" id="{C44DA298-4412-4CD2-BEEC-15263C1D9D79}"/>
              </a:ext>
            </a:extLst>
          </p:cNvPr>
          <p:cNvSpPr>
            <a:spLocks noGrp="1"/>
          </p:cNvSpPr>
          <p:nvPr>
            <p:ph type="sldNum" sz="quarter" idx="12"/>
          </p:nvPr>
        </p:nvSpPr>
        <p:spPr>
          <a:xfrm>
            <a:off x="11675965" y="6196654"/>
            <a:ext cx="365760" cy="365760"/>
          </a:xfrm>
          <a:prstGeom prst="ellipse">
            <a:avLst/>
          </a:prstGeom>
          <a:noFill/>
        </p:spPr>
        <p:txBody>
          <a:bodyPr wrap="none" lIns="0" tIns="0" rIns="0" bIns="0" anchor="ctr"/>
          <a:lstStyle>
            <a:lvl1pPr algn="ctr">
              <a:defRPr sz="1200">
                <a:solidFill>
                  <a:srgbClr val="008ACE"/>
                </a:solidFill>
              </a:defRPr>
            </a:lvl1pPr>
          </a:lstStyle>
          <a:p>
            <a:fld id="{8A7A6979-0714-4377-B894-6BE4C2D6E202}" type="slidenum">
              <a:rPr lang="en-US" smtClean="0"/>
              <a:pPr/>
              <a:t>‹nr.›</a:t>
            </a:fld>
            <a:endParaRPr lang="en-US" dirty="0"/>
          </a:p>
        </p:txBody>
      </p:sp>
      <p:sp>
        <p:nvSpPr>
          <p:cNvPr id="8" name="Tijdelijke aanduiding voor afbeelding 19">
            <a:extLst>
              <a:ext uri="{FF2B5EF4-FFF2-40B4-BE49-F238E27FC236}">
                <a16:creationId xmlns:a16="http://schemas.microsoft.com/office/drawing/2014/main" id="{66351EE6-1C18-436B-9564-A00F397E822D}"/>
              </a:ext>
            </a:extLst>
          </p:cNvPr>
          <p:cNvSpPr>
            <a:spLocks noGrp="1"/>
          </p:cNvSpPr>
          <p:nvPr>
            <p:ph type="pic" sz="quarter" idx="11"/>
          </p:nvPr>
        </p:nvSpPr>
        <p:spPr>
          <a:xfrm>
            <a:off x="6095999" y="2063697"/>
            <a:ext cx="4503821" cy="3783083"/>
          </a:xfrm>
          <a:prstGeom prst="rect">
            <a:avLst/>
          </a:prstGeom>
        </p:spPr>
        <p:txBody>
          <a:bodyPr anchor="ctr"/>
          <a:lstStyle>
            <a:lvl1pPr marL="0" indent="0" algn="ctr">
              <a:buNone/>
              <a:defRPr i="1">
                <a:solidFill>
                  <a:schemeClr val="tx1"/>
                </a:solidFill>
              </a:defRPr>
            </a:lvl1pPr>
          </a:lstStyle>
          <a:p>
            <a:r>
              <a:rPr lang="nl-NL"/>
              <a:t>Klik op het pictogram als u een afbeelding wilt toevoegen</a:t>
            </a:r>
            <a:endParaRPr lang="nl-NL" dirty="0"/>
          </a:p>
        </p:txBody>
      </p:sp>
      <p:sp>
        <p:nvSpPr>
          <p:cNvPr id="14" name="Tijdelijke aanduiding voor tekst 2">
            <a:extLst>
              <a:ext uri="{FF2B5EF4-FFF2-40B4-BE49-F238E27FC236}">
                <a16:creationId xmlns:a16="http://schemas.microsoft.com/office/drawing/2014/main" id="{F74EBC1D-85E3-4E61-8778-6334EA6D8FA5}"/>
              </a:ext>
            </a:extLst>
          </p:cNvPr>
          <p:cNvSpPr>
            <a:spLocks noGrp="1"/>
          </p:cNvSpPr>
          <p:nvPr>
            <p:ph type="body" sz="quarter" idx="13"/>
          </p:nvPr>
        </p:nvSpPr>
        <p:spPr>
          <a:xfrm>
            <a:off x="1275814" y="2068025"/>
            <a:ext cx="4535440" cy="3774428"/>
          </a:xfrm>
          <a:prstGeom prst="rect">
            <a:avLst/>
          </a:prstGeom>
        </p:spPr>
        <p:txBody>
          <a:bodyPr lIns="0" tIns="0" rIns="0" bIns="0"/>
          <a:lstStyle>
            <a:lvl1pPr marL="228600" indent="-228600">
              <a:buFont typeface="Wingdings" panose="05000000000000000000" pitchFamily="2" charset="2"/>
              <a:buChar char="§"/>
              <a:defRPr sz="2800">
                <a:latin typeface="+mj-lt"/>
              </a:defRPr>
            </a:lvl1pPr>
            <a:lvl2pPr marL="685800" indent="-228600">
              <a:buFont typeface="Calibri Light" panose="020F0302020204030204" pitchFamily="34" charset="0"/>
              <a:buChar char="-"/>
              <a:defRPr sz="2800">
                <a:latin typeface="+mj-lt"/>
              </a:defRPr>
            </a:lvl2pPr>
            <a:lvl3pPr>
              <a:defRPr sz="2800">
                <a:latin typeface="+mj-lt"/>
              </a:defRPr>
            </a:lvl3pPr>
          </a:lstStyle>
          <a:p>
            <a:pPr lvl="0"/>
            <a:r>
              <a:rPr lang="nl-NL"/>
              <a:t>Klikken om de tekststijl van het model te bewerken</a:t>
            </a:r>
          </a:p>
          <a:p>
            <a:pPr lvl="1"/>
            <a:r>
              <a:rPr lang="nl-NL"/>
              <a:t>Tweede niveau</a:t>
            </a:r>
          </a:p>
          <a:p>
            <a:pPr lvl="2"/>
            <a:r>
              <a:rPr lang="nl-NL"/>
              <a:t>Derde niveau</a:t>
            </a:r>
          </a:p>
        </p:txBody>
      </p:sp>
      <p:sp>
        <p:nvSpPr>
          <p:cNvPr id="15" name="Titel 5">
            <a:extLst>
              <a:ext uri="{FF2B5EF4-FFF2-40B4-BE49-F238E27FC236}">
                <a16:creationId xmlns:a16="http://schemas.microsoft.com/office/drawing/2014/main" id="{43CB8CFC-1ADE-4BAF-8D3D-0855D4C52B79}"/>
              </a:ext>
            </a:extLst>
          </p:cNvPr>
          <p:cNvSpPr>
            <a:spLocks noGrp="1"/>
          </p:cNvSpPr>
          <p:nvPr>
            <p:ph type="title" hasCustomPrompt="1"/>
          </p:nvPr>
        </p:nvSpPr>
        <p:spPr>
          <a:xfrm>
            <a:off x="1275814" y="1011218"/>
            <a:ext cx="9324007" cy="661171"/>
          </a:xfrm>
          <a:prstGeom prst="rect">
            <a:avLst/>
          </a:prstGeom>
        </p:spPr>
        <p:txBody>
          <a:bodyPr lIns="0" tIns="0" rIns="0" bIns="0"/>
          <a:lstStyle>
            <a:lvl1pPr>
              <a:lnSpc>
                <a:spcPct val="80000"/>
              </a:lnSpc>
              <a:defRPr sz="4000" b="1">
                <a:solidFill>
                  <a:srgbClr val="008ACE"/>
                </a:solidFill>
                <a:latin typeface="+mn-lt"/>
              </a:defRPr>
            </a:lvl1pPr>
          </a:lstStyle>
          <a:p>
            <a:r>
              <a:rPr lang="nl-NL" dirty="0"/>
              <a:t>Klik om een titel toe te voegen</a:t>
            </a:r>
          </a:p>
        </p:txBody>
      </p:sp>
    </p:spTree>
    <p:extLst>
      <p:ext uri="{BB962C8B-B14F-4D97-AF65-F5344CB8AC3E}">
        <p14:creationId xmlns:p14="http://schemas.microsoft.com/office/powerpoint/2010/main" val="2233680555"/>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48444642"/>
      </p:ext>
    </p:extLst>
  </p:cSld>
  <p:clrMap bg1="lt1" tx1="dk1" bg2="lt2" tx2="dk2" accent1="accent1" accent2="accent2" accent3="accent3" accent4="accent4" accent5="accent5" accent6="accent6" hlink="hlink" folHlink="folHlink"/>
  <p:sldLayoutIdLst>
    <p:sldLayoutId id="2147483649" r:id="rId1"/>
    <p:sldLayoutId id="2147483673" r:id="rId2"/>
    <p:sldLayoutId id="2147483674" r:id="rId3"/>
    <p:sldLayoutId id="2147483650" r:id="rId4"/>
    <p:sldLayoutId id="2147483665" r:id="rId5"/>
    <p:sldLayoutId id="2147483678" r:id="rId6"/>
    <p:sldLayoutId id="2147483667" r:id="rId7"/>
    <p:sldLayoutId id="2147483671" r:id="rId8"/>
    <p:sldLayoutId id="2147483679" r:id="rId9"/>
    <p:sldLayoutId id="2147483672" r:id="rId10"/>
    <p:sldLayoutId id="2147483670" r:id="rId11"/>
    <p:sldLayoutId id="2147483680" r:id="rId12"/>
    <p:sldLayoutId id="2147483681" r:id="rId13"/>
    <p:sldLayoutId id="2147483682" r:id="rId14"/>
    <p:sldLayoutId id="2147483683" r:id="rId15"/>
    <p:sldLayoutId id="2147483684" r:id="rId16"/>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probiblio.nl/toc-verandertheorie-vrijwillige-inzet-voor-de-bibliotheek/" TargetMode="Externa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1.xml"/><Relationship Id="rId1" Type="http://schemas.openxmlformats.org/officeDocument/2006/relationships/slideLayout" Target="../slideLayouts/slideLayout16.xml"/><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tekst 2">
            <a:extLst>
              <a:ext uri="{FF2B5EF4-FFF2-40B4-BE49-F238E27FC236}">
                <a16:creationId xmlns:a16="http://schemas.microsoft.com/office/drawing/2014/main" id="{96B0F99D-F8B4-4944-BA5B-FB21AC1AD05C}"/>
              </a:ext>
            </a:extLst>
          </p:cNvPr>
          <p:cNvSpPr>
            <a:spLocks noGrp="1"/>
          </p:cNvSpPr>
          <p:nvPr>
            <p:ph type="body" sz="quarter" idx="14"/>
          </p:nvPr>
        </p:nvSpPr>
        <p:spPr/>
        <p:txBody>
          <a:bodyPr/>
          <a:lstStyle/>
          <a:p>
            <a:r>
              <a:rPr lang="nl-NL" dirty="0"/>
              <a:t>.</a:t>
            </a:r>
          </a:p>
        </p:txBody>
      </p:sp>
      <p:sp>
        <p:nvSpPr>
          <p:cNvPr id="4" name="Tijdelijke aanduiding voor tekst 3">
            <a:extLst>
              <a:ext uri="{FF2B5EF4-FFF2-40B4-BE49-F238E27FC236}">
                <a16:creationId xmlns:a16="http://schemas.microsoft.com/office/drawing/2014/main" id="{3E1DF8B2-2CCC-42A5-977D-B6A5519738ED}"/>
              </a:ext>
            </a:extLst>
          </p:cNvPr>
          <p:cNvSpPr>
            <a:spLocks noGrp="1"/>
          </p:cNvSpPr>
          <p:nvPr>
            <p:ph type="body" sz="quarter" idx="15"/>
          </p:nvPr>
        </p:nvSpPr>
        <p:spPr/>
        <p:txBody>
          <a:bodyPr/>
          <a:lstStyle/>
          <a:p>
            <a:r>
              <a:rPr lang="nl-NL" dirty="0"/>
              <a:t>7 november 2023</a:t>
            </a:r>
          </a:p>
        </p:txBody>
      </p:sp>
      <p:sp>
        <p:nvSpPr>
          <p:cNvPr id="2" name="Titel 1">
            <a:extLst>
              <a:ext uri="{FF2B5EF4-FFF2-40B4-BE49-F238E27FC236}">
                <a16:creationId xmlns:a16="http://schemas.microsoft.com/office/drawing/2014/main" id="{A8EE4749-87C4-48E4-A26E-C1C3EA65A7F4}"/>
              </a:ext>
            </a:extLst>
          </p:cNvPr>
          <p:cNvSpPr>
            <a:spLocks noGrp="1"/>
          </p:cNvSpPr>
          <p:nvPr>
            <p:ph type="ctrTitle"/>
          </p:nvPr>
        </p:nvSpPr>
        <p:spPr/>
        <p:txBody>
          <a:bodyPr/>
          <a:lstStyle/>
          <a:p>
            <a:r>
              <a:rPr lang="nl-NL" dirty="0"/>
              <a:t>Rekenmodel vrijwilligerskosten</a:t>
            </a:r>
          </a:p>
        </p:txBody>
      </p:sp>
      <p:pic>
        <p:nvPicPr>
          <p:cNvPr id="7" name="Tijdelijke aanduiding voor afbeelding 6" descr="Afbeelding met Kleurrijkheid, hand, Dans&#10;&#10;Automatisch gegenereerde beschrijving">
            <a:extLst>
              <a:ext uri="{FF2B5EF4-FFF2-40B4-BE49-F238E27FC236}">
                <a16:creationId xmlns:a16="http://schemas.microsoft.com/office/drawing/2014/main" id="{E29EF3C6-DD6F-9EA3-C04E-64EA3DF47CD1}"/>
              </a:ext>
            </a:extLst>
          </p:cNvPr>
          <p:cNvPicPr>
            <a:picLocks noGrp="1" noChangeAspect="1"/>
          </p:cNvPicPr>
          <p:nvPr>
            <p:ph type="pic" sz="quarter" idx="16"/>
          </p:nvPr>
        </p:nvPicPr>
        <p:blipFill>
          <a:blip r:embed="rId2">
            <a:extLst>
              <a:ext uri="{28A0092B-C50C-407E-A947-70E740481C1C}">
                <a14:useLocalDpi xmlns:a14="http://schemas.microsoft.com/office/drawing/2010/main" val="0"/>
              </a:ext>
            </a:extLst>
          </a:blip>
          <a:srcRect l="27734" r="27734"/>
          <a:stretch>
            <a:fillRect/>
          </a:stretch>
        </p:blipFill>
        <p:spPr/>
      </p:pic>
    </p:spTree>
    <p:extLst>
      <p:ext uri="{BB962C8B-B14F-4D97-AF65-F5344CB8AC3E}">
        <p14:creationId xmlns:p14="http://schemas.microsoft.com/office/powerpoint/2010/main" val="2710848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7CDDDF75-19A2-7620-187C-721714BBAF1D}"/>
              </a:ext>
            </a:extLst>
          </p:cNvPr>
          <p:cNvSpPr>
            <a:spLocks noGrp="1"/>
          </p:cNvSpPr>
          <p:nvPr>
            <p:ph type="sldNum" sz="quarter" idx="12"/>
          </p:nvPr>
        </p:nvSpPr>
        <p:spPr/>
        <p:txBody>
          <a:bodyPr/>
          <a:lstStyle/>
          <a:p>
            <a:fld id="{8A7A6979-0714-4377-B894-6BE4C2D6E202}" type="slidenum">
              <a:rPr lang="en-US" smtClean="0"/>
              <a:pPr/>
              <a:t>2</a:t>
            </a:fld>
            <a:endParaRPr lang="en-US" dirty="0"/>
          </a:p>
        </p:txBody>
      </p:sp>
      <p:sp>
        <p:nvSpPr>
          <p:cNvPr id="3" name="Titel 2">
            <a:extLst>
              <a:ext uri="{FF2B5EF4-FFF2-40B4-BE49-F238E27FC236}">
                <a16:creationId xmlns:a16="http://schemas.microsoft.com/office/drawing/2014/main" id="{631438DA-423C-7F4E-087C-E9D37444A9FF}"/>
              </a:ext>
            </a:extLst>
          </p:cNvPr>
          <p:cNvSpPr>
            <a:spLocks noGrp="1"/>
          </p:cNvSpPr>
          <p:nvPr>
            <p:ph type="title"/>
          </p:nvPr>
        </p:nvSpPr>
        <p:spPr/>
        <p:txBody>
          <a:bodyPr/>
          <a:lstStyle/>
          <a:p>
            <a:r>
              <a:rPr lang="nl-NL" dirty="0"/>
              <a:t>Handleiding</a:t>
            </a:r>
          </a:p>
        </p:txBody>
      </p:sp>
      <p:sp>
        <p:nvSpPr>
          <p:cNvPr id="4" name="Tijdelijke aanduiding voor tekst 3">
            <a:extLst>
              <a:ext uri="{FF2B5EF4-FFF2-40B4-BE49-F238E27FC236}">
                <a16:creationId xmlns:a16="http://schemas.microsoft.com/office/drawing/2014/main" id="{E912D442-9623-2851-130C-E8DF54C445B6}"/>
              </a:ext>
            </a:extLst>
          </p:cNvPr>
          <p:cNvSpPr>
            <a:spLocks noGrp="1"/>
          </p:cNvSpPr>
          <p:nvPr>
            <p:ph type="body" sz="quarter" idx="13"/>
          </p:nvPr>
        </p:nvSpPr>
        <p:spPr>
          <a:xfrm>
            <a:off x="1275814" y="1672389"/>
            <a:ext cx="10400152" cy="4415796"/>
          </a:xfrm>
        </p:spPr>
        <p:txBody>
          <a:bodyPr/>
          <a:lstStyle/>
          <a:p>
            <a:r>
              <a:rPr lang="nl-NL" sz="1800" b="1" kern="100" dirty="0">
                <a:effectLst/>
                <a:latin typeface="Calibri" panose="020F0502020204030204" pitchFamily="34" charset="0"/>
                <a:ea typeface="Calibri" panose="020F0502020204030204" pitchFamily="34" charset="0"/>
                <a:cs typeface="Times New Roman" panose="02020603050405020304" pitchFamily="18" charset="0"/>
              </a:rPr>
              <a:t>Inleiding</a:t>
            </a:r>
            <a:endParaRPr lang="nl-NL"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nl-NL" sz="1800" kern="100" dirty="0">
                <a:effectLst/>
                <a:latin typeface="Calibri" panose="020F0502020204030204" pitchFamily="34" charset="0"/>
                <a:ea typeface="Calibri" panose="020F0502020204030204" pitchFamily="34" charset="0"/>
                <a:cs typeface="Times New Roman" panose="02020603050405020304" pitchFamily="18" charset="0"/>
              </a:rPr>
              <a:t>Het bestand ‘Model Vrijwilligerskosten.xlsx’ is bedoeld om te inventariseren wat de kosten zijn die gemoeid zijn met de inzet van vrijwilligers. Ook wordt er berekend wat de besparing is ten opzichte van een situatie waar al het vrijwilligerswerk zou moeten worden gedaan door betaalde krachten. Het is niet het doel om de loonwaarde van vrijwilligers te kapitaliseren.</a:t>
            </a:r>
          </a:p>
          <a:p>
            <a:pPr>
              <a:lnSpc>
                <a:spcPct val="107000"/>
              </a:lnSpc>
              <a:spcAft>
                <a:spcPts val="800"/>
              </a:spcAft>
            </a:pPr>
            <a:r>
              <a:rPr lang="nl-NL" sz="1800" kern="100" dirty="0">
                <a:effectLst/>
                <a:latin typeface="Calibri" panose="020F0502020204030204" pitchFamily="34" charset="0"/>
                <a:ea typeface="Calibri" panose="020F0502020204030204" pitchFamily="34" charset="0"/>
                <a:cs typeface="Times New Roman" panose="02020603050405020304" pitchFamily="18" charset="0"/>
              </a:rPr>
              <a:t>Het model is puur financieel en doet dus geen uitspraak over de maatschappelijke waarde van de inzet van vrijwilligers. Zo zal meer begeleiding van vrijwilligers door betaalde krachten in het model alleen leiden tot een hogere kostprijs van de vrijwilligersuren, en blijft het effect op de motivatie, de beleving en de ontwikkeling van de vrijwilliger achterwege. Het model is zodoende niet zonder beperkingen. </a:t>
            </a:r>
          </a:p>
          <a:p>
            <a:r>
              <a:rPr lang="nl-NL" sz="1800" dirty="0">
                <a:latin typeface="+mn-lt"/>
              </a:rPr>
              <a:t>We adviseren om dit rekenmodel te gebruiken in samenhang met de Theory of Change voor vrijwilligers. Vrijwilligers brengen hun eigen waarde en dynamiek in de bibliotheek met zich mee. Dit kun je laten zien door de impact van de inzet van vrijwilligers te meten en hoe ze bijdragen aan de maatschappelijke waarde van de bibliotheek.</a:t>
            </a:r>
          </a:p>
          <a:p>
            <a:r>
              <a:rPr lang="nl-NL" sz="1200" dirty="0">
                <a:hlinkClick r:id="rId2"/>
              </a:rPr>
              <a:t>TOC Verandertheorie Vrijwillige inzet voor de bibliotheek (probiblio.nl)</a:t>
            </a:r>
            <a:endParaRPr lang="nl-NL" sz="1800" dirty="0">
              <a:latin typeface="+mn-lt"/>
            </a:endParaRPr>
          </a:p>
          <a:p>
            <a:pPr marL="0" indent="0">
              <a:lnSpc>
                <a:spcPct val="107000"/>
              </a:lnSpc>
              <a:spcAft>
                <a:spcPts val="800"/>
              </a:spcAft>
              <a:buNone/>
            </a:pPr>
            <a:endParaRPr lang="nl-NL"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l-NL"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l-NL"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nl-NL" dirty="0"/>
          </a:p>
        </p:txBody>
      </p:sp>
    </p:spTree>
    <p:extLst>
      <p:ext uri="{BB962C8B-B14F-4D97-AF65-F5344CB8AC3E}">
        <p14:creationId xmlns:p14="http://schemas.microsoft.com/office/powerpoint/2010/main" val="5381747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4B89E9D7-95BF-4E21-F9D5-EAD8F1DE1E36}"/>
              </a:ext>
            </a:extLst>
          </p:cNvPr>
          <p:cNvSpPr>
            <a:spLocks noGrp="1"/>
          </p:cNvSpPr>
          <p:nvPr>
            <p:ph type="sldNum" sz="quarter" idx="12"/>
          </p:nvPr>
        </p:nvSpPr>
        <p:spPr/>
        <p:txBody>
          <a:bodyPr/>
          <a:lstStyle/>
          <a:p>
            <a:fld id="{8A7A6979-0714-4377-B894-6BE4C2D6E202}" type="slidenum">
              <a:rPr lang="en-US" smtClean="0"/>
              <a:pPr/>
              <a:t>3</a:t>
            </a:fld>
            <a:endParaRPr lang="en-US" dirty="0"/>
          </a:p>
        </p:txBody>
      </p:sp>
      <p:sp>
        <p:nvSpPr>
          <p:cNvPr id="3" name="Titel 2">
            <a:extLst>
              <a:ext uri="{FF2B5EF4-FFF2-40B4-BE49-F238E27FC236}">
                <a16:creationId xmlns:a16="http://schemas.microsoft.com/office/drawing/2014/main" id="{D7D41F8F-B542-4CE9-496A-728A55DB6A39}"/>
              </a:ext>
            </a:extLst>
          </p:cNvPr>
          <p:cNvSpPr>
            <a:spLocks noGrp="1"/>
          </p:cNvSpPr>
          <p:nvPr>
            <p:ph type="title"/>
          </p:nvPr>
        </p:nvSpPr>
        <p:spPr/>
        <p:txBody>
          <a:bodyPr/>
          <a:lstStyle/>
          <a:p>
            <a:r>
              <a:rPr lang="nl-NL" dirty="0"/>
              <a:t>Handleiding</a:t>
            </a:r>
          </a:p>
        </p:txBody>
      </p:sp>
      <p:sp>
        <p:nvSpPr>
          <p:cNvPr id="4" name="Tijdelijke aanduiding voor tekst 3">
            <a:extLst>
              <a:ext uri="{FF2B5EF4-FFF2-40B4-BE49-F238E27FC236}">
                <a16:creationId xmlns:a16="http://schemas.microsoft.com/office/drawing/2014/main" id="{58CB809C-80EE-D369-2FCA-EB023B8CD419}"/>
              </a:ext>
            </a:extLst>
          </p:cNvPr>
          <p:cNvSpPr>
            <a:spLocks noGrp="1"/>
          </p:cNvSpPr>
          <p:nvPr>
            <p:ph type="body" sz="quarter" idx="13"/>
          </p:nvPr>
        </p:nvSpPr>
        <p:spPr>
          <a:xfrm>
            <a:off x="1275813" y="2068025"/>
            <a:ext cx="9439079" cy="3774428"/>
          </a:xfrm>
        </p:spPr>
        <p:txBody>
          <a:bodyPr/>
          <a:lstStyle/>
          <a:p>
            <a:r>
              <a:rPr lang="nl-NL" sz="1800" b="1" kern="100" dirty="0">
                <a:effectLst/>
                <a:latin typeface="Calibri" panose="020F0502020204030204" pitchFamily="34" charset="0"/>
                <a:ea typeface="Calibri" panose="020F0502020204030204" pitchFamily="34" charset="0"/>
                <a:cs typeface="Times New Roman" panose="02020603050405020304" pitchFamily="18" charset="0"/>
              </a:rPr>
              <a:t>Beveiliging</a:t>
            </a:r>
            <a:endParaRPr lang="nl-NL"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nl-NL" sz="1800" kern="100" dirty="0">
                <a:effectLst/>
                <a:latin typeface="Calibri" panose="020F0502020204030204" pitchFamily="34" charset="0"/>
                <a:ea typeface="Calibri" panose="020F0502020204030204" pitchFamily="34" charset="0"/>
                <a:cs typeface="Times New Roman" panose="02020603050405020304" pitchFamily="18" charset="0"/>
              </a:rPr>
              <a:t>Het model bestaat uit vier werkbladen. De bladen zijn zoveel mogelijk afgeschermd tegen onbedoelde inbreng om het model zoveel mogelijk in stand te houden. Invoer is in beginsel slechts mogelijk in lichtgrijs gekleurde velden. </a:t>
            </a:r>
          </a:p>
          <a:p>
            <a:r>
              <a:rPr lang="nl-NL" sz="1800" kern="100" dirty="0">
                <a:effectLst/>
                <a:latin typeface="Calibri" panose="020F0502020204030204" pitchFamily="34" charset="0"/>
                <a:ea typeface="Calibri" panose="020F0502020204030204" pitchFamily="34" charset="0"/>
                <a:cs typeface="Times New Roman" panose="02020603050405020304" pitchFamily="18" charset="0"/>
              </a:rPr>
              <a:t>De beveiliging van elk werkblad en van de werkmap is eenvoudig op te heffen met het wachtwoord. De beveiliging is dan ook alleen ter voorkoming van onbedoelde wijzigingen. Omdat beoogde wijzigingen altijd moeten kunnen, is het wachtwoord dat bij de verspreiding gebruikt wordt vermeld op het achterste werkblad, toepasselijk ’Wachtwoord’ genaamd. </a:t>
            </a:r>
          </a:p>
          <a:p>
            <a:r>
              <a:rPr lang="nl-NL" sz="1800" kern="100" dirty="0">
                <a:effectLst/>
                <a:latin typeface="Calibri" panose="020F0502020204030204" pitchFamily="34" charset="0"/>
                <a:ea typeface="Calibri" panose="020F0502020204030204" pitchFamily="34" charset="0"/>
                <a:cs typeface="Times New Roman" panose="02020603050405020304" pitchFamily="18" charset="0"/>
              </a:rPr>
              <a:t>Dat wachtwoord is ‘V0lunt33r’. </a:t>
            </a:r>
          </a:p>
          <a:p>
            <a:endParaRPr lang="nl-NL" dirty="0"/>
          </a:p>
        </p:txBody>
      </p:sp>
    </p:spTree>
    <p:extLst>
      <p:ext uri="{BB962C8B-B14F-4D97-AF65-F5344CB8AC3E}">
        <p14:creationId xmlns:p14="http://schemas.microsoft.com/office/powerpoint/2010/main" val="3651378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1F9C690E-BB1A-DE5B-71C5-F283DC2D42E7}"/>
              </a:ext>
            </a:extLst>
          </p:cNvPr>
          <p:cNvSpPr>
            <a:spLocks noGrp="1"/>
          </p:cNvSpPr>
          <p:nvPr>
            <p:ph type="sldNum" sz="quarter" idx="12"/>
          </p:nvPr>
        </p:nvSpPr>
        <p:spPr/>
        <p:txBody>
          <a:bodyPr/>
          <a:lstStyle/>
          <a:p>
            <a:fld id="{8A7A6979-0714-4377-B894-6BE4C2D6E202}" type="slidenum">
              <a:rPr lang="en-US" smtClean="0"/>
              <a:pPr/>
              <a:t>4</a:t>
            </a:fld>
            <a:endParaRPr lang="en-US" dirty="0"/>
          </a:p>
        </p:txBody>
      </p:sp>
      <p:sp>
        <p:nvSpPr>
          <p:cNvPr id="3" name="Titel 2">
            <a:extLst>
              <a:ext uri="{FF2B5EF4-FFF2-40B4-BE49-F238E27FC236}">
                <a16:creationId xmlns:a16="http://schemas.microsoft.com/office/drawing/2014/main" id="{1A983FAD-4A85-56BE-0255-6D088C6B4CCF}"/>
              </a:ext>
            </a:extLst>
          </p:cNvPr>
          <p:cNvSpPr>
            <a:spLocks noGrp="1"/>
          </p:cNvSpPr>
          <p:nvPr>
            <p:ph type="title"/>
          </p:nvPr>
        </p:nvSpPr>
        <p:spPr>
          <a:xfrm>
            <a:off x="1275813" y="487587"/>
            <a:ext cx="9324007" cy="661171"/>
          </a:xfrm>
        </p:spPr>
        <p:txBody>
          <a:bodyPr/>
          <a:lstStyle/>
          <a:p>
            <a:r>
              <a:rPr lang="nl-NL" dirty="0"/>
              <a:t>Handleiding</a:t>
            </a:r>
          </a:p>
        </p:txBody>
      </p:sp>
      <p:sp>
        <p:nvSpPr>
          <p:cNvPr id="4" name="Tijdelijke aanduiding voor tekst 3">
            <a:extLst>
              <a:ext uri="{FF2B5EF4-FFF2-40B4-BE49-F238E27FC236}">
                <a16:creationId xmlns:a16="http://schemas.microsoft.com/office/drawing/2014/main" id="{6D7487F7-C274-9E53-D895-F8F604C93EFE}"/>
              </a:ext>
            </a:extLst>
          </p:cNvPr>
          <p:cNvSpPr>
            <a:spLocks noGrp="1"/>
          </p:cNvSpPr>
          <p:nvPr>
            <p:ph type="body" sz="quarter" idx="13"/>
          </p:nvPr>
        </p:nvSpPr>
        <p:spPr>
          <a:xfrm>
            <a:off x="1275813" y="1375508"/>
            <a:ext cx="10509787" cy="4466945"/>
          </a:xfrm>
        </p:spPr>
        <p:txBody>
          <a:bodyPr/>
          <a:lstStyle/>
          <a:p>
            <a:r>
              <a:rPr lang="nl-NL" sz="1800" b="1" kern="100" dirty="0">
                <a:effectLst/>
                <a:latin typeface="Calibri" panose="020F0502020204030204" pitchFamily="34" charset="0"/>
                <a:ea typeface="Calibri" panose="020F0502020204030204" pitchFamily="34" charset="0"/>
                <a:cs typeface="Times New Roman" panose="02020603050405020304" pitchFamily="18" charset="0"/>
              </a:rPr>
              <a:t>Werkbladen</a:t>
            </a:r>
            <a:endParaRPr lang="nl-NL"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nl-NL" sz="1800" i="1" u="sng" kern="100" dirty="0" err="1">
                <a:effectLst/>
                <a:latin typeface="Calibri" panose="020F0502020204030204" pitchFamily="34" charset="0"/>
                <a:ea typeface="Calibri" panose="020F0502020204030204" pitchFamily="34" charset="0"/>
                <a:cs typeface="Times New Roman" panose="02020603050405020304" pitchFamily="18" charset="0"/>
              </a:rPr>
              <a:t>Overview</a:t>
            </a:r>
            <a:r>
              <a:rPr lang="nl-NL" sz="1800" i="1" u="sng" kern="100" dirty="0">
                <a:effectLst/>
                <a:latin typeface="Calibri" panose="020F0502020204030204" pitchFamily="34" charset="0"/>
                <a:ea typeface="Calibri" panose="020F0502020204030204" pitchFamily="34" charset="0"/>
                <a:cs typeface="Times New Roman" panose="02020603050405020304" pitchFamily="18" charset="0"/>
              </a:rPr>
              <a:t>:</a:t>
            </a:r>
            <a:r>
              <a:rPr lang="nl-NL" sz="1800" kern="100" dirty="0">
                <a:effectLst/>
                <a:latin typeface="Calibri" panose="020F0502020204030204" pitchFamily="34" charset="0"/>
                <a:ea typeface="Calibri" panose="020F0502020204030204" pitchFamily="34" charset="0"/>
                <a:cs typeface="Times New Roman" panose="02020603050405020304" pitchFamily="18" charset="0"/>
              </a:rPr>
              <a:t> Op deze pagina wordt een overzicht gegeven van de totale jaarlijkse kosten van de vrijwilligersformatie, het uurtarief dat uit het model volgt, en er wordt een vergelijking gemaakt met de situatie waarin de vrijwilligersinzet vervangen wordt door betaalde inzet. </a:t>
            </a:r>
          </a:p>
          <a:p>
            <a:pPr>
              <a:lnSpc>
                <a:spcPct val="107000"/>
              </a:lnSpc>
              <a:spcAft>
                <a:spcPts val="800"/>
              </a:spcAft>
            </a:pPr>
            <a:r>
              <a:rPr lang="nl-NL" sz="1800" i="1" u="sng" kern="100" dirty="0">
                <a:effectLst/>
                <a:latin typeface="Calibri" panose="020F0502020204030204" pitchFamily="34" charset="0"/>
                <a:ea typeface="Calibri" panose="020F0502020204030204" pitchFamily="34" charset="0"/>
                <a:cs typeface="Times New Roman" panose="02020603050405020304" pitchFamily="18" charset="0"/>
              </a:rPr>
              <a:t>Kosten:</a:t>
            </a:r>
            <a:r>
              <a:rPr lang="nl-NL" sz="1800" kern="100" dirty="0">
                <a:effectLst/>
                <a:latin typeface="Calibri" panose="020F0502020204030204" pitchFamily="34" charset="0"/>
                <a:ea typeface="Calibri" panose="020F0502020204030204" pitchFamily="34" charset="0"/>
                <a:cs typeface="Times New Roman" panose="02020603050405020304" pitchFamily="18" charset="0"/>
              </a:rPr>
              <a:t> Op deze pagina worden de kosten van de begeleiding door verschillende functionarissen, en de overige uitgaven aan de vrijwilligersformatie gespecificeerd. Voor degenen die het standaardrekeningschema van de VOB gebruiken zal het leeuwendeel van de overige uitgaven vermoedelijk staan op #4277. (Het standaardrekeningschema is hoe de VOB de grootboekrekeningen indeelt, #4277 is de post vrijwilligers).</a:t>
            </a:r>
          </a:p>
          <a:p>
            <a:pPr>
              <a:lnSpc>
                <a:spcPct val="107000"/>
              </a:lnSpc>
              <a:spcAft>
                <a:spcPts val="800"/>
              </a:spcAft>
            </a:pPr>
            <a:r>
              <a:rPr lang="nl-NL" sz="1800" i="1" u="sng" kern="100" dirty="0">
                <a:effectLst/>
                <a:latin typeface="Calibri" panose="020F0502020204030204" pitchFamily="34" charset="0"/>
                <a:ea typeface="Calibri" panose="020F0502020204030204" pitchFamily="34" charset="0"/>
                <a:cs typeface="Times New Roman" panose="02020603050405020304" pitchFamily="18" charset="0"/>
              </a:rPr>
              <a:t>Aannames:</a:t>
            </a:r>
            <a:r>
              <a:rPr lang="nl-NL" sz="1800" kern="100" dirty="0">
                <a:effectLst/>
                <a:latin typeface="Calibri" panose="020F0502020204030204" pitchFamily="34" charset="0"/>
                <a:ea typeface="Calibri" panose="020F0502020204030204" pitchFamily="34" charset="0"/>
                <a:cs typeface="Times New Roman" panose="02020603050405020304" pitchFamily="18" charset="0"/>
              </a:rPr>
              <a:t> Hier voe</a:t>
            </a:r>
            <a:r>
              <a:rPr lang="nl-NL" sz="1800" kern="100" dirty="0">
                <a:latin typeface="Calibri" panose="020F0502020204030204" pitchFamily="34" charset="0"/>
                <a:ea typeface="Calibri" panose="020F0502020204030204" pitchFamily="34" charset="0"/>
                <a:cs typeface="Times New Roman" panose="02020603050405020304" pitchFamily="18" charset="0"/>
              </a:rPr>
              <a:t>r je</a:t>
            </a:r>
            <a:r>
              <a:rPr lang="nl-NL" sz="1800" kern="100" dirty="0">
                <a:effectLst/>
                <a:latin typeface="Calibri" panose="020F0502020204030204" pitchFamily="34" charset="0"/>
                <a:ea typeface="Calibri" panose="020F0502020204030204" pitchFamily="34" charset="0"/>
                <a:cs typeface="Times New Roman" panose="02020603050405020304" pitchFamily="18" charset="0"/>
              </a:rPr>
              <a:t> de parameters in die betrekking hebben op ureninzet van vrijwilligers per jaar, en de tarifering van betaalde medewerkers. </a:t>
            </a:r>
          </a:p>
          <a:p>
            <a:pPr>
              <a:lnSpc>
                <a:spcPct val="107000"/>
              </a:lnSpc>
              <a:spcAft>
                <a:spcPts val="800"/>
              </a:spcAft>
            </a:pPr>
            <a:r>
              <a:rPr lang="nl-NL" sz="1800" i="1" u="sng" kern="100" dirty="0">
                <a:effectLst/>
                <a:latin typeface="Calibri" panose="020F0502020204030204" pitchFamily="34" charset="0"/>
                <a:ea typeface="Calibri" panose="020F0502020204030204" pitchFamily="34" charset="0"/>
                <a:cs typeface="Times New Roman" panose="02020603050405020304" pitchFamily="18" charset="0"/>
              </a:rPr>
              <a:t>Wachtwoord:</a:t>
            </a:r>
            <a:r>
              <a:rPr lang="nl-NL" sz="1800" kern="100" dirty="0">
                <a:effectLst/>
                <a:latin typeface="Calibri" panose="020F0502020204030204" pitchFamily="34" charset="0"/>
                <a:ea typeface="Calibri" panose="020F0502020204030204" pitchFamily="34" charset="0"/>
                <a:cs typeface="Times New Roman" panose="02020603050405020304" pitchFamily="18" charset="0"/>
              </a:rPr>
              <a:t> Hier vind je het wachtwoord dat bij het opstellen van het bestand gebruikt is.</a:t>
            </a:r>
          </a:p>
          <a:p>
            <a:endParaRPr lang="nl-NL" dirty="0"/>
          </a:p>
        </p:txBody>
      </p:sp>
    </p:spTree>
    <p:extLst>
      <p:ext uri="{BB962C8B-B14F-4D97-AF65-F5344CB8AC3E}">
        <p14:creationId xmlns:p14="http://schemas.microsoft.com/office/powerpoint/2010/main" val="613308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BAFE941B-D4E0-89E0-4BE3-DB2ACC4F2D50}"/>
              </a:ext>
            </a:extLst>
          </p:cNvPr>
          <p:cNvSpPr>
            <a:spLocks noGrp="1"/>
          </p:cNvSpPr>
          <p:nvPr>
            <p:ph type="sldNum" sz="quarter" idx="12"/>
          </p:nvPr>
        </p:nvSpPr>
        <p:spPr/>
        <p:txBody>
          <a:bodyPr/>
          <a:lstStyle/>
          <a:p>
            <a:fld id="{8A7A6979-0714-4377-B894-6BE4C2D6E202}" type="slidenum">
              <a:rPr lang="en-US" smtClean="0"/>
              <a:pPr/>
              <a:t>5</a:t>
            </a:fld>
            <a:endParaRPr lang="en-US" dirty="0"/>
          </a:p>
        </p:txBody>
      </p:sp>
      <p:sp>
        <p:nvSpPr>
          <p:cNvPr id="3" name="Titel 2">
            <a:extLst>
              <a:ext uri="{FF2B5EF4-FFF2-40B4-BE49-F238E27FC236}">
                <a16:creationId xmlns:a16="http://schemas.microsoft.com/office/drawing/2014/main" id="{63E675D4-802B-2B0C-8FC7-F3825F8DCF38}"/>
              </a:ext>
            </a:extLst>
          </p:cNvPr>
          <p:cNvSpPr>
            <a:spLocks noGrp="1"/>
          </p:cNvSpPr>
          <p:nvPr>
            <p:ph type="title"/>
          </p:nvPr>
        </p:nvSpPr>
        <p:spPr/>
        <p:txBody>
          <a:bodyPr/>
          <a:lstStyle/>
          <a:p>
            <a:endParaRPr lang="nl-NL"/>
          </a:p>
        </p:txBody>
      </p:sp>
      <p:sp>
        <p:nvSpPr>
          <p:cNvPr id="4" name="Tijdelijke aanduiding voor tekst 3">
            <a:extLst>
              <a:ext uri="{FF2B5EF4-FFF2-40B4-BE49-F238E27FC236}">
                <a16:creationId xmlns:a16="http://schemas.microsoft.com/office/drawing/2014/main" id="{0C41C030-2A80-3499-1B1F-60C5EF080276}"/>
              </a:ext>
            </a:extLst>
          </p:cNvPr>
          <p:cNvSpPr>
            <a:spLocks noGrp="1"/>
          </p:cNvSpPr>
          <p:nvPr>
            <p:ph type="body" sz="quarter" idx="13"/>
          </p:nvPr>
        </p:nvSpPr>
        <p:spPr/>
        <p:txBody>
          <a:bodyPr/>
          <a:lstStyle/>
          <a:p>
            <a:endParaRPr lang="nl-NL"/>
          </a:p>
        </p:txBody>
      </p:sp>
    </p:spTree>
    <p:extLst>
      <p:ext uri="{BB962C8B-B14F-4D97-AF65-F5344CB8AC3E}">
        <p14:creationId xmlns:p14="http://schemas.microsoft.com/office/powerpoint/2010/main" val="37281161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F34EA2-ED09-B7A8-2CDE-B473EC7FA0A4}"/>
              </a:ext>
            </a:extLst>
          </p:cNvPr>
          <p:cNvSpPr>
            <a:spLocks noGrp="1"/>
          </p:cNvSpPr>
          <p:nvPr>
            <p:ph type="title"/>
          </p:nvPr>
        </p:nvSpPr>
        <p:spPr>
          <a:xfrm>
            <a:off x="838200" y="365125"/>
            <a:ext cx="10515600" cy="666721"/>
          </a:xfrm>
        </p:spPr>
        <p:txBody>
          <a:bodyPr>
            <a:normAutofit fontScale="90000"/>
          </a:bodyPr>
          <a:lstStyle/>
          <a:p>
            <a:r>
              <a:rPr lang="nl-NL" dirty="0"/>
              <a:t>Model Vrijwilligerskosten</a:t>
            </a:r>
          </a:p>
        </p:txBody>
      </p:sp>
      <p:graphicFrame>
        <p:nvGraphicFramePr>
          <p:cNvPr id="4" name="Object 3">
            <a:extLst>
              <a:ext uri="{FF2B5EF4-FFF2-40B4-BE49-F238E27FC236}">
                <a16:creationId xmlns:a16="http://schemas.microsoft.com/office/drawing/2014/main" id="{1D5243E8-CF6C-574C-59B6-FA81DB8E6554}"/>
              </a:ext>
            </a:extLst>
          </p:cNvPr>
          <p:cNvGraphicFramePr>
            <a:graphicFrameLocks noChangeAspect="1"/>
          </p:cNvGraphicFramePr>
          <p:nvPr>
            <p:extLst>
              <p:ext uri="{D42A27DB-BD31-4B8C-83A1-F6EECF244321}">
                <p14:modId xmlns:p14="http://schemas.microsoft.com/office/powerpoint/2010/main" val="1227657942"/>
              </p:ext>
            </p:extLst>
          </p:nvPr>
        </p:nvGraphicFramePr>
        <p:xfrm>
          <a:off x="936625" y="1214438"/>
          <a:ext cx="10417175" cy="4991100"/>
        </p:xfrm>
        <a:graphic>
          <a:graphicData uri="http://schemas.openxmlformats.org/presentationml/2006/ole">
            <mc:AlternateContent xmlns:mc="http://schemas.openxmlformats.org/markup-compatibility/2006">
              <mc:Choice xmlns:v="urn:schemas-microsoft-com:vml" Requires="v">
                <p:oleObj name="Worksheet" r:id="rId3" imgW="8328695" imgH="3665141" progId="Excel.Sheet.12">
                  <p:embed/>
                </p:oleObj>
              </mc:Choice>
              <mc:Fallback>
                <p:oleObj name="Worksheet" r:id="rId3" imgW="8328695" imgH="3665141" progId="Excel.Sheet.12">
                  <p:embed/>
                  <p:pic>
                    <p:nvPicPr>
                      <p:cNvPr id="0" name=""/>
                      <p:cNvPicPr/>
                      <p:nvPr/>
                    </p:nvPicPr>
                    <p:blipFill>
                      <a:blip r:embed="rId4"/>
                      <a:stretch>
                        <a:fillRect/>
                      </a:stretch>
                    </p:blipFill>
                    <p:spPr>
                      <a:xfrm>
                        <a:off x="936625" y="1214438"/>
                        <a:ext cx="10417175" cy="4991100"/>
                      </a:xfrm>
                      <a:prstGeom prst="rect">
                        <a:avLst/>
                      </a:prstGeom>
                    </p:spPr>
                  </p:pic>
                </p:oleObj>
              </mc:Fallback>
            </mc:AlternateContent>
          </a:graphicData>
        </a:graphic>
      </p:graphicFrame>
    </p:spTree>
    <p:extLst>
      <p:ext uri="{BB962C8B-B14F-4D97-AF65-F5344CB8AC3E}">
        <p14:creationId xmlns:p14="http://schemas.microsoft.com/office/powerpoint/2010/main" val="39271620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7A5506FF-E5CA-EDA6-2CDC-6EB024356703}"/>
              </a:ext>
            </a:extLst>
          </p:cNvPr>
          <p:cNvSpPr>
            <a:spLocks noGrp="1"/>
          </p:cNvSpPr>
          <p:nvPr>
            <p:ph type="sldNum" sz="quarter" idx="12"/>
          </p:nvPr>
        </p:nvSpPr>
        <p:spPr/>
        <p:txBody>
          <a:bodyPr/>
          <a:lstStyle/>
          <a:p>
            <a:fld id="{8A7A6979-0714-4377-B894-6BE4C2D6E202}" type="slidenum">
              <a:rPr lang="en-US" smtClean="0"/>
              <a:pPr/>
              <a:t>7</a:t>
            </a:fld>
            <a:endParaRPr lang="en-US" dirty="0"/>
          </a:p>
        </p:txBody>
      </p:sp>
      <p:sp>
        <p:nvSpPr>
          <p:cNvPr id="3" name="Titel 2">
            <a:extLst>
              <a:ext uri="{FF2B5EF4-FFF2-40B4-BE49-F238E27FC236}">
                <a16:creationId xmlns:a16="http://schemas.microsoft.com/office/drawing/2014/main" id="{C23CA9D8-240D-252E-F33C-C853A03298E7}"/>
              </a:ext>
            </a:extLst>
          </p:cNvPr>
          <p:cNvSpPr>
            <a:spLocks noGrp="1"/>
          </p:cNvSpPr>
          <p:nvPr>
            <p:ph type="title"/>
          </p:nvPr>
        </p:nvSpPr>
        <p:spPr/>
        <p:txBody>
          <a:bodyPr/>
          <a:lstStyle/>
          <a:p>
            <a:r>
              <a:rPr lang="nl-NL" dirty="0"/>
              <a:t>Dank voor de medewerking!</a:t>
            </a:r>
          </a:p>
        </p:txBody>
      </p:sp>
      <p:sp>
        <p:nvSpPr>
          <p:cNvPr id="4" name="Tijdelijke aanduiding voor tekst 3">
            <a:extLst>
              <a:ext uri="{FF2B5EF4-FFF2-40B4-BE49-F238E27FC236}">
                <a16:creationId xmlns:a16="http://schemas.microsoft.com/office/drawing/2014/main" id="{45F666D7-95A1-F835-A863-6129CDF98BE3}"/>
              </a:ext>
            </a:extLst>
          </p:cNvPr>
          <p:cNvSpPr>
            <a:spLocks noGrp="1"/>
          </p:cNvSpPr>
          <p:nvPr>
            <p:ph type="body" sz="quarter" idx="13"/>
          </p:nvPr>
        </p:nvSpPr>
        <p:spPr>
          <a:xfrm>
            <a:off x="1275813" y="1906954"/>
            <a:ext cx="9509418" cy="3935499"/>
          </a:xfrm>
        </p:spPr>
        <p:txBody>
          <a:bodyPr/>
          <a:lstStyle/>
          <a:p>
            <a:endParaRPr lang="nl-NL" dirty="0"/>
          </a:p>
          <a:p>
            <a:r>
              <a:rPr lang="nl-NL" sz="1800" dirty="0">
                <a:latin typeface="+mn-lt"/>
              </a:rPr>
              <a:t>De adviseurs van Biblionet Groningen, Rijnbrink en Probiblio hebben dit model samen met De Nieuwe Bibliotheek ontwikkeld.</a:t>
            </a:r>
          </a:p>
          <a:p>
            <a:r>
              <a:rPr lang="nl-NL" sz="1800" dirty="0">
                <a:latin typeface="+mn-lt"/>
              </a:rPr>
              <a:t>Het model is getest door bibliotheek Amstelland en Zuid-Kennemerland.</a:t>
            </a:r>
          </a:p>
          <a:p>
            <a:endParaRPr lang="nl-NL" sz="1800" dirty="0">
              <a:latin typeface="+mn-lt"/>
            </a:endParaRPr>
          </a:p>
          <a:p>
            <a:endParaRPr lang="nl-NL" sz="1800" dirty="0">
              <a:latin typeface="+mn-lt"/>
            </a:endParaRPr>
          </a:p>
          <a:p>
            <a:endParaRPr lang="nl-NL" sz="1800" dirty="0">
              <a:latin typeface="+mn-lt"/>
            </a:endParaRPr>
          </a:p>
          <a:p>
            <a:r>
              <a:rPr lang="nl-NL" sz="1800" dirty="0">
                <a:latin typeface="+mn-lt"/>
              </a:rPr>
              <a:t>Heb je vragen of opmerkingen? Dan kun je contact opnemen met Daniel Zegeling of Maaike Verhoeven van Probiblio.</a:t>
            </a:r>
          </a:p>
          <a:p>
            <a:endParaRPr lang="nl-NL" dirty="0"/>
          </a:p>
        </p:txBody>
      </p:sp>
    </p:spTree>
    <p:extLst>
      <p:ext uri="{BB962C8B-B14F-4D97-AF65-F5344CB8AC3E}">
        <p14:creationId xmlns:p14="http://schemas.microsoft.com/office/powerpoint/2010/main" val="31504463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jdelijke aanduiding voor afbeelding 20">
            <a:extLst>
              <a:ext uri="{FF2B5EF4-FFF2-40B4-BE49-F238E27FC236}">
                <a16:creationId xmlns:a16="http://schemas.microsoft.com/office/drawing/2014/main" id="{C8D25168-702A-48C9-B86C-F8F724CA59AE}"/>
              </a:ext>
            </a:extLst>
          </p:cNvPr>
          <p:cNvSpPr>
            <a:spLocks noGrp="1"/>
          </p:cNvSpPr>
          <p:nvPr>
            <p:ph type="pic" sz="quarter" idx="11"/>
          </p:nvPr>
        </p:nvSpPr>
        <p:spPr/>
      </p:sp>
      <p:sp>
        <p:nvSpPr>
          <p:cNvPr id="22" name="Tijdelijke aanduiding voor tekst 21">
            <a:extLst>
              <a:ext uri="{FF2B5EF4-FFF2-40B4-BE49-F238E27FC236}">
                <a16:creationId xmlns:a16="http://schemas.microsoft.com/office/drawing/2014/main" id="{3A44D377-B56C-4A3C-862C-243BC9F72396}"/>
              </a:ext>
            </a:extLst>
          </p:cNvPr>
          <p:cNvSpPr>
            <a:spLocks noGrp="1"/>
          </p:cNvSpPr>
          <p:nvPr>
            <p:ph type="body" sz="quarter" idx="15"/>
          </p:nvPr>
        </p:nvSpPr>
        <p:spPr/>
        <p:txBody>
          <a:bodyPr/>
          <a:lstStyle/>
          <a:p>
            <a:endParaRPr lang="nl-NL" dirty="0"/>
          </a:p>
        </p:txBody>
      </p:sp>
      <p:sp>
        <p:nvSpPr>
          <p:cNvPr id="20" name="Titel 19">
            <a:extLst>
              <a:ext uri="{FF2B5EF4-FFF2-40B4-BE49-F238E27FC236}">
                <a16:creationId xmlns:a16="http://schemas.microsoft.com/office/drawing/2014/main" id="{F19FFD24-B0E3-4579-9A20-32EF34AE6187}"/>
              </a:ext>
            </a:extLst>
          </p:cNvPr>
          <p:cNvSpPr>
            <a:spLocks noGrp="1"/>
          </p:cNvSpPr>
          <p:nvPr>
            <p:ph type="ctrTitle"/>
          </p:nvPr>
        </p:nvSpPr>
        <p:spPr/>
        <p:txBody>
          <a:bodyPr/>
          <a:lstStyle/>
          <a:p>
            <a:endParaRPr lang="nl-NL"/>
          </a:p>
        </p:txBody>
      </p:sp>
    </p:spTree>
    <p:extLst>
      <p:ext uri="{BB962C8B-B14F-4D97-AF65-F5344CB8AC3E}">
        <p14:creationId xmlns:p14="http://schemas.microsoft.com/office/powerpoint/2010/main" val="2684141923"/>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plate nieuwe huisstijl_18 jan.potx" id="{989FCDD5-AC09-456A-A59C-D13E8964F4B9}" vid="{4D0D51D4-0592-47A6-A52A-DFEF9587B064}"/>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CDB605F1656C14EB80CCB0248DFD608" ma:contentTypeVersion="15" ma:contentTypeDescription="Een nieuw document maken." ma:contentTypeScope="" ma:versionID="c885e1fc60c1c1accf82f746a261213e">
  <xsd:schema xmlns:xsd="http://www.w3.org/2001/XMLSchema" xmlns:xs="http://www.w3.org/2001/XMLSchema" xmlns:p="http://schemas.microsoft.com/office/2006/metadata/properties" xmlns:ns2="4f9a007c-1de9-4b26-9018-6e0fb2831ce3" xmlns:ns3="38ec6f1d-219b-4d16-878a-3bf3cf67b728" targetNamespace="http://schemas.microsoft.com/office/2006/metadata/properties" ma:root="true" ma:fieldsID="648399905409669699f48003072b99dd" ns2:_="" ns3:_="">
    <xsd:import namespace="4f9a007c-1de9-4b26-9018-6e0fb2831ce3"/>
    <xsd:import namespace="38ec6f1d-219b-4d16-878a-3bf3cf67b728"/>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f9a007c-1de9-4b26-9018-6e0fb2831ce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Afbeeldingtags" ma:readOnly="false" ma:fieldId="{5cf76f15-5ced-4ddc-b409-7134ff3c332f}" ma:taxonomyMulti="true" ma:sspId="a440edd1-84e1-4ef4-8edb-cdc85359b748"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8ec6f1d-219b-4d16-878a-3bf3cf67b728"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85a2717e-018d-4b08-8413-6e7e03d5d375}" ma:internalName="TaxCatchAll" ma:showField="CatchAllData" ma:web="38ec6f1d-219b-4d16-878a-3bf3cf67b728">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38ec6f1d-219b-4d16-878a-3bf3cf67b728" xsi:nil="true"/>
    <lcf76f155ced4ddcb4097134ff3c332f xmlns="4f9a007c-1de9-4b26-9018-6e0fb2831ce3">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60F5805F-FB71-4AAD-855E-6EBE21F09FB4}"/>
</file>

<file path=customXml/itemProps2.xml><?xml version="1.0" encoding="utf-8"?>
<ds:datastoreItem xmlns:ds="http://schemas.openxmlformats.org/officeDocument/2006/customXml" ds:itemID="{18D21015-EF29-4B40-AA06-B452280BEE4E}"/>
</file>

<file path=customXml/itemProps3.xml><?xml version="1.0" encoding="utf-8"?>
<ds:datastoreItem xmlns:ds="http://schemas.openxmlformats.org/officeDocument/2006/customXml" ds:itemID="{5196B227-B8C0-4F17-94F3-5551BD436436}"/>
</file>

<file path=docProps/app.xml><?xml version="1.0" encoding="utf-8"?>
<Properties xmlns="http://schemas.openxmlformats.org/officeDocument/2006/extended-properties" xmlns:vt="http://schemas.openxmlformats.org/officeDocument/2006/docPropsVTypes">
  <Template>Template nieuwe huisstijl_januari 2019_nieuw (28)</Template>
  <TotalTime>0</TotalTime>
  <Words>559</Words>
  <Application>Microsoft Office PowerPoint</Application>
  <PresentationFormat>Breedbeeld</PresentationFormat>
  <Paragraphs>38</Paragraphs>
  <Slides>8</Slides>
  <Notes>1</Notes>
  <HiddenSlides>0</HiddenSlides>
  <MMClips>0</MMClips>
  <ScaleCrop>false</ScaleCrop>
  <HeadingPairs>
    <vt:vector size="8" baseType="variant">
      <vt:variant>
        <vt:lpstr>Gebruikte lettertypen</vt:lpstr>
      </vt:variant>
      <vt:variant>
        <vt:i4>4</vt:i4>
      </vt:variant>
      <vt:variant>
        <vt:lpstr>Thema</vt:lpstr>
      </vt:variant>
      <vt:variant>
        <vt:i4>1</vt:i4>
      </vt:variant>
      <vt:variant>
        <vt:lpstr>Ingesloten OLE-bronprogramma's</vt:lpstr>
      </vt:variant>
      <vt:variant>
        <vt:i4>1</vt:i4>
      </vt:variant>
      <vt:variant>
        <vt:lpstr>Diatitels</vt:lpstr>
      </vt:variant>
      <vt:variant>
        <vt:i4>8</vt:i4>
      </vt:variant>
    </vt:vector>
  </HeadingPairs>
  <TitlesOfParts>
    <vt:vector size="14" baseType="lpstr">
      <vt:lpstr>Arial</vt:lpstr>
      <vt:lpstr>Calibri</vt:lpstr>
      <vt:lpstr>Calibri Light</vt:lpstr>
      <vt:lpstr>Wingdings</vt:lpstr>
      <vt:lpstr>Kantoorthema</vt:lpstr>
      <vt:lpstr>Worksheet</vt:lpstr>
      <vt:lpstr>Rekenmodel vrijwilligerskosten</vt:lpstr>
      <vt:lpstr>Handleiding</vt:lpstr>
      <vt:lpstr>Handleiding</vt:lpstr>
      <vt:lpstr>Handleiding</vt:lpstr>
      <vt:lpstr>PowerPoint-presentatie</vt:lpstr>
      <vt:lpstr>Model Vrijwilligerskosten</vt:lpstr>
      <vt:lpstr>Dank voor de medewerking!</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Maaike Verhoeven</dc:creator>
  <cp:lastModifiedBy>Maaike Verhoeven</cp:lastModifiedBy>
  <cp:revision>4</cp:revision>
  <dcterms:created xsi:type="dcterms:W3CDTF">2023-10-31T13:51:05Z</dcterms:created>
  <dcterms:modified xsi:type="dcterms:W3CDTF">2023-11-08T10:12:29Z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0x010100CCDB605F1656C14EB80CCB0248DFD608</vt:lpwstr>
  </property>
</Properties>
</file>