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2.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3.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4.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5.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7.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8.xml" ContentType="application/vnd.openxmlformats-officedocument.theme+xml"/>
  <Override PartName="/ppt/slideLayouts/slideLayout140.xml" ContentType="application/vnd.openxmlformats-officedocument.presentationml.slideLayout+xml"/>
  <Override PartName="/ppt/theme/theme19.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20.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7" r:id="rId4"/>
    <p:sldMasterId id="2147483882" r:id="rId5"/>
    <p:sldMasterId id="2147483661" r:id="rId6"/>
    <p:sldMasterId id="2147483674" r:id="rId7"/>
    <p:sldMasterId id="2147483686" r:id="rId8"/>
    <p:sldMasterId id="2147483698" r:id="rId9"/>
    <p:sldMasterId id="2147483783" r:id="rId10"/>
    <p:sldMasterId id="2147483796" r:id="rId11"/>
    <p:sldMasterId id="2147483809" r:id="rId12"/>
    <p:sldMasterId id="2147483811" r:id="rId13"/>
    <p:sldMasterId id="2147483813" r:id="rId14"/>
    <p:sldMasterId id="2147483771" r:id="rId15"/>
    <p:sldMasterId id="2147483722" r:id="rId16"/>
    <p:sldMasterId id="2147483734" r:id="rId17"/>
    <p:sldMasterId id="2147483746" r:id="rId18"/>
    <p:sldMasterId id="2147483758" r:id="rId19"/>
    <p:sldMasterId id="2147484043" r:id="rId20"/>
    <p:sldMasterId id="2147484066" r:id="rId21"/>
    <p:sldMasterId id="2147484104" r:id="rId22"/>
    <p:sldMasterId id="2147484106" r:id="rId23"/>
    <p:sldMasterId id="2147484165" r:id="rId24"/>
  </p:sldMasterIdLst>
  <p:notesMasterIdLst>
    <p:notesMasterId r:id="rId26"/>
  </p:notesMasterIdLst>
  <p:handoutMasterIdLst>
    <p:handoutMasterId r:id="rId27"/>
  </p:handoutMasterIdLst>
  <p:sldIdLst>
    <p:sldId id="1267" r:id="rId25"/>
  </p:sldIdLst>
  <p:sldSz cx="12801600" cy="9601200" type="A3"/>
  <p:notesSz cx="6858000" cy="9144000"/>
  <p:defaultTextStyle>
    <a:defPPr>
      <a:defRPr lang="nl-NL"/>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p:defaultTextStyle>
  <p:extLst>
    <p:ext uri="{521415D9-36F7-43E2-AB2F-B90AF26B5E84}">
      <p14:sectionLst xmlns:p14="http://schemas.microsoft.com/office/powerpoint/2010/main">
        <p14:section name="Leeswijzer" id="{6CA9174E-9454-1643-8D0A-BA0ADDBB94D8}">
          <p14:sldIdLst>
            <p14:sldId id="1267"/>
          </p14:sldIdLst>
        </p14:section>
      </p14:sectionLst>
    </p:ext>
    <p:ext uri="{EFAFB233-063F-42B5-8137-9DF3F51BA10A}">
      <p15:sldGuideLst xmlns:p15="http://schemas.microsoft.com/office/powerpoint/2012/main">
        <p15:guide id="1" orient="horz" pos="3092" userDrawn="1">
          <p15:clr>
            <a:srgbClr val="A4A3A4"/>
          </p15:clr>
        </p15:guide>
        <p15:guide id="2" pos="834" userDrawn="1">
          <p15:clr>
            <a:srgbClr val="A4A3A4"/>
          </p15:clr>
        </p15:guide>
        <p15:guide id="3" orient="horz" pos="665" userDrawn="1">
          <p15:clr>
            <a:srgbClr val="A4A3A4"/>
          </p15:clr>
        </p15:guide>
        <p15:guide id="4" orient="horz" pos="1119" userDrawn="1">
          <p15:clr>
            <a:srgbClr val="A4A3A4"/>
          </p15:clr>
        </p15:guide>
        <p15:guide id="5" orient="horz" pos="1051" userDrawn="1">
          <p15:clr>
            <a:srgbClr val="A4A3A4"/>
          </p15:clr>
        </p15:guide>
        <p15:guide id="6" pos="7275" userDrawn="1">
          <p15:clr>
            <a:srgbClr val="A4A3A4"/>
          </p15:clr>
        </p15:guide>
        <p15:guide id="7" orient="horz" pos="189" userDrawn="1">
          <p15:clr>
            <a:srgbClr val="A4A3A4"/>
          </p15:clr>
        </p15:guide>
        <p15:guide id="8" pos="267" userDrawn="1">
          <p15:clr>
            <a:srgbClr val="A4A3A4"/>
          </p15:clr>
        </p15:guide>
        <p15:guide id="9" orient="horz" pos="59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4241F3-D9DA-9E31-C8B4-AF54BB0313BA}" name="Berthy Nijhuis" initials="BN" userId="S::BNijhuis@probiblio.nl::ac10a868-b9dc-4437-8a7a-98f8e1a391c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Dia Wesseling" initials="DW" lastIdx="1" clrIdx="6">
    <p:extLst>
      <p:ext uri="{19B8F6BF-5375-455C-9EA6-DF929625EA0E}">
        <p15:presenceInfo xmlns:p15="http://schemas.microsoft.com/office/powerpoint/2012/main" userId="S::dwesseling@probiblio.nl::ce7339d5-c284-44b5-8fce-c3d58e87431d" providerId="AD"/>
      </p:ext>
    </p:extLst>
  </p:cmAuthor>
  <p:cmAuthor id="1" name="Anne-Marie van der Poel" initials="AvdP" lastIdx="12" clrIdx="0">
    <p:extLst>
      <p:ext uri="{19B8F6BF-5375-455C-9EA6-DF929625EA0E}">
        <p15:presenceInfo xmlns:p15="http://schemas.microsoft.com/office/powerpoint/2012/main" userId="S::AvdPoel@probiblio.nl::ffc6b16e-4c75-44f5-94bd-3f24296f5de2" providerId="AD"/>
      </p:ext>
    </p:extLst>
  </p:cmAuthor>
  <p:cmAuthor id="8" name="Berthy Nijhuis" initials="BN" lastIdx="29" clrIdx="7">
    <p:extLst>
      <p:ext uri="{19B8F6BF-5375-455C-9EA6-DF929625EA0E}">
        <p15:presenceInfo xmlns:p15="http://schemas.microsoft.com/office/powerpoint/2012/main" userId="S::BNijhuis@probiblio.nl::ac10a868-b9dc-4437-8a7a-98f8e1a391c3" providerId="AD"/>
      </p:ext>
    </p:extLst>
  </p:cmAuthor>
  <p:cmAuthor id="2" name="Frederike Kuijpers-Moelker" initials="FK" lastIdx="14" clrIdx="1">
    <p:extLst>
      <p:ext uri="{19B8F6BF-5375-455C-9EA6-DF929625EA0E}">
        <p15:presenceInfo xmlns:p15="http://schemas.microsoft.com/office/powerpoint/2012/main" userId="S::FKuijpers@probiblio.nl::62eca198-2884-4da6-bf76-ad773e78705c" providerId="AD"/>
      </p:ext>
    </p:extLst>
  </p:cmAuthor>
  <p:cmAuthor id="9" name="Jolijn Faber" initials="JF" lastIdx="50" clrIdx="8">
    <p:extLst>
      <p:ext uri="{19B8F6BF-5375-455C-9EA6-DF929625EA0E}">
        <p15:presenceInfo xmlns:p15="http://schemas.microsoft.com/office/powerpoint/2012/main" userId="S::JFaber@probiblio.nl::b7b59e72-f29b-4ce9-97b9-7e87a90e7dc7" providerId="AD"/>
      </p:ext>
    </p:extLst>
  </p:cmAuthor>
  <p:cmAuthor id="3" name="floor banning" initials="fb" lastIdx="11" clrIdx="2">
    <p:extLst>
      <p:ext uri="{19B8F6BF-5375-455C-9EA6-DF929625EA0E}">
        <p15:presenceInfo xmlns:p15="http://schemas.microsoft.com/office/powerpoint/2012/main" userId="3a222c05b22f2d19" providerId="Windows Live"/>
      </p:ext>
    </p:extLst>
  </p:cmAuthor>
  <p:cmAuthor id="4" name="Linda Dominguez Alvarez" initials="LDA" lastIdx="53" clrIdx="3">
    <p:extLst>
      <p:ext uri="{19B8F6BF-5375-455C-9EA6-DF929625EA0E}">
        <p15:presenceInfo xmlns:p15="http://schemas.microsoft.com/office/powerpoint/2012/main" userId="S::linda@avance-impact.nl::fc4138c7-f2dd-4e15-b427-42919f751b88" providerId="AD"/>
      </p:ext>
    </p:extLst>
  </p:cmAuthor>
  <p:cmAuthor id="5" name="Lizzy Eilbracht" initials="LE" lastIdx="13" clrIdx="4">
    <p:extLst>
      <p:ext uri="{19B8F6BF-5375-455C-9EA6-DF929625EA0E}">
        <p15:presenceInfo xmlns:p15="http://schemas.microsoft.com/office/powerpoint/2012/main" userId="S::lizzy@avance-impact.nl::7e1c48d8-f6c4-40ef-a71d-c2764930dd81" providerId="AD"/>
      </p:ext>
    </p:extLst>
  </p:cmAuthor>
  <p:cmAuthor id="6" name="Floor" initials="F" lastIdx="14" clrIdx="5">
    <p:extLst>
      <p:ext uri="{19B8F6BF-5375-455C-9EA6-DF929625EA0E}">
        <p15:presenceInfo xmlns:p15="http://schemas.microsoft.com/office/powerpoint/2012/main" userId="Flo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500"/>
    <a:srgbClr val="008ACE"/>
    <a:srgbClr val="000000"/>
    <a:srgbClr val="FFFFFF"/>
    <a:srgbClr val="204E9C"/>
    <a:srgbClr val="FFBB4E"/>
    <a:srgbClr val="159B8F"/>
    <a:srgbClr val="EA5B2E"/>
    <a:srgbClr val="EB5C2E"/>
    <a:srgbClr val="E947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603" y="77"/>
      </p:cViewPr>
      <p:guideLst>
        <p:guide orient="horz" pos="3092"/>
        <p:guide pos="834"/>
        <p:guide orient="horz" pos="665"/>
        <p:guide orient="horz" pos="1119"/>
        <p:guide orient="horz" pos="1051"/>
        <p:guide pos="7275"/>
        <p:guide orient="horz" pos="189"/>
        <p:guide pos="267"/>
        <p:guide orient="horz" pos="597"/>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jn Faber" userId="b7b59e72-f29b-4ce9-97b9-7e87a90e7dc7" providerId="ADAL" clId="{2FFC6A28-9683-4C5B-97BD-38821653B38E}"/>
    <pc:docChg chg="undo redo custSel addSld delSld modSld modSection">
      <pc:chgData name="Jolijn Faber" userId="b7b59e72-f29b-4ce9-97b9-7e87a90e7dc7" providerId="ADAL" clId="{2FFC6A28-9683-4C5B-97BD-38821653B38E}" dt="2025-10-17T09:46:11.368" v="8" actId="47"/>
      <pc:docMkLst>
        <pc:docMk/>
      </pc:docMkLst>
      <pc:sldChg chg="del">
        <pc:chgData name="Jolijn Faber" userId="b7b59e72-f29b-4ce9-97b9-7e87a90e7dc7" providerId="ADAL" clId="{2FFC6A28-9683-4C5B-97BD-38821653B38E}" dt="2025-10-17T09:45:32.486" v="0" actId="47"/>
        <pc:sldMkLst>
          <pc:docMk/>
          <pc:sldMk cId="2710848749" sldId="258"/>
        </pc:sldMkLst>
      </pc:sldChg>
      <pc:sldChg chg="add del">
        <pc:chgData name="Jolijn Faber" userId="b7b59e72-f29b-4ce9-97b9-7e87a90e7dc7" providerId="ADAL" clId="{2FFC6A28-9683-4C5B-97BD-38821653B38E}" dt="2025-10-17T09:46:11.368" v="8" actId="47"/>
        <pc:sldMkLst>
          <pc:docMk/>
          <pc:sldMk cId="2684141923" sldId="262"/>
        </pc:sldMkLst>
      </pc:sldChg>
      <pc:sldChg chg="modSp mod">
        <pc:chgData name="Jolijn Faber" userId="b7b59e72-f29b-4ce9-97b9-7e87a90e7dc7" providerId="ADAL" clId="{2FFC6A28-9683-4C5B-97BD-38821653B38E}" dt="2025-10-17T09:46:08.046" v="6" actId="1076"/>
        <pc:sldMkLst>
          <pc:docMk/>
          <pc:sldMk cId="1651459373" sldId="1267"/>
        </pc:sldMkLst>
        <pc:spChg chg="mod">
          <ac:chgData name="Jolijn Faber" userId="b7b59e72-f29b-4ce9-97b9-7e87a90e7dc7" providerId="ADAL" clId="{2FFC6A28-9683-4C5B-97BD-38821653B38E}" dt="2025-10-17T09:46:08.046" v="6" actId="1076"/>
          <ac:spMkLst>
            <pc:docMk/>
            <pc:sldMk cId="1651459373" sldId="1267"/>
            <ac:spMk id="28" creationId="{C0280534-9CA1-85CD-68FD-89282AD72FE9}"/>
          </ac:spMkLst>
        </pc:spChg>
      </pc:sldChg>
      <pc:sldChg chg="add del">
        <pc:chgData name="Jolijn Faber" userId="b7b59e72-f29b-4ce9-97b9-7e87a90e7dc7" providerId="ADAL" clId="{2FFC6A28-9683-4C5B-97BD-38821653B38E}" dt="2025-10-17T09:46:11.368" v="8" actId="47"/>
        <pc:sldMkLst>
          <pc:docMk/>
          <pc:sldMk cId="2258728362" sldId="1316"/>
        </pc:sldMkLst>
      </pc:sldChg>
      <pc:sldChg chg="del">
        <pc:chgData name="Jolijn Faber" userId="b7b59e72-f29b-4ce9-97b9-7e87a90e7dc7" providerId="ADAL" clId="{2FFC6A28-9683-4C5B-97BD-38821653B38E}" dt="2025-10-17T09:45:33.704" v="1" actId="47"/>
        <pc:sldMkLst>
          <pc:docMk/>
          <pc:sldMk cId="2609441199" sldId="1317"/>
        </pc:sldMkLst>
      </pc:sldChg>
      <pc:sldChg chg="add del">
        <pc:chgData name="Jolijn Faber" userId="b7b59e72-f29b-4ce9-97b9-7e87a90e7dc7" providerId="ADAL" clId="{2FFC6A28-9683-4C5B-97BD-38821653B38E}" dt="2025-10-17T09:46:11.368" v="8" actId="47"/>
        <pc:sldMkLst>
          <pc:docMk/>
          <pc:sldMk cId="1504722280" sldId="1321"/>
        </pc:sldMkLst>
      </pc:sldChg>
      <pc:sldChg chg="add del">
        <pc:chgData name="Jolijn Faber" userId="b7b59e72-f29b-4ce9-97b9-7e87a90e7dc7" providerId="ADAL" clId="{2FFC6A28-9683-4C5B-97BD-38821653B38E}" dt="2025-10-17T09:46:11.368" v="8" actId="47"/>
        <pc:sldMkLst>
          <pc:docMk/>
          <pc:sldMk cId="1564989814" sldId="1322"/>
        </pc:sldMkLst>
      </pc:sldChg>
      <pc:sldChg chg="add del">
        <pc:chgData name="Jolijn Faber" userId="b7b59e72-f29b-4ce9-97b9-7e87a90e7dc7" providerId="ADAL" clId="{2FFC6A28-9683-4C5B-97BD-38821653B38E}" dt="2025-10-17T09:46:11.368" v="8" actId="47"/>
        <pc:sldMkLst>
          <pc:docMk/>
          <pc:sldMk cId="332278968" sldId="1518"/>
        </pc:sldMkLst>
      </pc:sldChg>
      <pc:sldChg chg="add del">
        <pc:chgData name="Jolijn Faber" userId="b7b59e72-f29b-4ce9-97b9-7e87a90e7dc7" providerId="ADAL" clId="{2FFC6A28-9683-4C5B-97BD-38821653B38E}" dt="2025-10-17T09:46:11.368" v="8" actId="47"/>
        <pc:sldMkLst>
          <pc:docMk/>
          <pc:sldMk cId="962165343" sldId="1521"/>
        </pc:sldMkLst>
      </pc:sldChg>
      <pc:sldChg chg="add del">
        <pc:chgData name="Jolijn Faber" userId="b7b59e72-f29b-4ce9-97b9-7e87a90e7dc7" providerId="ADAL" clId="{2FFC6A28-9683-4C5B-97BD-38821653B38E}" dt="2025-10-17T09:46:11.368" v="8" actId="47"/>
        <pc:sldMkLst>
          <pc:docMk/>
          <pc:sldMk cId="980677738" sldId="1523"/>
        </pc:sldMkLst>
      </pc:sldChg>
      <pc:sldChg chg="add del">
        <pc:chgData name="Jolijn Faber" userId="b7b59e72-f29b-4ce9-97b9-7e87a90e7dc7" providerId="ADAL" clId="{2FFC6A28-9683-4C5B-97BD-38821653B38E}" dt="2025-10-17T09:46:11.368" v="8" actId="47"/>
        <pc:sldMkLst>
          <pc:docMk/>
          <pc:sldMk cId="323271204" sldId="1527"/>
        </pc:sldMkLst>
      </pc:sldChg>
      <pc:sldChg chg="add del">
        <pc:chgData name="Jolijn Faber" userId="b7b59e72-f29b-4ce9-97b9-7e87a90e7dc7" providerId="ADAL" clId="{2FFC6A28-9683-4C5B-97BD-38821653B38E}" dt="2025-10-17T09:46:11.368" v="8" actId="47"/>
        <pc:sldMkLst>
          <pc:docMk/>
          <pc:sldMk cId="4060482499" sldId="15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FFDCC24A-B002-8045-BA95-085BBC7B9F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191D000D-5833-E444-83C5-467B6D9916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805D89-99EC-2A48-9722-36830A7CE293}" type="datetimeFigureOut">
              <a:rPr lang="nl-NL" smtClean="0"/>
              <a:t>17-10-2025</a:t>
            </a:fld>
            <a:endParaRPr lang="nl-NL"/>
          </a:p>
        </p:txBody>
      </p:sp>
      <p:sp>
        <p:nvSpPr>
          <p:cNvPr id="4" name="Tijdelijke aanduiding voor voettekst 3">
            <a:extLst>
              <a:ext uri="{FF2B5EF4-FFF2-40B4-BE49-F238E27FC236}">
                <a16:creationId xmlns:a16="http://schemas.microsoft.com/office/drawing/2014/main" id="{4303AC43-A034-6F42-9F75-B2E40F823B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EE3A86AD-4DC9-4842-898C-E49C02A21B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F0E493-B0CE-DB40-B290-4A832E570BAF}" type="slidenum">
              <a:rPr lang="nl-NL" smtClean="0"/>
              <a:t>‹nr.›</a:t>
            </a:fld>
            <a:endParaRPr lang="nl-NL"/>
          </a:p>
        </p:txBody>
      </p:sp>
    </p:spTree>
    <p:extLst>
      <p:ext uri="{BB962C8B-B14F-4D97-AF65-F5344CB8AC3E}">
        <p14:creationId xmlns:p14="http://schemas.microsoft.com/office/powerpoint/2010/main" val="1899083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46402-9B46-9B49-A3EE-663438D8C4A0}" type="datetimeFigureOut">
              <a:rPr lang="nl-NL" smtClean="0"/>
              <a:t>17-10-2025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511F05-00D5-6144-B166-5864E3E7E135}" type="slidenum">
              <a:rPr lang="nl-NL" smtClean="0"/>
              <a:t>‹nr.›</a:t>
            </a:fld>
            <a:endParaRPr lang="nl-NL"/>
          </a:p>
        </p:txBody>
      </p:sp>
    </p:spTree>
    <p:extLst>
      <p:ext uri="{BB962C8B-B14F-4D97-AF65-F5344CB8AC3E}">
        <p14:creationId xmlns:p14="http://schemas.microsoft.com/office/powerpoint/2010/main" val="1174079817"/>
      </p:ext>
    </p:extLst>
  </p:cSld>
  <p:clrMap bg1="lt1" tx1="dk1" bg2="lt2" tx2="dk2" accent1="accent1" accent2="accent2" accent3="accent3" accent4="accent4" accent5="accent5" accent6="accent6" hlink="hlink" folHlink="folHlink"/>
  <p:notesStyle>
    <a:lvl1pPr marL="0" algn="l" defTabSz="1075334" rtl="0" eaLnBrk="1" latinLnBrk="0" hangingPunct="1">
      <a:defRPr sz="1411" kern="1200">
        <a:solidFill>
          <a:schemeClr val="tx1"/>
        </a:solidFill>
        <a:latin typeface="+mn-lt"/>
        <a:ea typeface="+mn-ea"/>
        <a:cs typeface="+mn-cs"/>
      </a:defRPr>
    </a:lvl1pPr>
    <a:lvl2pPr marL="537667" algn="l" defTabSz="1075334" rtl="0" eaLnBrk="1" latinLnBrk="0" hangingPunct="1">
      <a:defRPr sz="1411" kern="1200">
        <a:solidFill>
          <a:schemeClr val="tx1"/>
        </a:solidFill>
        <a:latin typeface="+mn-lt"/>
        <a:ea typeface="+mn-ea"/>
        <a:cs typeface="+mn-cs"/>
      </a:defRPr>
    </a:lvl2pPr>
    <a:lvl3pPr marL="1075334" algn="l" defTabSz="1075334" rtl="0" eaLnBrk="1" latinLnBrk="0" hangingPunct="1">
      <a:defRPr sz="1411" kern="1200">
        <a:solidFill>
          <a:schemeClr val="tx1"/>
        </a:solidFill>
        <a:latin typeface="+mn-lt"/>
        <a:ea typeface="+mn-ea"/>
        <a:cs typeface="+mn-cs"/>
      </a:defRPr>
    </a:lvl3pPr>
    <a:lvl4pPr marL="1613002" algn="l" defTabSz="1075334" rtl="0" eaLnBrk="1" latinLnBrk="0" hangingPunct="1">
      <a:defRPr sz="1411" kern="1200">
        <a:solidFill>
          <a:schemeClr val="tx1"/>
        </a:solidFill>
        <a:latin typeface="+mn-lt"/>
        <a:ea typeface="+mn-ea"/>
        <a:cs typeface="+mn-cs"/>
      </a:defRPr>
    </a:lvl4pPr>
    <a:lvl5pPr marL="2150669" algn="l" defTabSz="1075334" rtl="0" eaLnBrk="1" latinLnBrk="0" hangingPunct="1">
      <a:defRPr sz="1411" kern="1200">
        <a:solidFill>
          <a:schemeClr val="tx1"/>
        </a:solidFill>
        <a:latin typeface="+mn-lt"/>
        <a:ea typeface="+mn-ea"/>
        <a:cs typeface="+mn-cs"/>
      </a:defRPr>
    </a:lvl5pPr>
    <a:lvl6pPr marL="2688336" algn="l" defTabSz="1075334" rtl="0" eaLnBrk="1" latinLnBrk="0" hangingPunct="1">
      <a:defRPr sz="1411" kern="1200">
        <a:solidFill>
          <a:schemeClr val="tx1"/>
        </a:solidFill>
        <a:latin typeface="+mn-lt"/>
        <a:ea typeface="+mn-ea"/>
        <a:cs typeface="+mn-cs"/>
      </a:defRPr>
    </a:lvl6pPr>
    <a:lvl7pPr marL="3226003" algn="l" defTabSz="1075334" rtl="0" eaLnBrk="1" latinLnBrk="0" hangingPunct="1">
      <a:defRPr sz="1411" kern="1200">
        <a:solidFill>
          <a:schemeClr val="tx1"/>
        </a:solidFill>
        <a:latin typeface="+mn-lt"/>
        <a:ea typeface="+mn-ea"/>
        <a:cs typeface="+mn-cs"/>
      </a:defRPr>
    </a:lvl7pPr>
    <a:lvl8pPr marL="3763670" algn="l" defTabSz="1075334" rtl="0" eaLnBrk="1" latinLnBrk="0" hangingPunct="1">
      <a:defRPr sz="1411" kern="1200">
        <a:solidFill>
          <a:schemeClr val="tx1"/>
        </a:solidFill>
        <a:latin typeface="+mn-lt"/>
        <a:ea typeface="+mn-ea"/>
        <a:cs typeface="+mn-cs"/>
      </a:defRPr>
    </a:lvl8pPr>
    <a:lvl9pPr marL="4301338" algn="l" defTabSz="1075334" rtl="0" eaLnBrk="1" latinLnBrk="0" hangingPunct="1">
      <a:defRPr sz="141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sz="1200">
              <a:solidFill>
                <a:schemeClr val="accent1"/>
              </a:solidFill>
            </a:endParaRPr>
          </a:p>
          <a:p>
            <a:endParaRPr lang="nl-NL" sz="1200">
              <a:solidFill>
                <a:schemeClr val="accent1"/>
              </a:solidFill>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11F05-00D5-6144-B166-5864E3E7E13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358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2" Type="http://schemas.openxmlformats.org/officeDocument/2006/relationships/hyperlink" Target="http://avance-impact.nl/av2015/content/uploads/2016/04/Social-Impact-rapport-2014-Rabobank-Foundation.pdf" TargetMode="External"/><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5.xml.rels><?xml version="1.0" encoding="UTF-8" standalone="yes"?>
<Relationships xmlns="http://schemas.openxmlformats.org/package/2006/relationships"><Relationship Id="rId2" Type="http://schemas.openxmlformats.org/officeDocument/2006/relationships/hyperlink" Target="http://avance-impact.nl/av2015/content/uploads/2016/04/Social-Impact-rapport-2014-Rabobank-Foundation.pdf" TargetMode="External"/><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hyperlink" Target="http://avance-impact.nl/av2015/content/uploads/2016/04/Social-Impact-rapport-2014-Rabobank-Foundation.pdf" TargetMode="External"/><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9.xml.rels><?xml version="1.0" encoding="UTF-8" standalone="yes"?>
<Relationships xmlns="http://schemas.openxmlformats.org/package/2006/relationships"><Relationship Id="rId2" Type="http://schemas.openxmlformats.org/officeDocument/2006/relationships/hyperlink" Target="http://avance-impact.nl/av2015/content/uploads/2016/04/Social-Impact-rapport-2014-Rabobank-Foundation.pdf" TargetMode="External"/><Relationship Id="rId1" Type="http://schemas.openxmlformats.org/officeDocument/2006/relationships/slideMaster" Target="../slideMasters/slideMaster2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1.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1.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avance-impact.nl/av2015/content/uploads/2016/04/Social-Impact-rapport-2014-Rabobank-Foundation.pdf" TargetMode="Externa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eginslide bruin">
    <p:spTree>
      <p:nvGrpSpPr>
        <p:cNvPr id="1" name=""/>
        <p:cNvGrpSpPr/>
        <p:nvPr/>
      </p:nvGrpSpPr>
      <p:grpSpPr>
        <a:xfrm>
          <a:off x="0" y="0"/>
          <a:ext cx="0" cy="0"/>
          <a:chOff x="0" y="0"/>
          <a:chExt cx="0" cy="0"/>
        </a:xfrm>
      </p:grpSpPr>
      <p:sp>
        <p:nvSpPr>
          <p:cNvPr id="31" name="Vrije vorm: vorm 30">
            <a:extLst>
              <a:ext uri="{FF2B5EF4-FFF2-40B4-BE49-F238E27FC236}">
                <a16:creationId xmlns:a16="http://schemas.microsoft.com/office/drawing/2014/main" id="{DC6E2CCF-FCB7-49EF-9591-FE80CFA398A8}"/>
              </a:ext>
            </a:extLst>
          </p:cNvPr>
          <p:cNvSpPr/>
          <p:nvPr userDrawn="1"/>
        </p:nvSpPr>
        <p:spPr>
          <a:xfrm>
            <a:off x="459783" y="565503"/>
            <a:ext cx="12341817" cy="8466835"/>
          </a:xfrm>
          <a:custGeom>
            <a:avLst/>
            <a:gdLst>
              <a:gd name="connsiteX0" fmla="*/ 405142 w 11626516"/>
              <a:gd name="connsiteY0" fmla="*/ 0 h 6047739"/>
              <a:gd name="connsiteX1" fmla="*/ 11626516 w 11626516"/>
              <a:gd name="connsiteY1" fmla="*/ 0 h 6047739"/>
              <a:gd name="connsiteX2" fmla="*/ 11626516 w 11626516"/>
              <a:gd name="connsiteY2" fmla="*/ 6047739 h 6047739"/>
              <a:gd name="connsiteX3" fmla="*/ 0 w 11626516"/>
              <a:gd name="connsiteY3" fmla="*/ 6047739 h 6047739"/>
              <a:gd name="connsiteX4" fmla="*/ 0 w 11626516"/>
              <a:gd name="connsiteY4" fmla="*/ 412376 h 604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6516" h="6047739">
                <a:moveTo>
                  <a:pt x="405142" y="0"/>
                </a:moveTo>
                <a:lnTo>
                  <a:pt x="11626516" y="0"/>
                </a:lnTo>
                <a:lnTo>
                  <a:pt x="11626516" y="6047739"/>
                </a:lnTo>
                <a:lnTo>
                  <a:pt x="0" y="6047739"/>
                </a:lnTo>
                <a:lnTo>
                  <a:pt x="0" y="412376"/>
                </a:lnTo>
                <a:close/>
              </a:path>
            </a:pathLst>
          </a:custGeom>
          <a:solidFill>
            <a:srgbClr val="AE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2" name="Titel 1">
            <a:extLst>
              <a:ext uri="{FF2B5EF4-FFF2-40B4-BE49-F238E27FC236}">
                <a16:creationId xmlns:a16="http://schemas.microsoft.com/office/drawing/2014/main" id="{4CD4109D-3DA7-4421-ABCE-A560B11F274E}"/>
              </a:ext>
            </a:extLst>
          </p:cNvPr>
          <p:cNvSpPr>
            <a:spLocks noGrp="1"/>
          </p:cNvSpPr>
          <p:nvPr>
            <p:ph type="ctrTitle" hasCustomPrompt="1"/>
          </p:nvPr>
        </p:nvSpPr>
        <p:spPr>
          <a:xfrm>
            <a:off x="1339605" y="1415706"/>
            <a:ext cx="8708162" cy="2071047"/>
          </a:xfrm>
          <a:prstGeom prst="rect">
            <a:avLst/>
          </a:prstGeom>
        </p:spPr>
        <p:txBody>
          <a:bodyPr lIns="0" tIns="0" rIns="0" bIns="0" anchor="t"/>
          <a:lstStyle>
            <a:lvl1pPr algn="l">
              <a:lnSpc>
                <a:spcPct val="80000"/>
              </a:lnSpc>
              <a:defRPr sz="5040" b="1">
                <a:solidFill>
                  <a:schemeClr val="bg1"/>
                </a:solidFill>
                <a:latin typeface="+mn-lt"/>
              </a:defRPr>
            </a:lvl1pPr>
          </a:lstStyle>
          <a:p>
            <a:r>
              <a:rPr lang="nl-NL"/>
              <a:t>Voeg een titel toe</a:t>
            </a:r>
          </a:p>
        </p:txBody>
      </p:sp>
      <p:sp>
        <p:nvSpPr>
          <p:cNvPr id="11" name="Rechthoek 10">
            <a:extLst>
              <a:ext uri="{FF2B5EF4-FFF2-40B4-BE49-F238E27FC236}">
                <a16:creationId xmlns:a16="http://schemas.microsoft.com/office/drawing/2014/main" id="{D8A2414E-0510-4767-84E5-698F2D51224A}"/>
              </a:ext>
            </a:extLst>
          </p:cNvPr>
          <p:cNvSpPr/>
          <p:nvPr userDrawn="1"/>
        </p:nvSpPr>
        <p:spPr>
          <a:xfrm>
            <a:off x="11083491" y="8185495"/>
            <a:ext cx="1718110" cy="1415705"/>
          </a:xfrm>
          <a:prstGeom prst="rect">
            <a:avLst/>
          </a:prstGeom>
          <a:solidFill>
            <a:srgbClr val="008ACE">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pic>
        <p:nvPicPr>
          <p:cNvPr id="4" name="Afbeelding 3">
            <a:extLst>
              <a:ext uri="{FF2B5EF4-FFF2-40B4-BE49-F238E27FC236}">
                <a16:creationId xmlns:a16="http://schemas.microsoft.com/office/drawing/2014/main" id="{270C8928-2EF8-49A9-A506-E2E23C9AD984}"/>
              </a:ext>
            </a:extLst>
          </p:cNvPr>
          <p:cNvPicPr>
            <a:picLocks noChangeAspect="1"/>
          </p:cNvPicPr>
          <p:nvPr userDrawn="1"/>
        </p:nvPicPr>
        <p:blipFill>
          <a:blip r:embed="rId2"/>
          <a:stretch>
            <a:fillRect/>
          </a:stretch>
        </p:blipFill>
        <p:spPr>
          <a:xfrm>
            <a:off x="10280899" y="-3359"/>
            <a:ext cx="2520701" cy="2520701"/>
          </a:xfrm>
          <a:prstGeom prst="rect">
            <a:avLst/>
          </a:prstGeom>
        </p:spPr>
      </p:pic>
      <p:sp>
        <p:nvSpPr>
          <p:cNvPr id="29" name="Rechthoek 28">
            <a:extLst>
              <a:ext uri="{FF2B5EF4-FFF2-40B4-BE49-F238E27FC236}">
                <a16:creationId xmlns:a16="http://schemas.microsoft.com/office/drawing/2014/main" id="{1C83DFD1-2FF3-4822-BB73-28C108F01B06}"/>
              </a:ext>
            </a:extLst>
          </p:cNvPr>
          <p:cNvSpPr>
            <a:spLocks noChangeAspect="1"/>
          </p:cNvSpPr>
          <p:nvPr userDrawn="1"/>
        </p:nvSpPr>
        <p:spPr>
          <a:xfrm>
            <a:off x="4629108" y="3887335"/>
            <a:ext cx="2573085" cy="25730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sp>
        <p:nvSpPr>
          <p:cNvPr id="30" name="Rechthoek 29">
            <a:extLst>
              <a:ext uri="{FF2B5EF4-FFF2-40B4-BE49-F238E27FC236}">
                <a16:creationId xmlns:a16="http://schemas.microsoft.com/office/drawing/2014/main" id="{5D6A4895-3A50-48FB-8563-3F09F3C01417}"/>
              </a:ext>
            </a:extLst>
          </p:cNvPr>
          <p:cNvSpPr>
            <a:spLocks noChangeAspect="1"/>
          </p:cNvSpPr>
          <p:nvPr userDrawn="1"/>
        </p:nvSpPr>
        <p:spPr>
          <a:xfrm>
            <a:off x="9135073" y="6453273"/>
            <a:ext cx="2573085" cy="25730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sp>
        <p:nvSpPr>
          <p:cNvPr id="32" name="Tijdelijke aanduiding voor tekst 16">
            <a:extLst>
              <a:ext uri="{FF2B5EF4-FFF2-40B4-BE49-F238E27FC236}">
                <a16:creationId xmlns:a16="http://schemas.microsoft.com/office/drawing/2014/main" id="{2F9288E3-A548-4B9C-8EFE-B96B2601B71E}"/>
              </a:ext>
            </a:extLst>
          </p:cNvPr>
          <p:cNvSpPr>
            <a:spLocks noGrp="1" noChangeAspect="1"/>
          </p:cNvSpPr>
          <p:nvPr>
            <p:ph type="body" sz="quarter" idx="14" hasCustomPrompt="1"/>
          </p:nvPr>
        </p:nvSpPr>
        <p:spPr>
          <a:xfrm>
            <a:off x="2056023" y="6453273"/>
            <a:ext cx="2573085" cy="2573085"/>
          </a:xfrm>
          <a:prstGeom prst="rect">
            <a:avLst/>
          </a:prstGeom>
          <a:solidFill>
            <a:schemeClr val="bg1"/>
          </a:solidFill>
          <a:ln>
            <a:solidFill>
              <a:schemeClr val="bg1"/>
            </a:solidFill>
          </a:ln>
        </p:spPr>
        <p:txBody>
          <a:bodyPr/>
          <a:lstStyle>
            <a:lvl1pPr marL="0" indent="0">
              <a:buNone/>
              <a:defRPr sz="1890">
                <a:solidFill>
                  <a:srgbClr val="008ACE"/>
                </a:solidFill>
                <a:latin typeface="+mj-lt"/>
              </a:defRPr>
            </a:lvl1pPr>
          </a:lstStyle>
          <a:p>
            <a:pPr lvl="0"/>
            <a:r>
              <a:rPr lang="nl-NL"/>
              <a:t>Klik om een subtitel of naam van de spreker toe te voegen</a:t>
            </a:r>
          </a:p>
        </p:txBody>
      </p:sp>
      <p:sp>
        <p:nvSpPr>
          <p:cNvPr id="33" name="Tijdelijke aanduiding voor afbeelding 19">
            <a:extLst>
              <a:ext uri="{FF2B5EF4-FFF2-40B4-BE49-F238E27FC236}">
                <a16:creationId xmlns:a16="http://schemas.microsoft.com/office/drawing/2014/main" id="{646EE5AA-766A-42FA-9400-BF4555866874}"/>
              </a:ext>
            </a:extLst>
          </p:cNvPr>
          <p:cNvSpPr>
            <a:spLocks noGrp="1"/>
          </p:cNvSpPr>
          <p:nvPr>
            <p:ph type="pic" sz="quarter" idx="16" hasCustomPrompt="1"/>
          </p:nvPr>
        </p:nvSpPr>
        <p:spPr>
          <a:xfrm>
            <a:off x="9141601" y="3886627"/>
            <a:ext cx="1935360" cy="2580480"/>
          </a:xfrm>
          <a:prstGeom prst="rect">
            <a:avLst/>
          </a:prstGeom>
        </p:spPr>
        <p:txBody>
          <a:bodyPr anchor="ctr"/>
          <a:lstStyle>
            <a:lvl1pPr marL="0" indent="0" algn="ctr">
              <a:buNone/>
              <a:defRPr sz="1680" i="1"/>
            </a:lvl1pPr>
          </a:lstStyle>
          <a:p>
            <a:r>
              <a:rPr lang="nl-NL" i="1"/>
              <a:t>Klik om een afbeelding toe te voegen of verwijder dit blokje als je geen foto wil gebruiken</a:t>
            </a:r>
            <a:endParaRPr lang="nl-NL"/>
          </a:p>
        </p:txBody>
      </p:sp>
      <p:sp>
        <p:nvSpPr>
          <p:cNvPr id="34" name="Tijdelijke aanduiding voor tekst 16">
            <a:extLst>
              <a:ext uri="{FF2B5EF4-FFF2-40B4-BE49-F238E27FC236}">
                <a16:creationId xmlns:a16="http://schemas.microsoft.com/office/drawing/2014/main" id="{5E45BDA0-80BE-448E-8BB9-DFC51A828CFD}"/>
              </a:ext>
            </a:extLst>
          </p:cNvPr>
          <p:cNvSpPr>
            <a:spLocks noGrp="1" noChangeAspect="1"/>
          </p:cNvSpPr>
          <p:nvPr>
            <p:ph type="body" sz="quarter" idx="15" hasCustomPrompt="1"/>
          </p:nvPr>
        </p:nvSpPr>
        <p:spPr>
          <a:xfrm>
            <a:off x="6561987" y="6453273"/>
            <a:ext cx="2573085" cy="2573085"/>
          </a:xfrm>
          <a:prstGeom prst="rect">
            <a:avLst/>
          </a:prstGeom>
          <a:solidFill>
            <a:srgbClr val="DAA500"/>
          </a:solidFill>
          <a:ln>
            <a:solidFill>
              <a:srgbClr val="DAA500"/>
            </a:solidFill>
          </a:ln>
        </p:spPr>
        <p:txBody>
          <a:bodyPr anchor="b"/>
          <a:lstStyle>
            <a:lvl1pPr marL="0" indent="0">
              <a:buNone/>
              <a:defRPr sz="1890" b="0">
                <a:solidFill>
                  <a:schemeClr val="bg1"/>
                </a:solidFill>
                <a:latin typeface="+mn-lt"/>
              </a:defRPr>
            </a:lvl1pPr>
          </a:lstStyle>
          <a:p>
            <a:pPr lvl="0"/>
            <a:r>
              <a:rPr lang="nl-NL"/>
              <a:t>Klik om een datum toe te voegen</a:t>
            </a:r>
          </a:p>
        </p:txBody>
      </p:sp>
      <p:sp>
        <p:nvSpPr>
          <p:cNvPr id="35" name="Rechthoek 34">
            <a:extLst>
              <a:ext uri="{FF2B5EF4-FFF2-40B4-BE49-F238E27FC236}">
                <a16:creationId xmlns:a16="http://schemas.microsoft.com/office/drawing/2014/main" id="{71E23CB5-AB67-4C59-979C-96C117B26A26}"/>
              </a:ext>
            </a:extLst>
          </p:cNvPr>
          <p:cNvSpPr>
            <a:spLocks noChangeAspect="1"/>
          </p:cNvSpPr>
          <p:nvPr userDrawn="1"/>
        </p:nvSpPr>
        <p:spPr>
          <a:xfrm>
            <a:off x="4629108" y="3887335"/>
            <a:ext cx="2573085" cy="25730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spTree>
    <p:extLst>
      <p:ext uri="{BB962C8B-B14F-4D97-AF65-F5344CB8AC3E}">
        <p14:creationId xmlns:p14="http://schemas.microsoft.com/office/powerpoint/2010/main" val="398187215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ekstslide blauw">
    <p:bg>
      <p:bgPr>
        <a:solidFill>
          <a:srgbClr val="87C3E7"/>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7CF97FAF-0EAE-45F6-B0EC-5351EECDE843}"/>
              </a:ext>
            </a:extLst>
          </p:cNvPr>
          <p:cNvSpPr/>
          <p:nvPr userDrawn="1"/>
        </p:nvSpPr>
        <p:spPr>
          <a:xfrm>
            <a:off x="169433" y="225255"/>
            <a:ext cx="12632166" cy="9150691"/>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11" name="Slide Number Placeholder 5">
            <a:extLst>
              <a:ext uri="{FF2B5EF4-FFF2-40B4-BE49-F238E27FC236}">
                <a16:creationId xmlns:a16="http://schemas.microsoft.com/office/drawing/2014/main" id="{C44DA298-4412-4CD2-BEEC-15263C1D9D79}"/>
              </a:ext>
            </a:extLst>
          </p:cNvPr>
          <p:cNvSpPr>
            <a:spLocks noGrp="1"/>
          </p:cNvSpPr>
          <p:nvPr>
            <p:ph type="sldNum" sz="quarter" idx="12"/>
          </p:nvPr>
        </p:nvSpPr>
        <p:spPr>
          <a:xfrm>
            <a:off x="12259763" y="8675316"/>
            <a:ext cx="384048" cy="512064"/>
          </a:xfrm>
          <a:prstGeom prst="ellipse">
            <a:avLst/>
          </a:prstGeom>
          <a:noFill/>
        </p:spPr>
        <p:txBody>
          <a:bodyPr wrap="none" lIns="0" tIns="0" rIns="0" bIns="0" anchor="ctr"/>
          <a:lstStyle>
            <a:lvl1pPr algn="ctr">
              <a:defRPr sz="1260">
                <a:solidFill>
                  <a:srgbClr val="008ACE"/>
                </a:solidFill>
              </a:defRPr>
            </a:lvl1pPr>
          </a:lstStyle>
          <a:p>
            <a:fld id="{8A7A6979-0714-4377-B894-6BE4C2D6E202}" type="slidenum">
              <a:rPr lang="en-US" smtClean="0"/>
              <a:pPr/>
              <a:t>‹nr.›</a:t>
            </a:fld>
            <a:endParaRPr lang="en-US"/>
          </a:p>
        </p:txBody>
      </p:sp>
      <p:sp>
        <p:nvSpPr>
          <p:cNvPr id="8" name="Tijdelijke aanduiding voor afbeelding 19">
            <a:extLst>
              <a:ext uri="{FF2B5EF4-FFF2-40B4-BE49-F238E27FC236}">
                <a16:creationId xmlns:a16="http://schemas.microsoft.com/office/drawing/2014/main" id="{66351EE6-1C18-436B-9564-A00F397E822D}"/>
              </a:ext>
            </a:extLst>
          </p:cNvPr>
          <p:cNvSpPr>
            <a:spLocks noGrp="1"/>
          </p:cNvSpPr>
          <p:nvPr>
            <p:ph type="pic" sz="quarter" idx="11"/>
          </p:nvPr>
        </p:nvSpPr>
        <p:spPr>
          <a:xfrm>
            <a:off x="6400800" y="2889177"/>
            <a:ext cx="4729012" cy="5296316"/>
          </a:xfrm>
          <a:prstGeom prst="rect">
            <a:avLst/>
          </a:prstGeom>
        </p:spPr>
        <p:txBody>
          <a:bodyPr anchor="ctr"/>
          <a:lstStyle>
            <a:lvl1pPr marL="0" indent="0" algn="ctr">
              <a:buNone/>
              <a:defRPr i="1">
                <a:solidFill>
                  <a:schemeClr val="tx1"/>
                </a:solidFill>
              </a:defRPr>
            </a:lvl1pPr>
          </a:lstStyle>
          <a:p>
            <a:r>
              <a:rPr lang="nl-NL"/>
              <a:t>Klik op het pictogram als u een afbeelding wilt toevoegen</a:t>
            </a:r>
          </a:p>
        </p:txBody>
      </p:sp>
      <p:sp>
        <p:nvSpPr>
          <p:cNvPr id="14" name="Tijdelijke aanduiding voor tekst 2">
            <a:extLst>
              <a:ext uri="{FF2B5EF4-FFF2-40B4-BE49-F238E27FC236}">
                <a16:creationId xmlns:a16="http://schemas.microsoft.com/office/drawing/2014/main" id="{F74EBC1D-85E3-4E61-8778-6334EA6D8FA5}"/>
              </a:ext>
            </a:extLst>
          </p:cNvPr>
          <p:cNvSpPr>
            <a:spLocks noGrp="1"/>
          </p:cNvSpPr>
          <p:nvPr>
            <p:ph type="body" sz="quarter" idx="13"/>
          </p:nvPr>
        </p:nvSpPr>
        <p:spPr>
          <a:xfrm>
            <a:off x="1339605" y="2895235"/>
            <a:ext cx="4762212" cy="5284199"/>
          </a:xfrm>
          <a:prstGeom prst="rect">
            <a:avLst/>
          </a:prstGeom>
        </p:spPr>
        <p:txBody>
          <a:bodyPr lIns="0" tIns="0" rIns="0" bIns="0"/>
          <a:lstStyle>
            <a:lvl1pPr marL="240030" indent="-240030">
              <a:buFont typeface="Wingdings" panose="05000000000000000000" pitchFamily="2" charset="2"/>
              <a:buChar char="§"/>
              <a:defRPr sz="2940">
                <a:latin typeface="+mj-lt"/>
              </a:defRPr>
            </a:lvl1pPr>
            <a:lvl2pPr marL="720090" indent="-240030">
              <a:buFont typeface="Calibri Light" panose="020F0302020204030204" pitchFamily="34" charset="0"/>
              <a:buChar char="-"/>
              <a:defRPr sz="2940">
                <a:latin typeface="+mj-lt"/>
              </a:defRPr>
            </a:lvl2pPr>
            <a:lvl3pPr>
              <a:defRPr sz="2940">
                <a:latin typeface="+mj-lt"/>
              </a:defRPr>
            </a:lvl3pPr>
          </a:lstStyle>
          <a:p>
            <a:pPr lvl="0"/>
            <a:r>
              <a:rPr lang="nl-NL"/>
              <a:t>Klikken om de tekststijl van het model te bewerken</a:t>
            </a:r>
          </a:p>
          <a:p>
            <a:pPr lvl="1"/>
            <a:r>
              <a:rPr lang="nl-NL"/>
              <a:t>Tweede niveau</a:t>
            </a:r>
          </a:p>
          <a:p>
            <a:pPr lvl="2"/>
            <a:r>
              <a:rPr lang="nl-NL"/>
              <a:t>Derde niveau</a:t>
            </a:r>
          </a:p>
        </p:txBody>
      </p:sp>
      <p:sp>
        <p:nvSpPr>
          <p:cNvPr id="15" name="Titel 5">
            <a:extLst>
              <a:ext uri="{FF2B5EF4-FFF2-40B4-BE49-F238E27FC236}">
                <a16:creationId xmlns:a16="http://schemas.microsoft.com/office/drawing/2014/main" id="{43CB8CFC-1ADE-4BAF-8D3D-0855D4C52B79}"/>
              </a:ext>
            </a:extLst>
          </p:cNvPr>
          <p:cNvSpPr>
            <a:spLocks noGrp="1"/>
          </p:cNvSpPr>
          <p:nvPr>
            <p:ph type="title" hasCustomPrompt="1"/>
          </p:nvPr>
        </p:nvSpPr>
        <p:spPr>
          <a:xfrm>
            <a:off x="1339605" y="1415706"/>
            <a:ext cx="9790207" cy="925639"/>
          </a:xfrm>
          <a:prstGeom prst="rect">
            <a:avLst/>
          </a:prstGeom>
        </p:spPr>
        <p:txBody>
          <a:bodyPr lIns="0" tIns="0" rIns="0" bIns="0"/>
          <a:lstStyle>
            <a:lvl1pPr>
              <a:lnSpc>
                <a:spcPct val="80000"/>
              </a:lnSpc>
              <a:defRPr sz="4200" b="1">
                <a:solidFill>
                  <a:srgbClr val="008ACE"/>
                </a:solidFill>
                <a:latin typeface="+mn-lt"/>
              </a:defRPr>
            </a:lvl1pPr>
          </a:lstStyle>
          <a:p>
            <a:r>
              <a:rPr lang="nl-NL"/>
              <a:t>Klik om een titel toe te voegen</a:t>
            </a:r>
          </a:p>
        </p:txBody>
      </p:sp>
      <p:pic>
        <p:nvPicPr>
          <p:cNvPr id="10" name="Afbeelding 9">
            <a:extLst>
              <a:ext uri="{FF2B5EF4-FFF2-40B4-BE49-F238E27FC236}">
                <a16:creationId xmlns:a16="http://schemas.microsoft.com/office/drawing/2014/main" id="{2139C9D0-D846-4E04-806A-EA2209B2E1AC}"/>
              </a:ext>
            </a:extLst>
          </p:cNvPr>
          <p:cNvPicPr>
            <a:picLocks noChangeAspect="1"/>
          </p:cNvPicPr>
          <p:nvPr userDrawn="1"/>
        </p:nvPicPr>
        <p:blipFill>
          <a:blip r:embed="rId2"/>
          <a:stretch>
            <a:fillRect/>
          </a:stretch>
        </p:blipFill>
        <p:spPr>
          <a:xfrm>
            <a:off x="11868770" y="-3358"/>
            <a:ext cx="932830" cy="932830"/>
          </a:xfrm>
          <a:prstGeom prst="rect">
            <a:avLst/>
          </a:prstGeom>
        </p:spPr>
      </p:pic>
    </p:spTree>
    <p:extLst>
      <p:ext uri="{BB962C8B-B14F-4D97-AF65-F5344CB8AC3E}">
        <p14:creationId xmlns:p14="http://schemas.microsoft.com/office/powerpoint/2010/main" val="2730041318"/>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okken dia">
    <p:spTree>
      <p:nvGrpSpPr>
        <p:cNvPr id="1" name=""/>
        <p:cNvGrpSpPr/>
        <p:nvPr/>
      </p:nvGrpSpPr>
      <p:grpSpPr>
        <a:xfrm>
          <a:off x="0" y="0"/>
          <a:ext cx="0" cy="0"/>
          <a:chOff x="0" y="0"/>
          <a:chExt cx="0" cy="0"/>
        </a:xfrm>
      </p:grpSpPr>
      <p:sp>
        <p:nvSpPr>
          <p:cNvPr id="2" name="Afgeronde rechthoek 1">
            <a:extLst>
              <a:ext uri="{FF2B5EF4-FFF2-40B4-BE49-F238E27FC236}">
                <a16:creationId xmlns:a16="http://schemas.microsoft.com/office/drawing/2014/main" id="{20153195-9C35-0648-AF41-F37023D3CAF8}"/>
              </a:ext>
            </a:extLst>
          </p:cNvPr>
          <p:cNvSpPr/>
          <p:nvPr userDrawn="1"/>
        </p:nvSpPr>
        <p:spPr>
          <a:xfrm>
            <a:off x="1337872" y="1107027"/>
            <a:ext cx="4485809"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5" name="Afgeronde rechthoek 4">
            <a:extLst>
              <a:ext uri="{FF2B5EF4-FFF2-40B4-BE49-F238E27FC236}">
                <a16:creationId xmlns:a16="http://schemas.microsoft.com/office/drawing/2014/main" id="{4EDB562C-52BA-3543-B4A6-D730A7FD9665}"/>
              </a:ext>
            </a:extLst>
          </p:cNvPr>
          <p:cNvSpPr/>
          <p:nvPr userDrawn="1"/>
        </p:nvSpPr>
        <p:spPr>
          <a:xfrm>
            <a:off x="6977921" y="1107027"/>
            <a:ext cx="4485809"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19" name="Titel 2">
            <a:extLst>
              <a:ext uri="{FF2B5EF4-FFF2-40B4-BE49-F238E27FC236}">
                <a16:creationId xmlns:a16="http://schemas.microsoft.com/office/drawing/2014/main" id="{E8118AF6-A703-2342-B527-E0DB7A2B4492}"/>
              </a:ext>
            </a:extLst>
          </p:cNvPr>
          <p:cNvSpPr>
            <a:spLocks noGrp="1"/>
          </p:cNvSpPr>
          <p:nvPr>
            <p:ph type="title" hasCustomPrompt="1"/>
          </p:nvPr>
        </p:nvSpPr>
        <p:spPr>
          <a:xfrm>
            <a:off x="1888105" y="1812325"/>
            <a:ext cx="3385342" cy="815935"/>
          </a:xfrm>
          <a:prstGeom prst="rect">
            <a:avLst/>
          </a:prstGeom>
          <a:ln>
            <a:noFill/>
          </a:ln>
        </p:spPr>
        <p:txBody>
          <a:bodyPr/>
          <a:lstStyle>
            <a:lvl1pPr algn="ctr">
              <a:defRPr sz="2200" b="1" i="0">
                <a:solidFill>
                  <a:schemeClr val="bg1"/>
                </a:solidFill>
              </a:defRPr>
            </a:lvl1pPr>
          </a:lstStyle>
          <a:p>
            <a:r>
              <a:rPr lang="nl-NL"/>
              <a:t>Programma dag 1</a:t>
            </a:r>
          </a:p>
        </p:txBody>
      </p:sp>
      <p:sp>
        <p:nvSpPr>
          <p:cNvPr id="7" name="Tijdelijke aanduiding voor tekst 6">
            <a:extLst>
              <a:ext uri="{FF2B5EF4-FFF2-40B4-BE49-F238E27FC236}">
                <a16:creationId xmlns:a16="http://schemas.microsoft.com/office/drawing/2014/main" id="{4C755B3D-7526-EF44-8F9A-1169728C7ECE}"/>
              </a:ext>
            </a:extLst>
          </p:cNvPr>
          <p:cNvSpPr>
            <a:spLocks noGrp="1"/>
          </p:cNvSpPr>
          <p:nvPr>
            <p:ph type="body" sz="quarter" idx="11" hasCustomPrompt="1"/>
          </p:nvPr>
        </p:nvSpPr>
        <p:spPr>
          <a:xfrm>
            <a:off x="7524778" y="5190211"/>
            <a:ext cx="3385424" cy="2768224"/>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20" name="Tijdelijke aanduiding voor tekst 6">
            <a:extLst>
              <a:ext uri="{FF2B5EF4-FFF2-40B4-BE49-F238E27FC236}">
                <a16:creationId xmlns:a16="http://schemas.microsoft.com/office/drawing/2014/main" id="{F02E2D55-8F3F-534B-A576-9B017E463C51}"/>
              </a:ext>
            </a:extLst>
          </p:cNvPr>
          <p:cNvSpPr>
            <a:spLocks noGrp="1"/>
          </p:cNvSpPr>
          <p:nvPr>
            <p:ph type="body" sz="quarter" idx="12" hasCustomPrompt="1"/>
          </p:nvPr>
        </p:nvSpPr>
        <p:spPr>
          <a:xfrm>
            <a:off x="1888105" y="5190207"/>
            <a:ext cx="3385424" cy="2743082"/>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24" name="Tijdelijke aanduiding voor tekst 7">
            <a:extLst>
              <a:ext uri="{FF2B5EF4-FFF2-40B4-BE49-F238E27FC236}">
                <a16:creationId xmlns:a16="http://schemas.microsoft.com/office/drawing/2014/main" id="{400EAB80-C371-D548-B83A-5925C6805438}"/>
              </a:ext>
            </a:extLst>
          </p:cNvPr>
          <p:cNvSpPr>
            <a:spLocks noGrp="1"/>
          </p:cNvSpPr>
          <p:nvPr>
            <p:ph type="body" sz="quarter" idx="16" hasCustomPrompt="1"/>
          </p:nvPr>
        </p:nvSpPr>
        <p:spPr>
          <a:xfrm>
            <a:off x="7518108" y="1811340"/>
            <a:ext cx="3388257" cy="837882"/>
          </a:xfrm>
          <a:prstGeom prst="rect">
            <a:avLst/>
          </a:prstGeom>
        </p:spPr>
        <p:txBody>
          <a:bodyPr/>
          <a:lstStyle>
            <a:lvl1pPr marL="0" indent="0" algn="ctr">
              <a:buNone/>
              <a:defRPr b="1">
                <a:solidFill>
                  <a:schemeClr val="bg1"/>
                </a:solidFill>
              </a:defRPr>
            </a:lvl1pPr>
          </a:lstStyle>
          <a:p>
            <a:pPr lvl="0"/>
            <a:r>
              <a:rPr lang="nl-NL"/>
              <a:t>Programma dag 2</a:t>
            </a:r>
          </a:p>
        </p:txBody>
      </p:sp>
      <p:sp>
        <p:nvSpPr>
          <p:cNvPr id="25" name="Freeform 99">
            <a:extLst>
              <a:ext uri="{FF2B5EF4-FFF2-40B4-BE49-F238E27FC236}">
                <a16:creationId xmlns:a16="http://schemas.microsoft.com/office/drawing/2014/main" id="{84602A83-703D-154B-A769-6B5B26EA8D9A}"/>
              </a:ext>
            </a:extLst>
          </p:cNvPr>
          <p:cNvSpPr>
            <a:spLocks/>
          </p:cNvSpPr>
          <p:nvPr userDrawn="1"/>
        </p:nvSpPr>
        <p:spPr bwMode="auto">
          <a:xfrm>
            <a:off x="2949862" y="3005082"/>
            <a:ext cx="1261826" cy="1689100"/>
          </a:xfrm>
          <a:custGeom>
            <a:avLst/>
            <a:gdLst>
              <a:gd name="T0" fmla="*/ 2147483647 w 320"/>
              <a:gd name="T1" fmla="*/ 2147483647 h 321"/>
              <a:gd name="T2" fmla="*/ 2147483647 w 320"/>
              <a:gd name="T3" fmla="*/ 2147483647 h 321"/>
              <a:gd name="T4" fmla="*/ 2147483647 w 320"/>
              <a:gd name="T5" fmla="*/ 2147483647 h 321"/>
              <a:gd name="T6" fmla="*/ 2147483647 w 320"/>
              <a:gd name="T7" fmla="*/ 2147483647 h 321"/>
              <a:gd name="T8" fmla="*/ 2147483647 w 320"/>
              <a:gd name="T9" fmla="*/ 2147483647 h 321"/>
              <a:gd name="T10" fmla="*/ 2147483647 w 320"/>
              <a:gd name="T11" fmla="*/ 2147483647 h 321"/>
              <a:gd name="T12" fmla="*/ 2147483647 w 320"/>
              <a:gd name="T13" fmla="*/ 2147483647 h 321"/>
              <a:gd name="T14" fmla="*/ 2147483647 w 320"/>
              <a:gd name="T15" fmla="*/ 2147483647 h 321"/>
              <a:gd name="T16" fmla="*/ 2147483647 w 320"/>
              <a:gd name="T17" fmla="*/ 2147483647 h 321"/>
              <a:gd name="T18" fmla="*/ 2147483647 w 320"/>
              <a:gd name="T19" fmla="*/ 2147483647 h 321"/>
              <a:gd name="T20" fmla="*/ 2147483647 w 320"/>
              <a:gd name="T21" fmla="*/ 0 h 321"/>
              <a:gd name="T22" fmla="*/ 2147483647 w 320"/>
              <a:gd name="T23" fmla="*/ 2147483647 h 321"/>
              <a:gd name="T24" fmla="*/ 2147483647 w 320"/>
              <a:gd name="T25" fmla="*/ 2147483647 h 321"/>
              <a:gd name="T26" fmla="*/ 2147483647 w 320"/>
              <a:gd name="T27" fmla="*/ 2147483647 h 321"/>
              <a:gd name="T28" fmla="*/ 2147483647 w 320"/>
              <a:gd name="T29" fmla="*/ 2147483647 h 321"/>
              <a:gd name="T30" fmla="*/ 0 w 320"/>
              <a:gd name="T31" fmla="*/ 2147483647 h 321"/>
              <a:gd name="T32" fmla="*/ 2147483647 w 320"/>
              <a:gd name="T33" fmla="*/ 2147483647 h 321"/>
              <a:gd name="T34" fmla="*/ 2147483647 w 320"/>
              <a:gd name="T35" fmla="*/ 2147483647 h 321"/>
              <a:gd name="T36" fmla="*/ 2147483647 w 320"/>
              <a:gd name="T37" fmla="*/ 2147483647 h 321"/>
              <a:gd name="T38" fmla="*/ 2147483647 w 320"/>
              <a:gd name="T39" fmla="*/ 2147483647 h 321"/>
              <a:gd name="T40" fmla="*/ 2147483647 w 320"/>
              <a:gd name="T41" fmla="*/ 2147483647 h 321"/>
              <a:gd name="T42" fmla="*/ 2147483647 w 320"/>
              <a:gd name="T43" fmla="*/ 2147483647 h 321"/>
              <a:gd name="T44" fmla="*/ 2147483647 w 320"/>
              <a:gd name="T45" fmla="*/ 2147483647 h 321"/>
              <a:gd name="T46" fmla="*/ 2147483647 w 320"/>
              <a:gd name="T47" fmla="*/ 2147483647 h 321"/>
              <a:gd name="T48" fmla="*/ 2147483647 w 320"/>
              <a:gd name="T49" fmla="*/ 2147483647 h 321"/>
              <a:gd name="T50" fmla="*/ 2147483647 w 320"/>
              <a:gd name="T51" fmla="*/ 2147483647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0"/>
              <a:gd name="T79" fmla="*/ 0 h 321"/>
              <a:gd name="T80" fmla="*/ 320 w 320"/>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0" h="321">
                <a:moveTo>
                  <a:pt x="171" y="172"/>
                </a:moveTo>
                <a:cubicBezTo>
                  <a:pt x="251" y="92"/>
                  <a:pt x="251" y="92"/>
                  <a:pt x="251" y="92"/>
                </a:cubicBezTo>
                <a:cubicBezTo>
                  <a:pt x="258" y="95"/>
                  <a:pt x="265" y="97"/>
                  <a:pt x="272" y="97"/>
                </a:cubicBezTo>
                <a:cubicBezTo>
                  <a:pt x="298" y="97"/>
                  <a:pt x="320" y="75"/>
                  <a:pt x="320" y="48"/>
                </a:cubicBezTo>
                <a:cubicBezTo>
                  <a:pt x="320" y="41"/>
                  <a:pt x="318" y="34"/>
                  <a:pt x="315" y="28"/>
                </a:cubicBezTo>
                <a:cubicBezTo>
                  <a:pt x="315" y="28"/>
                  <a:pt x="315" y="28"/>
                  <a:pt x="315" y="28"/>
                </a:cubicBezTo>
                <a:cubicBezTo>
                  <a:pt x="287" y="56"/>
                  <a:pt x="287" y="56"/>
                  <a:pt x="287" y="56"/>
                </a:cubicBezTo>
                <a:cubicBezTo>
                  <a:pt x="265" y="33"/>
                  <a:pt x="265" y="33"/>
                  <a:pt x="265" y="33"/>
                </a:cubicBezTo>
                <a:cubicBezTo>
                  <a:pt x="292" y="5"/>
                  <a:pt x="292" y="5"/>
                  <a:pt x="292" y="5"/>
                </a:cubicBezTo>
                <a:cubicBezTo>
                  <a:pt x="292" y="5"/>
                  <a:pt x="292" y="5"/>
                  <a:pt x="293" y="5"/>
                </a:cubicBezTo>
                <a:cubicBezTo>
                  <a:pt x="286" y="2"/>
                  <a:pt x="279" y="0"/>
                  <a:pt x="272" y="0"/>
                </a:cubicBezTo>
                <a:cubicBezTo>
                  <a:pt x="245" y="0"/>
                  <a:pt x="224" y="22"/>
                  <a:pt x="224" y="48"/>
                </a:cubicBezTo>
                <a:cubicBezTo>
                  <a:pt x="224" y="56"/>
                  <a:pt x="226" y="63"/>
                  <a:pt x="229" y="69"/>
                </a:cubicBezTo>
                <a:cubicBezTo>
                  <a:pt x="68" y="229"/>
                  <a:pt x="68" y="229"/>
                  <a:pt x="68" y="229"/>
                </a:cubicBezTo>
                <a:cubicBezTo>
                  <a:pt x="62" y="226"/>
                  <a:pt x="55" y="225"/>
                  <a:pt x="48" y="225"/>
                </a:cubicBezTo>
                <a:cubicBezTo>
                  <a:pt x="21" y="225"/>
                  <a:pt x="0" y="246"/>
                  <a:pt x="0" y="273"/>
                </a:cubicBezTo>
                <a:cubicBezTo>
                  <a:pt x="0" y="280"/>
                  <a:pt x="1" y="287"/>
                  <a:pt x="4" y="293"/>
                </a:cubicBezTo>
                <a:cubicBezTo>
                  <a:pt x="4" y="293"/>
                  <a:pt x="4" y="293"/>
                  <a:pt x="4" y="293"/>
                </a:cubicBezTo>
                <a:cubicBezTo>
                  <a:pt x="28" y="270"/>
                  <a:pt x="28" y="270"/>
                  <a:pt x="28" y="270"/>
                </a:cubicBezTo>
                <a:cubicBezTo>
                  <a:pt x="51" y="292"/>
                  <a:pt x="51" y="292"/>
                  <a:pt x="51" y="292"/>
                </a:cubicBezTo>
                <a:cubicBezTo>
                  <a:pt x="27" y="316"/>
                  <a:pt x="27" y="316"/>
                  <a:pt x="27" y="316"/>
                </a:cubicBezTo>
                <a:cubicBezTo>
                  <a:pt x="27" y="316"/>
                  <a:pt x="27" y="316"/>
                  <a:pt x="27" y="316"/>
                </a:cubicBezTo>
                <a:cubicBezTo>
                  <a:pt x="33" y="319"/>
                  <a:pt x="40" y="321"/>
                  <a:pt x="48" y="321"/>
                </a:cubicBezTo>
                <a:cubicBezTo>
                  <a:pt x="74" y="321"/>
                  <a:pt x="96" y="299"/>
                  <a:pt x="96" y="273"/>
                </a:cubicBezTo>
                <a:cubicBezTo>
                  <a:pt x="96" y="265"/>
                  <a:pt x="94" y="258"/>
                  <a:pt x="91" y="252"/>
                </a:cubicBezTo>
                <a:cubicBezTo>
                  <a:pt x="144" y="199"/>
                  <a:pt x="144" y="199"/>
                  <a:pt x="144" y="199"/>
                </a:cubicBezTo>
              </a:path>
            </a:pathLst>
          </a:custGeom>
          <a:noFill/>
          <a:ln w="60325" cap="sq">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400"/>
          </a:p>
        </p:txBody>
      </p:sp>
      <p:grpSp>
        <p:nvGrpSpPr>
          <p:cNvPr id="26" name="Group 1">
            <a:extLst>
              <a:ext uri="{FF2B5EF4-FFF2-40B4-BE49-F238E27FC236}">
                <a16:creationId xmlns:a16="http://schemas.microsoft.com/office/drawing/2014/main" id="{73FCE525-357C-A242-8890-0884FEB505AE}"/>
              </a:ext>
            </a:extLst>
          </p:cNvPr>
          <p:cNvGrpSpPr>
            <a:grpSpLocks/>
          </p:cNvGrpSpPr>
          <p:nvPr userDrawn="1"/>
        </p:nvGrpSpPr>
        <p:grpSpPr bwMode="auto">
          <a:xfrm>
            <a:off x="8621584" y="3026197"/>
            <a:ext cx="1198483" cy="1646872"/>
            <a:chOff x="8085138" y="247650"/>
            <a:chExt cx="1141413" cy="1176338"/>
          </a:xfrm>
        </p:grpSpPr>
        <p:sp>
          <p:nvSpPr>
            <p:cNvPr id="27" name="Freeform 100">
              <a:extLst>
                <a:ext uri="{FF2B5EF4-FFF2-40B4-BE49-F238E27FC236}">
                  <a16:creationId xmlns:a16="http://schemas.microsoft.com/office/drawing/2014/main" id="{93A4A2BF-3205-BD42-A3E9-D6994A10D49D}"/>
                </a:ext>
              </a:extLst>
            </p:cNvPr>
            <p:cNvSpPr>
              <a:spLocks/>
            </p:cNvSpPr>
            <p:nvPr/>
          </p:nvSpPr>
          <p:spPr bwMode="auto">
            <a:xfrm>
              <a:off x="8085138" y="247650"/>
              <a:ext cx="1141413" cy="1176338"/>
            </a:xfrm>
            <a:custGeom>
              <a:avLst/>
              <a:gdLst>
                <a:gd name="T0" fmla="*/ 2147483647 w 304"/>
                <a:gd name="T1" fmla="*/ 2147483647 h 313"/>
                <a:gd name="T2" fmla="*/ 2147483647 w 304"/>
                <a:gd name="T3" fmla="*/ 2147483647 h 313"/>
                <a:gd name="T4" fmla="*/ 2147483647 w 304"/>
                <a:gd name="T5" fmla="*/ 2147483647 h 313"/>
                <a:gd name="T6" fmla="*/ 2147483647 w 304"/>
                <a:gd name="T7" fmla="*/ 2147483647 h 313"/>
                <a:gd name="T8" fmla="*/ 2147483647 w 304"/>
                <a:gd name="T9" fmla="*/ 2147483647 h 313"/>
                <a:gd name="T10" fmla="*/ 2147483647 w 304"/>
                <a:gd name="T11" fmla="*/ 2147483647 h 313"/>
                <a:gd name="T12" fmla="*/ 2147483647 w 304"/>
                <a:gd name="T13" fmla="*/ 2147483647 h 313"/>
                <a:gd name="T14" fmla="*/ 2147483647 w 304"/>
                <a:gd name="T15" fmla="*/ 2147483647 h 313"/>
                <a:gd name="T16" fmla="*/ 2147483647 w 304"/>
                <a:gd name="T17" fmla="*/ 2147483647 h 313"/>
                <a:gd name="T18" fmla="*/ 2147483647 w 304"/>
                <a:gd name="T19" fmla="*/ 2147483647 h 313"/>
                <a:gd name="T20" fmla="*/ 2147483647 w 304"/>
                <a:gd name="T21" fmla="*/ 2147483647 h 313"/>
                <a:gd name="T22" fmla="*/ 0 w 304"/>
                <a:gd name="T23" fmla="*/ 2147483647 h 313"/>
                <a:gd name="T24" fmla="*/ 2147483647 w 304"/>
                <a:gd name="T25" fmla="*/ 0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313"/>
                <a:gd name="T41" fmla="*/ 304 w 304"/>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313">
                  <a:moveTo>
                    <a:pt x="161" y="106"/>
                  </a:moveTo>
                  <a:cubicBezTo>
                    <a:pt x="199" y="104"/>
                    <a:pt x="230" y="132"/>
                    <a:pt x="230" y="169"/>
                  </a:cubicBezTo>
                  <a:cubicBezTo>
                    <a:pt x="230" y="205"/>
                    <a:pt x="199" y="236"/>
                    <a:pt x="161" y="238"/>
                  </a:cubicBezTo>
                  <a:cubicBezTo>
                    <a:pt x="113" y="240"/>
                    <a:pt x="74" y="205"/>
                    <a:pt x="74" y="158"/>
                  </a:cubicBezTo>
                  <a:cubicBezTo>
                    <a:pt x="74" y="112"/>
                    <a:pt x="113" y="73"/>
                    <a:pt x="161" y="71"/>
                  </a:cubicBezTo>
                  <a:cubicBezTo>
                    <a:pt x="220" y="68"/>
                    <a:pt x="267" y="111"/>
                    <a:pt x="267" y="167"/>
                  </a:cubicBezTo>
                  <a:cubicBezTo>
                    <a:pt x="267" y="223"/>
                    <a:pt x="220" y="271"/>
                    <a:pt x="161" y="273"/>
                  </a:cubicBezTo>
                  <a:cubicBezTo>
                    <a:pt x="92" y="276"/>
                    <a:pt x="37" y="226"/>
                    <a:pt x="37" y="160"/>
                  </a:cubicBezTo>
                  <a:cubicBezTo>
                    <a:pt x="37" y="94"/>
                    <a:pt x="92" y="39"/>
                    <a:pt x="161" y="35"/>
                  </a:cubicBezTo>
                  <a:cubicBezTo>
                    <a:pt x="240" y="32"/>
                    <a:pt x="304" y="90"/>
                    <a:pt x="304" y="166"/>
                  </a:cubicBezTo>
                  <a:cubicBezTo>
                    <a:pt x="304" y="241"/>
                    <a:pt x="240" y="305"/>
                    <a:pt x="161" y="309"/>
                  </a:cubicBezTo>
                  <a:cubicBezTo>
                    <a:pt x="72" y="313"/>
                    <a:pt x="0" y="247"/>
                    <a:pt x="0" y="162"/>
                  </a:cubicBezTo>
                  <a:cubicBezTo>
                    <a:pt x="0" y="77"/>
                    <a:pt x="72" y="4"/>
                    <a:pt x="161" y="0"/>
                  </a:cubicBezTo>
                </a:path>
              </a:pathLst>
            </a:custGeom>
            <a:noFill/>
            <a:ln w="60325" cap="sq">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400"/>
            </a:p>
          </p:txBody>
        </p:sp>
        <p:sp>
          <p:nvSpPr>
            <p:cNvPr id="28" name="Freeform 101">
              <a:extLst>
                <a:ext uri="{FF2B5EF4-FFF2-40B4-BE49-F238E27FC236}">
                  <a16:creationId xmlns:a16="http://schemas.microsoft.com/office/drawing/2014/main" id="{AC019048-9340-A240-BD67-025DBE5BD928}"/>
                </a:ext>
              </a:extLst>
            </p:cNvPr>
            <p:cNvSpPr>
              <a:spLocks/>
            </p:cNvSpPr>
            <p:nvPr/>
          </p:nvSpPr>
          <p:spPr bwMode="auto">
            <a:xfrm>
              <a:off x="8497888" y="646113"/>
              <a:ext cx="311150" cy="368300"/>
            </a:xfrm>
            <a:custGeom>
              <a:avLst/>
              <a:gdLst>
                <a:gd name="T0" fmla="*/ 2147483647 w 83"/>
                <a:gd name="T1" fmla="*/ 2147483647 h 98"/>
                <a:gd name="T2" fmla="*/ 2147483647 w 83"/>
                <a:gd name="T3" fmla="*/ 2147483647 h 98"/>
                <a:gd name="T4" fmla="*/ 2147483647 w 83"/>
                <a:gd name="T5" fmla="*/ 2147483647 h 98"/>
                <a:gd name="T6" fmla="*/ 0 w 83"/>
                <a:gd name="T7" fmla="*/ 2147483647 h 98"/>
                <a:gd name="T8" fmla="*/ 2147483647 w 83"/>
                <a:gd name="T9" fmla="*/ 0 h 98"/>
                <a:gd name="T10" fmla="*/ 0 60000 65536"/>
                <a:gd name="T11" fmla="*/ 0 60000 65536"/>
                <a:gd name="T12" fmla="*/ 0 60000 65536"/>
                <a:gd name="T13" fmla="*/ 0 60000 65536"/>
                <a:gd name="T14" fmla="*/ 0 60000 65536"/>
                <a:gd name="T15" fmla="*/ 0 w 83"/>
                <a:gd name="T16" fmla="*/ 0 h 98"/>
                <a:gd name="T17" fmla="*/ 83 w 83"/>
                <a:gd name="T18" fmla="*/ 98 h 98"/>
              </a:gdLst>
              <a:ahLst/>
              <a:cxnLst>
                <a:cxn ang="T10">
                  <a:pos x="T0" y="T1"/>
                </a:cxn>
                <a:cxn ang="T11">
                  <a:pos x="T2" y="T3"/>
                </a:cxn>
                <a:cxn ang="T12">
                  <a:pos x="T4" y="T5"/>
                </a:cxn>
                <a:cxn ang="T13">
                  <a:pos x="T6" y="T7"/>
                </a:cxn>
                <a:cxn ang="T14">
                  <a:pos x="T8" y="T9"/>
                </a:cxn>
              </a:cxnLst>
              <a:rect l="T15" t="T16" r="T17" b="T18"/>
              <a:pathLst>
                <a:path w="83" h="98">
                  <a:moveTo>
                    <a:pt x="51" y="35"/>
                  </a:moveTo>
                  <a:cubicBezTo>
                    <a:pt x="69" y="34"/>
                    <a:pt x="83" y="48"/>
                    <a:pt x="83" y="65"/>
                  </a:cubicBezTo>
                  <a:cubicBezTo>
                    <a:pt x="83" y="82"/>
                    <a:pt x="65" y="96"/>
                    <a:pt x="47" y="97"/>
                  </a:cubicBezTo>
                  <a:cubicBezTo>
                    <a:pt x="19" y="98"/>
                    <a:pt x="0" y="77"/>
                    <a:pt x="0" y="51"/>
                  </a:cubicBezTo>
                  <a:cubicBezTo>
                    <a:pt x="0" y="24"/>
                    <a:pt x="23" y="1"/>
                    <a:pt x="51" y="0"/>
                  </a:cubicBezTo>
                </a:path>
              </a:pathLst>
            </a:custGeom>
            <a:noFill/>
            <a:ln w="60325" cap="sq">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400"/>
            </a:p>
          </p:txBody>
        </p:sp>
      </p:grpSp>
    </p:spTree>
    <p:extLst>
      <p:ext uri="{BB962C8B-B14F-4D97-AF65-F5344CB8AC3E}">
        <p14:creationId xmlns:p14="http://schemas.microsoft.com/office/powerpoint/2010/main" val="16442155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okken dia 2">
    <p:spTree>
      <p:nvGrpSpPr>
        <p:cNvPr id="1" name=""/>
        <p:cNvGrpSpPr/>
        <p:nvPr/>
      </p:nvGrpSpPr>
      <p:grpSpPr>
        <a:xfrm>
          <a:off x="0" y="0"/>
          <a:ext cx="0" cy="0"/>
          <a:chOff x="0" y="0"/>
          <a:chExt cx="0" cy="0"/>
        </a:xfrm>
      </p:grpSpPr>
      <p:sp>
        <p:nvSpPr>
          <p:cNvPr id="13" name="Tijdelijke aanduiding voor inhoud 5">
            <a:extLst>
              <a:ext uri="{FF2B5EF4-FFF2-40B4-BE49-F238E27FC236}">
                <a16:creationId xmlns:a16="http://schemas.microsoft.com/office/drawing/2014/main" id="{11B4DB2D-62BE-B449-9CF6-D6376F612571}"/>
              </a:ext>
            </a:extLst>
          </p:cNvPr>
          <p:cNvSpPr>
            <a:spLocks noGrp="1"/>
          </p:cNvSpPr>
          <p:nvPr>
            <p:ph sz="quarter" idx="14"/>
          </p:nvPr>
        </p:nvSpPr>
        <p:spPr>
          <a:xfrm>
            <a:off x="7521443" y="2649893"/>
            <a:ext cx="3385423" cy="2540318"/>
          </a:xfrm>
          <a:prstGeom prst="rect">
            <a:avLst/>
          </a:prstGeom>
        </p:spPr>
        <p:txBody>
          <a:bodyPr/>
          <a:lstStyle/>
          <a:p>
            <a:pPr lvl="0"/>
            <a:r>
              <a:rPr lang="nl-NL"/>
              <a:t>Klikken om de tekststijl van het model te bewerken</a:t>
            </a:r>
          </a:p>
        </p:txBody>
      </p:sp>
      <p:sp>
        <p:nvSpPr>
          <p:cNvPr id="2" name="Afgeronde rechthoek 1">
            <a:extLst>
              <a:ext uri="{FF2B5EF4-FFF2-40B4-BE49-F238E27FC236}">
                <a16:creationId xmlns:a16="http://schemas.microsoft.com/office/drawing/2014/main" id="{20153195-9C35-0648-AF41-F37023D3CAF8}"/>
              </a:ext>
            </a:extLst>
          </p:cNvPr>
          <p:cNvSpPr/>
          <p:nvPr userDrawn="1"/>
        </p:nvSpPr>
        <p:spPr>
          <a:xfrm>
            <a:off x="1337872" y="1107027"/>
            <a:ext cx="4485809"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5" name="Afgeronde rechthoek 4">
            <a:extLst>
              <a:ext uri="{FF2B5EF4-FFF2-40B4-BE49-F238E27FC236}">
                <a16:creationId xmlns:a16="http://schemas.microsoft.com/office/drawing/2014/main" id="{4EDB562C-52BA-3543-B4A6-D730A7FD9665}"/>
              </a:ext>
            </a:extLst>
          </p:cNvPr>
          <p:cNvSpPr/>
          <p:nvPr userDrawn="1"/>
        </p:nvSpPr>
        <p:spPr>
          <a:xfrm>
            <a:off x="6977921" y="1107027"/>
            <a:ext cx="4485809"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19" name="Titel 2">
            <a:extLst>
              <a:ext uri="{FF2B5EF4-FFF2-40B4-BE49-F238E27FC236}">
                <a16:creationId xmlns:a16="http://schemas.microsoft.com/office/drawing/2014/main" id="{E8118AF6-A703-2342-B527-E0DB7A2B4492}"/>
              </a:ext>
            </a:extLst>
          </p:cNvPr>
          <p:cNvSpPr>
            <a:spLocks noGrp="1"/>
          </p:cNvSpPr>
          <p:nvPr>
            <p:ph type="title" hasCustomPrompt="1"/>
          </p:nvPr>
        </p:nvSpPr>
        <p:spPr>
          <a:xfrm>
            <a:off x="1888105" y="1812325"/>
            <a:ext cx="3385342" cy="815935"/>
          </a:xfrm>
          <a:prstGeom prst="rect">
            <a:avLst/>
          </a:prstGeom>
          <a:ln>
            <a:noFill/>
          </a:ln>
        </p:spPr>
        <p:txBody>
          <a:bodyPr/>
          <a:lstStyle>
            <a:lvl1pPr algn="ctr">
              <a:defRPr sz="2200" b="1" i="0">
                <a:solidFill>
                  <a:schemeClr val="bg1"/>
                </a:solidFill>
              </a:defRPr>
            </a:lvl1pPr>
          </a:lstStyle>
          <a:p>
            <a:r>
              <a:rPr lang="nl-NL"/>
              <a:t>Programma dag 1</a:t>
            </a:r>
          </a:p>
        </p:txBody>
      </p:sp>
      <p:sp>
        <p:nvSpPr>
          <p:cNvPr id="7" name="Tijdelijke aanduiding voor tekst 6">
            <a:extLst>
              <a:ext uri="{FF2B5EF4-FFF2-40B4-BE49-F238E27FC236}">
                <a16:creationId xmlns:a16="http://schemas.microsoft.com/office/drawing/2014/main" id="{4C755B3D-7526-EF44-8F9A-1169728C7ECE}"/>
              </a:ext>
            </a:extLst>
          </p:cNvPr>
          <p:cNvSpPr>
            <a:spLocks noGrp="1"/>
          </p:cNvSpPr>
          <p:nvPr>
            <p:ph type="body" sz="quarter" idx="11" hasCustomPrompt="1"/>
          </p:nvPr>
        </p:nvSpPr>
        <p:spPr>
          <a:xfrm>
            <a:off x="7524778" y="5190211"/>
            <a:ext cx="3385424" cy="2768224"/>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6" name="Tijdelijke aanduiding voor inhoud 5">
            <a:extLst>
              <a:ext uri="{FF2B5EF4-FFF2-40B4-BE49-F238E27FC236}">
                <a16:creationId xmlns:a16="http://schemas.microsoft.com/office/drawing/2014/main" id="{E59E455D-76D5-7145-B28A-C8615D67CC23}"/>
              </a:ext>
            </a:extLst>
          </p:cNvPr>
          <p:cNvSpPr>
            <a:spLocks noGrp="1"/>
          </p:cNvSpPr>
          <p:nvPr>
            <p:ph sz="quarter" idx="13"/>
          </p:nvPr>
        </p:nvSpPr>
        <p:spPr>
          <a:xfrm>
            <a:off x="1888571" y="2629220"/>
            <a:ext cx="3385423" cy="254031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jdelijke aanduiding voor tekst 6">
            <a:extLst>
              <a:ext uri="{FF2B5EF4-FFF2-40B4-BE49-F238E27FC236}">
                <a16:creationId xmlns:a16="http://schemas.microsoft.com/office/drawing/2014/main" id="{F02E2D55-8F3F-534B-A576-9B017E463C51}"/>
              </a:ext>
            </a:extLst>
          </p:cNvPr>
          <p:cNvSpPr>
            <a:spLocks noGrp="1"/>
          </p:cNvSpPr>
          <p:nvPr>
            <p:ph type="body" sz="quarter" idx="12" hasCustomPrompt="1"/>
          </p:nvPr>
        </p:nvSpPr>
        <p:spPr>
          <a:xfrm>
            <a:off x="1888105" y="5190207"/>
            <a:ext cx="3385424" cy="2743082"/>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14" name="Tijdelijke aanduiding voor inhoud 5">
            <a:extLst>
              <a:ext uri="{FF2B5EF4-FFF2-40B4-BE49-F238E27FC236}">
                <a16:creationId xmlns:a16="http://schemas.microsoft.com/office/drawing/2014/main" id="{56665884-DC9C-B74A-8494-E3D0526B1A39}"/>
              </a:ext>
            </a:extLst>
          </p:cNvPr>
          <p:cNvSpPr>
            <a:spLocks noGrp="1"/>
          </p:cNvSpPr>
          <p:nvPr>
            <p:ph sz="quarter" idx="15"/>
          </p:nvPr>
        </p:nvSpPr>
        <p:spPr>
          <a:xfrm>
            <a:off x="7524778" y="2649893"/>
            <a:ext cx="3385423" cy="254031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tekst 7">
            <a:extLst>
              <a:ext uri="{FF2B5EF4-FFF2-40B4-BE49-F238E27FC236}">
                <a16:creationId xmlns:a16="http://schemas.microsoft.com/office/drawing/2014/main" id="{D12A5604-AD36-7B45-A0F6-42FCFCCC0A24}"/>
              </a:ext>
            </a:extLst>
          </p:cNvPr>
          <p:cNvSpPr>
            <a:spLocks noGrp="1"/>
          </p:cNvSpPr>
          <p:nvPr>
            <p:ph type="body" sz="quarter" idx="16" hasCustomPrompt="1"/>
          </p:nvPr>
        </p:nvSpPr>
        <p:spPr>
          <a:xfrm>
            <a:off x="7518108" y="1811340"/>
            <a:ext cx="3388257" cy="837882"/>
          </a:xfrm>
          <a:prstGeom prst="rect">
            <a:avLst/>
          </a:prstGeom>
        </p:spPr>
        <p:txBody>
          <a:bodyPr/>
          <a:lstStyle>
            <a:lvl1pPr marL="0" indent="0" algn="ctr">
              <a:buNone/>
              <a:defRPr b="1">
                <a:solidFill>
                  <a:schemeClr val="bg1"/>
                </a:solidFill>
              </a:defRPr>
            </a:lvl1pPr>
          </a:lstStyle>
          <a:p>
            <a:pPr lvl="0"/>
            <a:r>
              <a:rPr lang="nl-NL"/>
              <a:t>Programma dag 2</a:t>
            </a:r>
          </a:p>
        </p:txBody>
      </p:sp>
    </p:spTree>
    <p:extLst>
      <p:ext uri="{BB962C8B-B14F-4D97-AF65-F5344CB8AC3E}">
        <p14:creationId xmlns:p14="http://schemas.microsoft.com/office/powerpoint/2010/main" val="17079287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okken dia 3">
    <p:spTree>
      <p:nvGrpSpPr>
        <p:cNvPr id="1" name=""/>
        <p:cNvGrpSpPr/>
        <p:nvPr/>
      </p:nvGrpSpPr>
      <p:grpSpPr>
        <a:xfrm>
          <a:off x="0" y="0"/>
          <a:ext cx="0" cy="0"/>
          <a:chOff x="0" y="0"/>
          <a:chExt cx="0" cy="0"/>
        </a:xfrm>
      </p:grpSpPr>
      <p:sp>
        <p:nvSpPr>
          <p:cNvPr id="19" name="Afgeronde rechthoek 18">
            <a:extLst>
              <a:ext uri="{FF2B5EF4-FFF2-40B4-BE49-F238E27FC236}">
                <a16:creationId xmlns:a16="http://schemas.microsoft.com/office/drawing/2014/main" id="{CC22DE69-CE4F-3549-B74F-01E231F6DBE6}"/>
              </a:ext>
            </a:extLst>
          </p:cNvPr>
          <p:cNvSpPr/>
          <p:nvPr userDrawn="1"/>
        </p:nvSpPr>
        <p:spPr>
          <a:xfrm>
            <a:off x="6977921" y="1812325"/>
            <a:ext cx="4485809"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2" name="Afgeronde rechthoek 1">
            <a:extLst>
              <a:ext uri="{FF2B5EF4-FFF2-40B4-BE49-F238E27FC236}">
                <a16:creationId xmlns:a16="http://schemas.microsoft.com/office/drawing/2014/main" id="{20153195-9C35-0648-AF41-F37023D3CAF8}"/>
              </a:ext>
            </a:extLst>
          </p:cNvPr>
          <p:cNvSpPr/>
          <p:nvPr userDrawn="1"/>
        </p:nvSpPr>
        <p:spPr>
          <a:xfrm>
            <a:off x="1337872" y="1812325"/>
            <a:ext cx="4485809"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solidFill>
                <a:schemeClr val="tx1"/>
              </a:solidFill>
            </a:endParaRPr>
          </a:p>
        </p:txBody>
      </p:sp>
      <p:sp>
        <p:nvSpPr>
          <p:cNvPr id="16" name="Titel 5">
            <a:extLst>
              <a:ext uri="{FF2B5EF4-FFF2-40B4-BE49-F238E27FC236}">
                <a16:creationId xmlns:a16="http://schemas.microsoft.com/office/drawing/2014/main" id="{774DB537-A3CA-1549-9988-24200A8F11D9}"/>
              </a:ext>
            </a:extLst>
          </p:cNvPr>
          <p:cNvSpPr>
            <a:spLocks noGrp="1"/>
          </p:cNvSpPr>
          <p:nvPr>
            <p:ph type="title"/>
          </p:nvPr>
        </p:nvSpPr>
        <p:spPr>
          <a:xfrm>
            <a:off x="523319" y="520329"/>
            <a:ext cx="11041380" cy="1102941"/>
          </a:xfrm>
          <a:prstGeom prst="rect">
            <a:avLst/>
          </a:prstGeom>
        </p:spPr>
        <p:txBody>
          <a:bodyPr anchor="ctr"/>
          <a:lstStyle>
            <a:lvl1pPr>
              <a:defRPr b="1"/>
            </a:lvl1pPr>
          </a:lstStyle>
          <a:p>
            <a:r>
              <a:rPr lang="nl-NL"/>
              <a:t>Klik om stijl te bewerken</a:t>
            </a:r>
          </a:p>
        </p:txBody>
      </p:sp>
      <p:sp>
        <p:nvSpPr>
          <p:cNvPr id="13" name="Tijdelijke aanduiding voor tekst 12">
            <a:extLst>
              <a:ext uri="{FF2B5EF4-FFF2-40B4-BE49-F238E27FC236}">
                <a16:creationId xmlns:a16="http://schemas.microsoft.com/office/drawing/2014/main" id="{B28FF7A3-058A-5049-962E-DBB9EAD243DF}"/>
              </a:ext>
            </a:extLst>
          </p:cNvPr>
          <p:cNvSpPr>
            <a:spLocks noGrp="1"/>
          </p:cNvSpPr>
          <p:nvPr>
            <p:ph type="body" sz="quarter" idx="10" hasCustomPrompt="1"/>
          </p:nvPr>
        </p:nvSpPr>
        <p:spPr>
          <a:xfrm>
            <a:off x="1672389" y="2482142"/>
            <a:ext cx="3816774" cy="1217931"/>
          </a:xfrm>
          <a:prstGeom prst="rect">
            <a:avLst/>
          </a:prstGeom>
        </p:spPr>
        <p:txBody>
          <a:bodyPr anchor="ctr"/>
          <a:lstStyle>
            <a:lvl1pPr marL="0" indent="0" algn="ctr">
              <a:buFontTx/>
              <a:buNone/>
              <a:defRPr b="1"/>
            </a:lvl1pPr>
          </a:lstStyle>
          <a:p>
            <a:pPr lvl="0"/>
            <a:r>
              <a:rPr lang="nl-NL"/>
              <a:t>Titel 1</a:t>
            </a:r>
          </a:p>
        </p:txBody>
      </p:sp>
      <p:sp>
        <p:nvSpPr>
          <p:cNvPr id="22" name="Tijdelijke aanduiding voor tekst 12">
            <a:extLst>
              <a:ext uri="{FF2B5EF4-FFF2-40B4-BE49-F238E27FC236}">
                <a16:creationId xmlns:a16="http://schemas.microsoft.com/office/drawing/2014/main" id="{A0738E15-1A41-454B-BF0F-8B54BD66B873}"/>
              </a:ext>
            </a:extLst>
          </p:cNvPr>
          <p:cNvSpPr>
            <a:spLocks noGrp="1"/>
          </p:cNvSpPr>
          <p:nvPr>
            <p:ph type="body" sz="quarter" idx="11" hasCustomPrompt="1"/>
          </p:nvPr>
        </p:nvSpPr>
        <p:spPr>
          <a:xfrm>
            <a:off x="7326021" y="2482986"/>
            <a:ext cx="3816774" cy="1217931"/>
          </a:xfrm>
          <a:prstGeom prst="rect">
            <a:avLst/>
          </a:prstGeom>
        </p:spPr>
        <p:txBody>
          <a:bodyPr anchor="ctr"/>
          <a:lstStyle>
            <a:lvl1pPr marL="0" indent="0" algn="ctr">
              <a:buFontTx/>
              <a:buNone/>
              <a:defRPr b="1"/>
            </a:lvl1pPr>
          </a:lstStyle>
          <a:p>
            <a:pPr lvl="0"/>
            <a:r>
              <a:rPr lang="nl-NL"/>
              <a:t>Titel 2</a:t>
            </a:r>
          </a:p>
        </p:txBody>
      </p:sp>
      <p:sp>
        <p:nvSpPr>
          <p:cNvPr id="18" name="Tijdelijke aanduiding voor tekst 17">
            <a:extLst>
              <a:ext uri="{FF2B5EF4-FFF2-40B4-BE49-F238E27FC236}">
                <a16:creationId xmlns:a16="http://schemas.microsoft.com/office/drawing/2014/main" id="{204B60F8-95F8-DE43-A0E3-14B47EC18E17}"/>
              </a:ext>
            </a:extLst>
          </p:cNvPr>
          <p:cNvSpPr>
            <a:spLocks noGrp="1"/>
          </p:cNvSpPr>
          <p:nvPr>
            <p:ph type="body" sz="quarter" idx="12" hasCustomPrompt="1"/>
          </p:nvPr>
        </p:nvSpPr>
        <p:spPr>
          <a:xfrm>
            <a:off x="1671879" y="4114921"/>
            <a:ext cx="3817144" cy="3674944"/>
          </a:xfrm>
          <a:prstGeom prst="rect">
            <a:avLst/>
          </a:prstGeom>
        </p:spPr>
        <p:txBody>
          <a:bodyPr anchor="ctr"/>
          <a:lstStyle>
            <a:lvl1pPr marL="341991" indent="-341991">
              <a:lnSpc>
                <a:spcPct val="120000"/>
              </a:lnSpc>
              <a:spcBef>
                <a:spcPts val="0"/>
              </a:spcBef>
              <a:defRPr sz="1500"/>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
        <p:nvSpPr>
          <p:cNvPr id="24" name="Tijdelijke aanduiding voor tekst 17">
            <a:extLst>
              <a:ext uri="{FF2B5EF4-FFF2-40B4-BE49-F238E27FC236}">
                <a16:creationId xmlns:a16="http://schemas.microsoft.com/office/drawing/2014/main" id="{06CEF577-FB2E-D047-B0EB-6483DB093F18}"/>
              </a:ext>
            </a:extLst>
          </p:cNvPr>
          <p:cNvSpPr>
            <a:spLocks noGrp="1"/>
          </p:cNvSpPr>
          <p:nvPr>
            <p:ph type="body" sz="quarter" idx="13" hasCustomPrompt="1"/>
          </p:nvPr>
        </p:nvSpPr>
        <p:spPr>
          <a:xfrm>
            <a:off x="7326021" y="4114921"/>
            <a:ext cx="3817144" cy="3673960"/>
          </a:xfrm>
          <a:prstGeom prst="rect">
            <a:avLst/>
          </a:prstGeom>
        </p:spPr>
        <p:txBody>
          <a:bodyPr anchor="ctr"/>
          <a:lstStyle>
            <a:lvl1pPr marL="341991" indent="-341991">
              <a:lnSpc>
                <a:spcPct val="120000"/>
              </a:lnSpc>
              <a:spcBef>
                <a:spcPts val="0"/>
              </a:spcBef>
              <a:defRPr sz="1500"/>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Tree>
    <p:extLst>
      <p:ext uri="{BB962C8B-B14F-4D97-AF65-F5344CB8AC3E}">
        <p14:creationId xmlns:p14="http://schemas.microsoft.com/office/powerpoint/2010/main" val="234466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okken dia 4">
    <p:spTree>
      <p:nvGrpSpPr>
        <p:cNvPr id="1" name=""/>
        <p:cNvGrpSpPr/>
        <p:nvPr/>
      </p:nvGrpSpPr>
      <p:grpSpPr>
        <a:xfrm>
          <a:off x="0" y="0"/>
          <a:ext cx="0" cy="0"/>
          <a:chOff x="0" y="0"/>
          <a:chExt cx="0" cy="0"/>
        </a:xfrm>
      </p:grpSpPr>
      <p:sp>
        <p:nvSpPr>
          <p:cNvPr id="20" name="Afgeronde rechthoek 19">
            <a:extLst>
              <a:ext uri="{FF2B5EF4-FFF2-40B4-BE49-F238E27FC236}">
                <a16:creationId xmlns:a16="http://schemas.microsoft.com/office/drawing/2014/main" id="{B11C9B09-3B83-EE4A-BC6A-FB182B7BDDEC}"/>
              </a:ext>
            </a:extLst>
          </p:cNvPr>
          <p:cNvSpPr/>
          <p:nvPr userDrawn="1"/>
        </p:nvSpPr>
        <p:spPr>
          <a:xfrm>
            <a:off x="8506329" y="1757568"/>
            <a:ext cx="3771954"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21" name="Afgeronde rechthoek 20">
            <a:extLst>
              <a:ext uri="{FF2B5EF4-FFF2-40B4-BE49-F238E27FC236}">
                <a16:creationId xmlns:a16="http://schemas.microsoft.com/office/drawing/2014/main" id="{A50A478C-F08E-8041-8B23-6E9E18DEDDC6}"/>
              </a:ext>
            </a:extLst>
          </p:cNvPr>
          <p:cNvSpPr/>
          <p:nvPr userDrawn="1"/>
        </p:nvSpPr>
        <p:spPr>
          <a:xfrm>
            <a:off x="523319" y="1757568"/>
            <a:ext cx="3771956"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solidFill>
                <a:schemeClr val="tx1"/>
              </a:solidFill>
            </a:endParaRPr>
          </a:p>
        </p:txBody>
      </p:sp>
      <p:sp>
        <p:nvSpPr>
          <p:cNvPr id="22" name="Afgeronde rechthoek 21">
            <a:extLst>
              <a:ext uri="{FF2B5EF4-FFF2-40B4-BE49-F238E27FC236}">
                <a16:creationId xmlns:a16="http://schemas.microsoft.com/office/drawing/2014/main" id="{FDCBF01B-2B39-EC47-AAB7-FC0E5E61E353}"/>
              </a:ext>
            </a:extLst>
          </p:cNvPr>
          <p:cNvSpPr/>
          <p:nvPr userDrawn="1"/>
        </p:nvSpPr>
        <p:spPr>
          <a:xfrm>
            <a:off x="4514823" y="1757568"/>
            <a:ext cx="3771956"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solidFill>
                <a:schemeClr val="tx1"/>
              </a:solidFill>
            </a:endParaRPr>
          </a:p>
        </p:txBody>
      </p:sp>
      <p:sp>
        <p:nvSpPr>
          <p:cNvPr id="16" name="Titel 5">
            <a:extLst>
              <a:ext uri="{FF2B5EF4-FFF2-40B4-BE49-F238E27FC236}">
                <a16:creationId xmlns:a16="http://schemas.microsoft.com/office/drawing/2014/main" id="{4D1E3E50-637F-2D48-A30A-C25C293D58B5}"/>
              </a:ext>
            </a:extLst>
          </p:cNvPr>
          <p:cNvSpPr>
            <a:spLocks noGrp="1"/>
          </p:cNvSpPr>
          <p:nvPr>
            <p:ph type="title"/>
          </p:nvPr>
        </p:nvSpPr>
        <p:spPr>
          <a:xfrm>
            <a:off x="523319" y="520329"/>
            <a:ext cx="11041380" cy="1102941"/>
          </a:xfrm>
          <a:prstGeom prst="rect">
            <a:avLst/>
          </a:prstGeom>
        </p:spPr>
        <p:txBody>
          <a:bodyPr anchor="ctr"/>
          <a:lstStyle>
            <a:lvl1pPr>
              <a:defRPr b="1"/>
            </a:lvl1pPr>
          </a:lstStyle>
          <a:p>
            <a:r>
              <a:rPr lang="nl-NL"/>
              <a:t>Klik om stijl te bewerken</a:t>
            </a:r>
          </a:p>
        </p:txBody>
      </p:sp>
      <p:sp>
        <p:nvSpPr>
          <p:cNvPr id="17" name="Tijdelijke aanduiding voor tekst 12">
            <a:extLst>
              <a:ext uri="{FF2B5EF4-FFF2-40B4-BE49-F238E27FC236}">
                <a16:creationId xmlns:a16="http://schemas.microsoft.com/office/drawing/2014/main" id="{4D3D2A08-404A-A343-8E20-01D44D19C0E7}"/>
              </a:ext>
            </a:extLst>
          </p:cNvPr>
          <p:cNvSpPr>
            <a:spLocks noGrp="1"/>
          </p:cNvSpPr>
          <p:nvPr>
            <p:ph type="body" sz="quarter" idx="10" hasCustomPrompt="1"/>
          </p:nvPr>
        </p:nvSpPr>
        <p:spPr>
          <a:xfrm>
            <a:off x="649222" y="2398101"/>
            <a:ext cx="3520151" cy="746591"/>
          </a:xfrm>
          <a:prstGeom prst="rect">
            <a:avLst/>
          </a:prstGeom>
        </p:spPr>
        <p:txBody>
          <a:bodyPr anchor="ctr"/>
          <a:lstStyle>
            <a:lvl1pPr marL="0" indent="0" algn="ctr">
              <a:buFontTx/>
              <a:buNone/>
              <a:defRPr b="1"/>
            </a:lvl1pPr>
          </a:lstStyle>
          <a:p>
            <a:pPr lvl="0"/>
            <a:r>
              <a:rPr lang="nl-NL"/>
              <a:t>Titel 1</a:t>
            </a:r>
          </a:p>
        </p:txBody>
      </p:sp>
      <p:sp>
        <p:nvSpPr>
          <p:cNvPr id="18" name="Tijdelijke aanduiding voor tekst 12">
            <a:extLst>
              <a:ext uri="{FF2B5EF4-FFF2-40B4-BE49-F238E27FC236}">
                <a16:creationId xmlns:a16="http://schemas.microsoft.com/office/drawing/2014/main" id="{5BB18949-E80F-354A-BCF2-C5033FFA48AF}"/>
              </a:ext>
            </a:extLst>
          </p:cNvPr>
          <p:cNvSpPr>
            <a:spLocks noGrp="1"/>
          </p:cNvSpPr>
          <p:nvPr>
            <p:ph type="body" sz="quarter" idx="11" hasCustomPrompt="1"/>
          </p:nvPr>
        </p:nvSpPr>
        <p:spPr>
          <a:xfrm>
            <a:off x="4640726" y="2398101"/>
            <a:ext cx="3520151" cy="746591"/>
          </a:xfrm>
          <a:prstGeom prst="rect">
            <a:avLst/>
          </a:prstGeom>
        </p:spPr>
        <p:txBody>
          <a:bodyPr anchor="ctr"/>
          <a:lstStyle>
            <a:lvl1pPr marL="0" indent="0" algn="ctr">
              <a:buFontTx/>
              <a:buNone/>
              <a:defRPr b="1"/>
            </a:lvl1pPr>
          </a:lstStyle>
          <a:p>
            <a:pPr lvl="0"/>
            <a:r>
              <a:rPr lang="nl-NL"/>
              <a:t>Titel 2</a:t>
            </a:r>
          </a:p>
        </p:txBody>
      </p:sp>
      <p:sp>
        <p:nvSpPr>
          <p:cNvPr id="19" name="Tijdelijke aanduiding voor tekst 12">
            <a:extLst>
              <a:ext uri="{FF2B5EF4-FFF2-40B4-BE49-F238E27FC236}">
                <a16:creationId xmlns:a16="http://schemas.microsoft.com/office/drawing/2014/main" id="{B15F3EE8-87EE-C540-A632-F8CE8C54528D}"/>
              </a:ext>
            </a:extLst>
          </p:cNvPr>
          <p:cNvSpPr>
            <a:spLocks noGrp="1"/>
          </p:cNvSpPr>
          <p:nvPr>
            <p:ph type="body" sz="quarter" idx="12" hasCustomPrompt="1"/>
          </p:nvPr>
        </p:nvSpPr>
        <p:spPr>
          <a:xfrm>
            <a:off x="8632230" y="2398098"/>
            <a:ext cx="3520151" cy="746591"/>
          </a:xfrm>
          <a:prstGeom prst="rect">
            <a:avLst/>
          </a:prstGeom>
        </p:spPr>
        <p:txBody>
          <a:bodyPr anchor="ctr"/>
          <a:lstStyle>
            <a:lvl1pPr marL="0" indent="0" algn="ctr">
              <a:buFontTx/>
              <a:buNone/>
              <a:defRPr b="1"/>
            </a:lvl1pPr>
          </a:lstStyle>
          <a:p>
            <a:pPr lvl="0"/>
            <a:r>
              <a:rPr lang="nl-NL"/>
              <a:t>Titel 3</a:t>
            </a:r>
          </a:p>
        </p:txBody>
      </p:sp>
      <p:sp>
        <p:nvSpPr>
          <p:cNvPr id="14" name="Tijdelijke aanduiding voor tekst 12">
            <a:extLst>
              <a:ext uri="{FF2B5EF4-FFF2-40B4-BE49-F238E27FC236}">
                <a16:creationId xmlns:a16="http://schemas.microsoft.com/office/drawing/2014/main" id="{4478B9D7-ECE5-774D-94A8-073912A1C609}"/>
              </a:ext>
            </a:extLst>
          </p:cNvPr>
          <p:cNvSpPr>
            <a:spLocks noGrp="1"/>
          </p:cNvSpPr>
          <p:nvPr>
            <p:ph type="body" sz="quarter" idx="13" hasCustomPrompt="1"/>
          </p:nvPr>
        </p:nvSpPr>
        <p:spPr>
          <a:xfrm>
            <a:off x="649222" y="3413110"/>
            <a:ext cx="3520151" cy="4430528"/>
          </a:xfrm>
          <a:prstGeom prst="rect">
            <a:avLst/>
          </a:prstGeom>
        </p:spPr>
        <p:txBody>
          <a:bodyPr anchor="ctr"/>
          <a:lstStyle>
            <a:lvl1pPr marL="0" indent="0" algn="ctr">
              <a:buFontTx/>
              <a:buNone/>
              <a:defRPr sz="1500" b="0"/>
            </a:lvl1pPr>
          </a:lstStyle>
          <a:p>
            <a:pPr lvl="0"/>
            <a:r>
              <a:rPr lang="nl-NL"/>
              <a:t>Tekst 1</a:t>
            </a:r>
          </a:p>
          <a:p>
            <a:pPr lvl="0"/>
            <a:r>
              <a:rPr lang="nl-NL"/>
              <a:t>Tekst 2</a:t>
            </a:r>
          </a:p>
          <a:p>
            <a:pPr lvl="0"/>
            <a:r>
              <a:rPr lang="nl-NL"/>
              <a:t>Tekst 3</a:t>
            </a:r>
          </a:p>
          <a:p>
            <a:pPr lvl="0"/>
            <a:endParaRPr lang="nl-NL"/>
          </a:p>
          <a:p>
            <a:pPr lvl="0"/>
            <a:r>
              <a:rPr lang="nl-NL" b="1"/>
              <a:t>Tekst 3</a:t>
            </a:r>
          </a:p>
          <a:p>
            <a:pPr lvl="0"/>
            <a:r>
              <a:rPr lang="nl-NL" b="0"/>
              <a:t>Tekst 4</a:t>
            </a:r>
          </a:p>
          <a:p>
            <a:pPr lvl="0"/>
            <a:endParaRPr lang="nl-NL"/>
          </a:p>
          <a:p>
            <a:pPr lvl="0"/>
            <a:r>
              <a:rPr lang="nl-NL"/>
              <a:t>Tekst 5</a:t>
            </a:r>
          </a:p>
        </p:txBody>
      </p:sp>
      <p:sp>
        <p:nvSpPr>
          <p:cNvPr id="15" name="Tijdelijke aanduiding voor tekst 12">
            <a:extLst>
              <a:ext uri="{FF2B5EF4-FFF2-40B4-BE49-F238E27FC236}">
                <a16:creationId xmlns:a16="http://schemas.microsoft.com/office/drawing/2014/main" id="{90BEC184-FA95-0E42-B763-3180D9696B99}"/>
              </a:ext>
            </a:extLst>
          </p:cNvPr>
          <p:cNvSpPr>
            <a:spLocks noGrp="1"/>
          </p:cNvSpPr>
          <p:nvPr>
            <p:ph type="body" sz="quarter" idx="14" hasCustomPrompt="1"/>
          </p:nvPr>
        </p:nvSpPr>
        <p:spPr>
          <a:xfrm>
            <a:off x="4640726" y="3413110"/>
            <a:ext cx="3520151" cy="4430528"/>
          </a:xfrm>
          <a:prstGeom prst="rect">
            <a:avLst/>
          </a:prstGeom>
        </p:spPr>
        <p:txBody>
          <a:bodyPr anchor="ctr"/>
          <a:lstStyle>
            <a:lvl1pPr marL="0" indent="0" algn="ctr">
              <a:buFontTx/>
              <a:buNone/>
              <a:defRPr sz="1500" b="0"/>
            </a:lvl1pPr>
          </a:lstStyle>
          <a:p>
            <a:pPr lvl="0"/>
            <a:r>
              <a:rPr lang="nl-NL"/>
              <a:t>Tekst 2</a:t>
            </a:r>
          </a:p>
        </p:txBody>
      </p:sp>
      <p:sp>
        <p:nvSpPr>
          <p:cNvPr id="23" name="Tijdelijke aanduiding voor tekst 12">
            <a:extLst>
              <a:ext uri="{FF2B5EF4-FFF2-40B4-BE49-F238E27FC236}">
                <a16:creationId xmlns:a16="http://schemas.microsoft.com/office/drawing/2014/main" id="{87A23795-5E11-FF49-A48D-8280284C5F8E}"/>
              </a:ext>
            </a:extLst>
          </p:cNvPr>
          <p:cNvSpPr>
            <a:spLocks noGrp="1"/>
          </p:cNvSpPr>
          <p:nvPr>
            <p:ph type="body" sz="quarter" idx="15" hasCustomPrompt="1"/>
          </p:nvPr>
        </p:nvSpPr>
        <p:spPr>
          <a:xfrm>
            <a:off x="8632230" y="3413110"/>
            <a:ext cx="3520151" cy="4430528"/>
          </a:xfrm>
          <a:prstGeom prst="rect">
            <a:avLst/>
          </a:prstGeom>
        </p:spPr>
        <p:txBody>
          <a:bodyPr anchor="ctr"/>
          <a:lstStyle>
            <a:lvl1pPr marL="0" indent="0" algn="ctr">
              <a:buFontTx/>
              <a:buNone/>
              <a:defRPr sz="1500" b="0"/>
            </a:lvl1pPr>
          </a:lstStyle>
          <a:p>
            <a:pPr lvl="0"/>
            <a:r>
              <a:rPr lang="nl-NL"/>
              <a:t>Tekst 3</a:t>
            </a:r>
          </a:p>
        </p:txBody>
      </p:sp>
    </p:spTree>
    <p:extLst>
      <p:ext uri="{BB962C8B-B14F-4D97-AF65-F5344CB8AC3E}">
        <p14:creationId xmlns:p14="http://schemas.microsoft.com/office/powerpoint/2010/main" val="37248726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el + Icon + opsommin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5E5249D-F2D6-D746-BCE8-07A006E68210}"/>
              </a:ext>
            </a:extLst>
          </p:cNvPr>
          <p:cNvSpPr>
            <a:spLocks noGrp="1"/>
          </p:cNvSpPr>
          <p:nvPr>
            <p:ph idx="1" hasCustomPrompt="1"/>
          </p:nvPr>
        </p:nvSpPr>
        <p:spPr>
          <a:xfrm>
            <a:off x="5068176" y="2287189"/>
            <a:ext cx="6496525" cy="6091875"/>
          </a:xfrm>
          <a:prstGeom prst="rect">
            <a:avLst/>
          </a:prstGeom>
        </p:spPr>
        <p:txBody>
          <a:bodyPr/>
          <a:lstStyle>
            <a:lvl1pPr marL="457189" indent="-457189">
              <a:buFont typeface="Arial" panose="020B0604020202020204" pitchFamily="34" charset="0"/>
              <a:buChar char="•"/>
              <a:defRPr sz="1800" b="1"/>
            </a:lvl1pPr>
          </a:lstStyle>
          <a:p>
            <a:pPr lvl="0"/>
            <a:r>
              <a:rPr lang="nl-NL"/>
              <a:t>Opsomming tekst 1</a:t>
            </a:r>
          </a:p>
          <a:p>
            <a:pPr lvl="0"/>
            <a:r>
              <a:rPr lang="nl-NL"/>
              <a:t>Opsomming tekst 2</a:t>
            </a:r>
          </a:p>
          <a:p>
            <a:pPr lvl="0"/>
            <a:r>
              <a:rPr lang="nl-NL"/>
              <a:t>Opsomming tekst 3</a:t>
            </a:r>
          </a:p>
          <a:p>
            <a:pPr lvl="0"/>
            <a:r>
              <a:rPr lang="nl-NL"/>
              <a:t>Opsomming tekst 4</a:t>
            </a:r>
          </a:p>
          <a:p>
            <a:pPr lvl="0"/>
            <a:r>
              <a:rPr lang="nl-NL"/>
              <a:t>Opsomming tekst 5</a:t>
            </a:r>
          </a:p>
          <a:p>
            <a:pPr lvl="0"/>
            <a:endParaRPr lang="nl-NL"/>
          </a:p>
        </p:txBody>
      </p:sp>
      <p:sp>
        <p:nvSpPr>
          <p:cNvPr id="7" name="Titel 5">
            <a:extLst>
              <a:ext uri="{FF2B5EF4-FFF2-40B4-BE49-F238E27FC236}">
                <a16:creationId xmlns:a16="http://schemas.microsoft.com/office/drawing/2014/main" id="{0FDEEF02-DC42-1E43-BFE0-239AEA9B4C2B}"/>
              </a:ext>
            </a:extLst>
          </p:cNvPr>
          <p:cNvSpPr>
            <a:spLocks noGrp="1"/>
          </p:cNvSpPr>
          <p:nvPr>
            <p:ph type="title"/>
          </p:nvPr>
        </p:nvSpPr>
        <p:spPr>
          <a:xfrm>
            <a:off x="523319" y="520329"/>
            <a:ext cx="11041380" cy="1102941"/>
          </a:xfrm>
          <a:prstGeom prst="rect">
            <a:avLst/>
          </a:prstGeom>
        </p:spPr>
        <p:txBody>
          <a:bodyPr anchor="ctr"/>
          <a:lstStyle>
            <a:lvl1pPr>
              <a:defRPr b="1"/>
            </a:lvl1pPr>
          </a:lstStyle>
          <a:p>
            <a:r>
              <a:rPr lang="nl-NL"/>
              <a:t>Klik om stijl te bewerken</a:t>
            </a:r>
          </a:p>
        </p:txBody>
      </p:sp>
      <p:sp>
        <p:nvSpPr>
          <p:cNvPr id="8" name="Tijdelijke aanduiding voor afbeelding 3">
            <a:extLst>
              <a:ext uri="{FF2B5EF4-FFF2-40B4-BE49-F238E27FC236}">
                <a16:creationId xmlns:a16="http://schemas.microsoft.com/office/drawing/2014/main" id="{D54C7741-9B13-3E42-B351-8D47FBF1F93C}"/>
              </a:ext>
            </a:extLst>
          </p:cNvPr>
          <p:cNvSpPr>
            <a:spLocks noGrp="1"/>
          </p:cNvSpPr>
          <p:nvPr>
            <p:ph type="pic" sz="quarter" idx="10" hasCustomPrompt="1"/>
          </p:nvPr>
        </p:nvSpPr>
        <p:spPr>
          <a:xfrm>
            <a:off x="1074810" y="2287191"/>
            <a:ext cx="3318748" cy="3636011"/>
          </a:xfrm>
          <a:prstGeom prst="rect">
            <a:avLst/>
          </a:prstGeom>
        </p:spPr>
        <p:txBody>
          <a:bodyPr/>
          <a:lstStyle/>
          <a:p>
            <a:r>
              <a:rPr lang="nl-NL"/>
              <a:t>Avance ICON</a:t>
            </a:r>
          </a:p>
        </p:txBody>
      </p:sp>
    </p:spTree>
    <p:extLst>
      <p:ext uri="{BB962C8B-B14F-4D97-AF65-F5344CB8AC3E}">
        <p14:creationId xmlns:p14="http://schemas.microsoft.com/office/powerpoint/2010/main" val="8453696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roducten 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671179FF-C4BD-5D45-9CDA-AD863559B38F}"/>
              </a:ext>
            </a:extLst>
          </p:cNvPr>
          <p:cNvSpPr/>
          <p:nvPr userDrawn="1"/>
        </p:nvSpPr>
        <p:spPr>
          <a:xfrm>
            <a:off x="9733686" y="7777318"/>
            <a:ext cx="1037241" cy="433619"/>
          </a:xfrm>
          <a:prstGeom prst="rect">
            <a:avLst/>
          </a:prstGeom>
          <a:solidFill>
            <a:srgbClr val="EBEBEB"/>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1"/>
              </a:solidFill>
            </a:endParaRPr>
          </a:p>
        </p:txBody>
      </p:sp>
      <p:sp>
        <p:nvSpPr>
          <p:cNvPr id="12" name="Freeform 104">
            <a:hlinkClick r:id="rId2"/>
            <a:extLst>
              <a:ext uri="{FF2B5EF4-FFF2-40B4-BE49-F238E27FC236}">
                <a16:creationId xmlns:a16="http://schemas.microsoft.com/office/drawing/2014/main" id="{193D612C-DBB1-5541-838D-309A90C85388}"/>
              </a:ext>
            </a:extLst>
          </p:cNvPr>
          <p:cNvSpPr>
            <a:spLocks/>
          </p:cNvSpPr>
          <p:nvPr userDrawn="1"/>
        </p:nvSpPr>
        <p:spPr bwMode="auto">
          <a:xfrm>
            <a:off x="6009086" y="3279053"/>
            <a:ext cx="783431" cy="1617980"/>
          </a:xfrm>
          <a:custGeom>
            <a:avLst/>
            <a:gdLst>
              <a:gd name="T0" fmla="*/ 2147483647 w 470"/>
              <a:gd name="T1" fmla="*/ 2147483647 h 728"/>
              <a:gd name="T2" fmla="*/ 2147483647 w 470"/>
              <a:gd name="T3" fmla="*/ 2147483647 h 728"/>
              <a:gd name="T4" fmla="*/ 2147483647 w 470"/>
              <a:gd name="T5" fmla="*/ 2147483647 h 728"/>
              <a:gd name="T6" fmla="*/ 0 w 470"/>
              <a:gd name="T7" fmla="*/ 2147483647 h 728"/>
              <a:gd name="T8" fmla="*/ 0 w 470"/>
              <a:gd name="T9" fmla="*/ 0 h 728"/>
              <a:gd name="T10" fmla="*/ 2147483647 w 470"/>
              <a:gd name="T11" fmla="*/ 0 h 728"/>
              <a:gd name="T12" fmla="*/ 2147483647 w 470"/>
              <a:gd name="T13" fmla="*/ 0 h 728"/>
              <a:gd name="T14" fmla="*/ 2147483647 w 470"/>
              <a:gd name="T15" fmla="*/ 2147483647 h 728"/>
              <a:gd name="T16" fmla="*/ 2147483647 w 470"/>
              <a:gd name="T17" fmla="*/ 2147483647 h 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0"/>
              <a:gd name="T28" fmla="*/ 0 h 728"/>
              <a:gd name="T29" fmla="*/ 470 w 470"/>
              <a:gd name="T30" fmla="*/ 728 h 7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0" h="728">
                <a:moveTo>
                  <a:pt x="324" y="9"/>
                </a:moveTo>
                <a:lnTo>
                  <a:pt x="470" y="156"/>
                </a:lnTo>
                <a:lnTo>
                  <a:pt x="470" y="728"/>
                </a:lnTo>
                <a:lnTo>
                  <a:pt x="0" y="728"/>
                </a:lnTo>
                <a:lnTo>
                  <a:pt x="0" y="0"/>
                </a:lnTo>
                <a:lnTo>
                  <a:pt x="239" y="0"/>
                </a:lnTo>
                <a:lnTo>
                  <a:pt x="255" y="0"/>
                </a:lnTo>
                <a:lnTo>
                  <a:pt x="255" y="179"/>
                </a:lnTo>
                <a:lnTo>
                  <a:pt x="383" y="179"/>
                </a:lnTo>
              </a:path>
            </a:pathLst>
          </a:custGeom>
          <a:noFill/>
          <a:ln w="60325" cap="sq">
            <a:solidFill>
              <a:schemeClr val="tx1"/>
            </a:solidFill>
            <a:prstDash val="solid"/>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91439" tIns="45719" rIns="91439" bIns="45719"/>
          <a:lstStyle/>
          <a:p>
            <a:endParaRPr lang="nl-NL" sz="2400">
              <a:solidFill>
                <a:schemeClr val="tx1"/>
              </a:solidFill>
            </a:endParaRPr>
          </a:p>
        </p:txBody>
      </p:sp>
      <p:sp>
        <p:nvSpPr>
          <p:cNvPr id="13" name="Freeform 78">
            <a:extLst>
              <a:ext uri="{FF2B5EF4-FFF2-40B4-BE49-F238E27FC236}">
                <a16:creationId xmlns:a16="http://schemas.microsoft.com/office/drawing/2014/main" id="{4D635D47-579B-A641-AE91-2E0C44D2D5C6}"/>
              </a:ext>
            </a:extLst>
          </p:cNvPr>
          <p:cNvSpPr>
            <a:spLocks/>
          </p:cNvSpPr>
          <p:nvPr userDrawn="1"/>
        </p:nvSpPr>
        <p:spPr bwMode="auto">
          <a:xfrm>
            <a:off x="7768469" y="6499233"/>
            <a:ext cx="1288496" cy="1978025"/>
          </a:xfrm>
          <a:custGeom>
            <a:avLst/>
            <a:gdLst>
              <a:gd name="T0" fmla="*/ 2147483647 w 327"/>
              <a:gd name="T1" fmla="*/ 2147483647 h 376"/>
              <a:gd name="T2" fmla="*/ 2147483647 w 327"/>
              <a:gd name="T3" fmla="*/ 2147483647 h 376"/>
              <a:gd name="T4" fmla="*/ 2147483647 w 327"/>
              <a:gd name="T5" fmla="*/ 2147483647 h 376"/>
              <a:gd name="T6" fmla="*/ 2147483647 w 327"/>
              <a:gd name="T7" fmla="*/ 2147483647 h 376"/>
              <a:gd name="T8" fmla="*/ 2147483647 w 327"/>
              <a:gd name="T9" fmla="*/ 2147483647 h 376"/>
              <a:gd name="T10" fmla="*/ 2147483647 w 327"/>
              <a:gd name="T11" fmla="*/ 2147483647 h 376"/>
              <a:gd name="T12" fmla="*/ 2147483647 w 327"/>
              <a:gd name="T13" fmla="*/ 2147483647 h 376"/>
              <a:gd name="T14" fmla="*/ 2147483647 w 327"/>
              <a:gd name="T15" fmla="*/ 2147483647 h 376"/>
              <a:gd name="T16" fmla="*/ 2147483647 w 327"/>
              <a:gd name="T17" fmla="*/ 2147483647 h 376"/>
              <a:gd name="T18" fmla="*/ 2147483647 w 327"/>
              <a:gd name="T19" fmla="*/ 2147483647 h 376"/>
              <a:gd name="T20" fmla="*/ 2147483647 w 327"/>
              <a:gd name="T21" fmla="*/ 2147483647 h 376"/>
              <a:gd name="T22" fmla="*/ 2147483647 w 327"/>
              <a:gd name="T23" fmla="*/ 2147483647 h 376"/>
              <a:gd name="T24" fmla="*/ 2147483647 w 327"/>
              <a:gd name="T25" fmla="*/ 2147483647 h 376"/>
              <a:gd name="T26" fmla="*/ 2147483647 w 327"/>
              <a:gd name="T27" fmla="*/ 2147483647 h 376"/>
              <a:gd name="T28" fmla="*/ 2147483647 w 327"/>
              <a:gd name="T29" fmla="*/ 2147483647 h 3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7"/>
              <a:gd name="T46" fmla="*/ 0 h 376"/>
              <a:gd name="T47" fmla="*/ 327 w 327"/>
              <a:gd name="T48" fmla="*/ 376 h 3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7" h="376">
                <a:moveTo>
                  <a:pt x="56" y="359"/>
                </a:moveTo>
                <a:cubicBezTo>
                  <a:pt x="151" y="235"/>
                  <a:pt x="151" y="235"/>
                  <a:pt x="151" y="235"/>
                </a:cubicBezTo>
                <a:cubicBezTo>
                  <a:pt x="152" y="233"/>
                  <a:pt x="151" y="231"/>
                  <a:pt x="148" y="228"/>
                </a:cubicBezTo>
                <a:cubicBezTo>
                  <a:pt x="146" y="223"/>
                  <a:pt x="145" y="219"/>
                  <a:pt x="147" y="216"/>
                </a:cubicBezTo>
                <a:cubicBezTo>
                  <a:pt x="149" y="214"/>
                  <a:pt x="152" y="213"/>
                  <a:pt x="156" y="214"/>
                </a:cubicBezTo>
                <a:cubicBezTo>
                  <a:pt x="201" y="241"/>
                  <a:pt x="258" y="229"/>
                  <a:pt x="291" y="185"/>
                </a:cubicBezTo>
                <a:cubicBezTo>
                  <a:pt x="327" y="139"/>
                  <a:pt x="319" y="72"/>
                  <a:pt x="272" y="36"/>
                </a:cubicBezTo>
                <a:cubicBezTo>
                  <a:pt x="225" y="0"/>
                  <a:pt x="158" y="8"/>
                  <a:pt x="122" y="55"/>
                </a:cubicBezTo>
                <a:cubicBezTo>
                  <a:pt x="89" y="98"/>
                  <a:pt x="91" y="158"/>
                  <a:pt x="130" y="195"/>
                </a:cubicBezTo>
                <a:cubicBezTo>
                  <a:pt x="131" y="198"/>
                  <a:pt x="131" y="202"/>
                  <a:pt x="130" y="204"/>
                </a:cubicBezTo>
                <a:cubicBezTo>
                  <a:pt x="127" y="207"/>
                  <a:pt x="123" y="207"/>
                  <a:pt x="119" y="206"/>
                </a:cubicBezTo>
                <a:cubicBezTo>
                  <a:pt x="115" y="205"/>
                  <a:pt x="112" y="204"/>
                  <a:pt x="112" y="205"/>
                </a:cubicBezTo>
                <a:cubicBezTo>
                  <a:pt x="6" y="341"/>
                  <a:pt x="6" y="341"/>
                  <a:pt x="6" y="341"/>
                </a:cubicBezTo>
                <a:cubicBezTo>
                  <a:pt x="2" y="345"/>
                  <a:pt x="2" y="345"/>
                  <a:pt x="2" y="345"/>
                </a:cubicBezTo>
                <a:cubicBezTo>
                  <a:pt x="0" y="348"/>
                  <a:pt x="17" y="371"/>
                  <a:pt x="36" y="376"/>
                </a:cubicBezTo>
              </a:path>
            </a:pathLst>
          </a:custGeom>
          <a:noFill/>
          <a:ln w="60325" cap="sq">
            <a:solidFill>
              <a:schemeClr val="tx1"/>
            </a:solidFill>
            <a:prstDash val="solid"/>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91439" tIns="45719" rIns="91439" bIns="45719"/>
          <a:lstStyle/>
          <a:p>
            <a:endParaRPr lang="nl-NL" sz="2400">
              <a:solidFill>
                <a:schemeClr val="tx1"/>
              </a:solidFill>
            </a:endParaRPr>
          </a:p>
        </p:txBody>
      </p:sp>
      <p:sp>
        <p:nvSpPr>
          <p:cNvPr id="14" name="Freeform 99">
            <a:extLst>
              <a:ext uri="{FF2B5EF4-FFF2-40B4-BE49-F238E27FC236}">
                <a16:creationId xmlns:a16="http://schemas.microsoft.com/office/drawing/2014/main" id="{987055DF-BE95-6148-ACC0-6733F9EC153C}"/>
              </a:ext>
            </a:extLst>
          </p:cNvPr>
          <p:cNvSpPr>
            <a:spLocks/>
          </p:cNvSpPr>
          <p:nvPr userDrawn="1"/>
        </p:nvSpPr>
        <p:spPr bwMode="auto">
          <a:xfrm>
            <a:off x="3017651" y="6643696"/>
            <a:ext cx="1261826" cy="1689100"/>
          </a:xfrm>
          <a:custGeom>
            <a:avLst/>
            <a:gdLst>
              <a:gd name="T0" fmla="*/ 2147483647 w 320"/>
              <a:gd name="T1" fmla="*/ 2147483647 h 321"/>
              <a:gd name="T2" fmla="*/ 2147483647 w 320"/>
              <a:gd name="T3" fmla="*/ 2147483647 h 321"/>
              <a:gd name="T4" fmla="*/ 2147483647 w 320"/>
              <a:gd name="T5" fmla="*/ 2147483647 h 321"/>
              <a:gd name="T6" fmla="*/ 2147483647 w 320"/>
              <a:gd name="T7" fmla="*/ 2147483647 h 321"/>
              <a:gd name="T8" fmla="*/ 2147483647 w 320"/>
              <a:gd name="T9" fmla="*/ 2147483647 h 321"/>
              <a:gd name="T10" fmla="*/ 2147483647 w 320"/>
              <a:gd name="T11" fmla="*/ 2147483647 h 321"/>
              <a:gd name="T12" fmla="*/ 2147483647 w 320"/>
              <a:gd name="T13" fmla="*/ 2147483647 h 321"/>
              <a:gd name="T14" fmla="*/ 2147483647 w 320"/>
              <a:gd name="T15" fmla="*/ 2147483647 h 321"/>
              <a:gd name="T16" fmla="*/ 2147483647 w 320"/>
              <a:gd name="T17" fmla="*/ 2147483647 h 321"/>
              <a:gd name="T18" fmla="*/ 2147483647 w 320"/>
              <a:gd name="T19" fmla="*/ 2147483647 h 321"/>
              <a:gd name="T20" fmla="*/ 2147483647 w 320"/>
              <a:gd name="T21" fmla="*/ 0 h 321"/>
              <a:gd name="T22" fmla="*/ 2147483647 w 320"/>
              <a:gd name="T23" fmla="*/ 2147483647 h 321"/>
              <a:gd name="T24" fmla="*/ 2147483647 w 320"/>
              <a:gd name="T25" fmla="*/ 2147483647 h 321"/>
              <a:gd name="T26" fmla="*/ 2147483647 w 320"/>
              <a:gd name="T27" fmla="*/ 2147483647 h 321"/>
              <a:gd name="T28" fmla="*/ 2147483647 w 320"/>
              <a:gd name="T29" fmla="*/ 2147483647 h 321"/>
              <a:gd name="T30" fmla="*/ 0 w 320"/>
              <a:gd name="T31" fmla="*/ 2147483647 h 321"/>
              <a:gd name="T32" fmla="*/ 2147483647 w 320"/>
              <a:gd name="T33" fmla="*/ 2147483647 h 321"/>
              <a:gd name="T34" fmla="*/ 2147483647 w 320"/>
              <a:gd name="T35" fmla="*/ 2147483647 h 321"/>
              <a:gd name="T36" fmla="*/ 2147483647 w 320"/>
              <a:gd name="T37" fmla="*/ 2147483647 h 321"/>
              <a:gd name="T38" fmla="*/ 2147483647 w 320"/>
              <a:gd name="T39" fmla="*/ 2147483647 h 321"/>
              <a:gd name="T40" fmla="*/ 2147483647 w 320"/>
              <a:gd name="T41" fmla="*/ 2147483647 h 321"/>
              <a:gd name="T42" fmla="*/ 2147483647 w 320"/>
              <a:gd name="T43" fmla="*/ 2147483647 h 321"/>
              <a:gd name="T44" fmla="*/ 2147483647 w 320"/>
              <a:gd name="T45" fmla="*/ 2147483647 h 321"/>
              <a:gd name="T46" fmla="*/ 2147483647 w 320"/>
              <a:gd name="T47" fmla="*/ 2147483647 h 321"/>
              <a:gd name="T48" fmla="*/ 2147483647 w 320"/>
              <a:gd name="T49" fmla="*/ 2147483647 h 321"/>
              <a:gd name="T50" fmla="*/ 2147483647 w 320"/>
              <a:gd name="T51" fmla="*/ 2147483647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0"/>
              <a:gd name="T79" fmla="*/ 0 h 321"/>
              <a:gd name="T80" fmla="*/ 320 w 320"/>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0" h="321">
                <a:moveTo>
                  <a:pt x="171" y="172"/>
                </a:moveTo>
                <a:cubicBezTo>
                  <a:pt x="251" y="92"/>
                  <a:pt x="251" y="92"/>
                  <a:pt x="251" y="92"/>
                </a:cubicBezTo>
                <a:cubicBezTo>
                  <a:pt x="258" y="95"/>
                  <a:pt x="265" y="97"/>
                  <a:pt x="272" y="97"/>
                </a:cubicBezTo>
                <a:cubicBezTo>
                  <a:pt x="298" y="97"/>
                  <a:pt x="320" y="75"/>
                  <a:pt x="320" y="48"/>
                </a:cubicBezTo>
                <a:cubicBezTo>
                  <a:pt x="320" y="41"/>
                  <a:pt x="318" y="34"/>
                  <a:pt x="315" y="28"/>
                </a:cubicBezTo>
                <a:cubicBezTo>
                  <a:pt x="315" y="28"/>
                  <a:pt x="315" y="28"/>
                  <a:pt x="315" y="28"/>
                </a:cubicBezTo>
                <a:cubicBezTo>
                  <a:pt x="287" y="56"/>
                  <a:pt x="287" y="56"/>
                  <a:pt x="287" y="56"/>
                </a:cubicBezTo>
                <a:cubicBezTo>
                  <a:pt x="265" y="33"/>
                  <a:pt x="265" y="33"/>
                  <a:pt x="265" y="33"/>
                </a:cubicBezTo>
                <a:cubicBezTo>
                  <a:pt x="292" y="5"/>
                  <a:pt x="292" y="5"/>
                  <a:pt x="292" y="5"/>
                </a:cubicBezTo>
                <a:cubicBezTo>
                  <a:pt x="292" y="5"/>
                  <a:pt x="292" y="5"/>
                  <a:pt x="293" y="5"/>
                </a:cubicBezTo>
                <a:cubicBezTo>
                  <a:pt x="286" y="2"/>
                  <a:pt x="279" y="0"/>
                  <a:pt x="272" y="0"/>
                </a:cubicBezTo>
                <a:cubicBezTo>
                  <a:pt x="245" y="0"/>
                  <a:pt x="224" y="22"/>
                  <a:pt x="224" y="48"/>
                </a:cubicBezTo>
                <a:cubicBezTo>
                  <a:pt x="224" y="56"/>
                  <a:pt x="226" y="63"/>
                  <a:pt x="229" y="69"/>
                </a:cubicBezTo>
                <a:cubicBezTo>
                  <a:pt x="68" y="229"/>
                  <a:pt x="68" y="229"/>
                  <a:pt x="68" y="229"/>
                </a:cubicBezTo>
                <a:cubicBezTo>
                  <a:pt x="62" y="226"/>
                  <a:pt x="55" y="225"/>
                  <a:pt x="48" y="225"/>
                </a:cubicBezTo>
                <a:cubicBezTo>
                  <a:pt x="21" y="225"/>
                  <a:pt x="0" y="246"/>
                  <a:pt x="0" y="273"/>
                </a:cubicBezTo>
                <a:cubicBezTo>
                  <a:pt x="0" y="280"/>
                  <a:pt x="1" y="287"/>
                  <a:pt x="4" y="293"/>
                </a:cubicBezTo>
                <a:cubicBezTo>
                  <a:pt x="4" y="293"/>
                  <a:pt x="4" y="293"/>
                  <a:pt x="4" y="293"/>
                </a:cubicBezTo>
                <a:cubicBezTo>
                  <a:pt x="28" y="270"/>
                  <a:pt x="28" y="270"/>
                  <a:pt x="28" y="270"/>
                </a:cubicBezTo>
                <a:cubicBezTo>
                  <a:pt x="51" y="292"/>
                  <a:pt x="51" y="292"/>
                  <a:pt x="51" y="292"/>
                </a:cubicBezTo>
                <a:cubicBezTo>
                  <a:pt x="27" y="316"/>
                  <a:pt x="27" y="316"/>
                  <a:pt x="27" y="316"/>
                </a:cubicBezTo>
                <a:cubicBezTo>
                  <a:pt x="27" y="316"/>
                  <a:pt x="27" y="316"/>
                  <a:pt x="27" y="316"/>
                </a:cubicBezTo>
                <a:cubicBezTo>
                  <a:pt x="33" y="319"/>
                  <a:pt x="40" y="321"/>
                  <a:pt x="48" y="321"/>
                </a:cubicBezTo>
                <a:cubicBezTo>
                  <a:pt x="74" y="321"/>
                  <a:pt x="96" y="299"/>
                  <a:pt x="96" y="273"/>
                </a:cubicBezTo>
                <a:cubicBezTo>
                  <a:pt x="96" y="265"/>
                  <a:pt x="94" y="258"/>
                  <a:pt x="91" y="252"/>
                </a:cubicBezTo>
                <a:cubicBezTo>
                  <a:pt x="144" y="199"/>
                  <a:pt x="144" y="199"/>
                  <a:pt x="144" y="199"/>
                </a:cubicBezTo>
              </a:path>
            </a:pathLst>
          </a:custGeom>
          <a:noFill/>
          <a:ln w="60325" cap="sq">
            <a:solidFill>
              <a:schemeClr val="tx1"/>
            </a:solidFill>
            <a:prstDash val="solid"/>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91439" tIns="45719" rIns="91439" bIns="45719"/>
          <a:lstStyle/>
          <a:p>
            <a:endParaRPr lang="nl-NL" sz="2400">
              <a:solidFill>
                <a:schemeClr val="tx1"/>
              </a:solidFill>
            </a:endParaRPr>
          </a:p>
        </p:txBody>
      </p:sp>
      <p:sp>
        <p:nvSpPr>
          <p:cNvPr id="16" name="Freeform 80">
            <a:extLst>
              <a:ext uri="{FF2B5EF4-FFF2-40B4-BE49-F238E27FC236}">
                <a16:creationId xmlns:a16="http://schemas.microsoft.com/office/drawing/2014/main" id="{ECC10437-5873-7945-AA61-73E4DDC138E7}"/>
              </a:ext>
            </a:extLst>
          </p:cNvPr>
          <p:cNvSpPr>
            <a:spLocks/>
          </p:cNvSpPr>
          <p:nvPr userDrawn="1"/>
        </p:nvSpPr>
        <p:spPr bwMode="auto">
          <a:xfrm>
            <a:off x="9918964" y="3152731"/>
            <a:ext cx="1386840" cy="1898015"/>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1439" tIns="45719" rIns="91439" bIns="45719"/>
          <a:lstStyle/>
          <a:p>
            <a:endParaRPr lang="nl-NL" sz="2400">
              <a:solidFill>
                <a:schemeClr val="tx1"/>
              </a:solidFill>
            </a:endParaRPr>
          </a:p>
        </p:txBody>
      </p:sp>
      <p:grpSp>
        <p:nvGrpSpPr>
          <p:cNvPr id="18" name="Group 1">
            <a:extLst>
              <a:ext uri="{FF2B5EF4-FFF2-40B4-BE49-F238E27FC236}">
                <a16:creationId xmlns:a16="http://schemas.microsoft.com/office/drawing/2014/main" id="{60252228-6570-CB45-9B4B-9618587C05D0}"/>
              </a:ext>
            </a:extLst>
          </p:cNvPr>
          <p:cNvGrpSpPr>
            <a:grpSpLocks/>
          </p:cNvGrpSpPr>
          <p:nvPr userDrawn="1"/>
        </p:nvGrpSpPr>
        <p:grpSpPr bwMode="auto">
          <a:xfrm>
            <a:off x="1684153" y="3286082"/>
            <a:ext cx="1198483" cy="1646872"/>
            <a:chOff x="8085138" y="247650"/>
            <a:chExt cx="1141413" cy="1176338"/>
          </a:xfrm>
        </p:grpSpPr>
        <p:sp>
          <p:nvSpPr>
            <p:cNvPr id="19" name="Freeform 100">
              <a:extLst>
                <a:ext uri="{FF2B5EF4-FFF2-40B4-BE49-F238E27FC236}">
                  <a16:creationId xmlns:a16="http://schemas.microsoft.com/office/drawing/2014/main" id="{21316B4B-EE9D-8B46-ADF0-2563CFF4665D}"/>
                </a:ext>
              </a:extLst>
            </p:cNvPr>
            <p:cNvSpPr>
              <a:spLocks/>
            </p:cNvSpPr>
            <p:nvPr/>
          </p:nvSpPr>
          <p:spPr bwMode="auto">
            <a:xfrm>
              <a:off x="8085138" y="247650"/>
              <a:ext cx="1141413" cy="1176338"/>
            </a:xfrm>
            <a:custGeom>
              <a:avLst/>
              <a:gdLst>
                <a:gd name="T0" fmla="*/ 2147483647 w 304"/>
                <a:gd name="T1" fmla="*/ 2147483647 h 313"/>
                <a:gd name="T2" fmla="*/ 2147483647 w 304"/>
                <a:gd name="T3" fmla="*/ 2147483647 h 313"/>
                <a:gd name="T4" fmla="*/ 2147483647 w 304"/>
                <a:gd name="T5" fmla="*/ 2147483647 h 313"/>
                <a:gd name="T6" fmla="*/ 2147483647 w 304"/>
                <a:gd name="T7" fmla="*/ 2147483647 h 313"/>
                <a:gd name="T8" fmla="*/ 2147483647 w 304"/>
                <a:gd name="T9" fmla="*/ 2147483647 h 313"/>
                <a:gd name="T10" fmla="*/ 2147483647 w 304"/>
                <a:gd name="T11" fmla="*/ 2147483647 h 313"/>
                <a:gd name="T12" fmla="*/ 2147483647 w 304"/>
                <a:gd name="T13" fmla="*/ 2147483647 h 313"/>
                <a:gd name="T14" fmla="*/ 2147483647 w 304"/>
                <a:gd name="T15" fmla="*/ 2147483647 h 313"/>
                <a:gd name="T16" fmla="*/ 2147483647 w 304"/>
                <a:gd name="T17" fmla="*/ 2147483647 h 313"/>
                <a:gd name="T18" fmla="*/ 2147483647 w 304"/>
                <a:gd name="T19" fmla="*/ 2147483647 h 313"/>
                <a:gd name="T20" fmla="*/ 2147483647 w 304"/>
                <a:gd name="T21" fmla="*/ 2147483647 h 313"/>
                <a:gd name="T22" fmla="*/ 0 w 304"/>
                <a:gd name="T23" fmla="*/ 2147483647 h 313"/>
                <a:gd name="T24" fmla="*/ 2147483647 w 304"/>
                <a:gd name="T25" fmla="*/ 0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313"/>
                <a:gd name="T41" fmla="*/ 304 w 304"/>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313">
                  <a:moveTo>
                    <a:pt x="161" y="106"/>
                  </a:moveTo>
                  <a:cubicBezTo>
                    <a:pt x="199" y="104"/>
                    <a:pt x="230" y="132"/>
                    <a:pt x="230" y="169"/>
                  </a:cubicBezTo>
                  <a:cubicBezTo>
                    <a:pt x="230" y="205"/>
                    <a:pt x="199" y="236"/>
                    <a:pt x="161" y="238"/>
                  </a:cubicBezTo>
                  <a:cubicBezTo>
                    <a:pt x="113" y="240"/>
                    <a:pt x="74" y="205"/>
                    <a:pt x="74" y="158"/>
                  </a:cubicBezTo>
                  <a:cubicBezTo>
                    <a:pt x="74" y="112"/>
                    <a:pt x="113" y="73"/>
                    <a:pt x="161" y="71"/>
                  </a:cubicBezTo>
                  <a:cubicBezTo>
                    <a:pt x="220" y="68"/>
                    <a:pt x="267" y="111"/>
                    <a:pt x="267" y="167"/>
                  </a:cubicBezTo>
                  <a:cubicBezTo>
                    <a:pt x="267" y="223"/>
                    <a:pt x="220" y="271"/>
                    <a:pt x="161" y="273"/>
                  </a:cubicBezTo>
                  <a:cubicBezTo>
                    <a:pt x="92" y="276"/>
                    <a:pt x="37" y="226"/>
                    <a:pt x="37" y="160"/>
                  </a:cubicBezTo>
                  <a:cubicBezTo>
                    <a:pt x="37" y="94"/>
                    <a:pt x="92" y="39"/>
                    <a:pt x="161" y="35"/>
                  </a:cubicBezTo>
                  <a:cubicBezTo>
                    <a:pt x="240" y="32"/>
                    <a:pt x="304" y="90"/>
                    <a:pt x="304" y="166"/>
                  </a:cubicBezTo>
                  <a:cubicBezTo>
                    <a:pt x="304" y="241"/>
                    <a:pt x="240" y="305"/>
                    <a:pt x="161" y="309"/>
                  </a:cubicBezTo>
                  <a:cubicBezTo>
                    <a:pt x="72" y="313"/>
                    <a:pt x="0" y="247"/>
                    <a:pt x="0" y="162"/>
                  </a:cubicBezTo>
                  <a:cubicBezTo>
                    <a:pt x="0" y="77"/>
                    <a:pt x="72" y="4"/>
                    <a:pt x="161" y="0"/>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sz="2400">
                <a:solidFill>
                  <a:schemeClr val="tx1"/>
                </a:solidFill>
              </a:endParaRPr>
            </a:p>
          </p:txBody>
        </p:sp>
        <p:sp>
          <p:nvSpPr>
            <p:cNvPr id="20" name="Freeform 101">
              <a:extLst>
                <a:ext uri="{FF2B5EF4-FFF2-40B4-BE49-F238E27FC236}">
                  <a16:creationId xmlns:a16="http://schemas.microsoft.com/office/drawing/2014/main" id="{A5EB25C9-C714-434A-8F7E-06B55E22EF25}"/>
                </a:ext>
              </a:extLst>
            </p:cNvPr>
            <p:cNvSpPr>
              <a:spLocks/>
            </p:cNvSpPr>
            <p:nvPr/>
          </p:nvSpPr>
          <p:spPr bwMode="auto">
            <a:xfrm>
              <a:off x="8497888" y="646113"/>
              <a:ext cx="311150" cy="368300"/>
            </a:xfrm>
            <a:custGeom>
              <a:avLst/>
              <a:gdLst>
                <a:gd name="T0" fmla="*/ 2147483647 w 83"/>
                <a:gd name="T1" fmla="*/ 2147483647 h 98"/>
                <a:gd name="T2" fmla="*/ 2147483647 w 83"/>
                <a:gd name="T3" fmla="*/ 2147483647 h 98"/>
                <a:gd name="T4" fmla="*/ 2147483647 w 83"/>
                <a:gd name="T5" fmla="*/ 2147483647 h 98"/>
                <a:gd name="T6" fmla="*/ 0 w 83"/>
                <a:gd name="T7" fmla="*/ 2147483647 h 98"/>
                <a:gd name="T8" fmla="*/ 2147483647 w 83"/>
                <a:gd name="T9" fmla="*/ 0 h 98"/>
                <a:gd name="T10" fmla="*/ 0 60000 65536"/>
                <a:gd name="T11" fmla="*/ 0 60000 65536"/>
                <a:gd name="T12" fmla="*/ 0 60000 65536"/>
                <a:gd name="T13" fmla="*/ 0 60000 65536"/>
                <a:gd name="T14" fmla="*/ 0 60000 65536"/>
                <a:gd name="T15" fmla="*/ 0 w 83"/>
                <a:gd name="T16" fmla="*/ 0 h 98"/>
                <a:gd name="T17" fmla="*/ 83 w 83"/>
                <a:gd name="T18" fmla="*/ 98 h 98"/>
              </a:gdLst>
              <a:ahLst/>
              <a:cxnLst>
                <a:cxn ang="T10">
                  <a:pos x="T0" y="T1"/>
                </a:cxn>
                <a:cxn ang="T11">
                  <a:pos x="T2" y="T3"/>
                </a:cxn>
                <a:cxn ang="T12">
                  <a:pos x="T4" y="T5"/>
                </a:cxn>
                <a:cxn ang="T13">
                  <a:pos x="T6" y="T7"/>
                </a:cxn>
                <a:cxn ang="T14">
                  <a:pos x="T8" y="T9"/>
                </a:cxn>
              </a:cxnLst>
              <a:rect l="T15" t="T16" r="T17" b="T18"/>
              <a:pathLst>
                <a:path w="83" h="98">
                  <a:moveTo>
                    <a:pt x="51" y="35"/>
                  </a:moveTo>
                  <a:cubicBezTo>
                    <a:pt x="69" y="34"/>
                    <a:pt x="83" y="48"/>
                    <a:pt x="83" y="65"/>
                  </a:cubicBezTo>
                  <a:cubicBezTo>
                    <a:pt x="83" y="82"/>
                    <a:pt x="65" y="96"/>
                    <a:pt x="47" y="97"/>
                  </a:cubicBezTo>
                  <a:cubicBezTo>
                    <a:pt x="19" y="98"/>
                    <a:pt x="0" y="77"/>
                    <a:pt x="0" y="51"/>
                  </a:cubicBezTo>
                  <a:cubicBezTo>
                    <a:pt x="0" y="24"/>
                    <a:pt x="23" y="1"/>
                    <a:pt x="51" y="0"/>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sz="2400">
                <a:solidFill>
                  <a:schemeClr val="tx1"/>
                </a:solidFill>
              </a:endParaRPr>
            </a:p>
          </p:txBody>
        </p:sp>
      </p:grpSp>
      <p:sp>
        <p:nvSpPr>
          <p:cNvPr id="21" name="Titel 5">
            <a:extLst>
              <a:ext uri="{FF2B5EF4-FFF2-40B4-BE49-F238E27FC236}">
                <a16:creationId xmlns:a16="http://schemas.microsoft.com/office/drawing/2014/main" id="{5739157F-051C-574F-B060-E74F30453FC4}"/>
              </a:ext>
            </a:extLst>
          </p:cNvPr>
          <p:cNvSpPr>
            <a:spLocks noGrp="1"/>
          </p:cNvSpPr>
          <p:nvPr>
            <p:ph type="title" hasCustomPrompt="1"/>
          </p:nvPr>
        </p:nvSpPr>
        <p:spPr>
          <a:xfrm>
            <a:off x="523319" y="520329"/>
            <a:ext cx="11041380" cy="1102941"/>
          </a:xfrm>
          <a:prstGeom prst="rect">
            <a:avLst/>
          </a:prstGeom>
        </p:spPr>
        <p:txBody>
          <a:bodyPr anchor="ctr"/>
          <a:lstStyle>
            <a:lvl1pPr>
              <a:defRPr b="1"/>
            </a:lvl1pPr>
          </a:lstStyle>
          <a:p>
            <a:r>
              <a:rPr lang="nl-NL"/>
              <a:t>Producten</a:t>
            </a:r>
          </a:p>
        </p:txBody>
      </p:sp>
      <p:sp>
        <p:nvSpPr>
          <p:cNvPr id="3" name="Tijdelijke aanduiding voor tekst 2">
            <a:extLst>
              <a:ext uri="{FF2B5EF4-FFF2-40B4-BE49-F238E27FC236}">
                <a16:creationId xmlns:a16="http://schemas.microsoft.com/office/drawing/2014/main" id="{D12155A2-5B22-8145-B6CE-039686A6C1DD}"/>
              </a:ext>
            </a:extLst>
          </p:cNvPr>
          <p:cNvSpPr>
            <a:spLocks noGrp="1"/>
          </p:cNvSpPr>
          <p:nvPr>
            <p:ph type="body" sz="quarter" idx="10" hasCustomPrompt="1"/>
          </p:nvPr>
        </p:nvSpPr>
        <p:spPr>
          <a:xfrm>
            <a:off x="913226" y="2498638"/>
            <a:ext cx="2735341" cy="651192"/>
          </a:xfrm>
          <a:prstGeom prst="rect">
            <a:avLst/>
          </a:prstGeom>
        </p:spPr>
        <p:txBody>
          <a:bodyPr anchor="ctr"/>
          <a:lstStyle>
            <a:lvl1pPr marL="0" indent="0" algn="ctr">
              <a:buFontTx/>
              <a:buNone/>
              <a:defRPr sz="1800"/>
            </a:lvl1pPr>
            <a:lvl2pPr marL="457189" indent="0">
              <a:buFontTx/>
              <a:buNone/>
              <a:defRPr/>
            </a:lvl2pPr>
          </a:lstStyle>
          <a:p>
            <a:pPr lvl="0"/>
            <a:r>
              <a:rPr lang="nl-NL" err="1"/>
              <a:t>Theory</a:t>
            </a:r>
            <a:r>
              <a:rPr lang="nl-NL"/>
              <a:t> of Change</a:t>
            </a:r>
          </a:p>
        </p:txBody>
      </p:sp>
      <p:sp>
        <p:nvSpPr>
          <p:cNvPr id="23" name="Tijdelijke aanduiding voor tekst 2">
            <a:extLst>
              <a:ext uri="{FF2B5EF4-FFF2-40B4-BE49-F238E27FC236}">
                <a16:creationId xmlns:a16="http://schemas.microsoft.com/office/drawing/2014/main" id="{FADA11EB-5D8E-464F-8CEA-62B32DF34316}"/>
              </a:ext>
            </a:extLst>
          </p:cNvPr>
          <p:cNvSpPr>
            <a:spLocks noGrp="1"/>
          </p:cNvSpPr>
          <p:nvPr>
            <p:ph type="body" sz="quarter" idx="11" hasCustomPrompt="1"/>
          </p:nvPr>
        </p:nvSpPr>
        <p:spPr>
          <a:xfrm>
            <a:off x="5033131" y="2498638"/>
            <a:ext cx="2735341" cy="651192"/>
          </a:xfrm>
          <a:prstGeom prst="rect">
            <a:avLst/>
          </a:prstGeom>
        </p:spPr>
        <p:txBody>
          <a:bodyPr anchor="ctr"/>
          <a:lstStyle>
            <a:lvl1pPr marL="0" indent="0" algn="ctr">
              <a:buFontTx/>
              <a:buNone/>
              <a:defRPr sz="1800"/>
            </a:lvl1pPr>
            <a:lvl2pPr marL="457189" indent="0">
              <a:buFontTx/>
              <a:buNone/>
              <a:defRPr/>
            </a:lvl2pPr>
          </a:lstStyle>
          <a:p>
            <a:pPr lvl="0"/>
            <a:r>
              <a:rPr lang="nl-NL"/>
              <a:t>Impact rapportage</a:t>
            </a:r>
          </a:p>
        </p:txBody>
      </p:sp>
      <p:sp>
        <p:nvSpPr>
          <p:cNvPr id="24" name="Tijdelijke aanduiding voor tekst 2">
            <a:extLst>
              <a:ext uri="{FF2B5EF4-FFF2-40B4-BE49-F238E27FC236}">
                <a16:creationId xmlns:a16="http://schemas.microsoft.com/office/drawing/2014/main" id="{C68639C9-D635-B84C-AC0B-C03BB606DE38}"/>
              </a:ext>
            </a:extLst>
          </p:cNvPr>
          <p:cNvSpPr>
            <a:spLocks noGrp="1"/>
          </p:cNvSpPr>
          <p:nvPr>
            <p:ph type="body" sz="quarter" idx="12" hasCustomPrompt="1"/>
          </p:nvPr>
        </p:nvSpPr>
        <p:spPr>
          <a:xfrm>
            <a:off x="9153034" y="2498638"/>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Aanpassing M&amp;E processen</a:t>
            </a:r>
          </a:p>
        </p:txBody>
      </p:sp>
      <p:sp>
        <p:nvSpPr>
          <p:cNvPr id="25" name="Tijdelijke aanduiding voor tekst 2">
            <a:extLst>
              <a:ext uri="{FF2B5EF4-FFF2-40B4-BE49-F238E27FC236}">
                <a16:creationId xmlns:a16="http://schemas.microsoft.com/office/drawing/2014/main" id="{5688AB67-49D4-4548-AB4D-83B4821389F5}"/>
              </a:ext>
            </a:extLst>
          </p:cNvPr>
          <p:cNvSpPr>
            <a:spLocks noGrp="1"/>
          </p:cNvSpPr>
          <p:nvPr>
            <p:ph type="body" sz="quarter" idx="13" hasCustomPrompt="1"/>
          </p:nvPr>
        </p:nvSpPr>
        <p:spPr>
          <a:xfrm>
            <a:off x="2444251" y="5851784"/>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Impact monitoring dashboard</a:t>
            </a:r>
          </a:p>
        </p:txBody>
      </p:sp>
      <p:sp>
        <p:nvSpPr>
          <p:cNvPr id="26" name="Tijdelijke aanduiding voor tekst 2">
            <a:extLst>
              <a:ext uri="{FF2B5EF4-FFF2-40B4-BE49-F238E27FC236}">
                <a16:creationId xmlns:a16="http://schemas.microsoft.com/office/drawing/2014/main" id="{52D8DA29-A8AF-6748-B5AD-A5F3AB43F919}"/>
              </a:ext>
            </a:extLst>
          </p:cNvPr>
          <p:cNvSpPr>
            <a:spLocks noGrp="1"/>
          </p:cNvSpPr>
          <p:nvPr>
            <p:ph type="body" sz="quarter" idx="14" hasCustomPrompt="1"/>
          </p:nvPr>
        </p:nvSpPr>
        <p:spPr>
          <a:xfrm>
            <a:off x="7238858" y="5848043"/>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Impact screeningstool</a:t>
            </a:r>
          </a:p>
        </p:txBody>
      </p:sp>
    </p:spTree>
    <p:extLst>
      <p:ext uri="{BB962C8B-B14F-4D97-AF65-F5344CB8AC3E}">
        <p14:creationId xmlns:p14="http://schemas.microsoft.com/office/powerpoint/2010/main" val="167801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con 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671179FF-C4BD-5D45-9CDA-AD863559B38F}"/>
              </a:ext>
            </a:extLst>
          </p:cNvPr>
          <p:cNvSpPr/>
          <p:nvPr userDrawn="1"/>
        </p:nvSpPr>
        <p:spPr>
          <a:xfrm>
            <a:off x="9733686" y="7777318"/>
            <a:ext cx="1037241" cy="433619"/>
          </a:xfrm>
          <a:prstGeom prst="rect">
            <a:avLst/>
          </a:prstGeom>
          <a:solidFill>
            <a:srgbClr val="EBEBEB"/>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1"/>
              </a:solidFill>
            </a:endParaRPr>
          </a:p>
        </p:txBody>
      </p:sp>
      <p:sp>
        <p:nvSpPr>
          <p:cNvPr id="21" name="Titel 5">
            <a:extLst>
              <a:ext uri="{FF2B5EF4-FFF2-40B4-BE49-F238E27FC236}">
                <a16:creationId xmlns:a16="http://schemas.microsoft.com/office/drawing/2014/main" id="{5739157F-051C-574F-B060-E74F30453FC4}"/>
              </a:ext>
            </a:extLst>
          </p:cNvPr>
          <p:cNvSpPr>
            <a:spLocks noGrp="1"/>
          </p:cNvSpPr>
          <p:nvPr>
            <p:ph type="title" hasCustomPrompt="1"/>
          </p:nvPr>
        </p:nvSpPr>
        <p:spPr>
          <a:xfrm>
            <a:off x="523319" y="520329"/>
            <a:ext cx="11041380" cy="1102941"/>
          </a:xfrm>
          <a:prstGeom prst="rect">
            <a:avLst/>
          </a:prstGeom>
        </p:spPr>
        <p:txBody>
          <a:bodyPr anchor="ctr"/>
          <a:lstStyle>
            <a:lvl1pPr>
              <a:defRPr b="1"/>
            </a:lvl1pPr>
          </a:lstStyle>
          <a:p>
            <a:r>
              <a:rPr lang="nl-NL"/>
              <a:t>Voorbeeld sheet</a:t>
            </a:r>
          </a:p>
        </p:txBody>
      </p:sp>
      <p:sp>
        <p:nvSpPr>
          <p:cNvPr id="3" name="Tijdelijke aanduiding voor tekst 2">
            <a:extLst>
              <a:ext uri="{FF2B5EF4-FFF2-40B4-BE49-F238E27FC236}">
                <a16:creationId xmlns:a16="http://schemas.microsoft.com/office/drawing/2014/main" id="{D12155A2-5B22-8145-B6CE-039686A6C1DD}"/>
              </a:ext>
            </a:extLst>
          </p:cNvPr>
          <p:cNvSpPr>
            <a:spLocks noGrp="1"/>
          </p:cNvSpPr>
          <p:nvPr>
            <p:ph type="body" sz="quarter" idx="10" hasCustomPrompt="1"/>
          </p:nvPr>
        </p:nvSpPr>
        <p:spPr>
          <a:xfrm>
            <a:off x="913226" y="2498638"/>
            <a:ext cx="2735341" cy="651192"/>
          </a:xfrm>
          <a:prstGeom prst="rect">
            <a:avLst/>
          </a:prstGeom>
        </p:spPr>
        <p:txBody>
          <a:bodyPr anchor="ctr"/>
          <a:lstStyle>
            <a:lvl1pPr marL="0" indent="0" algn="ctr">
              <a:buFontTx/>
              <a:buNone/>
              <a:defRPr sz="1800"/>
            </a:lvl1pPr>
            <a:lvl2pPr marL="457189" indent="0">
              <a:buFontTx/>
              <a:buNone/>
              <a:defRPr/>
            </a:lvl2pPr>
          </a:lstStyle>
          <a:p>
            <a:pPr lvl="0"/>
            <a:r>
              <a:rPr lang="nl-NL" err="1"/>
              <a:t>Theory</a:t>
            </a:r>
            <a:r>
              <a:rPr lang="nl-NL"/>
              <a:t> of Change</a:t>
            </a:r>
          </a:p>
        </p:txBody>
      </p:sp>
      <p:sp>
        <p:nvSpPr>
          <p:cNvPr id="23" name="Tijdelijke aanduiding voor tekst 2">
            <a:extLst>
              <a:ext uri="{FF2B5EF4-FFF2-40B4-BE49-F238E27FC236}">
                <a16:creationId xmlns:a16="http://schemas.microsoft.com/office/drawing/2014/main" id="{FADA11EB-5D8E-464F-8CEA-62B32DF34316}"/>
              </a:ext>
            </a:extLst>
          </p:cNvPr>
          <p:cNvSpPr>
            <a:spLocks noGrp="1"/>
          </p:cNvSpPr>
          <p:nvPr>
            <p:ph type="body" sz="quarter" idx="11" hasCustomPrompt="1"/>
          </p:nvPr>
        </p:nvSpPr>
        <p:spPr>
          <a:xfrm>
            <a:off x="5033131" y="2498638"/>
            <a:ext cx="2735341" cy="651192"/>
          </a:xfrm>
          <a:prstGeom prst="rect">
            <a:avLst/>
          </a:prstGeom>
        </p:spPr>
        <p:txBody>
          <a:bodyPr anchor="ctr"/>
          <a:lstStyle>
            <a:lvl1pPr marL="0" indent="0" algn="ctr">
              <a:buFontTx/>
              <a:buNone/>
              <a:defRPr sz="1800"/>
            </a:lvl1pPr>
            <a:lvl2pPr marL="457189" indent="0">
              <a:buFontTx/>
              <a:buNone/>
              <a:defRPr/>
            </a:lvl2pPr>
          </a:lstStyle>
          <a:p>
            <a:pPr lvl="0"/>
            <a:r>
              <a:rPr lang="nl-NL"/>
              <a:t>Impact rapportage</a:t>
            </a:r>
          </a:p>
        </p:txBody>
      </p:sp>
      <p:sp>
        <p:nvSpPr>
          <p:cNvPr id="24" name="Tijdelijke aanduiding voor tekst 2">
            <a:extLst>
              <a:ext uri="{FF2B5EF4-FFF2-40B4-BE49-F238E27FC236}">
                <a16:creationId xmlns:a16="http://schemas.microsoft.com/office/drawing/2014/main" id="{C68639C9-D635-B84C-AC0B-C03BB606DE38}"/>
              </a:ext>
            </a:extLst>
          </p:cNvPr>
          <p:cNvSpPr>
            <a:spLocks noGrp="1"/>
          </p:cNvSpPr>
          <p:nvPr>
            <p:ph type="body" sz="quarter" idx="12" hasCustomPrompt="1"/>
          </p:nvPr>
        </p:nvSpPr>
        <p:spPr>
          <a:xfrm>
            <a:off x="9153034" y="2498638"/>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Aanpassing M&amp;E processen</a:t>
            </a:r>
          </a:p>
        </p:txBody>
      </p:sp>
      <p:sp>
        <p:nvSpPr>
          <p:cNvPr id="25" name="Tijdelijke aanduiding voor tekst 2">
            <a:extLst>
              <a:ext uri="{FF2B5EF4-FFF2-40B4-BE49-F238E27FC236}">
                <a16:creationId xmlns:a16="http://schemas.microsoft.com/office/drawing/2014/main" id="{5688AB67-49D4-4548-AB4D-83B4821389F5}"/>
              </a:ext>
            </a:extLst>
          </p:cNvPr>
          <p:cNvSpPr>
            <a:spLocks noGrp="1"/>
          </p:cNvSpPr>
          <p:nvPr>
            <p:ph type="body" sz="quarter" idx="13" hasCustomPrompt="1"/>
          </p:nvPr>
        </p:nvSpPr>
        <p:spPr>
          <a:xfrm>
            <a:off x="2444251" y="5851784"/>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Impact monitoring dashboard</a:t>
            </a:r>
          </a:p>
        </p:txBody>
      </p:sp>
      <p:sp>
        <p:nvSpPr>
          <p:cNvPr id="26" name="Tijdelijke aanduiding voor tekst 2">
            <a:extLst>
              <a:ext uri="{FF2B5EF4-FFF2-40B4-BE49-F238E27FC236}">
                <a16:creationId xmlns:a16="http://schemas.microsoft.com/office/drawing/2014/main" id="{52D8DA29-A8AF-6748-B5AD-A5F3AB43F919}"/>
              </a:ext>
            </a:extLst>
          </p:cNvPr>
          <p:cNvSpPr>
            <a:spLocks noGrp="1"/>
          </p:cNvSpPr>
          <p:nvPr>
            <p:ph type="body" sz="quarter" idx="14" hasCustomPrompt="1"/>
          </p:nvPr>
        </p:nvSpPr>
        <p:spPr>
          <a:xfrm>
            <a:off x="7238858" y="5848043"/>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Impact screeningstool</a:t>
            </a:r>
          </a:p>
        </p:txBody>
      </p:sp>
      <p:sp>
        <p:nvSpPr>
          <p:cNvPr id="4" name="Tijdelijke aanduiding voor afbeelding 3">
            <a:extLst>
              <a:ext uri="{FF2B5EF4-FFF2-40B4-BE49-F238E27FC236}">
                <a16:creationId xmlns:a16="http://schemas.microsoft.com/office/drawing/2014/main" id="{05D44E3E-B26B-9048-94F3-483444CBF2C4}"/>
              </a:ext>
            </a:extLst>
          </p:cNvPr>
          <p:cNvSpPr>
            <a:spLocks noGrp="1"/>
          </p:cNvSpPr>
          <p:nvPr>
            <p:ph type="pic" sz="quarter" idx="15" hasCustomPrompt="1"/>
          </p:nvPr>
        </p:nvSpPr>
        <p:spPr>
          <a:xfrm>
            <a:off x="1379553" y="3158518"/>
            <a:ext cx="1811894" cy="2029142"/>
          </a:xfrm>
          <a:prstGeom prst="rect">
            <a:avLst/>
          </a:prstGeom>
        </p:spPr>
        <p:txBody>
          <a:bodyPr/>
          <a:lstStyle/>
          <a:p>
            <a:r>
              <a:rPr lang="nl-NL"/>
              <a:t>Icon</a:t>
            </a:r>
          </a:p>
        </p:txBody>
      </p:sp>
      <p:sp>
        <p:nvSpPr>
          <p:cNvPr id="22" name="Tijdelijke aanduiding voor afbeelding 3">
            <a:extLst>
              <a:ext uri="{FF2B5EF4-FFF2-40B4-BE49-F238E27FC236}">
                <a16:creationId xmlns:a16="http://schemas.microsoft.com/office/drawing/2014/main" id="{395DEC42-DA75-D44A-B29F-BFE105D1D687}"/>
              </a:ext>
            </a:extLst>
          </p:cNvPr>
          <p:cNvSpPr>
            <a:spLocks noGrp="1"/>
          </p:cNvSpPr>
          <p:nvPr>
            <p:ph type="pic" sz="quarter" idx="16" hasCustomPrompt="1"/>
          </p:nvPr>
        </p:nvSpPr>
        <p:spPr>
          <a:xfrm>
            <a:off x="5586533" y="3158518"/>
            <a:ext cx="1811894" cy="2029142"/>
          </a:xfrm>
          <a:prstGeom prst="rect">
            <a:avLst/>
          </a:prstGeom>
        </p:spPr>
        <p:txBody>
          <a:bodyPr/>
          <a:lstStyle/>
          <a:p>
            <a:r>
              <a:rPr lang="nl-NL"/>
              <a:t>Icon</a:t>
            </a:r>
          </a:p>
        </p:txBody>
      </p:sp>
      <p:sp>
        <p:nvSpPr>
          <p:cNvPr id="29" name="Tijdelijke aanduiding voor afbeelding 3">
            <a:extLst>
              <a:ext uri="{FF2B5EF4-FFF2-40B4-BE49-F238E27FC236}">
                <a16:creationId xmlns:a16="http://schemas.microsoft.com/office/drawing/2014/main" id="{C7FAB796-D1F3-8D4E-98DE-55A2EC9207B6}"/>
              </a:ext>
            </a:extLst>
          </p:cNvPr>
          <p:cNvSpPr>
            <a:spLocks noGrp="1"/>
          </p:cNvSpPr>
          <p:nvPr>
            <p:ph type="pic" sz="quarter" idx="19" hasCustomPrompt="1"/>
          </p:nvPr>
        </p:nvSpPr>
        <p:spPr>
          <a:xfrm>
            <a:off x="7807043" y="6536836"/>
            <a:ext cx="1811894" cy="2029142"/>
          </a:xfrm>
          <a:prstGeom prst="rect">
            <a:avLst/>
          </a:prstGeom>
        </p:spPr>
        <p:txBody>
          <a:bodyPr/>
          <a:lstStyle/>
          <a:p>
            <a:r>
              <a:rPr lang="nl-NL"/>
              <a:t>Icon</a:t>
            </a:r>
          </a:p>
        </p:txBody>
      </p:sp>
      <p:sp>
        <p:nvSpPr>
          <p:cNvPr id="30" name="Tijdelijke aanduiding voor afbeelding 3">
            <a:extLst>
              <a:ext uri="{FF2B5EF4-FFF2-40B4-BE49-F238E27FC236}">
                <a16:creationId xmlns:a16="http://schemas.microsoft.com/office/drawing/2014/main" id="{B8C8A73B-4A15-4C49-8E9E-67440BD72F52}"/>
              </a:ext>
            </a:extLst>
          </p:cNvPr>
          <p:cNvSpPr>
            <a:spLocks noGrp="1"/>
          </p:cNvSpPr>
          <p:nvPr>
            <p:ph type="pic" sz="quarter" idx="20" hasCustomPrompt="1"/>
          </p:nvPr>
        </p:nvSpPr>
        <p:spPr>
          <a:xfrm>
            <a:off x="9752807" y="3179858"/>
            <a:ext cx="1811894" cy="2029142"/>
          </a:xfrm>
          <a:prstGeom prst="rect">
            <a:avLst/>
          </a:prstGeom>
        </p:spPr>
        <p:txBody>
          <a:bodyPr/>
          <a:lstStyle/>
          <a:p>
            <a:r>
              <a:rPr lang="nl-NL"/>
              <a:t>Icon</a:t>
            </a:r>
          </a:p>
        </p:txBody>
      </p:sp>
      <p:sp>
        <p:nvSpPr>
          <p:cNvPr id="31" name="Tijdelijke aanduiding voor afbeelding 3">
            <a:extLst>
              <a:ext uri="{FF2B5EF4-FFF2-40B4-BE49-F238E27FC236}">
                <a16:creationId xmlns:a16="http://schemas.microsoft.com/office/drawing/2014/main" id="{99BD8FE6-E52A-834B-A70E-FFEE9300BCD8}"/>
              </a:ext>
            </a:extLst>
          </p:cNvPr>
          <p:cNvSpPr>
            <a:spLocks noGrp="1"/>
          </p:cNvSpPr>
          <p:nvPr>
            <p:ph type="pic" sz="quarter" idx="21" hasCustomPrompt="1"/>
          </p:nvPr>
        </p:nvSpPr>
        <p:spPr>
          <a:xfrm>
            <a:off x="2905972" y="6536836"/>
            <a:ext cx="1811894" cy="2029142"/>
          </a:xfrm>
          <a:prstGeom prst="rect">
            <a:avLst/>
          </a:prstGeom>
        </p:spPr>
        <p:txBody>
          <a:bodyPr/>
          <a:lstStyle/>
          <a:p>
            <a:r>
              <a:rPr lang="nl-NL"/>
              <a:t>Icon</a:t>
            </a:r>
          </a:p>
        </p:txBody>
      </p:sp>
    </p:spTree>
    <p:extLst>
      <p:ext uri="{BB962C8B-B14F-4D97-AF65-F5344CB8AC3E}">
        <p14:creationId xmlns:p14="http://schemas.microsoft.com/office/powerpoint/2010/main" val="10893087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ortfolio dia">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E6395B48-6FD5-B741-BDA2-DD3D8C1EC953}"/>
              </a:ext>
            </a:extLst>
          </p:cNvPr>
          <p:cNvSpPr>
            <a:spLocks noGrp="1"/>
          </p:cNvSpPr>
          <p:nvPr>
            <p:ph type="title" hasCustomPrompt="1"/>
          </p:nvPr>
        </p:nvSpPr>
        <p:spPr>
          <a:xfrm>
            <a:off x="523319" y="511177"/>
            <a:ext cx="11399837" cy="1102941"/>
          </a:xfrm>
          <a:prstGeom prst="rect">
            <a:avLst/>
          </a:prstGeom>
        </p:spPr>
        <p:txBody>
          <a:bodyPr anchor="ctr"/>
          <a:lstStyle>
            <a:lvl1pPr>
              <a:defRPr b="1"/>
            </a:lvl1pPr>
          </a:lstStyle>
          <a:p>
            <a:r>
              <a:rPr lang="nl-NL"/>
              <a:t>Wij helpen impact te vergroten</a:t>
            </a:r>
          </a:p>
        </p:txBody>
      </p:sp>
      <p:pic>
        <p:nvPicPr>
          <p:cNvPr id="9" name="Afbeelding 8" descr="Afbeelding met schermafbeelding&#10;&#10;Automatisch gegenereerde beschrijving">
            <a:extLst>
              <a:ext uri="{FF2B5EF4-FFF2-40B4-BE49-F238E27FC236}">
                <a16:creationId xmlns:a16="http://schemas.microsoft.com/office/drawing/2014/main" id="{7594BA85-A92C-9B49-BCF6-125763B96D31}"/>
              </a:ext>
            </a:extLst>
          </p:cNvPr>
          <p:cNvPicPr>
            <a:picLocks noChangeAspect="1"/>
          </p:cNvPicPr>
          <p:nvPr userDrawn="1"/>
        </p:nvPicPr>
        <p:blipFill>
          <a:blip r:embed="rId2"/>
          <a:stretch>
            <a:fillRect/>
          </a:stretch>
        </p:blipFill>
        <p:spPr>
          <a:xfrm>
            <a:off x="3107042" y="1614115"/>
            <a:ext cx="6587519" cy="7149799"/>
          </a:xfrm>
          <a:prstGeom prst="rect">
            <a:avLst/>
          </a:prstGeom>
        </p:spPr>
      </p:pic>
    </p:spTree>
    <p:extLst>
      <p:ext uri="{BB962C8B-B14F-4D97-AF65-F5344CB8AC3E}">
        <p14:creationId xmlns:p14="http://schemas.microsoft.com/office/powerpoint/2010/main" val="21557897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Wrap up">
    <p:spTree>
      <p:nvGrpSpPr>
        <p:cNvPr id="1" name=""/>
        <p:cNvGrpSpPr/>
        <p:nvPr/>
      </p:nvGrpSpPr>
      <p:grpSpPr>
        <a:xfrm>
          <a:off x="0" y="0"/>
          <a:ext cx="0" cy="0"/>
          <a:chOff x="0" y="0"/>
          <a:chExt cx="0" cy="0"/>
        </a:xfrm>
      </p:grpSpPr>
      <p:sp>
        <p:nvSpPr>
          <p:cNvPr id="3" name="Freeform 80">
            <a:extLst>
              <a:ext uri="{FF2B5EF4-FFF2-40B4-BE49-F238E27FC236}">
                <a16:creationId xmlns:a16="http://schemas.microsoft.com/office/drawing/2014/main" id="{6466B820-5E5D-1242-B856-890644D54F6E}"/>
              </a:ext>
            </a:extLst>
          </p:cNvPr>
          <p:cNvSpPr>
            <a:spLocks/>
          </p:cNvSpPr>
          <p:nvPr userDrawn="1"/>
        </p:nvSpPr>
        <p:spPr bwMode="auto">
          <a:xfrm>
            <a:off x="5455194" y="2556352"/>
            <a:ext cx="1891217" cy="2588299"/>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400"/>
          </a:p>
        </p:txBody>
      </p:sp>
      <p:sp>
        <p:nvSpPr>
          <p:cNvPr id="5" name="Tijdelijke aanduiding voor inhoud 4">
            <a:extLst>
              <a:ext uri="{FF2B5EF4-FFF2-40B4-BE49-F238E27FC236}">
                <a16:creationId xmlns:a16="http://schemas.microsoft.com/office/drawing/2014/main" id="{60501FE9-68EC-174C-B1E9-92D89E883E41}"/>
              </a:ext>
            </a:extLst>
          </p:cNvPr>
          <p:cNvSpPr>
            <a:spLocks noGrp="1"/>
          </p:cNvSpPr>
          <p:nvPr>
            <p:ph sz="quarter" idx="10" hasCustomPrompt="1"/>
          </p:nvPr>
        </p:nvSpPr>
        <p:spPr>
          <a:xfrm>
            <a:off x="5455194" y="5729005"/>
            <a:ext cx="1891217" cy="1105752"/>
          </a:xfrm>
          <a:prstGeom prst="rect">
            <a:avLst/>
          </a:prstGeom>
        </p:spPr>
        <p:txBody>
          <a:bodyPr anchor="ctr"/>
          <a:lstStyle>
            <a:lvl1pPr marL="0" indent="0" algn="ctr">
              <a:buFontTx/>
              <a:buNone/>
              <a:defRPr b="1"/>
            </a:lvl1pPr>
          </a:lstStyle>
          <a:p>
            <a:pPr lvl="0"/>
            <a:r>
              <a:rPr lang="nl-NL" err="1"/>
              <a:t>Wrap</a:t>
            </a:r>
            <a:r>
              <a:rPr lang="nl-NL"/>
              <a:t>-up</a:t>
            </a:r>
          </a:p>
        </p:txBody>
      </p:sp>
    </p:spTree>
    <p:extLst>
      <p:ext uri="{BB962C8B-B14F-4D97-AF65-F5344CB8AC3E}">
        <p14:creationId xmlns:p14="http://schemas.microsoft.com/office/powerpoint/2010/main" val="3220273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Mosquito">
    <p:spTree>
      <p:nvGrpSpPr>
        <p:cNvPr id="1" name=""/>
        <p:cNvGrpSpPr/>
        <p:nvPr/>
      </p:nvGrpSpPr>
      <p:grpSpPr>
        <a:xfrm>
          <a:off x="0" y="0"/>
          <a:ext cx="0" cy="0"/>
          <a:chOff x="0" y="0"/>
          <a:chExt cx="0" cy="0"/>
        </a:xfrm>
      </p:grpSpPr>
      <p:pic>
        <p:nvPicPr>
          <p:cNvPr id="4" name="Afbeelding 3" descr="Afbeelding met dier, insect&#10;&#10;Automatisch gegenereerde beschrijving">
            <a:extLst>
              <a:ext uri="{FF2B5EF4-FFF2-40B4-BE49-F238E27FC236}">
                <a16:creationId xmlns:a16="http://schemas.microsoft.com/office/drawing/2014/main" id="{1CC9582F-95AF-AB41-925F-DC72A02B2876}"/>
              </a:ext>
            </a:extLst>
          </p:cNvPr>
          <p:cNvPicPr>
            <a:picLocks noChangeAspect="1"/>
          </p:cNvPicPr>
          <p:nvPr userDrawn="1"/>
        </p:nvPicPr>
        <p:blipFill>
          <a:blip r:embed="rId2"/>
          <a:stretch>
            <a:fillRect/>
          </a:stretch>
        </p:blipFill>
        <p:spPr>
          <a:xfrm>
            <a:off x="2325072" y="1026271"/>
            <a:ext cx="8151460" cy="5765089"/>
          </a:xfrm>
          <a:prstGeom prst="rect">
            <a:avLst/>
          </a:prstGeom>
        </p:spPr>
      </p:pic>
      <p:sp>
        <p:nvSpPr>
          <p:cNvPr id="6" name="Tijdelijke aanduiding voor inhoud 5">
            <a:extLst>
              <a:ext uri="{FF2B5EF4-FFF2-40B4-BE49-F238E27FC236}">
                <a16:creationId xmlns:a16="http://schemas.microsoft.com/office/drawing/2014/main" id="{0A0BF52A-A18E-4346-A7E3-B4C657FB5139}"/>
              </a:ext>
            </a:extLst>
          </p:cNvPr>
          <p:cNvSpPr>
            <a:spLocks noGrp="1"/>
          </p:cNvSpPr>
          <p:nvPr>
            <p:ph sz="quarter" idx="10" hasCustomPrompt="1"/>
          </p:nvPr>
        </p:nvSpPr>
        <p:spPr>
          <a:xfrm>
            <a:off x="2325072" y="6791360"/>
            <a:ext cx="8151460" cy="1063182"/>
          </a:xfrm>
          <a:prstGeom prst="rect">
            <a:avLst/>
          </a:prstGeom>
        </p:spPr>
        <p:txBody>
          <a:bodyPr anchor="ctr"/>
          <a:lstStyle>
            <a:lvl1pPr marL="0" indent="0" algn="ctr">
              <a:buFontTx/>
              <a:buNone/>
              <a:defRPr sz="1500" b="1">
                <a:solidFill>
                  <a:schemeClr val="tx1"/>
                </a:solidFill>
              </a:defRPr>
            </a:lvl1pPr>
          </a:lstStyle>
          <a:p>
            <a:pPr lvl="0"/>
            <a:r>
              <a:rPr lang="nl-NL"/>
              <a:t>”</a:t>
            </a:r>
            <a:r>
              <a:rPr lang="nl-NL" err="1"/>
              <a:t>If</a:t>
            </a:r>
            <a:r>
              <a:rPr lang="nl-NL"/>
              <a:t> </a:t>
            </a:r>
            <a:r>
              <a:rPr lang="nl-NL" err="1"/>
              <a:t>you</a:t>
            </a:r>
            <a:r>
              <a:rPr lang="nl-NL"/>
              <a:t> </a:t>
            </a:r>
            <a:r>
              <a:rPr lang="nl-NL" err="1"/>
              <a:t>think</a:t>
            </a:r>
            <a:r>
              <a:rPr lang="nl-NL"/>
              <a:t> </a:t>
            </a:r>
            <a:r>
              <a:rPr lang="nl-NL" err="1"/>
              <a:t>you’re</a:t>
            </a:r>
            <a:r>
              <a:rPr lang="nl-NL"/>
              <a:t> </a:t>
            </a:r>
            <a:r>
              <a:rPr lang="nl-NL" err="1"/>
              <a:t>too</a:t>
            </a:r>
            <a:r>
              <a:rPr lang="nl-NL"/>
              <a:t> small </a:t>
            </a:r>
            <a:r>
              <a:rPr lang="nl-NL" err="1"/>
              <a:t>to</a:t>
            </a:r>
            <a:r>
              <a:rPr lang="nl-NL"/>
              <a:t> make a </a:t>
            </a:r>
            <a:r>
              <a:rPr lang="nl-NL" err="1"/>
              <a:t>difference</a:t>
            </a:r>
            <a:r>
              <a:rPr lang="nl-NL"/>
              <a:t>,</a:t>
            </a:r>
          </a:p>
          <a:p>
            <a:pPr lvl="0"/>
            <a:r>
              <a:rPr lang="nl-NL" err="1"/>
              <a:t>try</a:t>
            </a:r>
            <a:r>
              <a:rPr lang="nl-NL"/>
              <a:t> sleeping </a:t>
            </a:r>
            <a:r>
              <a:rPr lang="nl-NL" err="1"/>
              <a:t>with</a:t>
            </a:r>
            <a:r>
              <a:rPr lang="nl-NL"/>
              <a:t> a </a:t>
            </a:r>
            <a:r>
              <a:rPr lang="nl-NL" err="1"/>
              <a:t>mosquito</a:t>
            </a:r>
            <a:r>
              <a:rPr lang="nl-NL"/>
              <a:t>.”</a:t>
            </a:r>
          </a:p>
        </p:txBody>
      </p:sp>
      <p:sp>
        <p:nvSpPr>
          <p:cNvPr id="7" name="Tijdelijke aanduiding voor inhoud 5">
            <a:extLst>
              <a:ext uri="{FF2B5EF4-FFF2-40B4-BE49-F238E27FC236}">
                <a16:creationId xmlns:a16="http://schemas.microsoft.com/office/drawing/2014/main" id="{32BBBE65-E4F1-BF43-8882-245ED8939A46}"/>
              </a:ext>
            </a:extLst>
          </p:cNvPr>
          <p:cNvSpPr>
            <a:spLocks noGrp="1"/>
          </p:cNvSpPr>
          <p:nvPr>
            <p:ph sz="quarter" idx="11" hasCustomPrompt="1"/>
          </p:nvPr>
        </p:nvSpPr>
        <p:spPr>
          <a:xfrm>
            <a:off x="2325072" y="7854543"/>
            <a:ext cx="8151460" cy="720391"/>
          </a:xfrm>
          <a:prstGeom prst="rect">
            <a:avLst/>
          </a:prstGeom>
        </p:spPr>
        <p:txBody>
          <a:bodyPr anchor="ctr"/>
          <a:lstStyle>
            <a:lvl1pPr marL="0" indent="0" algn="ctr">
              <a:buFontTx/>
              <a:buNone/>
              <a:defRPr sz="1500" b="0">
                <a:solidFill>
                  <a:schemeClr val="tx1"/>
                </a:solidFill>
              </a:defRPr>
            </a:lvl1pPr>
          </a:lstStyle>
          <a:p>
            <a:pPr lvl="0"/>
            <a:r>
              <a:rPr lang="nl-NL" b="0"/>
              <a:t>Dalai Lama XIV</a:t>
            </a:r>
            <a:endParaRPr lang="nl-NL"/>
          </a:p>
        </p:txBody>
      </p:sp>
    </p:spTree>
    <p:extLst>
      <p:ext uri="{BB962C8B-B14F-4D97-AF65-F5344CB8AC3E}">
        <p14:creationId xmlns:p14="http://schemas.microsoft.com/office/powerpoint/2010/main" val="267572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ussenslide beige">
    <p:spTree>
      <p:nvGrpSpPr>
        <p:cNvPr id="1" name=""/>
        <p:cNvGrpSpPr/>
        <p:nvPr/>
      </p:nvGrpSpPr>
      <p:grpSpPr>
        <a:xfrm>
          <a:off x="0" y="0"/>
          <a:ext cx="0" cy="0"/>
          <a:chOff x="0" y="0"/>
          <a:chExt cx="0" cy="0"/>
        </a:xfrm>
      </p:grpSpPr>
      <p:sp>
        <p:nvSpPr>
          <p:cNvPr id="5" name="Vrije vorm: vorm 4">
            <a:extLst>
              <a:ext uri="{FF2B5EF4-FFF2-40B4-BE49-F238E27FC236}">
                <a16:creationId xmlns:a16="http://schemas.microsoft.com/office/drawing/2014/main" id="{4E890974-218E-4DA0-9D5E-8F60D917B741}"/>
              </a:ext>
            </a:extLst>
          </p:cNvPr>
          <p:cNvSpPr/>
          <p:nvPr userDrawn="1"/>
        </p:nvSpPr>
        <p:spPr>
          <a:xfrm>
            <a:off x="169433" y="225255"/>
            <a:ext cx="12632166" cy="9150691"/>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rgbClr val="EE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2" name="Titel 1">
            <a:extLst>
              <a:ext uri="{FF2B5EF4-FFF2-40B4-BE49-F238E27FC236}">
                <a16:creationId xmlns:a16="http://schemas.microsoft.com/office/drawing/2014/main" id="{4CD4109D-3DA7-4421-ABCE-A560B11F274E}"/>
              </a:ext>
            </a:extLst>
          </p:cNvPr>
          <p:cNvSpPr>
            <a:spLocks noGrp="1"/>
          </p:cNvSpPr>
          <p:nvPr>
            <p:ph type="ctrTitle" hasCustomPrompt="1"/>
          </p:nvPr>
        </p:nvSpPr>
        <p:spPr>
          <a:xfrm>
            <a:off x="1339605" y="3672038"/>
            <a:ext cx="9601200" cy="2897205"/>
          </a:xfrm>
          <a:prstGeom prst="rect">
            <a:avLst/>
          </a:prstGeom>
        </p:spPr>
        <p:txBody>
          <a:bodyPr lIns="0" tIns="0" rIns="0" bIns="0" anchor="t"/>
          <a:lstStyle>
            <a:lvl1pPr algn="l">
              <a:defRPr sz="5040" b="1">
                <a:solidFill>
                  <a:srgbClr val="008ACE"/>
                </a:solidFill>
                <a:latin typeface="+mn-lt"/>
              </a:defRPr>
            </a:lvl1pPr>
          </a:lstStyle>
          <a:p>
            <a:r>
              <a:rPr lang="nl-NL"/>
              <a:t>Tussenslide</a:t>
            </a:r>
          </a:p>
        </p:txBody>
      </p:sp>
      <p:pic>
        <p:nvPicPr>
          <p:cNvPr id="6" name="Afbeelding 5">
            <a:extLst>
              <a:ext uri="{FF2B5EF4-FFF2-40B4-BE49-F238E27FC236}">
                <a16:creationId xmlns:a16="http://schemas.microsoft.com/office/drawing/2014/main" id="{E7119E20-345F-4A8D-A3F2-A228E52E2F2E}"/>
              </a:ext>
            </a:extLst>
          </p:cNvPr>
          <p:cNvPicPr>
            <a:picLocks noChangeAspect="1"/>
          </p:cNvPicPr>
          <p:nvPr userDrawn="1"/>
        </p:nvPicPr>
        <p:blipFill>
          <a:blip r:embed="rId2"/>
          <a:stretch>
            <a:fillRect/>
          </a:stretch>
        </p:blipFill>
        <p:spPr>
          <a:xfrm>
            <a:off x="11868770" y="-3358"/>
            <a:ext cx="932830" cy="932830"/>
          </a:xfrm>
          <a:prstGeom prst="rect">
            <a:avLst/>
          </a:prstGeom>
        </p:spPr>
      </p:pic>
    </p:spTree>
    <p:extLst>
      <p:ext uri="{BB962C8B-B14F-4D97-AF65-F5344CB8AC3E}">
        <p14:creationId xmlns:p14="http://schemas.microsoft.com/office/powerpoint/2010/main" val="516760157"/>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Mosquito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1A985A5-8394-E449-9D9C-BC5C838EA3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50" y="-21694"/>
            <a:ext cx="14736560" cy="9824373"/>
          </a:xfrm>
          <a:prstGeom prst="rect">
            <a:avLst/>
          </a:prstGeom>
        </p:spPr>
      </p:pic>
      <p:sp>
        <p:nvSpPr>
          <p:cNvPr id="6" name="Tijdelijke aanduiding voor inhoud 5">
            <a:extLst>
              <a:ext uri="{FF2B5EF4-FFF2-40B4-BE49-F238E27FC236}">
                <a16:creationId xmlns:a16="http://schemas.microsoft.com/office/drawing/2014/main" id="{D2CF134E-7B61-4343-AAAF-A568211D4430}"/>
              </a:ext>
            </a:extLst>
          </p:cNvPr>
          <p:cNvSpPr>
            <a:spLocks noGrp="1"/>
          </p:cNvSpPr>
          <p:nvPr>
            <p:ph sz="quarter" idx="10" hasCustomPrompt="1"/>
          </p:nvPr>
        </p:nvSpPr>
        <p:spPr>
          <a:xfrm>
            <a:off x="895791" y="2945927"/>
            <a:ext cx="4132636" cy="3709352"/>
          </a:xfrm>
          <a:prstGeom prst="rect">
            <a:avLst/>
          </a:prstGeom>
        </p:spPr>
        <p:txBody>
          <a:bodyPr/>
          <a:lstStyle>
            <a:lvl1pPr marL="0" indent="0">
              <a:buFontTx/>
              <a:buNone/>
              <a:defRPr/>
            </a:lvl1pPr>
          </a:lstStyle>
          <a:p>
            <a:pPr lvl="0"/>
            <a:r>
              <a:rPr lang="nl-NL"/>
              <a:t>”</a:t>
            </a:r>
            <a:r>
              <a:rPr lang="nl-NL" err="1"/>
              <a:t>If</a:t>
            </a:r>
            <a:r>
              <a:rPr lang="nl-NL"/>
              <a:t> </a:t>
            </a:r>
            <a:r>
              <a:rPr lang="nl-NL" err="1"/>
              <a:t>you</a:t>
            </a:r>
            <a:r>
              <a:rPr lang="nl-NL"/>
              <a:t> </a:t>
            </a:r>
            <a:r>
              <a:rPr lang="nl-NL" err="1"/>
              <a:t>think</a:t>
            </a:r>
            <a:r>
              <a:rPr lang="nl-NL"/>
              <a:t> </a:t>
            </a:r>
            <a:r>
              <a:rPr lang="nl-NL" err="1"/>
              <a:t>you’re</a:t>
            </a:r>
            <a:r>
              <a:rPr lang="nl-NL"/>
              <a:t> </a:t>
            </a:r>
            <a:r>
              <a:rPr lang="nl-NL" err="1"/>
              <a:t>too</a:t>
            </a:r>
            <a:r>
              <a:rPr lang="nl-NL"/>
              <a:t> small </a:t>
            </a:r>
            <a:r>
              <a:rPr lang="nl-NL" err="1"/>
              <a:t>to</a:t>
            </a:r>
            <a:r>
              <a:rPr lang="nl-NL"/>
              <a:t> make a </a:t>
            </a:r>
            <a:r>
              <a:rPr lang="nl-NL" err="1"/>
              <a:t>difference</a:t>
            </a:r>
            <a:r>
              <a:rPr lang="nl-NL"/>
              <a:t>, </a:t>
            </a:r>
            <a:r>
              <a:rPr lang="nl-NL" err="1"/>
              <a:t>try</a:t>
            </a:r>
            <a:r>
              <a:rPr lang="nl-NL"/>
              <a:t> sleeping </a:t>
            </a:r>
            <a:r>
              <a:rPr lang="nl-NL" err="1"/>
              <a:t>with</a:t>
            </a:r>
            <a:r>
              <a:rPr lang="nl-NL"/>
              <a:t> a </a:t>
            </a:r>
            <a:r>
              <a:rPr lang="nl-NL" err="1"/>
              <a:t>mosquito</a:t>
            </a:r>
            <a:r>
              <a:rPr lang="nl-NL"/>
              <a:t>.”</a:t>
            </a:r>
          </a:p>
          <a:p>
            <a:pPr lvl="0"/>
            <a:endParaRPr lang="nl-NL"/>
          </a:p>
          <a:p>
            <a:pPr lvl="0"/>
            <a:r>
              <a:rPr lang="nl-NL"/>
              <a:t>Dalai Lama XIV</a:t>
            </a:r>
          </a:p>
        </p:txBody>
      </p:sp>
    </p:spTree>
    <p:extLst>
      <p:ext uri="{BB962C8B-B14F-4D97-AF65-F5344CB8AC3E}">
        <p14:creationId xmlns:p14="http://schemas.microsoft.com/office/powerpoint/2010/main" val="33399221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Wat is impact?">
    <p:spTree>
      <p:nvGrpSpPr>
        <p:cNvPr id="1" name=""/>
        <p:cNvGrpSpPr/>
        <p:nvPr/>
      </p:nvGrpSpPr>
      <p:grpSpPr>
        <a:xfrm>
          <a:off x="0" y="0"/>
          <a:ext cx="0" cy="0"/>
          <a:chOff x="0" y="0"/>
          <a:chExt cx="0" cy="0"/>
        </a:xfrm>
      </p:grpSpPr>
      <p:pic>
        <p:nvPicPr>
          <p:cNvPr id="5" name="Picture 2" descr="http://dabrownstein.files.wordpress.com/2013/07/terra-incognita-de-jode.jpg">
            <a:extLst>
              <a:ext uri="{FF2B5EF4-FFF2-40B4-BE49-F238E27FC236}">
                <a16:creationId xmlns:a16="http://schemas.microsoft.com/office/drawing/2014/main" id="{AE50DC8E-A9DB-F046-8409-18237BD8283D}"/>
              </a:ext>
            </a:extLst>
          </p:cNvPr>
          <p:cNvPicPr>
            <a:picLocks noChangeAspect="1" noChangeArrowheads="1"/>
          </p:cNvPicPr>
          <p:nvPr userDrawn="1"/>
        </p:nvPicPr>
        <p:blipFill>
          <a:blip r:embed="rId2" cstate="screen"/>
          <a:srcRect/>
          <a:stretch>
            <a:fillRect/>
          </a:stretch>
        </p:blipFill>
        <p:spPr bwMode="auto">
          <a:xfrm>
            <a:off x="-315959" y="0"/>
            <a:ext cx="13433518" cy="9601200"/>
          </a:xfrm>
          <a:prstGeom prst="rect">
            <a:avLst/>
          </a:prstGeom>
          <a:noFill/>
        </p:spPr>
      </p:pic>
      <p:sp>
        <p:nvSpPr>
          <p:cNvPr id="6" name="Tijdelijke aanduiding voor inhoud 5">
            <a:extLst>
              <a:ext uri="{FF2B5EF4-FFF2-40B4-BE49-F238E27FC236}">
                <a16:creationId xmlns:a16="http://schemas.microsoft.com/office/drawing/2014/main" id="{479ACD5A-D822-C34F-B8CA-00266F9254E0}"/>
              </a:ext>
            </a:extLst>
          </p:cNvPr>
          <p:cNvSpPr>
            <a:spLocks noGrp="1"/>
          </p:cNvSpPr>
          <p:nvPr>
            <p:ph sz="quarter" idx="10" hasCustomPrompt="1"/>
          </p:nvPr>
        </p:nvSpPr>
        <p:spPr>
          <a:xfrm>
            <a:off x="406719" y="2278065"/>
            <a:ext cx="10366296" cy="7323137"/>
          </a:xfrm>
          <a:prstGeom prst="rect">
            <a:avLst/>
          </a:prstGeom>
        </p:spPr>
        <p:txBody>
          <a:bodyPr anchor="ctr"/>
          <a:lstStyle>
            <a:lvl1pPr marL="0" indent="0">
              <a:buFontTx/>
              <a:buNone/>
              <a:defRPr sz="12000" b="1">
                <a:solidFill>
                  <a:schemeClr val="bg1"/>
                </a:solidFill>
              </a:defRPr>
            </a:lvl1pPr>
          </a:lstStyle>
          <a:p>
            <a:pPr lvl="0"/>
            <a:r>
              <a:rPr lang="nl-NL"/>
              <a:t>Wat is impact?</a:t>
            </a:r>
          </a:p>
        </p:txBody>
      </p:sp>
    </p:spTree>
    <p:extLst>
      <p:ext uri="{BB962C8B-B14F-4D97-AF65-F5344CB8AC3E}">
        <p14:creationId xmlns:p14="http://schemas.microsoft.com/office/powerpoint/2010/main" val="16350990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Landschap">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0523931-37CF-1641-8623-F4566E32B069}"/>
              </a:ext>
            </a:extLst>
          </p:cNvPr>
          <p:cNvPicPr>
            <a:picLocks noChangeAspect="1"/>
          </p:cNvPicPr>
          <p:nvPr userDrawn="1"/>
        </p:nvPicPr>
        <p:blipFill>
          <a:blip r:embed="rId2"/>
          <a:stretch>
            <a:fillRect/>
          </a:stretch>
        </p:blipFill>
        <p:spPr>
          <a:xfrm>
            <a:off x="0" y="0"/>
            <a:ext cx="12801600" cy="9601200"/>
          </a:xfrm>
          <a:prstGeom prst="rect">
            <a:avLst/>
          </a:prstGeom>
        </p:spPr>
      </p:pic>
    </p:spTree>
    <p:extLst>
      <p:ext uri="{BB962C8B-B14F-4D97-AF65-F5344CB8AC3E}">
        <p14:creationId xmlns:p14="http://schemas.microsoft.com/office/powerpoint/2010/main" val="1438703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Header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04497" y="8999644"/>
            <a:ext cx="1480185" cy="411902"/>
          </a:xfrm>
          <a:prstGeom prst="rect">
            <a:avLst/>
          </a:prstGeom>
          <a:noFill/>
          <a:ln>
            <a:noFill/>
          </a:ln>
          <a:extLst>
            <a:ext uri="{909E8E84-426E-40dd-AFC4-6F175D3DCCD1}">
              <a14:hiddenFill xmlns="" xmlns:mc="http://schemas.openxmlformats.org/markup-compatibility/2006" xmlns:mv="urn:schemas-microsoft-com:mac:vml" xmlns:a14="http://schemas.microsoft.com/office/drawing/2010/main">
                <a:solidFill>
                  <a:srgbClr val="FFFFFF"/>
                </a:solidFill>
              </a14:hiddenFill>
            </a:ext>
            <a:ext uri="{91240B29-F687-4f45-9708-019B960494DF}">
              <a14:hiddenLine xmlns="" xmlns:mc="http://schemas.openxmlformats.org/markup-compatibility/2006" xmlns:mv="urn:schemas-microsoft-com:mac:vml"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378000" y="504000"/>
            <a:ext cx="11718000" cy="1512000"/>
          </a:xfrm>
          <a:prstGeom prst="rect">
            <a:avLst/>
          </a:prstGeom>
        </p:spPr>
        <p:txBody>
          <a:bodyPr/>
          <a:lstStyle>
            <a:lvl1pPr>
              <a:defRPr lang="nl-NL" sz="3067" b="1" kern="1200">
                <a:solidFill>
                  <a:schemeClr val="tx1"/>
                </a:solidFill>
                <a:latin typeface="+mj-lt"/>
                <a:ea typeface="+mj-ea"/>
                <a:cs typeface="+mj-cs"/>
              </a:defRPr>
            </a:lvl1pPr>
          </a:lstStyle>
          <a:p>
            <a:r>
              <a:rPr lang="en-US"/>
              <a:t>Click to edit Master title style</a:t>
            </a:r>
            <a:endParaRPr lang="nl-NL"/>
          </a:p>
        </p:txBody>
      </p:sp>
      <p:sp>
        <p:nvSpPr>
          <p:cNvPr id="11" name="Content Placeholder 8"/>
          <p:cNvSpPr>
            <a:spLocks noGrp="1"/>
          </p:cNvSpPr>
          <p:nvPr>
            <p:ph sz="quarter" idx="11"/>
          </p:nvPr>
        </p:nvSpPr>
        <p:spPr>
          <a:xfrm>
            <a:off x="378001" y="2267999"/>
            <a:ext cx="11718131" cy="6300000"/>
          </a:xfrm>
          <a:prstGeom prst="rect">
            <a:avLst/>
          </a:prstGeom>
        </p:spPr>
        <p:txBody>
          <a:bodyPr>
            <a:noAutofit/>
          </a:bodyPr>
          <a:lstStyle>
            <a:lvl1pPr marL="0" indent="0">
              <a:lnSpc>
                <a:spcPct val="100000"/>
              </a:lnSpc>
              <a:spcBef>
                <a:spcPts val="1867"/>
              </a:spcBef>
              <a:buNone/>
              <a:defRPr lang="en-US" sz="2400" kern="1200" smtClean="0">
                <a:solidFill>
                  <a:schemeClr val="tx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960394073"/>
      </p:ext>
    </p:extLst>
  </p:cSld>
  <p:clrMapOvr>
    <a:masterClrMapping/>
  </p:clrMapOvr>
  <p:transition spd="slow">
    <p:push di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60709" y="8892964"/>
            <a:ext cx="1480185" cy="411902"/>
          </a:xfrm>
          <a:prstGeom prst="rect">
            <a:avLst/>
          </a:prstGeom>
          <a:noFill/>
          <a:ln>
            <a:noFill/>
          </a:ln>
          <a:extLst>
            <a:ext uri="{909E8E84-426E-40dd-AFC4-6F175D3DCCD1}">
              <a14:hiddenFill xmlns="" xmlns:mc="http://schemas.openxmlformats.org/markup-compatibility/2006" xmlns:mv="urn:schemas-microsoft-com:mac:vml" xmlns:a14="http://schemas.microsoft.com/office/drawing/2010/main">
                <a:solidFill>
                  <a:srgbClr val="FFFFFF"/>
                </a:solidFill>
              </a14:hiddenFill>
            </a:ext>
            <a:ext uri="{91240B29-F687-4f45-9708-019B960494DF}">
              <a14:hiddenLine xmlns="" xmlns:mc="http://schemas.openxmlformats.org/markup-compatibility/2006" xmlns:mv="urn:schemas-microsoft-com:mac:vml" xmlns:a14="http://schemas.microsoft.com/office/drawing/2010/main" w="9525">
                <a:solidFill>
                  <a:srgbClr val="000000"/>
                </a:solidFill>
                <a:miter lim="800000"/>
                <a:headEnd/>
                <a:tailEnd/>
              </a14:hiddenLine>
            </a:ext>
          </a:extLst>
        </p:spPr>
      </p:pic>
      <p:pic>
        <p:nvPicPr>
          <p:cNvPr id="4"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
            <a:ext cx="12801600" cy="3505624"/>
          </a:xfrm>
          <a:prstGeom prst="rect">
            <a:avLst/>
          </a:prstGeom>
          <a:noFill/>
          <a:ln>
            <a:noFill/>
          </a:ln>
          <a:extLst>
            <a:ext uri="{909E8E84-426E-40dd-AFC4-6F175D3DCCD1}">
              <a14:hiddenFill xmlns="" xmlns:mc="http://schemas.openxmlformats.org/markup-compatibility/2006" xmlns:mv="urn:schemas-microsoft-com:mac:vml" xmlns:a14="http://schemas.microsoft.com/office/drawing/2010/main">
                <a:solidFill>
                  <a:srgbClr val="FFFFFF"/>
                </a:solidFill>
              </a14:hiddenFill>
            </a:ext>
            <a:ext uri="{91240B29-F687-4f45-9708-019B960494DF}">
              <a14:hiddenLine xmlns="" xmlns:mc="http://schemas.openxmlformats.org/markup-compatibility/2006" xmlns:mv="urn:schemas-microsoft-com:mac:vml"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3873081"/>
            <a:ext cx="12801600" cy="2296581"/>
          </a:xfrm>
          <a:prstGeom prst="rect">
            <a:avLst/>
          </a:prstGeom>
        </p:spPr>
        <p:txBody>
          <a:bodyPr/>
          <a:lstStyle>
            <a:lvl1pPr algn="ctr">
              <a:defRPr sz="4000" b="1" baseline="0"/>
            </a:lvl1pPr>
          </a:lstStyle>
          <a:p>
            <a:r>
              <a:rPr lang="en-US"/>
              <a:t>Click to edit Master title style</a:t>
            </a:r>
            <a:endParaRPr lang="nl-NL"/>
          </a:p>
        </p:txBody>
      </p:sp>
    </p:spTree>
    <p:extLst>
      <p:ext uri="{BB962C8B-B14F-4D97-AF65-F5344CB8AC3E}">
        <p14:creationId xmlns:p14="http://schemas.microsoft.com/office/powerpoint/2010/main" val="1410439276"/>
      </p:ext>
    </p:extLst>
  </p:cSld>
  <p:clrMapOvr>
    <a:masterClrMapping/>
  </p:clrMapOvr>
  <p:transition spd="slow">
    <p:push dir="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Avance standaard dia">
    <p:spTree>
      <p:nvGrpSpPr>
        <p:cNvPr id="1" name=""/>
        <p:cNvGrpSpPr/>
        <p:nvPr/>
      </p:nvGrpSpPr>
      <p:grpSpPr>
        <a:xfrm>
          <a:off x="0" y="0"/>
          <a:ext cx="0" cy="0"/>
          <a:chOff x="0" y="0"/>
          <a:chExt cx="0" cy="0"/>
        </a:xfrm>
      </p:grpSpPr>
      <p:sp>
        <p:nvSpPr>
          <p:cNvPr id="4" name="Tijdelijke aanduiding voor titel 1">
            <a:extLst>
              <a:ext uri="{FF2B5EF4-FFF2-40B4-BE49-F238E27FC236}">
                <a16:creationId xmlns:a16="http://schemas.microsoft.com/office/drawing/2014/main" id="{1310FAF9-CED8-434B-AD82-9E294B9F5F17}"/>
              </a:ext>
            </a:extLst>
          </p:cNvPr>
          <p:cNvSpPr>
            <a:spLocks noGrp="1"/>
          </p:cNvSpPr>
          <p:nvPr>
            <p:ph type="title"/>
          </p:nvPr>
        </p:nvSpPr>
        <p:spPr>
          <a:xfrm>
            <a:off x="523322" y="557976"/>
            <a:ext cx="10925671" cy="982303"/>
          </a:xfrm>
          <a:prstGeom prst="rect">
            <a:avLst/>
          </a:prstGeom>
        </p:spPr>
        <p:txBody>
          <a:bodyPr vert="horz" lIns="91440" tIns="45720" rIns="91440" bIns="45720" rtlCol="0" anchor="ctr">
            <a:normAutofit/>
          </a:bodyPr>
          <a:lstStyle/>
          <a:p>
            <a:r>
              <a:rPr lang="nl-NL"/>
              <a:t>Klik om stijl te bewerken</a:t>
            </a:r>
          </a:p>
        </p:txBody>
      </p:sp>
      <p:sp>
        <p:nvSpPr>
          <p:cNvPr id="5" name="Tijdelijke aanduiding voor tekst 2">
            <a:extLst>
              <a:ext uri="{FF2B5EF4-FFF2-40B4-BE49-F238E27FC236}">
                <a16:creationId xmlns:a16="http://schemas.microsoft.com/office/drawing/2014/main" id="{F803F1DA-311F-4E4C-9792-7D8DEA5E9E15}"/>
              </a:ext>
            </a:extLst>
          </p:cNvPr>
          <p:cNvSpPr>
            <a:spLocks noGrp="1"/>
          </p:cNvSpPr>
          <p:nvPr>
            <p:ph idx="1"/>
          </p:nvPr>
        </p:nvSpPr>
        <p:spPr>
          <a:xfrm>
            <a:off x="540949" y="1873860"/>
            <a:ext cx="10908042" cy="684453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36771987"/>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06AE8B-54AD-D448-BF6E-BA90C5DFC02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C001A44-AEE2-E844-8580-7AA9910A5E87}"/>
              </a:ext>
            </a:extLst>
          </p:cNvPr>
          <p:cNvSpPr>
            <a:spLocks noGrp="1"/>
          </p:cNvSpPr>
          <p:nvPr>
            <p:ph idx="1"/>
          </p:nvPr>
        </p:nvSpPr>
        <p:spPr/>
        <p:txBody>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6DFC1B5A-0EF5-8E44-990E-DCD8928C0948}"/>
              </a:ext>
            </a:extLst>
          </p:cNvPr>
          <p:cNvSpPr>
            <a:spLocks noGrp="1"/>
          </p:cNvSpPr>
          <p:nvPr>
            <p:ph type="dt" sz="half" idx="10"/>
          </p:nvPr>
        </p:nvSpPr>
        <p:spPr/>
        <p:txBody>
          <a:bodyPr/>
          <a:lstStyle/>
          <a:p>
            <a:pPr defTabSz="914377">
              <a:defRPr/>
            </a:pPr>
            <a:fld id="{69E5CD3D-6F36-0544-AB82-79D51DE6798D}" type="datetimeFigureOut">
              <a:rPr lang="nl-NL" smtClean="0">
                <a:solidFill>
                  <a:srgbClr val="204E9C"/>
                </a:solidFill>
              </a:rPr>
              <a:pPr defTabSz="914377">
                <a:defRPr/>
              </a:pPr>
              <a:t>17-10-2025</a:t>
            </a:fld>
            <a:endParaRPr lang="nl-NL">
              <a:solidFill>
                <a:srgbClr val="204E9C"/>
              </a:solidFill>
            </a:endParaRPr>
          </a:p>
        </p:txBody>
      </p:sp>
      <p:sp>
        <p:nvSpPr>
          <p:cNvPr id="5" name="Tijdelijke aanduiding voor voettekst 4">
            <a:extLst>
              <a:ext uri="{FF2B5EF4-FFF2-40B4-BE49-F238E27FC236}">
                <a16:creationId xmlns:a16="http://schemas.microsoft.com/office/drawing/2014/main" id="{FC2606BC-6F08-CE40-A17A-A71F646318E9}"/>
              </a:ext>
            </a:extLst>
          </p:cNvPr>
          <p:cNvSpPr>
            <a:spLocks noGrp="1"/>
          </p:cNvSpPr>
          <p:nvPr>
            <p:ph type="ftr" sz="quarter" idx="11"/>
          </p:nvPr>
        </p:nvSpPr>
        <p:spPr/>
        <p:txBody>
          <a:bodyPr/>
          <a:lstStyle/>
          <a:p>
            <a:pPr defTabSz="914377">
              <a:defRPr/>
            </a:pPr>
            <a:endParaRPr lang="nl-NL">
              <a:solidFill>
                <a:srgbClr val="204E9C"/>
              </a:solidFill>
            </a:endParaRPr>
          </a:p>
        </p:txBody>
      </p:sp>
      <p:sp>
        <p:nvSpPr>
          <p:cNvPr id="6" name="Tijdelijke aanduiding voor dianummer 5">
            <a:extLst>
              <a:ext uri="{FF2B5EF4-FFF2-40B4-BE49-F238E27FC236}">
                <a16:creationId xmlns:a16="http://schemas.microsoft.com/office/drawing/2014/main" id="{E7A1A16F-0482-EE4A-B215-673A6C3C703C}"/>
              </a:ext>
            </a:extLst>
          </p:cNvPr>
          <p:cNvSpPr>
            <a:spLocks noGrp="1"/>
          </p:cNvSpPr>
          <p:nvPr>
            <p:ph type="sldNum" sz="quarter" idx="12"/>
          </p:nvPr>
        </p:nvSpPr>
        <p:spPr/>
        <p:txBody>
          <a:bodyPr/>
          <a:lstStyle/>
          <a:p>
            <a:pPr defTabSz="914377">
              <a:defRPr/>
            </a:pPr>
            <a:fld id="{98FA2161-C26D-094D-98E6-259B38DEC5F6}" type="slidenum">
              <a:rPr lang="nl-NL" smtClean="0">
                <a:solidFill>
                  <a:srgbClr val="204E9C"/>
                </a:solidFill>
              </a:rPr>
              <a:pPr defTabSz="914377">
                <a:defRPr/>
              </a:pPr>
              <a:t>‹nr.›</a:t>
            </a:fld>
            <a:endParaRPr lang="nl-NL">
              <a:solidFill>
                <a:srgbClr val="204E9C"/>
              </a:solidFill>
            </a:endParaRPr>
          </a:p>
        </p:txBody>
      </p:sp>
    </p:spTree>
    <p:extLst>
      <p:ext uri="{BB962C8B-B14F-4D97-AF65-F5344CB8AC3E}">
        <p14:creationId xmlns:p14="http://schemas.microsoft.com/office/powerpoint/2010/main" val="35399081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el en inhoud">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F77490A3-89F4-1E4C-A347-4A9BAB82F14A}"/>
              </a:ext>
            </a:extLst>
          </p:cNvPr>
          <p:cNvSpPr>
            <a:spLocks noGrp="1"/>
          </p:cNvSpPr>
          <p:nvPr>
            <p:ph idx="1"/>
          </p:nvPr>
        </p:nvSpPr>
        <p:spPr>
          <a:xfrm>
            <a:off x="523321" y="1873859"/>
            <a:ext cx="11399838" cy="6942600"/>
          </a:xfrm>
          <a:prstGeom prst="rect">
            <a:avLst/>
          </a:prstGeom>
        </p:spPr>
        <p:txBody>
          <a:bodyPr/>
          <a:lstStyle>
            <a:lvl1pPr>
              <a:defRPr sz="2300"/>
            </a:lvl1pPr>
            <a:lvl2pPr>
              <a:defRPr sz="1800"/>
            </a:lvl2pPr>
            <a:lvl3pPr>
              <a:defRPr sz="1500"/>
            </a:lvl3pPr>
            <a:lvl4pPr>
              <a:defRPr sz="12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2" name="Titel 1">
            <a:extLst>
              <a:ext uri="{FF2B5EF4-FFF2-40B4-BE49-F238E27FC236}">
                <a16:creationId xmlns:a16="http://schemas.microsoft.com/office/drawing/2014/main" id="{7A208072-C0FA-5E4E-86C4-DB4E2AC575EE}"/>
              </a:ext>
            </a:extLst>
          </p:cNvPr>
          <p:cNvSpPr>
            <a:spLocks noGrp="1"/>
          </p:cNvSpPr>
          <p:nvPr>
            <p:ph type="title"/>
          </p:nvPr>
        </p:nvSpPr>
        <p:spPr>
          <a:xfrm>
            <a:off x="523319" y="511177"/>
            <a:ext cx="11399837" cy="1102941"/>
          </a:xfrm>
          <a:prstGeom prst="rect">
            <a:avLst/>
          </a:prstGeom>
        </p:spPr>
        <p:txBody>
          <a:bodyPr anchor="ctr"/>
          <a:lstStyle>
            <a:lvl1pPr>
              <a:defRPr b="1"/>
            </a:lvl1pPr>
          </a:lstStyle>
          <a:p>
            <a:r>
              <a:rPr lang="nl-NL"/>
              <a:t>Klik om stijl te bewerken</a:t>
            </a:r>
          </a:p>
        </p:txBody>
      </p:sp>
    </p:spTree>
    <p:extLst>
      <p:ext uri="{BB962C8B-B14F-4D97-AF65-F5344CB8AC3E}">
        <p14:creationId xmlns:p14="http://schemas.microsoft.com/office/powerpoint/2010/main" val="40271976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698FF24-39ED-5F40-8ACA-24A94D156DF4}"/>
              </a:ext>
            </a:extLst>
          </p:cNvPr>
          <p:cNvPicPr>
            <a:picLocks noChangeAspect="1"/>
          </p:cNvPicPr>
          <p:nvPr userDrawn="1"/>
        </p:nvPicPr>
        <p:blipFill>
          <a:blip r:embed="rId2"/>
          <a:stretch>
            <a:fillRect/>
          </a:stretch>
        </p:blipFill>
        <p:spPr>
          <a:xfrm>
            <a:off x="2731413" y="1698418"/>
            <a:ext cx="7963969" cy="5309314"/>
          </a:xfrm>
          <a:prstGeom prst="rect">
            <a:avLst/>
          </a:prstGeom>
        </p:spPr>
      </p:pic>
      <p:sp>
        <p:nvSpPr>
          <p:cNvPr id="5" name="Tijdelijke aanduiding voor inhoud 4">
            <a:extLst>
              <a:ext uri="{FF2B5EF4-FFF2-40B4-BE49-F238E27FC236}">
                <a16:creationId xmlns:a16="http://schemas.microsoft.com/office/drawing/2014/main" id="{173AB2FD-2428-4F4E-A98B-F4895B7D633B}"/>
              </a:ext>
            </a:extLst>
          </p:cNvPr>
          <p:cNvSpPr>
            <a:spLocks noGrp="1"/>
          </p:cNvSpPr>
          <p:nvPr>
            <p:ph sz="quarter" idx="10" hasCustomPrompt="1"/>
          </p:nvPr>
        </p:nvSpPr>
        <p:spPr>
          <a:xfrm>
            <a:off x="3501271" y="5273568"/>
            <a:ext cx="5799061" cy="1029017"/>
          </a:xfrm>
          <a:prstGeom prst="rect">
            <a:avLst/>
          </a:prstGeom>
        </p:spPr>
        <p:txBody>
          <a:bodyPr anchor="ctr"/>
          <a:lstStyle>
            <a:lvl1pPr marL="0" indent="0" algn="l">
              <a:buFontTx/>
              <a:buNone/>
              <a:defRPr sz="2000"/>
            </a:lvl1pPr>
          </a:lstStyle>
          <a:p>
            <a:pPr lvl="0"/>
            <a:r>
              <a:rPr lang="nl-NL"/>
              <a:t>Van goede intenties naar sturen op impact</a:t>
            </a:r>
          </a:p>
        </p:txBody>
      </p:sp>
    </p:spTree>
    <p:extLst>
      <p:ext uri="{BB962C8B-B14F-4D97-AF65-F5344CB8AC3E}">
        <p14:creationId xmlns:p14="http://schemas.microsoft.com/office/powerpoint/2010/main" val="25105603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698FF24-39ED-5F40-8ACA-24A94D156DF4}"/>
              </a:ext>
            </a:extLst>
          </p:cNvPr>
          <p:cNvPicPr>
            <a:picLocks noChangeAspect="1"/>
          </p:cNvPicPr>
          <p:nvPr userDrawn="1"/>
        </p:nvPicPr>
        <p:blipFill>
          <a:blip r:embed="rId2"/>
          <a:stretch>
            <a:fillRect/>
          </a:stretch>
        </p:blipFill>
        <p:spPr>
          <a:xfrm>
            <a:off x="2731413" y="1698418"/>
            <a:ext cx="7963969" cy="5309314"/>
          </a:xfrm>
          <a:prstGeom prst="rect">
            <a:avLst/>
          </a:prstGeom>
        </p:spPr>
      </p:pic>
      <p:sp>
        <p:nvSpPr>
          <p:cNvPr id="4" name="Tekstvak 3">
            <a:extLst>
              <a:ext uri="{FF2B5EF4-FFF2-40B4-BE49-F238E27FC236}">
                <a16:creationId xmlns:a16="http://schemas.microsoft.com/office/drawing/2014/main" id="{EDD709D9-FCB9-3F40-9F00-975C4AAD334C}"/>
              </a:ext>
            </a:extLst>
          </p:cNvPr>
          <p:cNvSpPr txBox="1"/>
          <p:nvPr userDrawn="1"/>
        </p:nvSpPr>
        <p:spPr>
          <a:xfrm>
            <a:off x="3161229" y="5739583"/>
            <a:ext cx="7132347" cy="830997"/>
          </a:xfrm>
          <a:prstGeom prst="rect">
            <a:avLst/>
          </a:prstGeom>
          <a:noFill/>
        </p:spPr>
        <p:txBody>
          <a:bodyPr wrap="square"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sz="2400" b="1">
                <a:solidFill>
                  <a:schemeClr val="tx1"/>
                </a:solidFill>
                <a:latin typeface="Century Gothic" panose="020B0502020202020204" pitchFamily="34" charset="0"/>
              </a:rPr>
              <a:t>van goede intenties naar sturen op impact</a:t>
            </a:r>
          </a:p>
          <a:p>
            <a:endParaRPr lang="nl-NL" sz="2400" b="1">
              <a:solidFill>
                <a:schemeClr val="tx1"/>
              </a:solidFill>
              <a:latin typeface="Century Gothic" panose="020B0502020202020204" pitchFamily="34" charset="0"/>
            </a:endParaRPr>
          </a:p>
        </p:txBody>
      </p:sp>
    </p:spTree>
    <p:extLst>
      <p:ext uri="{BB962C8B-B14F-4D97-AF65-F5344CB8AC3E}">
        <p14:creationId xmlns:p14="http://schemas.microsoft.com/office/powerpoint/2010/main" val="1732895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ekstslide beige">
    <p:bg>
      <p:bgPr>
        <a:solidFill>
          <a:srgbClr val="EEEDE6"/>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1112B9C4-DC61-4583-A280-16B579C7BB8C}"/>
              </a:ext>
            </a:extLst>
          </p:cNvPr>
          <p:cNvSpPr/>
          <p:nvPr userDrawn="1"/>
        </p:nvSpPr>
        <p:spPr>
          <a:xfrm>
            <a:off x="169433" y="225255"/>
            <a:ext cx="12632166" cy="9150691"/>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10" name="Slide Number Placeholder 5">
            <a:extLst>
              <a:ext uri="{FF2B5EF4-FFF2-40B4-BE49-F238E27FC236}">
                <a16:creationId xmlns:a16="http://schemas.microsoft.com/office/drawing/2014/main" id="{79C79716-D6C7-4F5E-963C-973EE65C6422}"/>
              </a:ext>
            </a:extLst>
          </p:cNvPr>
          <p:cNvSpPr>
            <a:spLocks noGrp="1"/>
          </p:cNvSpPr>
          <p:nvPr>
            <p:ph type="sldNum" sz="quarter" idx="12"/>
          </p:nvPr>
        </p:nvSpPr>
        <p:spPr>
          <a:xfrm>
            <a:off x="12259763" y="8675316"/>
            <a:ext cx="384048" cy="512064"/>
          </a:xfrm>
          <a:prstGeom prst="ellipse">
            <a:avLst/>
          </a:prstGeom>
          <a:noFill/>
        </p:spPr>
        <p:txBody>
          <a:bodyPr wrap="none" lIns="0" tIns="0" rIns="0" bIns="0" anchor="ctr"/>
          <a:lstStyle>
            <a:lvl1pPr algn="ctr">
              <a:defRPr sz="1260">
                <a:solidFill>
                  <a:srgbClr val="008ACE"/>
                </a:solidFill>
              </a:defRPr>
            </a:lvl1pPr>
          </a:lstStyle>
          <a:p>
            <a:fld id="{8A7A6979-0714-4377-B894-6BE4C2D6E202}" type="slidenum">
              <a:rPr lang="en-US" smtClean="0"/>
              <a:pPr/>
              <a:t>‹nr.›</a:t>
            </a:fld>
            <a:endParaRPr lang="en-US"/>
          </a:p>
        </p:txBody>
      </p:sp>
      <p:sp>
        <p:nvSpPr>
          <p:cNvPr id="15" name="Titel 5">
            <a:extLst>
              <a:ext uri="{FF2B5EF4-FFF2-40B4-BE49-F238E27FC236}">
                <a16:creationId xmlns:a16="http://schemas.microsoft.com/office/drawing/2014/main" id="{8CA333DB-F9DA-4F84-A909-554CB1D7E67B}"/>
              </a:ext>
            </a:extLst>
          </p:cNvPr>
          <p:cNvSpPr>
            <a:spLocks noGrp="1"/>
          </p:cNvSpPr>
          <p:nvPr>
            <p:ph type="title" hasCustomPrompt="1"/>
          </p:nvPr>
        </p:nvSpPr>
        <p:spPr>
          <a:xfrm>
            <a:off x="1339605" y="1415706"/>
            <a:ext cx="9790207" cy="925639"/>
          </a:xfrm>
          <a:prstGeom prst="rect">
            <a:avLst/>
          </a:prstGeom>
        </p:spPr>
        <p:txBody>
          <a:bodyPr lIns="0" tIns="0" rIns="0" bIns="0"/>
          <a:lstStyle>
            <a:lvl1pPr>
              <a:lnSpc>
                <a:spcPct val="80000"/>
              </a:lnSpc>
              <a:defRPr sz="4200" b="1">
                <a:solidFill>
                  <a:srgbClr val="008ACE"/>
                </a:solidFill>
                <a:latin typeface="+mn-lt"/>
              </a:defRPr>
            </a:lvl1pPr>
          </a:lstStyle>
          <a:p>
            <a:r>
              <a:rPr lang="nl-NL"/>
              <a:t>Klik om een titel toe te voegen</a:t>
            </a:r>
          </a:p>
        </p:txBody>
      </p:sp>
      <p:sp>
        <p:nvSpPr>
          <p:cNvPr id="11" name="Tijdelijke aanduiding voor tekst 2">
            <a:extLst>
              <a:ext uri="{FF2B5EF4-FFF2-40B4-BE49-F238E27FC236}">
                <a16:creationId xmlns:a16="http://schemas.microsoft.com/office/drawing/2014/main" id="{2809C462-3A96-4295-8C9E-313CFFD9DB60}"/>
              </a:ext>
            </a:extLst>
          </p:cNvPr>
          <p:cNvSpPr>
            <a:spLocks noGrp="1"/>
          </p:cNvSpPr>
          <p:nvPr>
            <p:ph type="body" sz="quarter" idx="13"/>
          </p:nvPr>
        </p:nvSpPr>
        <p:spPr>
          <a:xfrm>
            <a:off x="1339604" y="2895235"/>
            <a:ext cx="7572813" cy="5284199"/>
          </a:xfrm>
          <a:prstGeom prst="rect">
            <a:avLst/>
          </a:prstGeom>
        </p:spPr>
        <p:txBody>
          <a:bodyPr lIns="0" tIns="0" rIns="0" bIns="0"/>
          <a:lstStyle>
            <a:lvl1pPr marL="240030" indent="-240030">
              <a:buFont typeface="Wingdings" panose="05000000000000000000" pitchFamily="2" charset="2"/>
              <a:buChar char="§"/>
              <a:defRPr sz="2940">
                <a:latin typeface="+mj-lt"/>
              </a:defRPr>
            </a:lvl1pPr>
            <a:lvl2pPr marL="720090" indent="-240030">
              <a:buFont typeface="Calibri Light" panose="020F0302020204030204" pitchFamily="34" charset="0"/>
              <a:buChar char="-"/>
              <a:defRPr sz="2940">
                <a:latin typeface="+mj-lt"/>
              </a:defRPr>
            </a:lvl2pPr>
            <a:lvl3pPr>
              <a:defRPr sz="2940">
                <a:latin typeface="+mj-lt"/>
              </a:defRPr>
            </a:lvl3pPr>
          </a:lstStyle>
          <a:p>
            <a:pPr lvl="0"/>
            <a:r>
              <a:rPr lang="nl-NL"/>
              <a:t>Klikken om de tekststijl van het model te bewerken</a:t>
            </a:r>
          </a:p>
          <a:p>
            <a:pPr lvl="1"/>
            <a:r>
              <a:rPr lang="nl-NL"/>
              <a:t>Tweede niveau</a:t>
            </a:r>
          </a:p>
          <a:p>
            <a:pPr lvl="2"/>
            <a:r>
              <a:rPr lang="nl-NL"/>
              <a:t>Derde niveau</a:t>
            </a:r>
          </a:p>
        </p:txBody>
      </p:sp>
      <p:pic>
        <p:nvPicPr>
          <p:cNvPr id="8" name="Afbeelding 7">
            <a:extLst>
              <a:ext uri="{FF2B5EF4-FFF2-40B4-BE49-F238E27FC236}">
                <a16:creationId xmlns:a16="http://schemas.microsoft.com/office/drawing/2014/main" id="{5E248A95-207E-4F28-816F-F0325BC29615}"/>
              </a:ext>
            </a:extLst>
          </p:cNvPr>
          <p:cNvPicPr>
            <a:picLocks noChangeAspect="1"/>
          </p:cNvPicPr>
          <p:nvPr userDrawn="1"/>
        </p:nvPicPr>
        <p:blipFill>
          <a:blip r:embed="rId2"/>
          <a:stretch>
            <a:fillRect/>
          </a:stretch>
        </p:blipFill>
        <p:spPr>
          <a:xfrm>
            <a:off x="11868770" y="-3358"/>
            <a:ext cx="932830" cy="932830"/>
          </a:xfrm>
          <a:prstGeom prst="rect">
            <a:avLst/>
          </a:prstGeom>
        </p:spPr>
      </p:pic>
    </p:spTree>
    <p:extLst>
      <p:ext uri="{BB962C8B-B14F-4D97-AF65-F5344CB8AC3E}">
        <p14:creationId xmlns:p14="http://schemas.microsoft.com/office/powerpoint/2010/main" val="818383378"/>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okken dia">
    <p:spTree>
      <p:nvGrpSpPr>
        <p:cNvPr id="1" name=""/>
        <p:cNvGrpSpPr/>
        <p:nvPr/>
      </p:nvGrpSpPr>
      <p:grpSpPr>
        <a:xfrm>
          <a:off x="0" y="0"/>
          <a:ext cx="0" cy="0"/>
          <a:chOff x="0" y="0"/>
          <a:chExt cx="0" cy="0"/>
        </a:xfrm>
      </p:grpSpPr>
      <p:sp>
        <p:nvSpPr>
          <p:cNvPr id="2" name="Afgeronde rechthoek 1">
            <a:extLst>
              <a:ext uri="{FF2B5EF4-FFF2-40B4-BE49-F238E27FC236}">
                <a16:creationId xmlns:a16="http://schemas.microsoft.com/office/drawing/2014/main" id="{20153195-9C35-0648-AF41-F37023D3CAF8}"/>
              </a:ext>
            </a:extLst>
          </p:cNvPr>
          <p:cNvSpPr/>
          <p:nvPr userDrawn="1"/>
        </p:nvSpPr>
        <p:spPr>
          <a:xfrm>
            <a:off x="1337872" y="1107027"/>
            <a:ext cx="4485809"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5" name="Afgeronde rechthoek 4">
            <a:extLst>
              <a:ext uri="{FF2B5EF4-FFF2-40B4-BE49-F238E27FC236}">
                <a16:creationId xmlns:a16="http://schemas.microsoft.com/office/drawing/2014/main" id="{4EDB562C-52BA-3543-B4A6-D730A7FD9665}"/>
              </a:ext>
            </a:extLst>
          </p:cNvPr>
          <p:cNvSpPr/>
          <p:nvPr userDrawn="1"/>
        </p:nvSpPr>
        <p:spPr>
          <a:xfrm>
            <a:off x="6977921" y="1107027"/>
            <a:ext cx="4485809"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19" name="Titel 2">
            <a:extLst>
              <a:ext uri="{FF2B5EF4-FFF2-40B4-BE49-F238E27FC236}">
                <a16:creationId xmlns:a16="http://schemas.microsoft.com/office/drawing/2014/main" id="{E8118AF6-A703-2342-B527-E0DB7A2B4492}"/>
              </a:ext>
            </a:extLst>
          </p:cNvPr>
          <p:cNvSpPr>
            <a:spLocks noGrp="1"/>
          </p:cNvSpPr>
          <p:nvPr>
            <p:ph type="title" hasCustomPrompt="1"/>
          </p:nvPr>
        </p:nvSpPr>
        <p:spPr>
          <a:xfrm>
            <a:off x="1888105" y="1812325"/>
            <a:ext cx="3385342" cy="815935"/>
          </a:xfrm>
          <a:prstGeom prst="rect">
            <a:avLst/>
          </a:prstGeom>
          <a:ln>
            <a:noFill/>
          </a:ln>
        </p:spPr>
        <p:txBody>
          <a:bodyPr/>
          <a:lstStyle>
            <a:lvl1pPr algn="ctr">
              <a:defRPr sz="2200" b="1" i="0">
                <a:solidFill>
                  <a:schemeClr val="bg1"/>
                </a:solidFill>
              </a:defRPr>
            </a:lvl1pPr>
          </a:lstStyle>
          <a:p>
            <a:r>
              <a:rPr lang="nl-NL"/>
              <a:t>Programma dag 1</a:t>
            </a:r>
          </a:p>
        </p:txBody>
      </p:sp>
      <p:sp>
        <p:nvSpPr>
          <p:cNvPr id="7" name="Tijdelijke aanduiding voor tekst 6">
            <a:extLst>
              <a:ext uri="{FF2B5EF4-FFF2-40B4-BE49-F238E27FC236}">
                <a16:creationId xmlns:a16="http://schemas.microsoft.com/office/drawing/2014/main" id="{4C755B3D-7526-EF44-8F9A-1169728C7ECE}"/>
              </a:ext>
            </a:extLst>
          </p:cNvPr>
          <p:cNvSpPr>
            <a:spLocks noGrp="1"/>
          </p:cNvSpPr>
          <p:nvPr>
            <p:ph type="body" sz="quarter" idx="11" hasCustomPrompt="1"/>
          </p:nvPr>
        </p:nvSpPr>
        <p:spPr>
          <a:xfrm>
            <a:off x="7524778" y="5190211"/>
            <a:ext cx="3385424" cy="2768224"/>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20" name="Tijdelijke aanduiding voor tekst 6">
            <a:extLst>
              <a:ext uri="{FF2B5EF4-FFF2-40B4-BE49-F238E27FC236}">
                <a16:creationId xmlns:a16="http://schemas.microsoft.com/office/drawing/2014/main" id="{F02E2D55-8F3F-534B-A576-9B017E463C51}"/>
              </a:ext>
            </a:extLst>
          </p:cNvPr>
          <p:cNvSpPr>
            <a:spLocks noGrp="1"/>
          </p:cNvSpPr>
          <p:nvPr>
            <p:ph type="body" sz="quarter" idx="12" hasCustomPrompt="1"/>
          </p:nvPr>
        </p:nvSpPr>
        <p:spPr>
          <a:xfrm>
            <a:off x="1888105" y="5190207"/>
            <a:ext cx="3385424" cy="2743082"/>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24" name="Tijdelijke aanduiding voor tekst 7">
            <a:extLst>
              <a:ext uri="{FF2B5EF4-FFF2-40B4-BE49-F238E27FC236}">
                <a16:creationId xmlns:a16="http://schemas.microsoft.com/office/drawing/2014/main" id="{400EAB80-C371-D548-B83A-5925C6805438}"/>
              </a:ext>
            </a:extLst>
          </p:cNvPr>
          <p:cNvSpPr>
            <a:spLocks noGrp="1"/>
          </p:cNvSpPr>
          <p:nvPr>
            <p:ph type="body" sz="quarter" idx="16" hasCustomPrompt="1"/>
          </p:nvPr>
        </p:nvSpPr>
        <p:spPr>
          <a:xfrm>
            <a:off x="7518108" y="1811340"/>
            <a:ext cx="3388257" cy="837882"/>
          </a:xfrm>
          <a:prstGeom prst="rect">
            <a:avLst/>
          </a:prstGeom>
        </p:spPr>
        <p:txBody>
          <a:bodyPr/>
          <a:lstStyle>
            <a:lvl1pPr marL="0" indent="0" algn="ctr">
              <a:buNone/>
              <a:defRPr b="1">
                <a:solidFill>
                  <a:schemeClr val="bg1"/>
                </a:solidFill>
              </a:defRPr>
            </a:lvl1pPr>
          </a:lstStyle>
          <a:p>
            <a:pPr lvl="0"/>
            <a:r>
              <a:rPr lang="nl-NL"/>
              <a:t>Programma dag 2</a:t>
            </a:r>
          </a:p>
        </p:txBody>
      </p:sp>
      <p:sp>
        <p:nvSpPr>
          <p:cNvPr id="25" name="Freeform 99">
            <a:extLst>
              <a:ext uri="{FF2B5EF4-FFF2-40B4-BE49-F238E27FC236}">
                <a16:creationId xmlns:a16="http://schemas.microsoft.com/office/drawing/2014/main" id="{84602A83-703D-154B-A769-6B5B26EA8D9A}"/>
              </a:ext>
            </a:extLst>
          </p:cNvPr>
          <p:cNvSpPr>
            <a:spLocks/>
          </p:cNvSpPr>
          <p:nvPr userDrawn="1"/>
        </p:nvSpPr>
        <p:spPr bwMode="auto">
          <a:xfrm>
            <a:off x="2949862" y="3005082"/>
            <a:ext cx="1261826" cy="1689100"/>
          </a:xfrm>
          <a:custGeom>
            <a:avLst/>
            <a:gdLst>
              <a:gd name="T0" fmla="*/ 2147483647 w 320"/>
              <a:gd name="T1" fmla="*/ 2147483647 h 321"/>
              <a:gd name="T2" fmla="*/ 2147483647 w 320"/>
              <a:gd name="T3" fmla="*/ 2147483647 h 321"/>
              <a:gd name="T4" fmla="*/ 2147483647 w 320"/>
              <a:gd name="T5" fmla="*/ 2147483647 h 321"/>
              <a:gd name="T6" fmla="*/ 2147483647 w 320"/>
              <a:gd name="T7" fmla="*/ 2147483647 h 321"/>
              <a:gd name="T8" fmla="*/ 2147483647 w 320"/>
              <a:gd name="T9" fmla="*/ 2147483647 h 321"/>
              <a:gd name="T10" fmla="*/ 2147483647 w 320"/>
              <a:gd name="T11" fmla="*/ 2147483647 h 321"/>
              <a:gd name="T12" fmla="*/ 2147483647 w 320"/>
              <a:gd name="T13" fmla="*/ 2147483647 h 321"/>
              <a:gd name="T14" fmla="*/ 2147483647 w 320"/>
              <a:gd name="T15" fmla="*/ 2147483647 h 321"/>
              <a:gd name="T16" fmla="*/ 2147483647 w 320"/>
              <a:gd name="T17" fmla="*/ 2147483647 h 321"/>
              <a:gd name="T18" fmla="*/ 2147483647 w 320"/>
              <a:gd name="T19" fmla="*/ 2147483647 h 321"/>
              <a:gd name="T20" fmla="*/ 2147483647 w 320"/>
              <a:gd name="T21" fmla="*/ 0 h 321"/>
              <a:gd name="T22" fmla="*/ 2147483647 w 320"/>
              <a:gd name="T23" fmla="*/ 2147483647 h 321"/>
              <a:gd name="T24" fmla="*/ 2147483647 w 320"/>
              <a:gd name="T25" fmla="*/ 2147483647 h 321"/>
              <a:gd name="T26" fmla="*/ 2147483647 w 320"/>
              <a:gd name="T27" fmla="*/ 2147483647 h 321"/>
              <a:gd name="T28" fmla="*/ 2147483647 w 320"/>
              <a:gd name="T29" fmla="*/ 2147483647 h 321"/>
              <a:gd name="T30" fmla="*/ 0 w 320"/>
              <a:gd name="T31" fmla="*/ 2147483647 h 321"/>
              <a:gd name="T32" fmla="*/ 2147483647 w 320"/>
              <a:gd name="T33" fmla="*/ 2147483647 h 321"/>
              <a:gd name="T34" fmla="*/ 2147483647 w 320"/>
              <a:gd name="T35" fmla="*/ 2147483647 h 321"/>
              <a:gd name="T36" fmla="*/ 2147483647 w 320"/>
              <a:gd name="T37" fmla="*/ 2147483647 h 321"/>
              <a:gd name="T38" fmla="*/ 2147483647 w 320"/>
              <a:gd name="T39" fmla="*/ 2147483647 h 321"/>
              <a:gd name="T40" fmla="*/ 2147483647 w 320"/>
              <a:gd name="T41" fmla="*/ 2147483647 h 321"/>
              <a:gd name="T42" fmla="*/ 2147483647 w 320"/>
              <a:gd name="T43" fmla="*/ 2147483647 h 321"/>
              <a:gd name="T44" fmla="*/ 2147483647 w 320"/>
              <a:gd name="T45" fmla="*/ 2147483647 h 321"/>
              <a:gd name="T46" fmla="*/ 2147483647 w 320"/>
              <a:gd name="T47" fmla="*/ 2147483647 h 321"/>
              <a:gd name="T48" fmla="*/ 2147483647 w 320"/>
              <a:gd name="T49" fmla="*/ 2147483647 h 321"/>
              <a:gd name="T50" fmla="*/ 2147483647 w 320"/>
              <a:gd name="T51" fmla="*/ 2147483647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0"/>
              <a:gd name="T79" fmla="*/ 0 h 321"/>
              <a:gd name="T80" fmla="*/ 320 w 320"/>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0" h="321">
                <a:moveTo>
                  <a:pt x="171" y="172"/>
                </a:moveTo>
                <a:cubicBezTo>
                  <a:pt x="251" y="92"/>
                  <a:pt x="251" y="92"/>
                  <a:pt x="251" y="92"/>
                </a:cubicBezTo>
                <a:cubicBezTo>
                  <a:pt x="258" y="95"/>
                  <a:pt x="265" y="97"/>
                  <a:pt x="272" y="97"/>
                </a:cubicBezTo>
                <a:cubicBezTo>
                  <a:pt x="298" y="97"/>
                  <a:pt x="320" y="75"/>
                  <a:pt x="320" y="48"/>
                </a:cubicBezTo>
                <a:cubicBezTo>
                  <a:pt x="320" y="41"/>
                  <a:pt x="318" y="34"/>
                  <a:pt x="315" y="28"/>
                </a:cubicBezTo>
                <a:cubicBezTo>
                  <a:pt x="315" y="28"/>
                  <a:pt x="315" y="28"/>
                  <a:pt x="315" y="28"/>
                </a:cubicBezTo>
                <a:cubicBezTo>
                  <a:pt x="287" y="56"/>
                  <a:pt x="287" y="56"/>
                  <a:pt x="287" y="56"/>
                </a:cubicBezTo>
                <a:cubicBezTo>
                  <a:pt x="265" y="33"/>
                  <a:pt x="265" y="33"/>
                  <a:pt x="265" y="33"/>
                </a:cubicBezTo>
                <a:cubicBezTo>
                  <a:pt x="292" y="5"/>
                  <a:pt x="292" y="5"/>
                  <a:pt x="292" y="5"/>
                </a:cubicBezTo>
                <a:cubicBezTo>
                  <a:pt x="292" y="5"/>
                  <a:pt x="292" y="5"/>
                  <a:pt x="293" y="5"/>
                </a:cubicBezTo>
                <a:cubicBezTo>
                  <a:pt x="286" y="2"/>
                  <a:pt x="279" y="0"/>
                  <a:pt x="272" y="0"/>
                </a:cubicBezTo>
                <a:cubicBezTo>
                  <a:pt x="245" y="0"/>
                  <a:pt x="224" y="22"/>
                  <a:pt x="224" y="48"/>
                </a:cubicBezTo>
                <a:cubicBezTo>
                  <a:pt x="224" y="56"/>
                  <a:pt x="226" y="63"/>
                  <a:pt x="229" y="69"/>
                </a:cubicBezTo>
                <a:cubicBezTo>
                  <a:pt x="68" y="229"/>
                  <a:pt x="68" y="229"/>
                  <a:pt x="68" y="229"/>
                </a:cubicBezTo>
                <a:cubicBezTo>
                  <a:pt x="62" y="226"/>
                  <a:pt x="55" y="225"/>
                  <a:pt x="48" y="225"/>
                </a:cubicBezTo>
                <a:cubicBezTo>
                  <a:pt x="21" y="225"/>
                  <a:pt x="0" y="246"/>
                  <a:pt x="0" y="273"/>
                </a:cubicBezTo>
                <a:cubicBezTo>
                  <a:pt x="0" y="280"/>
                  <a:pt x="1" y="287"/>
                  <a:pt x="4" y="293"/>
                </a:cubicBezTo>
                <a:cubicBezTo>
                  <a:pt x="4" y="293"/>
                  <a:pt x="4" y="293"/>
                  <a:pt x="4" y="293"/>
                </a:cubicBezTo>
                <a:cubicBezTo>
                  <a:pt x="28" y="270"/>
                  <a:pt x="28" y="270"/>
                  <a:pt x="28" y="270"/>
                </a:cubicBezTo>
                <a:cubicBezTo>
                  <a:pt x="51" y="292"/>
                  <a:pt x="51" y="292"/>
                  <a:pt x="51" y="292"/>
                </a:cubicBezTo>
                <a:cubicBezTo>
                  <a:pt x="27" y="316"/>
                  <a:pt x="27" y="316"/>
                  <a:pt x="27" y="316"/>
                </a:cubicBezTo>
                <a:cubicBezTo>
                  <a:pt x="27" y="316"/>
                  <a:pt x="27" y="316"/>
                  <a:pt x="27" y="316"/>
                </a:cubicBezTo>
                <a:cubicBezTo>
                  <a:pt x="33" y="319"/>
                  <a:pt x="40" y="321"/>
                  <a:pt x="48" y="321"/>
                </a:cubicBezTo>
                <a:cubicBezTo>
                  <a:pt x="74" y="321"/>
                  <a:pt x="96" y="299"/>
                  <a:pt x="96" y="273"/>
                </a:cubicBezTo>
                <a:cubicBezTo>
                  <a:pt x="96" y="265"/>
                  <a:pt x="94" y="258"/>
                  <a:pt x="91" y="252"/>
                </a:cubicBezTo>
                <a:cubicBezTo>
                  <a:pt x="144" y="199"/>
                  <a:pt x="144" y="199"/>
                  <a:pt x="144" y="199"/>
                </a:cubicBezTo>
              </a:path>
            </a:pathLst>
          </a:custGeom>
          <a:noFill/>
          <a:ln w="60325" cap="sq">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400"/>
          </a:p>
        </p:txBody>
      </p:sp>
      <p:grpSp>
        <p:nvGrpSpPr>
          <p:cNvPr id="26" name="Group 1">
            <a:extLst>
              <a:ext uri="{FF2B5EF4-FFF2-40B4-BE49-F238E27FC236}">
                <a16:creationId xmlns:a16="http://schemas.microsoft.com/office/drawing/2014/main" id="{73FCE525-357C-A242-8890-0884FEB505AE}"/>
              </a:ext>
            </a:extLst>
          </p:cNvPr>
          <p:cNvGrpSpPr>
            <a:grpSpLocks/>
          </p:cNvGrpSpPr>
          <p:nvPr userDrawn="1"/>
        </p:nvGrpSpPr>
        <p:grpSpPr bwMode="auto">
          <a:xfrm>
            <a:off x="8621584" y="3026197"/>
            <a:ext cx="1198483" cy="1646872"/>
            <a:chOff x="8085138" y="247650"/>
            <a:chExt cx="1141413" cy="1176338"/>
          </a:xfrm>
        </p:grpSpPr>
        <p:sp>
          <p:nvSpPr>
            <p:cNvPr id="27" name="Freeform 100">
              <a:extLst>
                <a:ext uri="{FF2B5EF4-FFF2-40B4-BE49-F238E27FC236}">
                  <a16:creationId xmlns:a16="http://schemas.microsoft.com/office/drawing/2014/main" id="{93A4A2BF-3205-BD42-A3E9-D6994A10D49D}"/>
                </a:ext>
              </a:extLst>
            </p:cNvPr>
            <p:cNvSpPr>
              <a:spLocks/>
            </p:cNvSpPr>
            <p:nvPr/>
          </p:nvSpPr>
          <p:spPr bwMode="auto">
            <a:xfrm>
              <a:off x="8085138" y="247650"/>
              <a:ext cx="1141413" cy="1176338"/>
            </a:xfrm>
            <a:custGeom>
              <a:avLst/>
              <a:gdLst>
                <a:gd name="T0" fmla="*/ 2147483647 w 304"/>
                <a:gd name="T1" fmla="*/ 2147483647 h 313"/>
                <a:gd name="T2" fmla="*/ 2147483647 w 304"/>
                <a:gd name="T3" fmla="*/ 2147483647 h 313"/>
                <a:gd name="T4" fmla="*/ 2147483647 w 304"/>
                <a:gd name="T5" fmla="*/ 2147483647 h 313"/>
                <a:gd name="T6" fmla="*/ 2147483647 w 304"/>
                <a:gd name="T7" fmla="*/ 2147483647 h 313"/>
                <a:gd name="T8" fmla="*/ 2147483647 w 304"/>
                <a:gd name="T9" fmla="*/ 2147483647 h 313"/>
                <a:gd name="T10" fmla="*/ 2147483647 w 304"/>
                <a:gd name="T11" fmla="*/ 2147483647 h 313"/>
                <a:gd name="T12" fmla="*/ 2147483647 w 304"/>
                <a:gd name="T13" fmla="*/ 2147483647 h 313"/>
                <a:gd name="T14" fmla="*/ 2147483647 w 304"/>
                <a:gd name="T15" fmla="*/ 2147483647 h 313"/>
                <a:gd name="T16" fmla="*/ 2147483647 w 304"/>
                <a:gd name="T17" fmla="*/ 2147483647 h 313"/>
                <a:gd name="T18" fmla="*/ 2147483647 w 304"/>
                <a:gd name="T19" fmla="*/ 2147483647 h 313"/>
                <a:gd name="T20" fmla="*/ 2147483647 w 304"/>
                <a:gd name="T21" fmla="*/ 2147483647 h 313"/>
                <a:gd name="T22" fmla="*/ 0 w 304"/>
                <a:gd name="T23" fmla="*/ 2147483647 h 313"/>
                <a:gd name="T24" fmla="*/ 2147483647 w 304"/>
                <a:gd name="T25" fmla="*/ 0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313"/>
                <a:gd name="T41" fmla="*/ 304 w 304"/>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313">
                  <a:moveTo>
                    <a:pt x="161" y="106"/>
                  </a:moveTo>
                  <a:cubicBezTo>
                    <a:pt x="199" y="104"/>
                    <a:pt x="230" y="132"/>
                    <a:pt x="230" y="169"/>
                  </a:cubicBezTo>
                  <a:cubicBezTo>
                    <a:pt x="230" y="205"/>
                    <a:pt x="199" y="236"/>
                    <a:pt x="161" y="238"/>
                  </a:cubicBezTo>
                  <a:cubicBezTo>
                    <a:pt x="113" y="240"/>
                    <a:pt x="74" y="205"/>
                    <a:pt x="74" y="158"/>
                  </a:cubicBezTo>
                  <a:cubicBezTo>
                    <a:pt x="74" y="112"/>
                    <a:pt x="113" y="73"/>
                    <a:pt x="161" y="71"/>
                  </a:cubicBezTo>
                  <a:cubicBezTo>
                    <a:pt x="220" y="68"/>
                    <a:pt x="267" y="111"/>
                    <a:pt x="267" y="167"/>
                  </a:cubicBezTo>
                  <a:cubicBezTo>
                    <a:pt x="267" y="223"/>
                    <a:pt x="220" y="271"/>
                    <a:pt x="161" y="273"/>
                  </a:cubicBezTo>
                  <a:cubicBezTo>
                    <a:pt x="92" y="276"/>
                    <a:pt x="37" y="226"/>
                    <a:pt x="37" y="160"/>
                  </a:cubicBezTo>
                  <a:cubicBezTo>
                    <a:pt x="37" y="94"/>
                    <a:pt x="92" y="39"/>
                    <a:pt x="161" y="35"/>
                  </a:cubicBezTo>
                  <a:cubicBezTo>
                    <a:pt x="240" y="32"/>
                    <a:pt x="304" y="90"/>
                    <a:pt x="304" y="166"/>
                  </a:cubicBezTo>
                  <a:cubicBezTo>
                    <a:pt x="304" y="241"/>
                    <a:pt x="240" y="305"/>
                    <a:pt x="161" y="309"/>
                  </a:cubicBezTo>
                  <a:cubicBezTo>
                    <a:pt x="72" y="313"/>
                    <a:pt x="0" y="247"/>
                    <a:pt x="0" y="162"/>
                  </a:cubicBezTo>
                  <a:cubicBezTo>
                    <a:pt x="0" y="77"/>
                    <a:pt x="72" y="4"/>
                    <a:pt x="161" y="0"/>
                  </a:cubicBezTo>
                </a:path>
              </a:pathLst>
            </a:custGeom>
            <a:noFill/>
            <a:ln w="60325" cap="sq">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400"/>
            </a:p>
          </p:txBody>
        </p:sp>
        <p:sp>
          <p:nvSpPr>
            <p:cNvPr id="28" name="Freeform 101">
              <a:extLst>
                <a:ext uri="{FF2B5EF4-FFF2-40B4-BE49-F238E27FC236}">
                  <a16:creationId xmlns:a16="http://schemas.microsoft.com/office/drawing/2014/main" id="{AC019048-9340-A240-BD67-025DBE5BD928}"/>
                </a:ext>
              </a:extLst>
            </p:cNvPr>
            <p:cNvSpPr>
              <a:spLocks/>
            </p:cNvSpPr>
            <p:nvPr/>
          </p:nvSpPr>
          <p:spPr bwMode="auto">
            <a:xfrm>
              <a:off x="8497888" y="646113"/>
              <a:ext cx="311150" cy="368300"/>
            </a:xfrm>
            <a:custGeom>
              <a:avLst/>
              <a:gdLst>
                <a:gd name="T0" fmla="*/ 2147483647 w 83"/>
                <a:gd name="T1" fmla="*/ 2147483647 h 98"/>
                <a:gd name="T2" fmla="*/ 2147483647 w 83"/>
                <a:gd name="T3" fmla="*/ 2147483647 h 98"/>
                <a:gd name="T4" fmla="*/ 2147483647 w 83"/>
                <a:gd name="T5" fmla="*/ 2147483647 h 98"/>
                <a:gd name="T6" fmla="*/ 0 w 83"/>
                <a:gd name="T7" fmla="*/ 2147483647 h 98"/>
                <a:gd name="T8" fmla="*/ 2147483647 w 83"/>
                <a:gd name="T9" fmla="*/ 0 h 98"/>
                <a:gd name="T10" fmla="*/ 0 60000 65536"/>
                <a:gd name="T11" fmla="*/ 0 60000 65536"/>
                <a:gd name="T12" fmla="*/ 0 60000 65536"/>
                <a:gd name="T13" fmla="*/ 0 60000 65536"/>
                <a:gd name="T14" fmla="*/ 0 60000 65536"/>
                <a:gd name="T15" fmla="*/ 0 w 83"/>
                <a:gd name="T16" fmla="*/ 0 h 98"/>
                <a:gd name="T17" fmla="*/ 83 w 83"/>
                <a:gd name="T18" fmla="*/ 98 h 98"/>
              </a:gdLst>
              <a:ahLst/>
              <a:cxnLst>
                <a:cxn ang="T10">
                  <a:pos x="T0" y="T1"/>
                </a:cxn>
                <a:cxn ang="T11">
                  <a:pos x="T2" y="T3"/>
                </a:cxn>
                <a:cxn ang="T12">
                  <a:pos x="T4" y="T5"/>
                </a:cxn>
                <a:cxn ang="T13">
                  <a:pos x="T6" y="T7"/>
                </a:cxn>
                <a:cxn ang="T14">
                  <a:pos x="T8" y="T9"/>
                </a:cxn>
              </a:cxnLst>
              <a:rect l="T15" t="T16" r="T17" b="T18"/>
              <a:pathLst>
                <a:path w="83" h="98">
                  <a:moveTo>
                    <a:pt x="51" y="35"/>
                  </a:moveTo>
                  <a:cubicBezTo>
                    <a:pt x="69" y="34"/>
                    <a:pt x="83" y="48"/>
                    <a:pt x="83" y="65"/>
                  </a:cubicBezTo>
                  <a:cubicBezTo>
                    <a:pt x="83" y="82"/>
                    <a:pt x="65" y="96"/>
                    <a:pt x="47" y="97"/>
                  </a:cubicBezTo>
                  <a:cubicBezTo>
                    <a:pt x="19" y="98"/>
                    <a:pt x="0" y="77"/>
                    <a:pt x="0" y="51"/>
                  </a:cubicBezTo>
                  <a:cubicBezTo>
                    <a:pt x="0" y="24"/>
                    <a:pt x="23" y="1"/>
                    <a:pt x="51" y="0"/>
                  </a:cubicBezTo>
                </a:path>
              </a:pathLst>
            </a:custGeom>
            <a:noFill/>
            <a:ln w="60325" cap="sq">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400"/>
            </a:p>
          </p:txBody>
        </p:sp>
      </p:grpSp>
    </p:spTree>
    <p:extLst>
      <p:ext uri="{BB962C8B-B14F-4D97-AF65-F5344CB8AC3E}">
        <p14:creationId xmlns:p14="http://schemas.microsoft.com/office/powerpoint/2010/main" val="32250319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okken dia 2">
    <p:spTree>
      <p:nvGrpSpPr>
        <p:cNvPr id="1" name=""/>
        <p:cNvGrpSpPr/>
        <p:nvPr/>
      </p:nvGrpSpPr>
      <p:grpSpPr>
        <a:xfrm>
          <a:off x="0" y="0"/>
          <a:ext cx="0" cy="0"/>
          <a:chOff x="0" y="0"/>
          <a:chExt cx="0" cy="0"/>
        </a:xfrm>
      </p:grpSpPr>
      <p:sp>
        <p:nvSpPr>
          <p:cNvPr id="13" name="Tijdelijke aanduiding voor inhoud 5">
            <a:extLst>
              <a:ext uri="{FF2B5EF4-FFF2-40B4-BE49-F238E27FC236}">
                <a16:creationId xmlns:a16="http://schemas.microsoft.com/office/drawing/2014/main" id="{11B4DB2D-62BE-B449-9CF6-D6376F612571}"/>
              </a:ext>
            </a:extLst>
          </p:cNvPr>
          <p:cNvSpPr>
            <a:spLocks noGrp="1"/>
          </p:cNvSpPr>
          <p:nvPr>
            <p:ph sz="quarter" idx="14"/>
          </p:nvPr>
        </p:nvSpPr>
        <p:spPr>
          <a:xfrm>
            <a:off x="7521443" y="2649893"/>
            <a:ext cx="3385423" cy="2540318"/>
          </a:xfrm>
          <a:prstGeom prst="rect">
            <a:avLst/>
          </a:prstGeom>
        </p:spPr>
        <p:txBody>
          <a:bodyPr/>
          <a:lstStyle/>
          <a:p>
            <a:pPr lvl="0"/>
            <a:r>
              <a:rPr lang="nl-NL"/>
              <a:t>Klikken om de tekststijl van het model te bewerken</a:t>
            </a:r>
          </a:p>
        </p:txBody>
      </p:sp>
      <p:sp>
        <p:nvSpPr>
          <p:cNvPr id="2" name="Afgeronde rechthoek 1">
            <a:extLst>
              <a:ext uri="{FF2B5EF4-FFF2-40B4-BE49-F238E27FC236}">
                <a16:creationId xmlns:a16="http://schemas.microsoft.com/office/drawing/2014/main" id="{20153195-9C35-0648-AF41-F37023D3CAF8}"/>
              </a:ext>
            </a:extLst>
          </p:cNvPr>
          <p:cNvSpPr/>
          <p:nvPr userDrawn="1"/>
        </p:nvSpPr>
        <p:spPr>
          <a:xfrm>
            <a:off x="1337872" y="1107027"/>
            <a:ext cx="4485809"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5" name="Afgeronde rechthoek 4">
            <a:extLst>
              <a:ext uri="{FF2B5EF4-FFF2-40B4-BE49-F238E27FC236}">
                <a16:creationId xmlns:a16="http://schemas.microsoft.com/office/drawing/2014/main" id="{4EDB562C-52BA-3543-B4A6-D730A7FD9665}"/>
              </a:ext>
            </a:extLst>
          </p:cNvPr>
          <p:cNvSpPr/>
          <p:nvPr userDrawn="1"/>
        </p:nvSpPr>
        <p:spPr>
          <a:xfrm>
            <a:off x="6977921" y="1107027"/>
            <a:ext cx="4485809"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19" name="Titel 2">
            <a:extLst>
              <a:ext uri="{FF2B5EF4-FFF2-40B4-BE49-F238E27FC236}">
                <a16:creationId xmlns:a16="http://schemas.microsoft.com/office/drawing/2014/main" id="{E8118AF6-A703-2342-B527-E0DB7A2B4492}"/>
              </a:ext>
            </a:extLst>
          </p:cNvPr>
          <p:cNvSpPr>
            <a:spLocks noGrp="1"/>
          </p:cNvSpPr>
          <p:nvPr>
            <p:ph type="title" hasCustomPrompt="1"/>
          </p:nvPr>
        </p:nvSpPr>
        <p:spPr>
          <a:xfrm>
            <a:off x="1888105" y="1812325"/>
            <a:ext cx="3385342" cy="815935"/>
          </a:xfrm>
          <a:prstGeom prst="rect">
            <a:avLst/>
          </a:prstGeom>
          <a:ln>
            <a:noFill/>
          </a:ln>
        </p:spPr>
        <p:txBody>
          <a:bodyPr/>
          <a:lstStyle>
            <a:lvl1pPr algn="ctr">
              <a:defRPr sz="2200" b="1" i="0">
                <a:solidFill>
                  <a:schemeClr val="bg1"/>
                </a:solidFill>
              </a:defRPr>
            </a:lvl1pPr>
          </a:lstStyle>
          <a:p>
            <a:r>
              <a:rPr lang="nl-NL"/>
              <a:t>Programma dag 1</a:t>
            </a:r>
          </a:p>
        </p:txBody>
      </p:sp>
      <p:sp>
        <p:nvSpPr>
          <p:cNvPr id="7" name="Tijdelijke aanduiding voor tekst 6">
            <a:extLst>
              <a:ext uri="{FF2B5EF4-FFF2-40B4-BE49-F238E27FC236}">
                <a16:creationId xmlns:a16="http://schemas.microsoft.com/office/drawing/2014/main" id="{4C755B3D-7526-EF44-8F9A-1169728C7ECE}"/>
              </a:ext>
            </a:extLst>
          </p:cNvPr>
          <p:cNvSpPr>
            <a:spLocks noGrp="1"/>
          </p:cNvSpPr>
          <p:nvPr>
            <p:ph type="body" sz="quarter" idx="11" hasCustomPrompt="1"/>
          </p:nvPr>
        </p:nvSpPr>
        <p:spPr>
          <a:xfrm>
            <a:off x="7524778" y="5190211"/>
            <a:ext cx="3385424" cy="2768224"/>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6" name="Tijdelijke aanduiding voor inhoud 5">
            <a:extLst>
              <a:ext uri="{FF2B5EF4-FFF2-40B4-BE49-F238E27FC236}">
                <a16:creationId xmlns:a16="http://schemas.microsoft.com/office/drawing/2014/main" id="{E59E455D-76D5-7145-B28A-C8615D67CC23}"/>
              </a:ext>
            </a:extLst>
          </p:cNvPr>
          <p:cNvSpPr>
            <a:spLocks noGrp="1"/>
          </p:cNvSpPr>
          <p:nvPr>
            <p:ph sz="quarter" idx="13"/>
          </p:nvPr>
        </p:nvSpPr>
        <p:spPr>
          <a:xfrm>
            <a:off x="1888571" y="2629220"/>
            <a:ext cx="3385423" cy="254031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jdelijke aanduiding voor tekst 6">
            <a:extLst>
              <a:ext uri="{FF2B5EF4-FFF2-40B4-BE49-F238E27FC236}">
                <a16:creationId xmlns:a16="http://schemas.microsoft.com/office/drawing/2014/main" id="{F02E2D55-8F3F-534B-A576-9B017E463C51}"/>
              </a:ext>
            </a:extLst>
          </p:cNvPr>
          <p:cNvSpPr>
            <a:spLocks noGrp="1"/>
          </p:cNvSpPr>
          <p:nvPr>
            <p:ph type="body" sz="quarter" idx="12" hasCustomPrompt="1"/>
          </p:nvPr>
        </p:nvSpPr>
        <p:spPr>
          <a:xfrm>
            <a:off x="1888105" y="5190207"/>
            <a:ext cx="3385424" cy="2743082"/>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14" name="Tijdelijke aanduiding voor inhoud 5">
            <a:extLst>
              <a:ext uri="{FF2B5EF4-FFF2-40B4-BE49-F238E27FC236}">
                <a16:creationId xmlns:a16="http://schemas.microsoft.com/office/drawing/2014/main" id="{56665884-DC9C-B74A-8494-E3D0526B1A39}"/>
              </a:ext>
            </a:extLst>
          </p:cNvPr>
          <p:cNvSpPr>
            <a:spLocks noGrp="1"/>
          </p:cNvSpPr>
          <p:nvPr>
            <p:ph sz="quarter" idx="15"/>
          </p:nvPr>
        </p:nvSpPr>
        <p:spPr>
          <a:xfrm>
            <a:off x="7524778" y="2649893"/>
            <a:ext cx="3385423" cy="254031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tekst 7">
            <a:extLst>
              <a:ext uri="{FF2B5EF4-FFF2-40B4-BE49-F238E27FC236}">
                <a16:creationId xmlns:a16="http://schemas.microsoft.com/office/drawing/2014/main" id="{D12A5604-AD36-7B45-A0F6-42FCFCCC0A24}"/>
              </a:ext>
            </a:extLst>
          </p:cNvPr>
          <p:cNvSpPr>
            <a:spLocks noGrp="1"/>
          </p:cNvSpPr>
          <p:nvPr>
            <p:ph type="body" sz="quarter" idx="16" hasCustomPrompt="1"/>
          </p:nvPr>
        </p:nvSpPr>
        <p:spPr>
          <a:xfrm>
            <a:off x="7518108" y="1811340"/>
            <a:ext cx="3388257" cy="837882"/>
          </a:xfrm>
          <a:prstGeom prst="rect">
            <a:avLst/>
          </a:prstGeom>
        </p:spPr>
        <p:txBody>
          <a:bodyPr/>
          <a:lstStyle>
            <a:lvl1pPr marL="0" indent="0" algn="ctr">
              <a:buNone/>
              <a:defRPr b="1">
                <a:solidFill>
                  <a:schemeClr val="bg1"/>
                </a:solidFill>
              </a:defRPr>
            </a:lvl1pPr>
          </a:lstStyle>
          <a:p>
            <a:pPr lvl="0"/>
            <a:r>
              <a:rPr lang="nl-NL"/>
              <a:t>Programma dag 2</a:t>
            </a:r>
          </a:p>
        </p:txBody>
      </p:sp>
    </p:spTree>
    <p:extLst>
      <p:ext uri="{BB962C8B-B14F-4D97-AF65-F5344CB8AC3E}">
        <p14:creationId xmlns:p14="http://schemas.microsoft.com/office/powerpoint/2010/main" val="7932565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okken dia 3">
    <p:spTree>
      <p:nvGrpSpPr>
        <p:cNvPr id="1" name=""/>
        <p:cNvGrpSpPr/>
        <p:nvPr/>
      </p:nvGrpSpPr>
      <p:grpSpPr>
        <a:xfrm>
          <a:off x="0" y="0"/>
          <a:ext cx="0" cy="0"/>
          <a:chOff x="0" y="0"/>
          <a:chExt cx="0" cy="0"/>
        </a:xfrm>
      </p:grpSpPr>
      <p:sp>
        <p:nvSpPr>
          <p:cNvPr id="19" name="Afgeronde rechthoek 18">
            <a:extLst>
              <a:ext uri="{FF2B5EF4-FFF2-40B4-BE49-F238E27FC236}">
                <a16:creationId xmlns:a16="http://schemas.microsoft.com/office/drawing/2014/main" id="{CC22DE69-CE4F-3549-B74F-01E231F6DBE6}"/>
              </a:ext>
            </a:extLst>
          </p:cNvPr>
          <p:cNvSpPr/>
          <p:nvPr userDrawn="1"/>
        </p:nvSpPr>
        <p:spPr>
          <a:xfrm>
            <a:off x="6977921" y="1812325"/>
            <a:ext cx="4485809"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2" name="Afgeronde rechthoek 1">
            <a:extLst>
              <a:ext uri="{FF2B5EF4-FFF2-40B4-BE49-F238E27FC236}">
                <a16:creationId xmlns:a16="http://schemas.microsoft.com/office/drawing/2014/main" id="{20153195-9C35-0648-AF41-F37023D3CAF8}"/>
              </a:ext>
            </a:extLst>
          </p:cNvPr>
          <p:cNvSpPr/>
          <p:nvPr userDrawn="1"/>
        </p:nvSpPr>
        <p:spPr>
          <a:xfrm>
            <a:off x="1337872" y="1812325"/>
            <a:ext cx="4485809"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solidFill>
                <a:schemeClr val="tx1"/>
              </a:solidFill>
            </a:endParaRPr>
          </a:p>
        </p:txBody>
      </p:sp>
      <p:sp>
        <p:nvSpPr>
          <p:cNvPr id="16" name="Titel 5">
            <a:extLst>
              <a:ext uri="{FF2B5EF4-FFF2-40B4-BE49-F238E27FC236}">
                <a16:creationId xmlns:a16="http://schemas.microsoft.com/office/drawing/2014/main" id="{774DB537-A3CA-1549-9988-24200A8F11D9}"/>
              </a:ext>
            </a:extLst>
          </p:cNvPr>
          <p:cNvSpPr>
            <a:spLocks noGrp="1"/>
          </p:cNvSpPr>
          <p:nvPr>
            <p:ph type="title"/>
          </p:nvPr>
        </p:nvSpPr>
        <p:spPr>
          <a:xfrm>
            <a:off x="523319" y="520329"/>
            <a:ext cx="11041380" cy="1102941"/>
          </a:xfrm>
          <a:prstGeom prst="rect">
            <a:avLst/>
          </a:prstGeom>
        </p:spPr>
        <p:txBody>
          <a:bodyPr anchor="ctr"/>
          <a:lstStyle>
            <a:lvl1pPr>
              <a:defRPr b="1"/>
            </a:lvl1pPr>
          </a:lstStyle>
          <a:p>
            <a:r>
              <a:rPr lang="nl-NL"/>
              <a:t>Klik om stijl te bewerken</a:t>
            </a:r>
          </a:p>
        </p:txBody>
      </p:sp>
      <p:sp>
        <p:nvSpPr>
          <p:cNvPr id="13" name="Tijdelijke aanduiding voor tekst 12">
            <a:extLst>
              <a:ext uri="{FF2B5EF4-FFF2-40B4-BE49-F238E27FC236}">
                <a16:creationId xmlns:a16="http://schemas.microsoft.com/office/drawing/2014/main" id="{B28FF7A3-058A-5049-962E-DBB9EAD243DF}"/>
              </a:ext>
            </a:extLst>
          </p:cNvPr>
          <p:cNvSpPr>
            <a:spLocks noGrp="1"/>
          </p:cNvSpPr>
          <p:nvPr>
            <p:ph type="body" sz="quarter" idx="10" hasCustomPrompt="1"/>
          </p:nvPr>
        </p:nvSpPr>
        <p:spPr>
          <a:xfrm>
            <a:off x="1672389" y="2482142"/>
            <a:ext cx="3816774" cy="1217931"/>
          </a:xfrm>
          <a:prstGeom prst="rect">
            <a:avLst/>
          </a:prstGeom>
        </p:spPr>
        <p:txBody>
          <a:bodyPr anchor="ctr"/>
          <a:lstStyle>
            <a:lvl1pPr marL="0" indent="0" algn="ctr">
              <a:buFontTx/>
              <a:buNone/>
              <a:defRPr b="1"/>
            </a:lvl1pPr>
          </a:lstStyle>
          <a:p>
            <a:pPr lvl="0"/>
            <a:r>
              <a:rPr lang="nl-NL"/>
              <a:t>Titel 1</a:t>
            </a:r>
          </a:p>
        </p:txBody>
      </p:sp>
      <p:sp>
        <p:nvSpPr>
          <p:cNvPr id="22" name="Tijdelijke aanduiding voor tekst 12">
            <a:extLst>
              <a:ext uri="{FF2B5EF4-FFF2-40B4-BE49-F238E27FC236}">
                <a16:creationId xmlns:a16="http://schemas.microsoft.com/office/drawing/2014/main" id="{A0738E15-1A41-454B-BF0F-8B54BD66B873}"/>
              </a:ext>
            </a:extLst>
          </p:cNvPr>
          <p:cNvSpPr>
            <a:spLocks noGrp="1"/>
          </p:cNvSpPr>
          <p:nvPr>
            <p:ph type="body" sz="quarter" idx="11" hasCustomPrompt="1"/>
          </p:nvPr>
        </p:nvSpPr>
        <p:spPr>
          <a:xfrm>
            <a:off x="7326021" y="2482986"/>
            <a:ext cx="3816774" cy="1217931"/>
          </a:xfrm>
          <a:prstGeom prst="rect">
            <a:avLst/>
          </a:prstGeom>
        </p:spPr>
        <p:txBody>
          <a:bodyPr anchor="ctr"/>
          <a:lstStyle>
            <a:lvl1pPr marL="0" indent="0" algn="ctr">
              <a:buFontTx/>
              <a:buNone/>
              <a:defRPr b="1"/>
            </a:lvl1pPr>
          </a:lstStyle>
          <a:p>
            <a:pPr lvl="0"/>
            <a:r>
              <a:rPr lang="nl-NL"/>
              <a:t>Titel 2</a:t>
            </a:r>
          </a:p>
        </p:txBody>
      </p:sp>
      <p:sp>
        <p:nvSpPr>
          <p:cNvPr id="18" name="Tijdelijke aanduiding voor tekst 17">
            <a:extLst>
              <a:ext uri="{FF2B5EF4-FFF2-40B4-BE49-F238E27FC236}">
                <a16:creationId xmlns:a16="http://schemas.microsoft.com/office/drawing/2014/main" id="{204B60F8-95F8-DE43-A0E3-14B47EC18E17}"/>
              </a:ext>
            </a:extLst>
          </p:cNvPr>
          <p:cNvSpPr>
            <a:spLocks noGrp="1"/>
          </p:cNvSpPr>
          <p:nvPr>
            <p:ph type="body" sz="quarter" idx="12" hasCustomPrompt="1"/>
          </p:nvPr>
        </p:nvSpPr>
        <p:spPr>
          <a:xfrm>
            <a:off x="1671879" y="4114921"/>
            <a:ext cx="3817144" cy="3674944"/>
          </a:xfrm>
          <a:prstGeom prst="rect">
            <a:avLst/>
          </a:prstGeom>
        </p:spPr>
        <p:txBody>
          <a:bodyPr anchor="ctr"/>
          <a:lstStyle>
            <a:lvl1pPr marL="341991" indent="-341991">
              <a:lnSpc>
                <a:spcPct val="120000"/>
              </a:lnSpc>
              <a:spcBef>
                <a:spcPts val="0"/>
              </a:spcBef>
              <a:defRPr sz="1500"/>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
        <p:nvSpPr>
          <p:cNvPr id="24" name="Tijdelijke aanduiding voor tekst 17">
            <a:extLst>
              <a:ext uri="{FF2B5EF4-FFF2-40B4-BE49-F238E27FC236}">
                <a16:creationId xmlns:a16="http://schemas.microsoft.com/office/drawing/2014/main" id="{06CEF577-FB2E-D047-B0EB-6483DB093F18}"/>
              </a:ext>
            </a:extLst>
          </p:cNvPr>
          <p:cNvSpPr>
            <a:spLocks noGrp="1"/>
          </p:cNvSpPr>
          <p:nvPr>
            <p:ph type="body" sz="quarter" idx="13" hasCustomPrompt="1"/>
          </p:nvPr>
        </p:nvSpPr>
        <p:spPr>
          <a:xfrm>
            <a:off x="7326021" y="4114921"/>
            <a:ext cx="3817144" cy="3673960"/>
          </a:xfrm>
          <a:prstGeom prst="rect">
            <a:avLst/>
          </a:prstGeom>
        </p:spPr>
        <p:txBody>
          <a:bodyPr anchor="ctr"/>
          <a:lstStyle>
            <a:lvl1pPr marL="341991" indent="-341991">
              <a:lnSpc>
                <a:spcPct val="120000"/>
              </a:lnSpc>
              <a:spcBef>
                <a:spcPts val="0"/>
              </a:spcBef>
              <a:defRPr sz="1500"/>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Tree>
    <p:extLst>
      <p:ext uri="{BB962C8B-B14F-4D97-AF65-F5344CB8AC3E}">
        <p14:creationId xmlns:p14="http://schemas.microsoft.com/office/powerpoint/2010/main" val="29470164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okken dia 4">
    <p:spTree>
      <p:nvGrpSpPr>
        <p:cNvPr id="1" name=""/>
        <p:cNvGrpSpPr/>
        <p:nvPr/>
      </p:nvGrpSpPr>
      <p:grpSpPr>
        <a:xfrm>
          <a:off x="0" y="0"/>
          <a:ext cx="0" cy="0"/>
          <a:chOff x="0" y="0"/>
          <a:chExt cx="0" cy="0"/>
        </a:xfrm>
      </p:grpSpPr>
      <p:sp>
        <p:nvSpPr>
          <p:cNvPr id="20" name="Afgeronde rechthoek 19">
            <a:extLst>
              <a:ext uri="{FF2B5EF4-FFF2-40B4-BE49-F238E27FC236}">
                <a16:creationId xmlns:a16="http://schemas.microsoft.com/office/drawing/2014/main" id="{B11C9B09-3B83-EE4A-BC6A-FB182B7BDDEC}"/>
              </a:ext>
            </a:extLst>
          </p:cNvPr>
          <p:cNvSpPr/>
          <p:nvPr userDrawn="1"/>
        </p:nvSpPr>
        <p:spPr>
          <a:xfrm>
            <a:off x="8506329" y="1757568"/>
            <a:ext cx="3771954"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21" name="Afgeronde rechthoek 20">
            <a:extLst>
              <a:ext uri="{FF2B5EF4-FFF2-40B4-BE49-F238E27FC236}">
                <a16:creationId xmlns:a16="http://schemas.microsoft.com/office/drawing/2014/main" id="{A50A478C-F08E-8041-8B23-6E9E18DEDDC6}"/>
              </a:ext>
            </a:extLst>
          </p:cNvPr>
          <p:cNvSpPr/>
          <p:nvPr userDrawn="1"/>
        </p:nvSpPr>
        <p:spPr>
          <a:xfrm>
            <a:off x="523319" y="1757568"/>
            <a:ext cx="3771956"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solidFill>
                <a:schemeClr val="tx1"/>
              </a:solidFill>
            </a:endParaRPr>
          </a:p>
        </p:txBody>
      </p:sp>
      <p:sp>
        <p:nvSpPr>
          <p:cNvPr id="22" name="Afgeronde rechthoek 21">
            <a:extLst>
              <a:ext uri="{FF2B5EF4-FFF2-40B4-BE49-F238E27FC236}">
                <a16:creationId xmlns:a16="http://schemas.microsoft.com/office/drawing/2014/main" id="{FDCBF01B-2B39-EC47-AAB7-FC0E5E61E353}"/>
              </a:ext>
            </a:extLst>
          </p:cNvPr>
          <p:cNvSpPr/>
          <p:nvPr userDrawn="1"/>
        </p:nvSpPr>
        <p:spPr>
          <a:xfrm>
            <a:off x="4514823" y="1757568"/>
            <a:ext cx="3771956"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solidFill>
                <a:schemeClr val="tx1"/>
              </a:solidFill>
            </a:endParaRPr>
          </a:p>
        </p:txBody>
      </p:sp>
      <p:sp>
        <p:nvSpPr>
          <p:cNvPr id="16" name="Titel 5">
            <a:extLst>
              <a:ext uri="{FF2B5EF4-FFF2-40B4-BE49-F238E27FC236}">
                <a16:creationId xmlns:a16="http://schemas.microsoft.com/office/drawing/2014/main" id="{4D1E3E50-637F-2D48-A30A-C25C293D58B5}"/>
              </a:ext>
            </a:extLst>
          </p:cNvPr>
          <p:cNvSpPr>
            <a:spLocks noGrp="1"/>
          </p:cNvSpPr>
          <p:nvPr>
            <p:ph type="title"/>
          </p:nvPr>
        </p:nvSpPr>
        <p:spPr>
          <a:xfrm>
            <a:off x="523319" y="520329"/>
            <a:ext cx="11041380" cy="1102941"/>
          </a:xfrm>
          <a:prstGeom prst="rect">
            <a:avLst/>
          </a:prstGeom>
        </p:spPr>
        <p:txBody>
          <a:bodyPr anchor="ctr"/>
          <a:lstStyle>
            <a:lvl1pPr>
              <a:defRPr b="1"/>
            </a:lvl1pPr>
          </a:lstStyle>
          <a:p>
            <a:r>
              <a:rPr lang="nl-NL"/>
              <a:t>Klik om stijl te bewerken</a:t>
            </a:r>
          </a:p>
        </p:txBody>
      </p:sp>
      <p:sp>
        <p:nvSpPr>
          <p:cNvPr id="17" name="Tijdelijke aanduiding voor tekst 12">
            <a:extLst>
              <a:ext uri="{FF2B5EF4-FFF2-40B4-BE49-F238E27FC236}">
                <a16:creationId xmlns:a16="http://schemas.microsoft.com/office/drawing/2014/main" id="{4D3D2A08-404A-A343-8E20-01D44D19C0E7}"/>
              </a:ext>
            </a:extLst>
          </p:cNvPr>
          <p:cNvSpPr>
            <a:spLocks noGrp="1"/>
          </p:cNvSpPr>
          <p:nvPr>
            <p:ph type="body" sz="quarter" idx="10" hasCustomPrompt="1"/>
          </p:nvPr>
        </p:nvSpPr>
        <p:spPr>
          <a:xfrm>
            <a:off x="649222" y="2398101"/>
            <a:ext cx="3520151" cy="746591"/>
          </a:xfrm>
          <a:prstGeom prst="rect">
            <a:avLst/>
          </a:prstGeom>
        </p:spPr>
        <p:txBody>
          <a:bodyPr anchor="ctr"/>
          <a:lstStyle>
            <a:lvl1pPr marL="0" indent="0" algn="ctr">
              <a:buFontTx/>
              <a:buNone/>
              <a:defRPr b="1"/>
            </a:lvl1pPr>
          </a:lstStyle>
          <a:p>
            <a:pPr lvl="0"/>
            <a:r>
              <a:rPr lang="nl-NL"/>
              <a:t>Titel 1</a:t>
            </a:r>
          </a:p>
        </p:txBody>
      </p:sp>
      <p:sp>
        <p:nvSpPr>
          <p:cNvPr id="18" name="Tijdelijke aanduiding voor tekst 12">
            <a:extLst>
              <a:ext uri="{FF2B5EF4-FFF2-40B4-BE49-F238E27FC236}">
                <a16:creationId xmlns:a16="http://schemas.microsoft.com/office/drawing/2014/main" id="{5BB18949-E80F-354A-BCF2-C5033FFA48AF}"/>
              </a:ext>
            </a:extLst>
          </p:cNvPr>
          <p:cNvSpPr>
            <a:spLocks noGrp="1"/>
          </p:cNvSpPr>
          <p:nvPr>
            <p:ph type="body" sz="quarter" idx="11" hasCustomPrompt="1"/>
          </p:nvPr>
        </p:nvSpPr>
        <p:spPr>
          <a:xfrm>
            <a:off x="4640726" y="2398101"/>
            <a:ext cx="3520151" cy="746591"/>
          </a:xfrm>
          <a:prstGeom prst="rect">
            <a:avLst/>
          </a:prstGeom>
        </p:spPr>
        <p:txBody>
          <a:bodyPr anchor="ctr"/>
          <a:lstStyle>
            <a:lvl1pPr marL="0" indent="0" algn="ctr">
              <a:buFontTx/>
              <a:buNone/>
              <a:defRPr b="1"/>
            </a:lvl1pPr>
          </a:lstStyle>
          <a:p>
            <a:pPr lvl="0"/>
            <a:r>
              <a:rPr lang="nl-NL"/>
              <a:t>Titel 2</a:t>
            </a:r>
          </a:p>
        </p:txBody>
      </p:sp>
      <p:sp>
        <p:nvSpPr>
          <p:cNvPr id="19" name="Tijdelijke aanduiding voor tekst 12">
            <a:extLst>
              <a:ext uri="{FF2B5EF4-FFF2-40B4-BE49-F238E27FC236}">
                <a16:creationId xmlns:a16="http://schemas.microsoft.com/office/drawing/2014/main" id="{B15F3EE8-87EE-C540-A632-F8CE8C54528D}"/>
              </a:ext>
            </a:extLst>
          </p:cNvPr>
          <p:cNvSpPr>
            <a:spLocks noGrp="1"/>
          </p:cNvSpPr>
          <p:nvPr>
            <p:ph type="body" sz="quarter" idx="12" hasCustomPrompt="1"/>
          </p:nvPr>
        </p:nvSpPr>
        <p:spPr>
          <a:xfrm>
            <a:off x="8632230" y="2398098"/>
            <a:ext cx="3520151" cy="746591"/>
          </a:xfrm>
          <a:prstGeom prst="rect">
            <a:avLst/>
          </a:prstGeom>
        </p:spPr>
        <p:txBody>
          <a:bodyPr anchor="ctr"/>
          <a:lstStyle>
            <a:lvl1pPr marL="0" indent="0" algn="ctr">
              <a:buFontTx/>
              <a:buNone/>
              <a:defRPr b="1"/>
            </a:lvl1pPr>
          </a:lstStyle>
          <a:p>
            <a:pPr lvl="0"/>
            <a:r>
              <a:rPr lang="nl-NL"/>
              <a:t>Titel 3</a:t>
            </a:r>
          </a:p>
        </p:txBody>
      </p:sp>
      <p:sp>
        <p:nvSpPr>
          <p:cNvPr id="14" name="Tijdelijke aanduiding voor tekst 12">
            <a:extLst>
              <a:ext uri="{FF2B5EF4-FFF2-40B4-BE49-F238E27FC236}">
                <a16:creationId xmlns:a16="http://schemas.microsoft.com/office/drawing/2014/main" id="{4478B9D7-ECE5-774D-94A8-073912A1C609}"/>
              </a:ext>
            </a:extLst>
          </p:cNvPr>
          <p:cNvSpPr>
            <a:spLocks noGrp="1"/>
          </p:cNvSpPr>
          <p:nvPr>
            <p:ph type="body" sz="quarter" idx="13" hasCustomPrompt="1"/>
          </p:nvPr>
        </p:nvSpPr>
        <p:spPr>
          <a:xfrm>
            <a:off x="649222" y="3413110"/>
            <a:ext cx="3520151" cy="4430528"/>
          </a:xfrm>
          <a:prstGeom prst="rect">
            <a:avLst/>
          </a:prstGeom>
        </p:spPr>
        <p:txBody>
          <a:bodyPr anchor="ctr"/>
          <a:lstStyle>
            <a:lvl1pPr marL="0" indent="0" algn="ctr">
              <a:buFontTx/>
              <a:buNone/>
              <a:defRPr sz="1500" b="0"/>
            </a:lvl1pPr>
          </a:lstStyle>
          <a:p>
            <a:pPr lvl="0"/>
            <a:r>
              <a:rPr lang="nl-NL"/>
              <a:t>Tekst 1</a:t>
            </a:r>
          </a:p>
          <a:p>
            <a:pPr lvl="0"/>
            <a:r>
              <a:rPr lang="nl-NL"/>
              <a:t>Tekst 2</a:t>
            </a:r>
          </a:p>
          <a:p>
            <a:pPr lvl="0"/>
            <a:r>
              <a:rPr lang="nl-NL"/>
              <a:t>Tekst 3</a:t>
            </a:r>
          </a:p>
          <a:p>
            <a:pPr lvl="0"/>
            <a:endParaRPr lang="nl-NL"/>
          </a:p>
          <a:p>
            <a:pPr lvl="0"/>
            <a:r>
              <a:rPr lang="nl-NL" b="1"/>
              <a:t>Tekst 3</a:t>
            </a:r>
          </a:p>
          <a:p>
            <a:pPr lvl="0"/>
            <a:r>
              <a:rPr lang="nl-NL" b="0"/>
              <a:t>Tekst 4</a:t>
            </a:r>
          </a:p>
          <a:p>
            <a:pPr lvl="0"/>
            <a:endParaRPr lang="nl-NL"/>
          </a:p>
          <a:p>
            <a:pPr lvl="0"/>
            <a:r>
              <a:rPr lang="nl-NL"/>
              <a:t>Tekst 5</a:t>
            </a:r>
          </a:p>
        </p:txBody>
      </p:sp>
      <p:sp>
        <p:nvSpPr>
          <p:cNvPr id="15" name="Tijdelijke aanduiding voor tekst 12">
            <a:extLst>
              <a:ext uri="{FF2B5EF4-FFF2-40B4-BE49-F238E27FC236}">
                <a16:creationId xmlns:a16="http://schemas.microsoft.com/office/drawing/2014/main" id="{90BEC184-FA95-0E42-B763-3180D9696B99}"/>
              </a:ext>
            </a:extLst>
          </p:cNvPr>
          <p:cNvSpPr>
            <a:spLocks noGrp="1"/>
          </p:cNvSpPr>
          <p:nvPr>
            <p:ph type="body" sz="quarter" idx="14" hasCustomPrompt="1"/>
          </p:nvPr>
        </p:nvSpPr>
        <p:spPr>
          <a:xfrm>
            <a:off x="4640726" y="3413110"/>
            <a:ext cx="3520151" cy="4430528"/>
          </a:xfrm>
          <a:prstGeom prst="rect">
            <a:avLst/>
          </a:prstGeom>
        </p:spPr>
        <p:txBody>
          <a:bodyPr anchor="ctr"/>
          <a:lstStyle>
            <a:lvl1pPr marL="0" indent="0" algn="ctr">
              <a:buFontTx/>
              <a:buNone/>
              <a:defRPr sz="1500" b="0"/>
            </a:lvl1pPr>
          </a:lstStyle>
          <a:p>
            <a:pPr lvl="0"/>
            <a:r>
              <a:rPr lang="nl-NL"/>
              <a:t>Tekst 2</a:t>
            </a:r>
          </a:p>
        </p:txBody>
      </p:sp>
      <p:sp>
        <p:nvSpPr>
          <p:cNvPr id="23" name="Tijdelijke aanduiding voor tekst 12">
            <a:extLst>
              <a:ext uri="{FF2B5EF4-FFF2-40B4-BE49-F238E27FC236}">
                <a16:creationId xmlns:a16="http://schemas.microsoft.com/office/drawing/2014/main" id="{87A23795-5E11-FF49-A48D-8280284C5F8E}"/>
              </a:ext>
            </a:extLst>
          </p:cNvPr>
          <p:cNvSpPr>
            <a:spLocks noGrp="1"/>
          </p:cNvSpPr>
          <p:nvPr>
            <p:ph type="body" sz="quarter" idx="15" hasCustomPrompt="1"/>
          </p:nvPr>
        </p:nvSpPr>
        <p:spPr>
          <a:xfrm>
            <a:off x="8632230" y="3413110"/>
            <a:ext cx="3520151" cy="4430528"/>
          </a:xfrm>
          <a:prstGeom prst="rect">
            <a:avLst/>
          </a:prstGeom>
        </p:spPr>
        <p:txBody>
          <a:bodyPr anchor="ctr"/>
          <a:lstStyle>
            <a:lvl1pPr marL="0" indent="0" algn="ctr">
              <a:buFontTx/>
              <a:buNone/>
              <a:defRPr sz="1500" b="0"/>
            </a:lvl1pPr>
          </a:lstStyle>
          <a:p>
            <a:pPr lvl="0"/>
            <a:r>
              <a:rPr lang="nl-NL"/>
              <a:t>Tekst 3</a:t>
            </a:r>
          </a:p>
        </p:txBody>
      </p:sp>
    </p:spTree>
    <p:extLst>
      <p:ext uri="{BB962C8B-B14F-4D97-AF65-F5344CB8AC3E}">
        <p14:creationId xmlns:p14="http://schemas.microsoft.com/office/powerpoint/2010/main" val="30662385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el + Icon + opsommin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5E5249D-F2D6-D746-BCE8-07A006E68210}"/>
              </a:ext>
            </a:extLst>
          </p:cNvPr>
          <p:cNvSpPr>
            <a:spLocks noGrp="1"/>
          </p:cNvSpPr>
          <p:nvPr>
            <p:ph idx="1" hasCustomPrompt="1"/>
          </p:nvPr>
        </p:nvSpPr>
        <p:spPr>
          <a:xfrm>
            <a:off x="5068176" y="2287189"/>
            <a:ext cx="6496525" cy="6091875"/>
          </a:xfrm>
          <a:prstGeom prst="rect">
            <a:avLst/>
          </a:prstGeom>
        </p:spPr>
        <p:txBody>
          <a:bodyPr/>
          <a:lstStyle>
            <a:lvl1pPr marL="457189" indent="-457189">
              <a:buFont typeface="Arial" panose="020B0604020202020204" pitchFamily="34" charset="0"/>
              <a:buChar char="•"/>
              <a:defRPr sz="1800" b="1"/>
            </a:lvl1pPr>
          </a:lstStyle>
          <a:p>
            <a:pPr lvl="0"/>
            <a:r>
              <a:rPr lang="nl-NL"/>
              <a:t>Opsomming tekst 1</a:t>
            </a:r>
          </a:p>
          <a:p>
            <a:pPr lvl="0"/>
            <a:r>
              <a:rPr lang="nl-NL"/>
              <a:t>Opsomming tekst 2</a:t>
            </a:r>
          </a:p>
          <a:p>
            <a:pPr lvl="0"/>
            <a:r>
              <a:rPr lang="nl-NL"/>
              <a:t>Opsomming tekst 3</a:t>
            </a:r>
          </a:p>
          <a:p>
            <a:pPr lvl="0"/>
            <a:r>
              <a:rPr lang="nl-NL"/>
              <a:t>Opsomming tekst 4</a:t>
            </a:r>
          </a:p>
          <a:p>
            <a:pPr lvl="0"/>
            <a:r>
              <a:rPr lang="nl-NL"/>
              <a:t>Opsomming tekst 5</a:t>
            </a:r>
          </a:p>
          <a:p>
            <a:pPr lvl="0"/>
            <a:endParaRPr lang="nl-NL"/>
          </a:p>
        </p:txBody>
      </p:sp>
      <p:sp>
        <p:nvSpPr>
          <p:cNvPr id="7" name="Titel 5">
            <a:extLst>
              <a:ext uri="{FF2B5EF4-FFF2-40B4-BE49-F238E27FC236}">
                <a16:creationId xmlns:a16="http://schemas.microsoft.com/office/drawing/2014/main" id="{0FDEEF02-DC42-1E43-BFE0-239AEA9B4C2B}"/>
              </a:ext>
            </a:extLst>
          </p:cNvPr>
          <p:cNvSpPr>
            <a:spLocks noGrp="1"/>
          </p:cNvSpPr>
          <p:nvPr>
            <p:ph type="title"/>
          </p:nvPr>
        </p:nvSpPr>
        <p:spPr>
          <a:xfrm>
            <a:off x="523319" y="520329"/>
            <a:ext cx="11041380" cy="1102941"/>
          </a:xfrm>
          <a:prstGeom prst="rect">
            <a:avLst/>
          </a:prstGeom>
        </p:spPr>
        <p:txBody>
          <a:bodyPr anchor="ctr"/>
          <a:lstStyle>
            <a:lvl1pPr>
              <a:defRPr b="1"/>
            </a:lvl1pPr>
          </a:lstStyle>
          <a:p>
            <a:r>
              <a:rPr lang="nl-NL"/>
              <a:t>Klik om stijl te bewerken</a:t>
            </a:r>
          </a:p>
        </p:txBody>
      </p:sp>
      <p:sp>
        <p:nvSpPr>
          <p:cNvPr id="8" name="Tijdelijke aanduiding voor afbeelding 3">
            <a:extLst>
              <a:ext uri="{FF2B5EF4-FFF2-40B4-BE49-F238E27FC236}">
                <a16:creationId xmlns:a16="http://schemas.microsoft.com/office/drawing/2014/main" id="{D54C7741-9B13-3E42-B351-8D47FBF1F93C}"/>
              </a:ext>
            </a:extLst>
          </p:cNvPr>
          <p:cNvSpPr>
            <a:spLocks noGrp="1"/>
          </p:cNvSpPr>
          <p:nvPr>
            <p:ph type="pic" sz="quarter" idx="10" hasCustomPrompt="1"/>
          </p:nvPr>
        </p:nvSpPr>
        <p:spPr>
          <a:xfrm>
            <a:off x="1074810" y="2287191"/>
            <a:ext cx="3318748" cy="3636011"/>
          </a:xfrm>
          <a:prstGeom prst="rect">
            <a:avLst/>
          </a:prstGeom>
        </p:spPr>
        <p:txBody>
          <a:bodyPr/>
          <a:lstStyle/>
          <a:p>
            <a:r>
              <a:rPr lang="nl-NL"/>
              <a:t>Avance ICON</a:t>
            </a:r>
          </a:p>
        </p:txBody>
      </p:sp>
    </p:spTree>
    <p:extLst>
      <p:ext uri="{BB962C8B-B14F-4D97-AF65-F5344CB8AC3E}">
        <p14:creationId xmlns:p14="http://schemas.microsoft.com/office/powerpoint/2010/main" val="2610603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roducten 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671179FF-C4BD-5D45-9CDA-AD863559B38F}"/>
              </a:ext>
            </a:extLst>
          </p:cNvPr>
          <p:cNvSpPr/>
          <p:nvPr userDrawn="1"/>
        </p:nvSpPr>
        <p:spPr>
          <a:xfrm>
            <a:off x="9733686" y="7777318"/>
            <a:ext cx="1037241" cy="433619"/>
          </a:xfrm>
          <a:prstGeom prst="rect">
            <a:avLst/>
          </a:prstGeom>
          <a:solidFill>
            <a:srgbClr val="EBEBEB"/>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1"/>
              </a:solidFill>
            </a:endParaRPr>
          </a:p>
        </p:txBody>
      </p:sp>
      <p:sp>
        <p:nvSpPr>
          <p:cNvPr id="12" name="Freeform 104">
            <a:hlinkClick r:id="rId2"/>
            <a:extLst>
              <a:ext uri="{FF2B5EF4-FFF2-40B4-BE49-F238E27FC236}">
                <a16:creationId xmlns:a16="http://schemas.microsoft.com/office/drawing/2014/main" id="{193D612C-DBB1-5541-838D-309A90C85388}"/>
              </a:ext>
            </a:extLst>
          </p:cNvPr>
          <p:cNvSpPr>
            <a:spLocks/>
          </p:cNvSpPr>
          <p:nvPr userDrawn="1"/>
        </p:nvSpPr>
        <p:spPr bwMode="auto">
          <a:xfrm>
            <a:off x="6009086" y="3279053"/>
            <a:ext cx="783431" cy="1617980"/>
          </a:xfrm>
          <a:custGeom>
            <a:avLst/>
            <a:gdLst>
              <a:gd name="T0" fmla="*/ 2147483647 w 470"/>
              <a:gd name="T1" fmla="*/ 2147483647 h 728"/>
              <a:gd name="T2" fmla="*/ 2147483647 w 470"/>
              <a:gd name="T3" fmla="*/ 2147483647 h 728"/>
              <a:gd name="T4" fmla="*/ 2147483647 w 470"/>
              <a:gd name="T5" fmla="*/ 2147483647 h 728"/>
              <a:gd name="T6" fmla="*/ 0 w 470"/>
              <a:gd name="T7" fmla="*/ 2147483647 h 728"/>
              <a:gd name="T8" fmla="*/ 0 w 470"/>
              <a:gd name="T9" fmla="*/ 0 h 728"/>
              <a:gd name="T10" fmla="*/ 2147483647 w 470"/>
              <a:gd name="T11" fmla="*/ 0 h 728"/>
              <a:gd name="T12" fmla="*/ 2147483647 w 470"/>
              <a:gd name="T13" fmla="*/ 0 h 728"/>
              <a:gd name="T14" fmla="*/ 2147483647 w 470"/>
              <a:gd name="T15" fmla="*/ 2147483647 h 728"/>
              <a:gd name="T16" fmla="*/ 2147483647 w 470"/>
              <a:gd name="T17" fmla="*/ 2147483647 h 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0"/>
              <a:gd name="T28" fmla="*/ 0 h 728"/>
              <a:gd name="T29" fmla="*/ 470 w 470"/>
              <a:gd name="T30" fmla="*/ 728 h 7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0" h="728">
                <a:moveTo>
                  <a:pt x="324" y="9"/>
                </a:moveTo>
                <a:lnTo>
                  <a:pt x="470" y="156"/>
                </a:lnTo>
                <a:lnTo>
                  <a:pt x="470" y="728"/>
                </a:lnTo>
                <a:lnTo>
                  <a:pt x="0" y="728"/>
                </a:lnTo>
                <a:lnTo>
                  <a:pt x="0" y="0"/>
                </a:lnTo>
                <a:lnTo>
                  <a:pt x="239" y="0"/>
                </a:lnTo>
                <a:lnTo>
                  <a:pt x="255" y="0"/>
                </a:lnTo>
                <a:lnTo>
                  <a:pt x="255" y="179"/>
                </a:lnTo>
                <a:lnTo>
                  <a:pt x="383" y="179"/>
                </a:lnTo>
              </a:path>
            </a:pathLst>
          </a:custGeom>
          <a:noFill/>
          <a:ln w="60325" cap="sq">
            <a:solidFill>
              <a:schemeClr val="tx1"/>
            </a:solidFill>
            <a:prstDash val="solid"/>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91439" tIns="45719" rIns="91439" bIns="45719"/>
          <a:lstStyle/>
          <a:p>
            <a:endParaRPr lang="nl-NL" sz="2400">
              <a:solidFill>
                <a:schemeClr val="tx1"/>
              </a:solidFill>
            </a:endParaRPr>
          </a:p>
        </p:txBody>
      </p:sp>
      <p:sp>
        <p:nvSpPr>
          <p:cNvPr id="13" name="Freeform 78">
            <a:extLst>
              <a:ext uri="{FF2B5EF4-FFF2-40B4-BE49-F238E27FC236}">
                <a16:creationId xmlns:a16="http://schemas.microsoft.com/office/drawing/2014/main" id="{4D635D47-579B-A641-AE91-2E0C44D2D5C6}"/>
              </a:ext>
            </a:extLst>
          </p:cNvPr>
          <p:cNvSpPr>
            <a:spLocks/>
          </p:cNvSpPr>
          <p:nvPr userDrawn="1"/>
        </p:nvSpPr>
        <p:spPr bwMode="auto">
          <a:xfrm>
            <a:off x="7768469" y="6499233"/>
            <a:ext cx="1288496" cy="1978025"/>
          </a:xfrm>
          <a:custGeom>
            <a:avLst/>
            <a:gdLst>
              <a:gd name="T0" fmla="*/ 2147483647 w 327"/>
              <a:gd name="T1" fmla="*/ 2147483647 h 376"/>
              <a:gd name="T2" fmla="*/ 2147483647 w 327"/>
              <a:gd name="T3" fmla="*/ 2147483647 h 376"/>
              <a:gd name="T4" fmla="*/ 2147483647 w 327"/>
              <a:gd name="T5" fmla="*/ 2147483647 h 376"/>
              <a:gd name="T6" fmla="*/ 2147483647 w 327"/>
              <a:gd name="T7" fmla="*/ 2147483647 h 376"/>
              <a:gd name="T8" fmla="*/ 2147483647 w 327"/>
              <a:gd name="T9" fmla="*/ 2147483647 h 376"/>
              <a:gd name="T10" fmla="*/ 2147483647 w 327"/>
              <a:gd name="T11" fmla="*/ 2147483647 h 376"/>
              <a:gd name="T12" fmla="*/ 2147483647 w 327"/>
              <a:gd name="T13" fmla="*/ 2147483647 h 376"/>
              <a:gd name="T14" fmla="*/ 2147483647 w 327"/>
              <a:gd name="T15" fmla="*/ 2147483647 h 376"/>
              <a:gd name="T16" fmla="*/ 2147483647 w 327"/>
              <a:gd name="T17" fmla="*/ 2147483647 h 376"/>
              <a:gd name="T18" fmla="*/ 2147483647 w 327"/>
              <a:gd name="T19" fmla="*/ 2147483647 h 376"/>
              <a:gd name="T20" fmla="*/ 2147483647 w 327"/>
              <a:gd name="T21" fmla="*/ 2147483647 h 376"/>
              <a:gd name="T22" fmla="*/ 2147483647 w 327"/>
              <a:gd name="T23" fmla="*/ 2147483647 h 376"/>
              <a:gd name="T24" fmla="*/ 2147483647 w 327"/>
              <a:gd name="T25" fmla="*/ 2147483647 h 376"/>
              <a:gd name="T26" fmla="*/ 2147483647 w 327"/>
              <a:gd name="T27" fmla="*/ 2147483647 h 376"/>
              <a:gd name="T28" fmla="*/ 2147483647 w 327"/>
              <a:gd name="T29" fmla="*/ 2147483647 h 3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7"/>
              <a:gd name="T46" fmla="*/ 0 h 376"/>
              <a:gd name="T47" fmla="*/ 327 w 327"/>
              <a:gd name="T48" fmla="*/ 376 h 3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7" h="376">
                <a:moveTo>
                  <a:pt x="56" y="359"/>
                </a:moveTo>
                <a:cubicBezTo>
                  <a:pt x="151" y="235"/>
                  <a:pt x="151" y="235"/>
                  <a:pt x="151" y="235"/>
                </a:cubicBezTo>
                <a:cubicBezTo>
                  <a:pt x="152" y="233"/>
                  <a:pt x="151" y="231"/>
                  <a:pt x="148" y="228"/>
                </a:cubicBezTo>
                <a:cubicBezTo>
                  <a:pt x="146" y="223"/>
                  <a:pt x="145" y="219"/>
                  <a:pt x="147" y="216"/>
                </a:cubicBezTo>
                <a:cubicBezTo>
                  <a:pt x="149" y="214"/>
                  <a:pt x="152" y="213"/>
                  <a:pt x="156" y="214"/>
                </a:cubicBezTo>
                <a:cubicBezTo>
                  <a:pt x="201" y="241"/>
                  <a:pt x="258" y="229"/>
                  <a:pt x="291" y="185"/>
                </a:cubicBezTo>
                <a:cubicBezTo>
                  <a:pt x="327" y="139"/>
                  <a:pt x="319" y="72"/>
                  <a:pt x="272" y="36"/>
                </a:cubicBezTo>
                <a:cubicBezTo>
                  <a:pt x="225" y="0"/>
                  <a:pt x="158" y="8"/>
                  <a:pt x="122" y="55"/>
                </a:cubicBezTo>
                <a:cubicBezTo>
                  <a:pt x="89" y="98"/>
                  <a:pt x="91" y="158"/>
                  <a:pt x="130" y="195"/>
                </a:cubicBezTo>
                <a:cubicBezTo>
                  <a:pt x="131" y="198"/>
                  <a:pt x="131" y="202"/>
                  <a:pt x="130" y="204"/>
                </a:cubicBezTo>
                <a:cubicBezTo>
                  <a:pt x="127" y="207"/>
                  <a:pt x="123" y="207"/>
                  <a:pt x="119" y="206"/>
                </a:cubicBezTo>
                <a:cubicBezTo>
                  <a:pt x="115" y="205"/>
                  <a:pt x="112" y="204"/>
                  <a:pt x="112" y="205"/>
                </a:cubicBezTo>
                <a:cubicBezTo>
                  <a:pt x="6" y="341"/>
                  <a:pt x="6" y="341"/>
                  <a:pt x="6" y="341"/>
                </a:cubicBezTo>
                <a:cubicBezTo>
                  <a:pt x="2" y="345"/>
                  <a:pt x="2" y="345"/>
                  <a:pt x="2" y="345"/>
                </a:cubicBezTo>
                <a:cubicBezTo>
                  <a:pt x="0" y="348"/>
                  <a:pt x="17" y="371"/>
                  <a:pt x="36" y="376"/>
                </a:cubicBezTo>
              </a:path>
            </a:pathLst>
          </a:custGeom>
          <a:noFill/>
          <a:ln w="60325" cap="sq">
            <a:solidFill>
              <a:schemeClr val="tx1"/>
            </a:solidFill>
            <a:prstDash val="solid"/>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91439" tIns="45719" rIns="91439" bIns="45719"/>
          <a:lstStyle/>
          <a:p>
            <a:endParaRPr lang="nl-NL" sz="2400">
              <a:solidFill>
                <a:schemeClr val="tx1"/>
              </a:solidFill>
            </a:endParaRPr>
          </a:p>
        </p:txBody>
      </p:sp>
      <p:sp>
        <p:nvSpPr>
          <p:cNvPr id="14" name="Freeform 99">
            <a:extLst>
              <a:ext uri="{FF2B5EF4-FFF2-40B4-BE49-F238E27FC236}">
                <a16:creationId xmlns:a16="http://schemas.microsoft.com/office/drawing/2014/main" id="{987055DF-BE95-6148-ACC0-6733F9EC153C}"/>
              </a:ext>
            </a:extLst>
          </p:cNvPr>
          <p:cNvSpPr>
            <a:spLocks/>
          </p:cNvSpPr>
          <p:nvPr userDrawn="1"/>
        </p:nvSpPr>
        <p:spPr bwMode="auto">
          <a:xfrm>
            <a:off x="3017651" y="6643696"/>
            <a:ext cx="1261826" cy="1689100"/>
          </a:xfrm>
          <a:custGeom>
            <a:avLst/>
            <a:gdLst>
              <a:gd name="T0" fmla="*/ 2147483647 w 320"/>
              <a:gd name="T1" fmla="*/ 2147483647 h 321"/>
              <a:gd name="T2" fmla="*/ 2147483647 w 320"/>
              <a:gd name="T3" fmla="*/ 2147483647 h 321"/>
              <a:gd name="T4" fmla="*/ 2147483647 w 320"/>
              <a:gd name="T5" fmla="*/ 2147483647 h 321"/>
              <a:gd name="T6" fmla="*/ 2147483647 w 320"/>
              <a:gd name="T7" fmla="*/ 2147483647 h 321"/>
              <a:gd name="T8" fmla="*/ 2147483647 w 320"/>
              <a:gd name="T9" fmla="*/ 2147483647 h 321"/>
              <a:gd name="T10" fmla="*/ 2147483647 w 320"/>
              <a:gd name="T11" fmla="*/ 2147483647 h 321"/>
              <a:gd name="T12" fmla="*/ 2147483647 w 320"/>
              <a:gd name="T13" fmla="*/ 2147483647 h 321"/>
              <a:gd name="T14" fmla="*/ 2147483647 w 320"/>
              <a:gd name="T15" fmla="*/ 2147483647 h 321"/>
              <a:gd name="T16" fmla="*/ 2147483647 w 320"/>
              <a:gd name="T17" fmla="*/ 2147483647 h 321"/>
              <a:gd name="T18" fmla="*/ 2147483647 w 320"/>
              <a:gd name="T19" fmla="*/ 2147483647 h 321"/>
              <a:gd name="T20" fmla="*/ 2147483647 w 320"/>
              <a:gd name="T21" fmla="*/ 0 h 321"/>
              <a:gd name="T22" fmla="*/ 2147483647 w 320"/>
              <a:gd name="T23" fmla="*/ 2147483647 h 321"/>
              <a:gd name="T24" fmla="*/ 2147483647 w 320"/>
              <a:gd name="T25" fmla="*/ 2147483647 h 321"/>
              <a:gd name="T26" fmla="*/ 2147483647 w 320"/>
              <a:gd name="T27" fmla="*/ 2147483647 h 321"/>
              <a:gd name="T28" fmla="*/ 2147483647 w 320"/>
              <a:gd name="T29" fmla="*/ 2147483647 h 321"/>
              <a:gd name="T30" fmla="*/ 0 w 320"/>
              <a:gd name="T31" fmla="*/ 2147483647 h 321"/>
              <a:gd name="T32" fmla="*/ 2147483647 w 320"/>
              <a:gd name="T33" fmla="*/ 2147483647 h 321"/>
              <a:gd name="T34" fmla="*/ 2147483647 w 320"/>
              <a:gd name="T35" fmla="*/ 2147483647 h 321"/>
              <a:gd name="T36" fmla="*/ 2147483647 w 320"/>
              <a:gd name="T37" fmla="*/ 2147483647 h 321"/>
              <a:gd name="T38" fmla="*/ 2147483647 w 320"/>
              <a:gd name="T39" fmla="*/ 2147483647 h 321"/>
              <a:gd name="T40" fmla="*/ 2147483647 w 320"/>
              <a:gd name="T41" fmla="*/ 2147483647 h 321"/>
              <a:gd name="T42" fmla="*/ 2147483647 w 320"/>
              <a:gd name="T43" fmla="*/ 2147483647 h 321"/>
              <a:gd name="T44" fmla="*/ 2147483647 w 320"/>
              <a:gd name="T45" fmla="*/ 2147483647 h 321"/>
              <a:gd name="T46" fmla="*/ 2147483647 w 320"/>
              <a:gd name="T47" fmla="*/ 2147483647 h 321"/>
              <a:gd name="T48" fmla="*/ 2147483647 w 320"/>
              <a:gd name="T49" fmla="*/ 2147483647 h 321"/>
              <a:gd name="T50" fmla="*/ 2147483647 w 320"/>
              <a:gd name="T51" fmla="*/ 2147483647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0"/>
              <a:gd name="T79" fmla="*/ 0 h 321"/>
              <a:gd name="T80" fmla="*/ 320 w 320"/>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0" h="321">
                <a:moveTo>
                  <a:pt x="171" y="172"/>
                </a:moveTo>
                <a:cubicBezTo>
                  <a:pt x="251" y="92"/>
                  <a:pt x="251" y="92"/>
                  <a:pt x="251" y="92"/>
                </a:cubicBezTo>
                <a:cubicBezTo>
                  <a:pt x="258" y="95"/>
                  <a:pt x="265" y="97"/>
                  <a:pt x="272" y="97"/>
                </a:cubicBezTo>
                <a:cubicBezTo>
                  <a:pt x="298" y="97"/>
                  <a:pt x="320" y="75"/>
                  <a:pt x="320" y="48"/>
                </a:cubicBezTo>
                <a:cubicBezTo>
                  <a:pt x="320" y="41"/>
                  <a:pt x="318" y="34"/>
                  <a:pt x="315" y="28"/>
                </a:cubicBezTo>
                <a:cubicBezTo>
                  <a:pt x="315" y="28"/>
                  <a:pt x="315" y="28"/>
                  <a:pt x="315" y="28"/>
                </a:cubicBezTo>
                <a:cubicBezTo>
                  <a:pt x="287" y="56"/>
                  <a:pt x="287" y="56"/>
                  <a:pt x="287" y="56"/>
                </a:cubicBezTo>
                <a:cubicBezTo>
                  <a:pt x="265" y="33"/>
                  <a:pt x="265" y="33"/>
                  <a:pt x="265" y="33"/>
                </a:cubicBezTo>
                <a:cubicBezTo>
                  <a:pt x="292" y="5"/>
                  <a:pt x="292" y="5"/>
                  <a:pt x="292" y="5"/>
                </a:cubicBezTo>
                <a:cubicBezTo>
                  <a:pt x="292" y="5"/>
                  <a:pt x="292" y="5"/>
                  <a:pt x="293" y="5"/>
                </a:cubicBezTo>
                <a:cubicBezTo>
                  <a:pt x="286" y="2"/>
                  <a:pt x="279" y="0"/>
                  <a:pt x="272" y="0"/>
                </a:cubicBezTo>
                <a:cubicBezTo>
                  <a:pt x="245" y="0"/>
                  <a:pt x="224" y="22"/>
                  <a:pt x="224" y="48"/>
                </a:cubicBezTo>
                <a:cubicBezTo>
                  <a:pt x="224" y="56"/>
                  <a:pt x="226" y="63"/>
                  <a:pt x="229" y="69"/>
                </a:cubicBezTo>
                <a:cubicBezTo>
                  <a:pt x="68" y="229"/>
                  <a:pt x="68" y="229"/>
                  <a:pt x="68" y="229"/>
                </a:cubicBezTo>
                <a:cubicBezTo>
                  <a:pt x="62" y="226"/>
                  <a:pt x="55" y="225"/>
                  <a:pt x="48" y="225"/>
                </a:cubicBezTo>
                <a:cubicBezTo>
                  <a:pt x="21" y="225"/>
                  <a:pt x="0" y="246"/>
                  <a:pt x="0" y="273"/>
                </a:cubicBezTo>
                <a:cubicBezTo>
                  <a:pt x="0" y="280"/>
                  <a:pt x="1" y="287"/>
                  <a:pt x="4" y="293"/>
                </a:cubicBezTo>
                <a:cubicBezTo>
                  <a:pt x="4" y="293"/>
                  <a:pt x="4" y="293"/>
                  <a:pt x="4" y="293"/>
                </a:cubicBezTo>
                <a:cubicBezTo>
                  <a:pt x="28" y="270"/>
                  <a:pt x="28" y="270"/>
                  <a:pt x="28" y="270"/>
                </a:cubicBezTo>
                <a:cubicBezTo>
                  <a:pt x="51" y="292"/>
                  <a:pt x="51" y="292"/>
                  <a:pt x="51" y="292"/>
                </a:cubicBezTo>
                <a:cubicBezTo>
                  <a:pt x="27" y="316"/>
                  <a:pt x="27" y="316"/>
                  <a:pt x="27" y="316"/>
                </a:cubicBezTo>
                <a:cubicBezTo>
                  <a:pt x="27" y="316"/>
                  <a:pt x="27" y="316"/>
                  <a:pt x="27" y="316"/>
                </a:cubicBezTo>
                <a:cubicBezTo>
                  <a:pt x="33" y="319"/>
                  <a:pt x="40" y="321"/>
                  <a:pt x="48" y="321"/>
                </a:cubicBezTo>
                <a:cubicBezTo>
                  <a:pt x="74" y="321"/>
                  <a:pt x="96" y="299"/>
                  <a:pt x="96" y="273"/>
                </a:cubicBezTo>
                <a:cubicBezTo>
                  <a:pt x="96" y="265"/>
                  <a:pt x="94" y="258"/>
                  <a:pt x="91" y="252"/>
                </a:cubicBezTo>
                <a:cubicBezTo>
                  <a:pt x="144" y="199"/>
                  <a:pt x="144" y="199"/>
                  <a:pt x="144" y="199"/>
                </a:cubicBezTo>
              </a:path>
            </a:pathLst>
          </a:custGeom>
          <a:noFill/>
          <a:ln w="60325" cap="sq">
            <a:solidFill>
              <a:schemeClr val="tx1"/>
            </a:solidFill>
            <a:prstDash val="solid"/>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91439" tIns="45719" rIns="91439" bIns="45719"/>
          <a:lstStyle/>
          <a:p>
            <a:endParaRPr lang="nl-NL" sz="2400">
              <a:solidFill>
                <a:schemeClr val="tx1"/>
              </a:solidFill>
            </a:endParaRPr>
          </a:p>
        </p:txBody>
      </p:sp>
      <p:sp>
        <p:nvSpPr>
          <p:cNvPr id="16" name="Freeform 80">
            <a:extLst>
              <a:ext uri="{FF2B5EF4-FFF2-40B4-BE49-F238E27FC236}">
                <a16:creationId xmlns:a16="http://schemas.microsoft.com/office/drawing/2014/main" id="{ECC10437-5873-7945-AA61-73E4DDC138E7}"/>
              </a:ext>
            </a:extLst>
          </p:cNvPr>
          <p:cNvSpPr>
            <a:spLocks/>
          </p:cNvSpPr>
          <p:nvPr userDrawn="1"/>
        </p:nvSpPr>
        <p:spPr bwMode="auto">
          <a:xfrm>
            <a:off x="9918964" y="3152731"/>
            <a:ext cx="1386840" cy="1898015"/>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1439" tIns="45719" rIns="91439" bIns="45719"/>
          <a:lstStyle/>
          <a:p>
            <a:endParaRPr lang="nl-NL" sz="2400">
              <a:solidFill>
                <a:schemeClr val="tx1"/>
              </a:solidFill>
            </a:endParaRPr>
          </a:p>
        </p:txBody>
      </p:sp>
      <p:grpSp>
        <p:nvGrpSpPr>
          <p:cNvPr id="18" name="Group 1">
            <a:extLst>
              <a:ext uri="{FF2B5EF4-FFF2-40B4-BE49-F238E27FC236}">
                <a16:creationId xmlns:a16="http://schemas.microsoft.com/office/drawing/2014/main" id="{60252228-6570-CB45-9B4B-9618587C05D0}"/>
              </a:ext>
            </a:extLst>
          </p:cNvPr>
          <p:cNvGrpSpPr>
            <a:grpSpLocks/>
          </p:cNvGrpSpPr>
          <p:nvPr userDrawn="1"/>
        </p:nvGrpSpPr>
        <p:grpSpPr bwMode="auto">
          <a:xfrm>
            <a:off x="1684153" y="3286082"/>
            <a:ext cx="1198483" cy="1646872"/>
            <a:chOff x="8085138" y="247650"/>
            <a:chExt cx="1141413" cy="1176338"/>
          </a:xfrm>
        </p:grpSpPr>
        <p:sp>
          <p:nvSpPr>
            <p:cNvPr id="19" name="Freeform 100">
              <a:extLst>
                <a:ext uri="{FF2B5EF4-FFF2-40B4-BE49-F238E27FC236}">
                  <a16:creationId xmlns:a16="http://schemas.microsoft.com/office/drawing/2014/main" id="{21316B4B-EE9D-8B46-ADF0-2563CFF4665D}"/>
                </a:ext>
              </a:extLst>
            </p:cNvPr>
            <p:cNvSpPr>
              <a:spLocks/>
            </p:cNvSpPr>
            <p:nvPr/>
          </p:nvSpPr>
          <p:spPr bwMode="auto">
            <a:xfrm>
              <a:off x="8085138" y="247650"/>
              <a:ext cx="1141413" cy="1176338"/>
            </a:xfrm>
            <a:custGeom>
              <a:avLst/>
              <a:gdLst>
                <a:gd name="T0" fmla="*/ 2147483647 w 304"/>
                <a:gd name="T1" fmla="*/ 2147483647 h 313"/>
                <a:gd name="T2" fmla="*/ 2147483647 w 304"/>
                <a:gd name="T3" fmla="*/ 2147483647 h 313"/>
                <a:gd name="T4" fmla="*/ 2147483647 w 304"/>
                <a:gd name="T5" fmla="*/ 2147483647 h 313"/>
                <a:gd name="T6" fmla="*/ 2147483647 w 304"/>
                <a:gd name="T7" fmla="*/ 2147483647 h 313"/>
                <a:gd name="T8" fmla="*/ 2147483647 w 304"/>
                <a:gd name="T9" fmla="*/ 2147483647 h 313"/>
                <a:gd name="T10" fmla="*/ 2147483647 w 304"/>
                <a:gd name="T11" fmla="*/ 2147483647 h 313"/>
                <a:gd name="T12" fmla="*/ 2147483647 w 304"/>
                <a:gd name="T13" fmla="*/ 2147483647 h 313"/>
                <a:gd name="T14" fmla="*/ 2147483647 w 304"/>
                <a:gd name="T15" fmla="*/ 2147483647 h 313"/>
                <a:gd name="T16" fmla="*/ 2147483647 w 304"/>
                <a:gd name="T17" fmla="*/ 2147483647 h 313"/>
                <a:gd name="T18" fmla="*/ 2147483647 w 304"/>
                <a:gd name="T19" fmla="*/ 2147483647 h 313"/>
                <a:gd name="T20" fmla="*/ 2147483647 w 304"/>
                <a:gd name="T21" fmla="*/ 2147483647 h 313"/>
                <a:gd name="T22" fmla="*/ 0 w 304"/>
                <a:gd name="T23" fmla="*/ 2147483647 h 313"/>
                <a:gd name="T24" fmla="*/ 2147483647 w 304"/>
                <a:gd name="T25" fmla="*/ 0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313"/>
                <a:gd name="T41" fmla="*/ 304 w 304"/>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313">
                  <a:moveTo>
                    <a:pt x="161" y="106"/>
                  </a:moveTo>
                  <a:cubicBezTo>
                    <a:pt x="199" y="104"/>
                    <a:pt x="230" y="132"/>
                    <a:pt x="230" y="169"/>
                  </a:cubicBezTo>
                  <a:cubicBezTo>
                    <a:pt x="230" y="205"/>
                    <a:pt x="199" y="236"/>
                    <a:pt x="161" y="238"/>
                  </a:cubicBezTo>
                  <a:cubicBezTo>
                    <a:pt x="113" y="240"/>
                    <a:pt x="74" y="205"/>
                    <a:pt x="74" y="158"/>
                  </a:cubicBezTo>
                  <a:cubicBezTo>
                    <a:pt x="74" y="112"/>
                    <a:pt x="113" y="73"/>
                    <a:pt x="161" y="71"/>
                  </a:cubicBezTo>
                  <a:cubicBezTo>
                    <a:pt x="220" y="68"/>
                    <a:pt x="267" y="111"/>
                    <a:pt x="267" y="167"/>
                  </a:cubicBezTo>
                  <a:cubicBezTo>
                    <a:pt x="267" y="223"/>
                    <a:pt x="220" y="271"/>
                    <a:pt x="161" y="273"/>
                  </a:cubicBezTo>
                  <a:cubicBezTo>
                    <a:pt x="92" y="276"/>
                    <a:pt x="37" y="226"/>
                    <a:pt x="37" y="160"/>
                  </a:cubicBezTo>
                  <a:cubicBezTo>
                    <a:pt x="37" y="94"/>
                    <a:pt x="92" y="39"/>
                    <a:pt x="161" y="35"/>
                  </a:cubicBezTo>
                  <a:cubicBezTo>
                    <a:pt x="240" y="32"/>
                    <a:pt x="304" y="90"/>
                    <a:pt x="304" y="166"/>
                  </a:cubicBezTo>
                  <a:cubicBezTo>
                    <a:pt x="304" y="241"/>
                    <a:pt x="240" y="305"/>
                    <a:pt x="161" y="309"/>
                  </a:cubicBezTo>
                  <a:cubicBezTo>
                    <a:pt x="72" y="313"/>
                    <a:pt x="0" y="247"/>
                    <a:pt x="0" y="162"/>
                  </a:cubicBezTo>
                  <a:cubicBezTo>
                    <a:pt x="0" y="77"/>
                    <a:pt x="72" y="4"/>
                    <a:pt x="161" y="0"/>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sz="2400">
                <a:solidFill>
                  <a:schemeClr val="tx1"/>
                </a:solidFill>
              </a:endParaRPr>
            </a:p>
          </p:txBody>
        </p:sp>
        <p:sp>
          <p:nvSpPr>
            <p:cNvPr id="20" name="Freeform 101">
              <a:extLst>
                <a:ext uri="{FF2B5EF4-FFF2-40B4-BE49-F238E27FC236}">
                  <a16:creationId xmlns:a16="http://schemas.microsoft.com/office/drawing/2014/main" id="{A5EB25C9-C714-434A-8F7E-06B55E22EF25}"/>
                </a:ext>
              </a:extLst>
            </p:cNvPr>
            <p:cNvSpPr>
              <a:spLocks/>
            </p:cNvSpPr>
            <p:nvPr/>
          </p:nvSpPr>
          <p:spPr bwMode="auto">
            <a:xfrm>
              <a:off x="8497888" y="646113"/>
              <a:ext cx="311150" cy="368300"/>
            </a:xfrm>
            <a:custGeom>
              <a:avLst/>
              <a:gdLst>
                <a:gd name="T0" fmla="*/ 2147483647 w 83"/>
                <a:gd name="T1" fmla="*/ 2147483647 h 98"/>
                <a:gd name="T2" fmla="*/ 2147483647 w 83"/>
                <a:gd name="T3" fmla="*/ 2147483647 h 98"/>
                <a:gd name="T4" fmla="*/ 2147483647 w 83"/>
                <a:gd name="T5" fmla="*/ 2147483647 h 98"/>
                <a:gd name="T6" fmla="*/ 0 w 83"/>
                <a:gd name="T7" fmla="*/ 2147483647 h 98"/>
                <a:gd name="T8" fmla="*/ 2147483647 w 83"/>
                <a:gd name="T9" fmla="*/ 0 h 98"/>
                <a:gd name="T10" fmla="*/ 0 60000 65536"/>
                <a:gd name="T11" fmla="*/ 0 60000 65536"/>
                <a:gd name="T12" fmla="*/ 0 60000 65536"/>
                <a:gd name="T13" fmla="*/ 0 60000 65536"/>
                <a:gd name="T14" fmla="*/ 0 60000 65536"/>
                <a:gd name="T15" fmla="*/ 0 w 83"/>
                <a:gd name="T16" fmla="*/ 0 h 98"/>
                <a:gd name="T17" fmla="*/ 83 w 83"/>
                <a:gd name="T18" fmla="*/ 98 h 98"/>
              </a:gdLst>
              <a:ahLst/>
              <a:cxnLst>
                <a:cxn ang="T10">
                  <a:pos x="T0" y="T1"/>
                </a:cxn>
                <a:cxn ang="T11">
                  <a:pos x="T2" y="T3"/>
                </a:cxn>
                <a:cxn ang="T12">
                  <a:pos x="T4" y="T5"/>
                </a:cxn>
                <a:cxn ang="T13">
                  <a:pos x="T6" y="T7"/>
                </a:cxn>
                <a:cxn ang="T14">
                  <a:pos x="T8" y="T9"/>
                </a:cxn>
              </a:cxnLst>
              <a:rect l="T15" t="T16" r="T17" b="T18"/>
              <a:pathLst>
                <a:path w="83" h="98">
                  <a:moveTo>
                    <a:pt x="51" y="35"/>
                  </a:moveTo>
                  <a:cubicBezTo>
                    <a:pt x="69" y="34"/>
                    <a:pt x="83" y="48"/>
                    <a:pt x="83" y="65"/>
                  </a:cubicBezTo>
                  <a:cubicBezTo>
                    <a:pt x="83" y="82"/>
                    <a:pt x="65" y="96"/>
                    <a:pt x="47" y="97"/>
                  </a:cubicBezTo>
                  <a:cubicBezTo>
                    <a:pt x="19" y="98"/>
                    <a:pt x="0" y="77"/>
                    <a:pt x="0" y="51"/>
                  </a:cubicBezTo>
                  <a:cubicBezTo>
                    <a:pt x="0" y="24"/>
                    <a:pt x="23" y="1"/>
                    <a:pt x="51" y="0"/>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sz="2400">
                <a:solidFill>
                  <a:schemeClr val="tx1"/>
                </a:solidFill>
              </a:endParaRPr>
            </a:p>
          </p:txBody>
        </p:sp>
      </p:grpSp>
      <p:sp>
        <p:nvSpPr>
          <p:cNvPr id="21" name="Titel 5">
            <a:extLst>
              <a:ext uri="{FF2B5EF4-FFF2-40B4-BE49-F238E27FC236}">
                <a16:creationId xmlns:a16="http://schemas.microsoft.com/office/drawing/2014/main" id="{5739157F-051C-574F-B060-E74F30453FC4}"/>
              </a:ext>
            </a:extLst>
          </p:cNvPr>
          <p:cNvSpPr>
            <a:spLocks noGrp="1"/>
          </p:cNvSpPr>
          <p:nvPr>
            <p:ph type="title" hasCustomPrompt="1"/>
          </p:nvPr>
        </p:nvSpPr>
        <p:spPr>
          <a:xfrm>
            <a:off x="523319" y="520329"/>
            <a:ext cx="11041380" cy="1102941"/>
          </a:xfrm>
          <a:prstGeom prst="rect">
            <a:avLst/>
          </a:prstGeom>
        </p:spPr>
        <p:txBody>
          <a:bodyPr anchor="ctr"/>
          <a:lstStyle>
            <a:lvl1pPr>
              <a:defRPr b="1"/>
            </a:lvl1pPr>
          </a:lstStyle>
          <a:p>
            <a:r>
              <a:rPr lang="nl-NL"/>
              <a:t>Producten</a:t>
            </a:r>
          </a:p>
        </p:txBody>
      </p:sp>
      <p:sp>
        <p:nvSpPr>
          <p:cNvPr id="3" name="Tijdelijke aanduiding voor tekst 2">
            <a:extLst>
              <a:ext uri="{FF2B5EF4-FFF2-40B4-BE49-F238E27FC236}">
                <a16:creationId xmlns:a16="http://schemas.microsoft.com/office/drawing/2014/main" id="{D12155A2-5B22-8145-B6CE-039686A6C1DD}"/>
              </a:ext>
            </a:extLst>
          </p:cNvPr>
          <p:cNvSpPr>
            <a:spLocks noGrp="1"/>
          </p:cNvSpPr>
          <p:nvPr>
            <p:ph type="body" sz="quarter" idx="10" hasCustomPrompt="1"/>
          </p:nvPr>
        </p:nvSpPr>
        <p:spPr>
          <a:xfrm>
            <a:off x="913226" y="2498638"/>
            <a:ext cx="2735341" cy="651192"/>
          </a:xfrm>
          <a:prstGeom prst="rect">
            <a:avLst/>
          </a:prstGeom>
        </p:spPr>
        <p:txBody>
          <a:bodyPr anchor="ctr"/>
          <a:lstStyle>
            <a:lvl1pPr marL="0" indent="0" algn="ctr">
              <a:buFontTx/>
              <a:buNone/>
              <a:defRPr sz="1800"/>
            </a:lvl1pPr>
            <a:lvl2pPr marL="457189" indent="0">
              <a:buFontTx/>
              <a:buNone/>
              <a:defRPr/>
            </a:lvl2pPr>
          </a:lstStyle>
          <a:p>
            <a:pPr lvl="0"/>
            <a:r>
              <a:rPr lang="nl-NL" err="1"/>
              <a:t>Theory</a:t>
            </a:r>
            <a:r>
              <a:rPr lang="nl-NL"/>
              <a:t> of Change</a:t>
            </a:r>
          </a:p>
        </p:txBody>
      </p:sp>
      <p:sp>
        <p:nvSpPr>
          <p:cNvPr id="23" name="Tijdelijke aanduiding voor tekst 2">
            <a:extLst>
              <a:ext uri="{FF2B5EF4-FFF2-40B4-BE49-F238E27FC236}">
                <a16:creationId xmlns:a16="http://schemas.microsoft.com/office/drawing/2014/main" id="{FADA11EB-5D8E-464F-8CEA-62B32DF34316}"/>
              </a:ext>
            </a:extLst>
          </p:cNvPr>
          <p:cNvSpPr>
            <a:spLocks noGrp="1"/>
          </p:cNvSpPr>
          <p:nvPr>
            <p:ph type="body" sz="quarter" idx="11" hasCustomPrompt="1"/>
          </p:nvPr>
        </p:nvSpPr>
        <p:spPr>
          <a:xfrm>
            <a:off x="5033131" y="2498638"/>
            <a:ext cx="2735341" cy="651192"/>
          </a:xfrm>
          <a:prstGeom prst="rect">
            <a:avLst/>
          </a:prstGeom>
        </p:spPr>
        <p:txBody>
          <a:bodyPr anchor="ctr"/>
          <a:lstStyle>
            <a:lvl1pPr marL="0" indent="0" algn="ctr">
              <a:buFontTx/>
              <a:buNone/>
              <a:defRPr sz="1800"/>
            </a:lvl1pPr>
            <a:lvl2pPr marL="457189" indent="0">
              <a:buFontTx/>
              <a:buNone/>
              <a:defRPr/>
            </a:lvl2pPr>
          </a:lstStyle>
          <a:p>
            <a:pPr lvl="0"/>
            <a:r>
              <a:rPr lang="nl-NL"/>
              <a:t>Impact rapportage</a:t>
            </a:r>
          </a:p>
        </p:txBody>
      </p:sp>
      <p:sp>
        <p:nvSpPr>
          <p:cNvPr id="24" name="Tijdelijke aanduiding voor tekst 2">
            <a:extLst>
              <a:ext uri="{FF2B5EF4-FFF2-40B4-BE49-F238E27FC236}">
                <a16:creationId xmlns:a16="http://schemas.microsoft.com/office/drawing/2014/main" id="{C68639C9-D635-B84C-AC0B-C03BB606DE38}"/>
              </a:ext>
            </a:extLst>
          </p:cNvPr>
          <p:cNvSpPr>
            <a:spLocks noGrp="1"/>
          </p:cNvSpPr>
          <p:nvPr>
            <p:ph type="body" sz="quarter" idx="12" hasCustomPrompt="1"/>
          </p:nvPr>
        </p:nvSpPr>
        <p:spPr>
          <a:xfrm>
            <a:off x="9153034" y="2498638"/>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Aanpassing M&amp;E processen</a:t>
            </a:r>
          </a:p>
        </p:txBody>
      </p:sp>
      <p:sp>
        <p:nvSpPr>
          <p:cNvPr id="25" name="Tijdelijke aanduiding voor tekst 2">
            <a:extLst>
              <a:ext uri="{FF2B5EF4-FFF2-40B4-BE49-F238E27FC236}">
                <a16:creationId xmlns:a16="http://schemas.microsoft.com/office/drawing/2014/main" id="{5688AB67-49D4-4548-AB4D-83B4821389F5}"/>
              </a:ext>
            </a:extLst>
          </p:cNvPr>
          <p:cNvSpPr>
            <a:spLocks noGrp="1"/>
          </p:cNvSpPr>
          <p:nvPr>
            <p:ph type="body" sz="quarter" idx="13" hasCustomPrompt="1"/>
          </p:nvPr>
        </p:nvSpPr>
        <p:spPr>
          <a:xfrm>
            <a:off x="2444251" y="5851784"/>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Impact monitoring dashboard</a:t>
            </a:r>
          </a:p>
        </p:txBody>
      </p:sp>
      <p:sp>
        <p:nvSpPr>
          <p:cNvPr id="26" name="Tijdelijke aanduiding voor tekst 2">
            <a:extLst>
              <a:ext uri="{FF2B5EF4-FFF2-40B4-BE49-F238E27FC236}">
                <a16:creationId xmlns:a16="http://schemas.microsoft.com/office/drawing/2014/main" id="{52D8DA29-A8AF-6748-B5AD-A5F3AB43F919}"/>
              </a:ext>
            </a:extLst>
          </p:cNvPr>
          <p:cNvSpPr>
            <a:spLocks noGrp="1"/>
          </p:cNvSpPr>
          <p:nvPr>
            <p:ph type="body" sz="quarter" idx="14" hasCustomPrompt="1"/>
          </p:nvPr>
        </p:nvSpPr>
        <p:spPr>
          <a:xfrm>
            <a:off x="7238858" y="5848043"/>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Impact screeningstool</a:t>
            </a:r>
          </a:p>
        </p:txBody>
      </p:sp>
    </p:spTree>
    <p:extLst>
      <p:ext uri="{BB962C8B-B14F-4D97-AF65-F5344CB8AC3E}">
        <p14:creationId xmlns:p14="http://schemas.microsoft.com/office/powerpoint/2010/main" val="197680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con 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671179FF-C4BD-5D45-9CDA-AD863559B38F}"/>
              </a:ext>
            </a:extLst>
          </p:cNvPr>
          <p:cNvSpPr/>
          <p:nvPr userDrawn="1"/>
        </p:nvSpPr>
        <p:spPr>
          <a:xfrm>
            <a:off x="9733686" y="7777318"/>
            <a:ext cx="1037241" cy="433619"/>
          </a:xfrm>
          <a:prstGeom prst="rect">
            <a:avLst/>
          </a:prstGeom>
          <a:solidFill>
            <a:srgbClr val="EBEBEB"/>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1"/>
              </a:solidFill>
            </a:endParaRPr>
          </a:p>
        </p:txBody>
      </p:sp>
      <p:sp>
        <p:nvSpPr>
          <p:cNvPr id="21" name="Titel 5">
            <a:extLst>
              <a:ext uri="{FF2B5EF4-FFF2-40B4-BE49-F238E27FC236}">
                <a16:creationId xmlns:a16="http://schemas.microsoft.com/office/drawing/2014/main" id="{5739157F-051C-574F-B060-E74F30453FC4}"/>
              </a:ext>
            </a:extLst>
          </p:cNvPr>
          <p:cNvSpPr>
            <a:spLocks noGrp="1"/>
          </p:cNvSpPr>
          <p:nvPr>
            <p:ph type="title" hasCustomPrompt="1"/>
          </p:nvPr>
        </p:nvSpPr>
        <p:spPr>
          <a:xfrm>
            <a:off x="523319" y="520329"/>
            <a:ext cx="11041380" cy="1102941"/>
          </a:xfrm>
          <a:prstGeom prst="rect">
            <a:avLst/>
          </a:prstGeom>
        </p:spPr>
        <p:txBody>
          <a:bodyPr anchor="ctr"/>
          <a:lstStyle>
            <a:lvl1pPr>
              <a:defRPr b="1"/>
            </a:lvl1pPr>
          </a:lstStyle>
          <a:p>
            <a:r>
              <a:rPr lang="nl-NL"/>
              <a:t>Voorbeeld sheet</a:t>
            </a:r>
          </a:p>
        </p:txBody>
      </p:sp>
      <p:sp>
        <p:nvSpPr>
          <p:cNvPr id="3" name="Tijdelijke aanduiding voor tekst 2">
            <a:extLst>
              <a:ext uri="{FF2B5EF4-FFF2-40B4-BE49-F238E27FC236}">
                <a16:creationId xmlns:a16="http://schemas.microsoft.com/office/drawing/2014/main" id="{D12155A2-5B22-8145-B6CE-039686A6C1DD}"/>
              </a:ext>
            </a:extLst>
          </p:cNvPr>
          <p:cNvSpPr>
            <a:spLocks noGrp="1"/>
          </p:cNvSpPr>
          <p:nvPr>
            <p:ph type="body" sz="quarter" idx="10" hasCustomPrompt="1"/>
          </p:nvPr>
        </p:nvSpPr>
        <p:spPr>
          <a:xfrm>
            <a:off x="913226" y="2498638"/>
            <a:ext cx="2735341" cy="651192"/>
          </a:xfrm>
          <a:prstGeom prst="rect">
            <a:avLst/>
          </a:prstGeom>
        </p:spPr>
        <p:txBody>
          <a:bodyPr anchor="ctr"/>
          <a:lstStyle>
            <a:lvl1pPr marL="0" indent="0" algn="ctr">
              <a:buFontTx/>
              <a:buNone/>
              <a:defRPr sz="1800"/>
            </a:lvl1pPr>
            <a:lvl2pPr marL="457189" indent="0">
              <a:buFontTx/>
              <a:buNone/>
              <a:defRPr/>
            </a:lvl2pPr>
          </a:lstStyle>
          <a:p>
            <a:pPr lvl="0"/>
            <a:r>
              <a:rPr lang="nl-NL" err="1"/>
              <a:t>Theory</a:t>
            </a:r>
            <a:r>
              <a:rPr lang="nl-NL"/>
              <a:t> of Change</a:t>
            </a:r>
          </a:p>
        </p:txBody>
      </p:sp>
      <p:sp>
        <p:nvSpPr>
          <p:cNvPr id="23" name="Tijdelijke aanduiding voor tekst 2">
            <a:extLst>
              <a:ext uri="{FF2B5EF4-FFF2-40B4-BE49-F238E27FC236}">
                <a16:creationId xmlns:a16="http://schemas.microsoft.com/office/drawing/2014/main" id="{FADA11EB-5D8E-464F-8CEA-62B32DF34316}"/>
              </a:ext>
            </a:extLst>
          </p:cNvPr>
          <p:cNvSpPr>
            <a:spLocks noGrp="1"/>
          </p:cNvSpPr>
          <p:nvPr>
            <p:ph type="body" sz="quarter" idx="11" hasCustomPrompt="1"/>
          </p:nvPr>
        </p:nvSpPr>
        <p:spPr>
          <a:xfrm>
            <a:off x="5033131" y="2498638"/>
            <a:ext cx="2735341" cy="651192"/>
          </a:xfrm>
          <a:prstGeom prst="rect">
            <a:avLst/>
          </a:prstGeom>
        </p:spPr>
        <p:txBody>
          <a:bodyPr anchor="ctr"/>
          <a:lstStyle>
            <a:lvl1pPr marL="0" indent="0" algn="ctr">
              <a:buFontTx/>
              <a:buNone/>
              <a:defRPr sz="1800"/>
            </a:lvl1pPr>
            <a:lvl2pPr marL="457189" indent="0">
              <a:buFontTx/>
              <a:buNone/>
              <a:defRPr/>
            </a:lvl2pPr>
          </a:lstStyle>
          <a:p>
            <a:pPr lvl="0"/>
            <a:r>
              <a:rPr lang="nl-NL"/>
              <a:t>Impact rapportage</a:t>
            </a:r>
          </a:p>
        </p:txBody>
      </p:sp>
      <p:sp>
        <p:nvSpPr>
          <p:cNvPr id="24" name="Tijdelijke aanduiding voor tekst 2">
            <a:extLst>
              <a:ext uri="{FF2B5EF4-FFF2-40B4-BE49-F238E27FC236}">
                <a16:creationId xmlns:a16="http://schemas.microsoft.com/office/drawing/2014/main" id="{C68639C9-D635-B84C-AC0B-C03BB606DE38}"/>
              </a:ext>
            </a:extLst>
          </p:cNvPr>
          <p:cNvSpPr>
            <a:spLocks noGrp="1"/>
          </p:cNvSpPr>
          <p:nvPr>
            <p:ph type="body" sz="quarter" idx="12" hasCustomPrompt="1"/>
          </p:nvPr>
        </p:nvSpPr>
        <p:spPr>
          <a:xfrm>
            <a:off x="9153034" y="2498638"/>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Aanpassing M&amp;E processen</a:t>
            </a:r>
          </a:p>
        </p:txBody>
      </p:sp>
      <p:sp>
        <p:nvSpPr>
          <p:cNvPr id="25" name="Tijdelijke aanduiding voor tekst 2">
            <a:extLst>
              <a:ext uri="{FF2B5EF4-FFF2-40B4-BE49-F238E27FC236}">
                <a16:creationId xmlns:a16="http://schemas.microsoft.com/office/drawing/2014/main" id="{5688AB67-49D4-4548-AB4D-83B4821389F5}"/>
              </a:ext>
            </a:extLst>
          </p:cNvPr>
          <p:cNvSpPr>
            <a:spLocks noGrp="1"/>
          </p:cNvSpPr>
          <p:nvPr>
            <p:ph type="body" sz="quarter" idx="13" hasCustomPrompt="1"/>
          </p:nvPr>
        </p:nvSpPr>
        <p:spPr>
          <a:xfrm>
            <a:off x="2444251" y="5851784"/>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Impact monitoring dashboard</a:t>
            </a:r>
          </a:p>
        </p:txBody>
      </p:sp>
      <p:sp>
        <p:nvSpPr>
          <p:cNvPr id="26" name="Tijdelijke aanduiding voor tekst 2">
            <a:extLst>
              <a:ext uri="{FF2B5EF4-FFF2-40B4-BE49-F238E27FC236}">
                <a16:creationId xmlns:a16="http://schemas.microsoft.com/office/drawing/2014/main" id="{52D8DA29-A8AF-6748-B5AD-A5F3AB43F919}"/>
              </a:ext>
            </a:extLst>
          </p:cNvPr>
          <p:cNvSpPr>
            <a:spLocks noGrp="1"/>
          </p:cNvSpPr>
          <p:nvPr>
            <p:ph type="body" sz="quarter" idx="14" hasCustomPrompt="1"/>
          </p:nvPr>
        </p:nvSpPr>
        <p:spPr>
          <a:xfrm>
            <a:off x="7238858" y="5848043"/>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Impact screeningstool</a:t>
            </a:r>
          </a:p>
        </p:txBody>
      </p:sp>
      <p:sp>
        <p:nvSpPr>
          <p:cNvPr id="4" name="Tijdelijke aanduiding voor afbeelding 3">
            <a:extLst>
              <a:ext uri="{FF2B5EF4-FFF2-40B4-BE49-F238E27FC236}">
                <a16:creationId xmlns:a16="http://schemas.microsoft.com/office/drawing/2014/main" id="{05D44E3E-B26B-9048-94F3-483444CBF2C4}"/>
              </a:ext>
            </a:extLst>
          </p:cNvPr>
          <p:cNvSpPr>
            <a:spLocks noGrp="1"/>
          </p:cNvSpPr>
          <p:nvPr>
            <p:ph type="pic" sz="quarter" idx="15" hasCustomPrompt="1"/>
          </p:nvPr>
        </p:nvSpPr>
        <p:spPr>
          <a:xfrm>
            <a:off x="1379553" y="3158518"/>
            <a:ext cx="1811894" cy="2029142"/>
          </a:xfrm>
          <a:prstGeom prst="rect">
            <a:avLst/>
          </a:prstGeom>
        </p:spPr>
        <p:txBody>
          <a:bodyPr/>
          <a:lstStyle/>
          <a:p>
            <a:r>
              <a:rPr lang="nl-NL"/>
              <a:t>Icon</a:t>
            </a:r>
          </a:p>
        </p:txBody>
      </p:sp>
      <p:sp>
        <p:nvSpPr>
          <p:cNvPr id="22" name="Tijdelijke aanduiding voor afbeelding 3">
            <a:extLst>
              <a:ext uri="{FF2B5EF4-FFF2-40B4-BE49-F238E27FC236}">
                <a16:creationId xmlns:a16="http://schemas.microsoft.com/office/drawing/2014/main" id="{395DEC42-DA75-D44A-B29F-BFE105D1D687}"/>
              </a:ext>
            </a:extLst>
          </p:cNvPr>
          <p:cNvSpPr>
            <a:spLocks noGrp="1"/>
          </p:cNvSpPr>
          <p:nvPr>
            <p:ph type="pic" sz="quarter" idx="16" hasCustomPrompt="1"/>
          </p:nvPr>
        </p:nvSpPr>
        <p:spPr>
          <a:xfrm>
            <a:off x="5586533" y="3158518"/>
            <a:ext cx="1811894" cy="2029142"/>
          </a:xfrm>
          <a:prstGeom prst="rect">
            <a:avLst/>
          </a:prstGeom>
        </p:spPr>
        <p:txBody>
          <a:bodyPr/>
          <a:lstStyle/>
          <a:p>
            <a:r>
              <a:rPr lang="nl-NL"/>
              <a:t>Icon</a:t>
            </a:r>
          </a:p>
        </p:txBody>
      </p:sp>
      <p:sp>
        <p:nvSpPr>
          <p:cNvPr id="29" name="Tijdelijke aanduiding voor afbeelding 3">
            <a:extLst>
              <a:ext uri="{FF2B5EF4-FFF2-40B4-BE49-F238E27FC236}">
                <a16:creationId xmlns:a16="http://schemas.microsoft.com/office/drawing/2014/main" id="{C7FAB796-D1F3-8D4E-98DE-55A2EC9207B6}"/>
              </a:ext>
            </a:extLst>
          </p:cNvPr>
          <p:cNvSpPr>
            <a:spLocks noGrp="1"/>
          </p:cNvSpPr>
          <p:nvPr>
            <p:ph type="pic" sz="quarter" idx="19" hasCustomPrompt="1"/>
          </p:nvPr>
        </p:nvSpPr>
        <p:spPr>
          <a:xfrm>
            <a:off x="7807043" y="6536836"/>
            <a:ext cx="1811894" cy="2029142"/>
          </a:xfrm>
          <a:prstGeom prst="rect">
            <a:avLst/>
          </a:prstGeom>
        </p:spPr>
        <p:txBody>
          <a:bodyPr/>
          <a:lstStyle/>
          <a:p>
            <a:r>
              <a:rPr lang="nl-NL"/>
              <a:t>Icon</a:t>
            </a:r>
          </a:p>
        </p:txBody>
      </p:sp>
      <p:sp>
        <p:nvSpPr>
          <p:cNvPr id="30" name="Tijdelijke aanduiding voor afbeelding 3">
            <a:extLst>
              <a:ext uri="{FF2B5EF4-FFF2-40B4-BE49-F238E27FC236}">
                <a16:creationId xmlns:a16="http://schemas.microsoft.com/office/drawing/2014/main" id="{B8C8A73B-4A15-4C49-8E9E-67440BD72F52}"/>
              </a:ext>
            </a:extLst>
          </p:cNvPr>
          <p:cNvSpPr>
            <a:spLocks noGrp="1"/>
          </p:cNvSpPr>
          <p:nvPr>
            <p:ph type="pic" sz="quarter" idx="20" hasCustomPrompt="1"/>
          </p:nvPr>
        </p:nvSpPr>
        <p:spPr>
          <a:xfrm>
            <a:off x="9752807" y="3179858"/>
            <a:ext cx="1811894" cy="2029142"/>
          </a:xfrm>
          <a:prstGeom prst="rect">
            <a:avLst/>
          </a:prstGeom>
        </p:spPr>
        <p:txBody>
          <a:bodyPr/>
          <a:lstStyle/>
          <a:p>
            <a:r>
              <a:rPr lang="nl-NL"/>
              <a:t>Icon</a:t>
            </a:r>
          </a:p>
        </p:txBody>
      </p:sp>
      <p:sp>
        <p:nvSpPr>
          <p:cNvPr id="31" name="Tijdelijke aanduiding voor afbeelding 3">
            <a:extLst>
              <a:ext uri="{FF2B5EF4-FFF2-40B4-BE49-F238E27FC236}">
                <a16:creationId xmlns:a16="http://schemas.microsoft.com/office/drawing/2014/main" id="{99BD8FE6-E52A-834B-A70E-FFEE9300BCD8}"/>
              </a:ext>
            </a:extLst>
          </p:cNvPr>
          <p:cNvSpPr>
            <a:spLocks noGrp="1"/>
          </p:cNvSpPr>
          <p:nvPr>
            <p:ph type="pic" sz="quarter" idx="21" hasCustomPrompt="1"/>
          </p:nvPr>
        </p:nvSpPr>
        <p:spPr>
          <a:xfrm>
            <a:off x="2905972" y="6536836"/>
            <a:ext cx="1811894" cy="2029142"/>
          </a:xfrm>
          <a:prstGeom prst="rect">
            <a:avLst/>
          </a:prstGeom>
        </p:spPr>
        <p:txBody>
          <a:bodyPr/>
          <a:lstStyle/>
          <a:p>
            <a:r>
              <a:rPr lang="nl-NL"/>
              <a:t>Icon</a:t>
            </a:r>
          </a:p>
        </p:txBody>
      </p:sp>
    </p:spTree>
    <p:extLst>
      <p:ext uri="{BB962C8B-B14F-4D97-AF65-F5344CB8AC3E}">
        <p14:creationId xmlns:p14="http://schemas.microsoft.com/office/powerpoint/2010/main" val="21282343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ortfolio dia">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E6395B48-6FD5-B741-BDA2-DD3D8C1EC953}"/>
              </a:ext>
            </a:extLst>
          </p:cNvPr>
          <p:cNvSpPr>
            <a:spLocks noGrp="1"/>
          </p:cNvSpPr>
          <p:nvPr>
            <p:ph type="title" hasCustomPrompt="1"/>
          </p:nvPr>
        </p:nvSpPr>
        <p:spPr>
          <a:xfrm>
            <a:off x="523319" y="511177"/>
            <a:ext cx="11399837" cy="1102941"/>
          </a:xfrm>
          <a:prstGeom prst="rect">
            <a:avLst/>
          </a:prstGeom>
        </p:spPr>
        <p:txBody>
          <a:bodyPr anchor="ctr"/>
          <a:lstStyle>
            <a:lvl1pPr>
              <a:defRPr b="1"/>
            </a:lvl1pPr>
          </a:lstStyle>
          <a:p>
            <a:r>
              <a:rPr lang="nl-NL"/>
              <a:t>Wij helpen impact te vergroten</a:t>
            </a:r>
          </a:p>
        </p:txBody>
      </p:sp>
      <p:pic>
        <p:nvPicPr>
          <p:cNvPr id="9" name="Afbeelding 8" descr="Afbeelding met schermafbeelding&#10;&#10;Automatisch gegenereerde beschrijving">
            <a:extLst>
              <a:ext uri="{FF2B5EF4-FFF2-40B4-BE49-F238E27FC236}">
                <a16:creationId xmlns:a16="http://schemas.microsoft.com/office/drawing/2014/main" id="{7594BA85-A92C-9B49-BCF6-125763B96D31}"/>
              </a:ext>
            </a:extLst>
          </p:cNvPr>
          <p:cNvPicPr>
            <a:picLocks noChangeAspect="1"/>
          </p:cNvPicPr>
          <p:nvPr userDrawn="1"/>
        </p:nvPicPr>
        <p:blipFill>
          <a:blip r:embed="rId2"/>
          <a:stretch>
            <a:fillRect/>
          </a:stretch>
        </p:blipFill>
        <p:spPr>
          <a:xfrm>
            <a:off x="3107042" y="1614115"/>
            <a:ext cx="6587519" cy="7149799"/>
          </a:xfrm>
          <a:prstGeom prst="rect">
            <a:avLst/>
          </a:prstGeom>
        </p:spPr>
      </p:pic>
    </p:spTree>
    <p:extLst>
      <p:ext uri="{BB962C8B-B14F-4D97-AF65-F5344CB8AC3E}">
        <p14:creationId xmlns:p14="http://schemas.microsoft.com/office/powerpoint/2010/main" val="10732605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Wrap up">
    <p:spTree>
      <p:nvGrpSpPr>
        <p:cNvPr id="1" name=""/>
        <p:cNvGrpSpPr/>
        <p:nvPr/>
      </p:nvGrpSpPr>
      <p:grpSpPr>
        <a:xfrm>
          <a:off x="0" y="0"/>
          <a:ext cx="0" cy="0"/>
          <a:chOff x="0" y="0"/>
          <a:chExt cx="0" cy="0"/>
        </a:xfrm>
      </p:grpSpPr>
      <p:sp>
        <p:nvSpPr>
          <p:cNvPr id="3" name="Freeform 80">
            <a:extLst>
              <a:ext uri="{FF2B5EF4-FFF2-40B4-BE49-F238E27FC236}">
                <a16:creationId xmlns:a16="http://schemas.microsoft.com/office/drawing/2014/main" id="{6466B820-5E5D-1242-B856-890644D54F6E}"/>
              </a:ext>
            </a:extLst>
          </p:cNvPr>
          <p:cNvSpPr>
            <a:spLocks/>
          </p:cNvSpPr>
          <p:nvPr userDrawn="1"/>
        </p:nvSpPr>
        <p:spPr bwMode="auto">
          <a:xfrm>
            <a:off x="5455194" y="2556352"/>
            <a:ext cx="1891217" cy="2588299"/>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400"/>
          </a:p>
        </p:txBody>
      </p:sp>
      <p:sp>
        <p:nvSpPr>
          <p:cNvPr id="5" name="Tijdelijke aanduiding voor inhoud 4">
            <a:extLst>
              <a:ext uri="{FF2B5EF4-FFF2-40B4-BE49-F238E27FC236}">
                <a16:creationId xmlns:a16="http://schemas.microsoft.com/office/drawing/2014/main" id="{60501FE9-68EC-174C-B1E9-92D89E883E41}"/>
              </a:ext>
            </a:extLst>
          </p:cNvPr>
          <p:cNvSpPr>
            <a:spLocks noGrp="1"/>
          </p:cNvSpPr>
          <p:nvPr>
            <p:ph sz="quarter" idx="10" hasCustomPrompt="1"/>
          </p:nvPr>
        </p:nvSpPr>
        <p:spPr>
          <a:xfrm>
            <a:off x="5455194" y="5729005"/>
            <a:ext cx="1891217" cy="1105752"/>
          </a:xfrm>
          <a:prstGeom prst="rect">
            <a:avLst/>
          </a:prstGeom>
        </p:spPr>
        <p:txBody>
          <a:bodyPr anchor="ctr"/>
          <a:lstStyle>
            <a:lvl1pPr marL="0" indent="0" algn="ctr">
              <a:buFontTx/>
              <a:buNone/>
              <a:defRPr b="1"/>
            </a:lvl1pPr>
          </a:lstStyle>
          <a:p>
            <a:pPr lvl="0"/>
            <a:r>
              <a:rPr lang="nl-NL" err="1"/>
              <a:t>Wrap</a:t>
            </a:r>
            <a:r>
              <a:rPr lang="nl-NL"/>
              <a:t>-up</a:t>
            </a:r>
          </a:p>
        </p:txBody>
      </p:sp>
    </p:spTree>
    <p:extLst>
      <p:ext uri="{BB962C8B-B14F-4D97-AF65-F5344CB8AC3E}">
        <p14:creationId xmlns:p14="http://schemas.microsoft.com/office/powerpoint/2010/main" val="12970610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Mosquito">
    <p:spTree>
      <p:nvGrpSpPr>
        <p:cNvPr id="1" name=""/>
        <p:cNvGrpSpPr/>
        <p:nvPr/>
      </p:nvGrpSpPr>
      <p:grpSpPr>
        <a:xfrm>
          <a:off x="0" y="0"/>
          <a:ext cx="0" cy="0"/>
          <a:chOff x="0" y="0"/>
          <a:chExt cx="0" cy="0"/>
        </a:xfrm>
      </p:grpSpPr>
      <p:pic>
        <p:nvPicPr>
          <p:cNvPr id="4" name="Afbeelding 3" descr="Afbeelding met dier, insect&#10;&#10;Automatisch gegenereerde beschrijving">
            <a:extLst>
              <a:ext uri="{FF2B5EF4-FFF2-40B4-BE49-F238E27FC236}">
                <a16:creationId xmlns:a16="http://schemas.microsoft.com/office/drawing/2014/main" id="{1CC9582F-95AF-AB41-925F-DC72A02B2876}"/>
              </a:ext>
            </a:extLst>
          </p:cNvPr>
          <p:cNvPicPr>
            <a:picLocks noChangeAspect="1"/>
          </p:cNvPicPr>
          <p:nvPr userDrawn="1"/>
        </p:nvPicPr>
        <p:blipFill>
          <a:blip r:embed="rId2"/>
          <a:stretch>
            <a:fillRect/>
          </a:stretch>
        </p:blipFill>
        <p:spPr>
          <a:xfrm>
            <a:off x="2325072" y="1026271"/>
            <a:ext cx="8151460" cy="5765089"/>
          </a:xfrm>
          <a:prstGeom prst="rect">
            <a:avLst/>
          </a:prstGeom>
        </p:spPr>
      </p:pic>
      <p:sp>
        <p:nvSpPr>
          <p:cNvPr id="6" name="Tijdelijke aanduiding voor inhoud 5">
            <a:extLst>
              <a:ext uri="{FF2B5EF4-FFF2-40B4-BE49-F238E27FC236}">
                <a16:creationId xmlns:a16="http://schemas.microsoft.com/office/drawing/2014/main" id="{0A0BF52A-A18E-4346-A7E3-B4C657FB5139}"/>
              </a:ext>
            </a:extLst>
          </p:cNvPr>
          <p:cNvSpPr>
            <a:spLocks noGrp="1"/>
          </p:cNvSpPr>
          <p:nvPr>
            <p:ph sz="quarter" idx="10" hasCustomPrompt="1"/>
          </p:nvPr>
        </p:nvSpPr>
        <p:spPr>
          <a:xfrm>
            <a:off x="2325072" y="6791360"/>
            <a:ext cx="8151460" cy="1063182"/>
          </a:xfrm>
          <a:prstGeom prst="rect">
            <a:avLst/>
          </a:prstGeom>
        </p:spPr>
        <p:txBody>
          <a:bodyPr anchor="ctr"/>
          <a:lstStyle>
            <a:lvl1pPr marL="0" indent="0" algn="ctr">
              <a:buFontTx/>
              <a:buNone/>
              <a:defRPr sz="1500" b="1">
                <a:solidFill>
                  <a:schemeClr val="tx1"/>
                </a:solidFill>
              </a:defRPr>
            </a:lvl1pPr>
          </a:lstStyle>
          <a:p>
            <a:pPr lvl="0"/>
            <a:r>
              <a:rPr lang="nl-NL"/>
              <a:t>”</a:t>
            </a:r>
            <a:r>
              <a:rPr lang="nl-NL" err="1"/>
              <a:t>If</a:t>
            </a:r>
            <a:r>
              <a:rPr lang="nl-NL"/>
              <a:t> </a:t>
            </a:r>
            <a:r>
              <a:rPr lang="nl-NL" err="1"/>
              <a:t>you</a:t>
            </a:r>
            <a:r>
              <a:rPr lang="nl-NL"/>
              <a:t> </a:t>
            </a:r>
            <a:r>
              <a:rPr lang="nl-NL" err="1"/>
              <a:t>think</a:t>
            </a:r>
            <a:r>
              <a:rPr lang="nl-NL"/>
              <a:t> </a:t>
            </a:r>
            <a:r>
              <a:rPr lang="nl-NL" err="1"/>
              <a:t>you’re</a:t>
            </a:r>
            <a:r>
              <a:rPr lang="nl-NL"/>
              <a:t> </a:t>
            </a:r>
            <a:r>
              <a:rPr lang="nl-NL" err="1"/>
              <a:t>too</a:t>
            </a:r>
            <a:r>
              <a:rPr lang="nl-NL"/>
              <a:t> small </a:t>
            </a:r>
            <a:r>
              <a:rPr lang="nl-NL" err="1"/>
              <a:t>to</a:t>
            </a:r>
            <a:r>
              <a:rPr lang="nl-NL"/>
              <a:t> make a </a:t>
            </a:r>
            <a:r>
              <a:rPr lang="nl-NL" err="1"/>
              <a:t>difference</a:t>
            </a:r>
            <a:r>
              <a:rPr lang="nl-NL"/>
              <a:t>,</a:t>
            </a:r>
          </a:p>
          <a:p>
            <a:pPr lvl="0"/>
            <a:r>
              <a:rPr lang="nl-NL" err="1"/>
              <a:t>try</a:t>
            </a:r>
            <a:r>
              <a:rPr lang="nl-NL"/>
              <a:t> sleeping </a:t>
            </a:r>
            <a:r>
              <a:rPr lang="nl-NL" err="1"/>
              <a:t>with</a:t>
            </a:r>
            <a:r>
              <a:rPr lang="nl-NL"/>
              <a:t> a </a:t>
            </a:r>
            <a:r>
              <a:rPr lang="nl-NL" err="1"/>
              <a:t>mosquito</a:t>
            </a:r>
            <a:r>
              <a:rPr lang="nl-NL"/>
              <a:t>.”</a:t>
            </a:r>
          </a:p>
        </p:txBody>
      </p:sp>
      <p:sp>
        <p:nvSpPr>
          <p:cNvPr id="7" name="Tijdelijke aanduiding voor inhoud 5">
            <a:extLst>
              <a:ext uri="{FF2B5EF4-FFF2-40B4-BE49-F238E27FC236}">
                <a16:creationId xmlns:a16="http://schemas.microsoft.com/office/drawing/2014/main" id="{32BBBE65-E4F1-BF43-8882-245ED8939A46}"/>
              </a:ext>
            </a:extLst>
          </p:cNvPr>
          <p:cNvSpPr>
            <a:spLocks noGrp="1"/>
          </p:cNvSpPr>
          <p:nvPr>
            <p:ph sz="quarter" idx="11" hasCustomPrompt="1"/>
          </p:nvPr>
        </p:nvSpPr>
        <p:spPr>
          <a:xfrm>
            <a:off x="2325072" y="7854543"/>
            <a:ext cx="8151460" cy="720391"/>
          </a:xfrm>
          <a:prstGeom prst="rect">
            <a:avLst/>
          </a:prstGeom>
        </p:spPr>
        <p:txBody>
          <a:bodyPr anchor="ctr"/>
          <a:lstStyle>
            <a:lvl1pPr marL="0" indent="0" algn="ctr">
              <a:buFontTx/>
              <a:buNone/>
              <a:defRPr sz="1500" b="0">
                <a:solidFill>
                  <a:schemeClr val="tx1"/>
                </a:solidFill>
              </a:defRPr>
            </a:lvl1pPr>
          </a:lstStyle>
          <a:p>
            <a:pPr lvl="0"/>
            <a:r>
              <a:rPr lang="nl-NL" b="0"/>
              <a:t>Dalai Lama XIV</a:t>
            </a:r>
            <a:endParaRPr lang="nl-NL"/>
          </a:p>
        </p:txBody>
      </p:sp>
    </p:spTree>
    <p:extLst>
      <p:ext uri="{BB962C8B-B14F-4D97-AF65-F5344CB8AC3E}">
        <p14:creationId xmlns:p14="http://schemas.microsoft.com/office/powerpoint/2010/main" val="1247640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ekstslide beige">
    <p:bg>
      <p:bgPr>
        <a:solidFill>
          <a:srgbClr val="EEEDE6"/>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1112B9C4-DC61-4583-A280-16B579C7BB8C}"/>
              </a:ext>
            </a:extLst>
          </p:cNvPr>
          <p:cNvSpPr/>
          <p:nvPr userDrawn="1"/>
        </p:nvSpPr>
        <p:spPr>
          <a:xfrm>
            <a:off x="169433" y="225255"/>
            <a:ext cx="12632166" cy="9150691"/>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5" name="Titel 5">
            <a:extLst>
              <a:ext uri="{FF2B5EF4-FFF2-40B4-BE49-F238E27FC236}">
                <a16:creationId xmlns:a16="http://schemas.microsoft.com/office/drawing/2014/main" id="{503687D4-E75C-41FE-95D8-290B01C1D056}"/>
              </a:ext>
            </a:extLst>
          </p:cNvPr>
          <p:cNvSpPr>
            <a:spLocks noGrp="1"/>
          </p:cNvSpPr>
          <p:nvPr>
            <p:ph type="title" hasCustomPrompt="1"/>
          </p:nvPr>
        </p:nvSpPr>
        <p:spPr>
          <a:xfrm>
            <a:off x="1339605" y="1415706"/>
            <a:ext cx="9790207" cy="925639"/>
          </a:xfrm>
          <a:prstGeom prst="rect">
            <a:avLst/>
          </a:prstGeom>
        </p:spPr>
        <p:txBody>
          <a:bodyPr lIns="0" tIns="0" rIns="0" bIns="0"/>
          <a:lstStyle>
            <a:lvl1pPr>
              <a:lnSpc>
                <a:spcPct val="80000"/>
              </a:lnSpc>
              <a:defRPr sz="4200" b="1">
                <a:solidFill>
                  <a:srgbClr val="008ACE"/>
                </a:solidFill>
                <a:latin typeface="+mn-lt"/>
              </a:defRPr>
            </a:lvl1pPr>
          </a:lstStyle>
          <a:p>
            <a:r>
              <a:rPr lang="nl-NL"/>
              <a:t>Klik om een titel toe te voegen</a:t>
            </a:r>
          </a:p>
        </p:txBody>
      </p:sp>
      <p:sp>
        <p:nvSpPr>
          <p:cNvPr id="10" name="Slide Number Placeholder 5">
            <a:extLst>
              <a:ext uri="{FF2B5EF4-FFF2-40B4-BE49-F238E27FC236}">
                <a16:creationId xmlns:a16="http://schemas.microsoft.com/office/drawing/2014/main" id="{79C79716-D6C7-4F5E-963C-973EE65C6422}"/>
              </a:ext>
            </a:extLst>
          </p:cNvPr>
          <p:cNvSpPr>
            <a:spLocks noGrp="1"/>
          </p:cNvSpPr>
          <p:nvPr>
            <p:ph type="sldNum" sz="quarter" idx="12"/>
          </p:nvPr>
        </p:nvSpPr>
        <p:spPr>
          <a:xfrm>
            <a:off x="12259763" y="8675316"/>
            <a:ext cx="384048" cy="512064"/>
          </a:xfrm>
          <a:prstGeom prst="ellipse">
            <a:avLst/>
          </a:prstGeom>
          <a:noFill/>
        </p:spPr>
        <p:txBody>
          <a:bodyPr wrap="none" lIns="0" tIns="0" rIns="0" bIns="0" anchor="ctr"/>
          <a:lstStyle>
            <a:lvl1pPr algn="ctr">
              <a:defRPr sz="1260">
                <a:solidFill>
                  <a:srgbClr val="008ACE"/>
                </a:solidFill>
              </a:defRPr>
            </a:lvl1pPr>
          </a:lstStyle>
          <a:p>
            <a:fld id="{8A7A6979-0714-4377-B894-6BE4C2D6E202}" type="slidenum">
              <a:rPr lang="en-US" smtClean="0"/>
              <a:pPr/>
              <a:t>‹nr.›</a:t>
            </a:fld>
            <a:endParaRPr lang="en-US"/>
          </a:p>
        </p:txBody>
      </p:sp>
      <p:sp>
        <p:nvSpPr>
          <p:cNvPr id="8" name="Tijdelijke aanduiding voor afbeelding 19">
            <a:extLst>
              <a:ext uri="{FF2B5EF4-FFF2-40B4-BE49-F238E27FC236}">
                <a16:creationId xmlns:a16="http://schemas.microsoft.com/office/drawing/2014/main" id="{C94F9523-4D71-48FD-843F-205897C39B5D}"/>
              </a:ext>
            </a:extLst>
          </p:cNvPr>
          <p:cNvSpPr>
            <a:spLocks noGrp="1"/>
          </p:cNvSpPr>
          <p:nvPr>
            <p:ph type="pic" sz="quarter" idx="11"/>
          </p:nvPr>
        </p:nvSpPr>
        <p:spPr>
          <a:xfrm>
            <a:off x="6400800" y="2889177"/>
            <a:ext cx="4729012" cy="5296316"/>
          </a:xfrm>
          <a:prstGeom prst="rect">
            <a:avLst/>
          </a:prstGeom>
        </p:spPr>
        <p:txBody>
          <a:bodyPr anchor="ctr"/>
          <a:lstStyle>
            <a:lvl1pPr marL="0" indent="0" algn="ctr">
              <a:buNone/>
              <a:defRPr i="1">
                <a:solidFill>
                  <a:schemeClr val="tx1"/>
                </a:solidFill>
              </a:defRPr>
            </a:lvl1pPr>
          </a:lstStyle>
          <a:p>
            <a:r>
              <a:rPr lang="nl-NL"/>
              <a:t>Klik op het pictogram als u een afbeelding wilt toevoegen</a:t>
            </a:r>
          </a:p>
        </p:txBody>
      </p:sp>
      <p:sp>
        <p:nvSpPr>
          <p:cNvPr id="13" name="Tijdelijke aanduiding voor tekst 2">
            <a:extLst>
              <a:ext uri="{FF2B5EF4-FFF2-40B4-BE49-F238E27FC236}">
                <a16:creationId xmlns:a16="http://schemas.microsoft.com/office/drawing/2014/main" id="{97EC66E4-75B6-45ED-B7F4-21846D5A6D1F}"/>
              </a:ext>
            </a:extLst>
          </p:cNvPr>
          <p:cNvSpPr>
            <a:spLocks noGrp="1"/>
          </p:cNvSpPr>
          <p:nvPr>
            <p:ph type="body" sz="quarter" idx="13"/>
          </p:nvPr>
        </p:nvSpPr>
        <p:spPr>
          <a:xfrm>
            <a:off x="1339605" y="2895235"/>
            <a:ext cx="4762212" cy="5284199"/>
          </a:xfrm>
          <a:prstGeom prst="rect">
            <a:avLst/>
          </a:prstGeom>
        </p:spPr>
        <p:txBody>
          <a:bodyPr lIns="0" tIns="0" rIns="0" bIns="0"/>
          <a:lstStyle>
            <a:lvl1pPr marL="240030" indent="-240030">
              <a:buFont typeface="Wingdings" panose="05000000000000000000" pitchFamily="2" charset="2"/>
              <a:buChar char="§"/>
              <a:defRPr sz="2940">
                <a:latin typeface="+mj-lt"/>
              </a:defRPr>
            </a:lvl1pPr>
            <a:lvl2pPr marL="720090" indent="-240030">
              <a:buFont typeface="Calibri Light" panose="020F0302020204030204" pitchFamily="34" charset="0"/>
              <a:buChar char="-"/>
              <a:defRPr sz="2940">
                <a:latin typeface="+mj-lt"/>
              </a:defRPr>
            </a:lvl2pPr>
            <a:lvl3pPr>
              <a:defRPr sz="2940">
                <a:latin typeface="+mj-lt"/>
              </a:defRPr>
            </a:lvl3pPr>
          </a:lstStyle>
          <a:p>
            <a:pPr lvl="0"/>
            <a:r>
              <a:rPr lang="nl-NL"/>
              <a:t>Klikken om de tekststijl van het model te bewerken</a:t>
            </a:r>
          </a:p>
          <a:p>
            <a:pPr lvl="1"/>
            <a:r>
              <a:rPr lang="nl-NL"/>
              <a:t>Tweede niveau</a:t>
            </a:r>
          </a:p>
          <a:p>
            <a:pPr lvl="2"/>
            <a:r>
              <a:rPr lang="nl-NL"/>
              <a:t>Derde niveau</a:t>
            </a:r>
          </a:p>
        </p:txBody>
      </p:sp>
      <p:pic>
        <p:nvPicPr>
          <p:cNvPr id="11" name="Afbeelding 10">
            <a:extLst>
              <a:ext uri="{FF2B5EF4-FFF2-40B4-BE49-F238E27FC236}">
                <a16:creationId xmlns:a16="http://schemas.microsoft.com/office/drawing/2014/main" id="{294D8611-DFE6-48AA-A0D2-569D5B349842}"/>
              </a:ext>
            </a:extLst>
          </p:cNvPr>
          <p:cNvPicPr>
            <a:picLocks noChangeAspect="1"/>
          </p:cNvPicPr>
          <p:nvPr userDrawn="1"/>
        </p:nvPicPr>
        <p:blipFill>
          <a:blip r:embed="rId2"/>
          <a:stretch>
            <a:fillRect/>
          </a:stretch>
        </p:blipFill>
        <p:spPr>
          <a:xfrm>
            <a:off x="11868770" y="-3358"/>
            <a:ext cx="932830" cy="932830"/>
          </a:xfrm>
          <a:prstGeom prst="rect">
            <a:avLst/>
          </a:prstGeom>
        </p:spPr>
      </p:pic>
    </p:spTree>
    <p:extLst>
      <p:ext uri="{BB962C8B-B14F-4D97-AF65-F5344CB8AC3E}">
        <p14:creationId xmlns:p14="http://schemas.microsoft.com/office/powerpoint/2010/main" val="851446965"/>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Mosquito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1A985A5-8394-E449-9D9C-BC5C838EA3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50" y="-21694"/>
            <a:ext cx="14736560" cy="9824373"/>
          </a:xfrm>
          <a:prstGeom prst="rect">
            <a:avLst/>
          </a:prstGeom>
        </p:spPr>
      </p:pic>
      <p:sp>
        <p:nvSpPr>
          <p:cNvPr id="6" name="Tijdelijke aanduiding voor inhoud 5">
            <a:extLst>
              <a:ext uri="{FF2B5EF4-FFF2-40B4-BE49-F238E27FC236}">
                <a16:creationId xmlns:a16="http://schemas.microsoft.com/office/drawing/2014/main" id="{D2CF134E-7B61-4343-AAAF-A568211D4430}"/>
              </a:ext>
            </a:extLst>
          </p:cNvPr>
          <p:cNvSpPr>
            <a:spLocks noGrp="1"/>
          </p:cNvSpPr>
          <p:nvPr>
            <p:ph sz="quarter" idx="10" hasCustomPrompt="1"/>
          </p:nvPr>
        </p:nvSpPr>
        <p:spPr>
          <a:xfrm>
            <a:off x="895791" y="2945927"/>
            <a:ext cx="4132636" cy="3709352"/>
          </a:xfrm>
          <a:prstGeom prst="rect">
            <a:avLst/>
          </a:prstGeom>
        </p:spPr>
        <p:txBody>
          <a:bodyPr/>
          <a:lstStyle>
            <a:lvl1pPr marL="0" indent="0">
              <a:buFontTx/>
              <a:buNone/>
              <a:defRPr/>
            </a:lvl1pPr>
          </a:lstStyle>
          <a:p>
            <a:pPr lvl="0"/>
            <a:r>
              <a:rPr lang="nl-NL"/>
              <a:t>”</a:t>
            </a:r>
            <a:r>
              <a:rPr lang="nl-NL" err="1"/>
              <a:t>If</a:t>
            </a:r>
            <a:r>
              <a:rPr lang="nl-NL"/>
              <a:t> </a:t>
            </a:r>
            <a:r>
              <a:rPr lang="nl-NL" err="1"/>
              <a:t>you</a:t>
            </a:r>
            <a:r>
              <a:rPr lang="nl-NL"/>
              <a:t> </a:t>
            </a:r>
            <a:r>
              <a:rPr lang="nl-NL" err="1"/>
              <a:t>think</a:t>
            </a:r>
            <a:r>
              <a:rPr lang="nl-NL"/>
              <a:t> </a:t>
            </a:r>
            <a:r>
              <a:rPr lang="nl-NL" err="1"/>
              <a:t>you’re</a:t>
            </a:r>
            <a:r>
              <a:rPr lang="nl-NL"/>
              <a:t> </a:t>
            </a:r>
            <a:r>
              <a:rPr lang="nl-NL" err="1"/>
              <a:t>too</a:t>
            </a:r>
            <a:r>
              <a:rPr lang="nl-NL"/>
              <a:t> small </a:t>
            </a:r>
            <a:r>
              <a:rPr lang="nl-NL" err="1"/>
              <a:t>to</a:t>
            </a:r>
            <a:r>
              <a:rPr lang="nl-NL"/>
              <a:t> make a </a:t>
            </a:r>
            <a:r>
              <a:rPr lang="nl-NL" err="1"/>
              <a:t>difference</a:t>
            </a:r>
            <a:r>
              <a:rPr lang="nl-NL"/>
              <a:t>, </a:t>
            </a:r>
            <a:r>
              <a:rPr lang="nl-NL" err="1"/>
              <a:t>try</a:t>
            </a:r>
            <a:r>
              <a:rPr lang="nl-NL"/>
              <a:t> sleeping </a:t>
            </a:r>
            <a:r>
              <a:rPr lang="nl-NL" err="1"/>
              <a:t>with</a:t>
            </a:r>
            <a:r>
              <a:rPr lang="nl-NL"/>
              <a:t> a </a:t>
            </a:r>
            <a:r>
              <a:rPr lang="nl-NL" err="1"/>
              <a:t>mosquito</a:t>
            </a:r>
            <a:r>
              <a:rPr lang="nl-NL"/>
              <a:t>.”</a:t>
            </a:r>
          </a:p>
          <a:p>
            <a:pPr lvl="0"/>
            <a:endParaRPr lang="nl-NL"/>
          </a:p>
          <a:p>
            <a:pPr lvl="0"/>
            <a:r>
              <a:rPr lang="nl-NL"/>
              <a:t>Dalai Lama XIV</a:t>
            </a:r>
          </a:p>
        </p:txBody>
      </p:sp>
    </p:spTree>
    <p:extLst>
      <p:ext uri="{BB962C8B-B14F-4D97-AF65-F5344CB8AC3E}">
        <p14:creationId xmlns:p14="http://schemas.microsoft.com/office/powerpoint/2010/main" val="22778986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Mosquito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1A985A5-8394-E449-9D9C-BC5C838EA3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50" y="-21694"/>
            <a:ext cx="14736560" cy="9824373"/>
          </a:xfrm>
          <a:prstGeom prst="rect">
            <a:avLst/>
          </a:prstGeom>
        </p:spPr>
      </p:pic>
      <p:sp>
        <p:nvSpPr>
          <p:cNvPr id="7" name="Tekstvak 6">
            <a:extLst>
              <a:ext uri="{FF2B5EF4-FFF2-40B4-BE49-F238E27FC236}">
                <a16:creationId xmlns:a16="http://schemas.microsoft.com/office/drawing/2014/main" id="{44353FE5-CB86-FF45-A449-200693ADB71F}"/>
              </a:ext>
            </a:extLst>
          </p:cNvPr>
          <p:cNvSpPr txBox="1"/>
          <p:nvPr userDrawn="1"/>
        </p:nvSpPr>
        <p:spPr>
          <a:xfrm>
            <a:off x="881245" y="2868338"/>
            <a:ext cx="4242873" cy="2215991"/>
          </a:xfrm>
          <a:prstGeom prst="rect">
            <a:avLst/>
          </a:prstGeom>
          <a:noFill/>
        </p:spPr>
        <p:txBody>
          <a:bodyPr wrap="square" rtlCol="0">
            <a:spAutoFit/>
          </a:bodyPr>
          <a:lstStyle/>
          <a:p>
            <a:pPr lvl="0"/>
            <a:r>
              <a:rPr lang="nl-NL" sz="2300"/>
              <a:t>”</a:t>
            </a:r>
            <a:r>
              <a:rPr lang="nl-NL" sz="2300" err="1"/>
              <a:t>If</a:t>
            </a:r>
            <a:r>
              <a:rPr lang="nl-NL" sz="2300"/>
              <a:t> </a:t>
            </a:r>
            <a:r>
              <a:rPr lang="nl-NL" sz="2300" err="1"/>
              <a:t>you</a:t>
            </a:r>
            <a:r>
              <a:rPr lang="nl-NL" sz="2300"/>
              <a:t> </a:t>
            </a:r>
            <a:r>
              <a:rPr lang="nl-NL" sz="2300" err="1"/>
              <a:t>think</a:t>
            </a:r>
            <a:r>
              <a:rPr lang="nl-NL" sz="2300"/>
              <a:t> </a:t>
            </a:r>
            <a:r>
              <a:rPr lang="nl-NL" sz="2300" err="1"/>
              <a:t>you’re</a:t>
            </a:r>
            <a:r>
              <a:rPr lang="nl-NL" sz="2300"/>
              <a:t> </a:t>
            </a:r>
            <a:r>
              <a:rPr lang="nl-NL" sz="2300" err="1"/>
              <a:t>too</a:t>
            </a:r>
            <a:r>
              <a:rPr lang="nl-NL" sz="2300"/>
              <a:t> small </a:t>
            </a:r>
            <a:r>
              <a:rPr lang="nl-NL" sz="2300" err="1"/>
              <a:t>to</a:t>
            </a:r>
            <a:r>
              <a:rPr lang="nl-NL" sz="2300"/>
              <a:t> make a </a:t>
            </a:r>
            <a:r>
              <a:rPr lang="nl-NL" sz="2300" err="1"/>
              <a:t>difference</a:t>
            </a:r>
            <a:r>
              <a:rPr lang="nl-NL" sz="2300"/>
              <a:t>, </a:t>
            </a:r>
            <a:r>
              <a:rPr lang="nl-NL" sz="2300" err="1"/>
              <a:t>try</a:t>
            </a:r>
            <a:r>
              <a:rPr lang="nl-NL" sz="2300"/>
              <a:t> sleeping </a:t>
            </a:r>
            <a:r>
              <a:rPr lang="nl-NL" sz="2300" err="1"/>
              <a:t>with</a:t>
            </a:r>
            <a:r>
              <a:rPr lang="nl-NL" sz="2300"/>
              <a:t> a </a:t>
            </a:r>
            <a:r>
              <a:rPr lang="nl-NL" sz="2300" err="1"/>
              <a:t>mosquito</a:t>
            </a:r>
            <a:r>
              <a:rPr lang="nl-NL" sz="2300"/>
              <a:t>.”</a:t>
            </a:r>
          </a:p>
          <a:p>
            <a:pPr lvl="0"/>
            <a:endParaRPr lang="nl-NL" sz="2300"/>
          </a:p>
          <a:p>
            <a:pPr lvl="0"/>
            <a:r>
              <a:rPr lang="nl-NL" sz="2300"/>
              <a:t>Dalai Lama XIV</a:t>
            </a:r>
          </a:p>
          <a:p>
            <a:endParaRPr lang="nl-NL" sz="2300"/>
          </a:p>
        </p:txBody>
      </p:sp>
    </p:spTree>
    <p:extLst>
      <p:ext uri="{BB962C8B-B14F-4D97-AF65-F5344CB8AC3E}">
        <p14:creationId xmlns:p14="http://schemas.microsoft.com/office/powerpoint/2010/main" val="4543347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at is impact?">
    <p:spTree>
      <p:nvGrpSpPr>
        <p:cNvPr id="1" name=""/>
        <p:cNvGrpSpPr/>
        <p:nvPr/>
      </p:nvGrpSpPr>
      <p:grpSpPr>
        <a:xfrm>
          <a:off x="0" y="0"/>
          <a:ext cx="0" cy="0"/>
          <a:chOff x="0" y="0"/>
          <a:chExt cx="0" cy="0"/>
        </a:xfrm>
      </p:grpSpPr>
      <p:pic>
        <p:nvPicPr>
          <p:cNvPr id="5" name="Picture 2" descr="http://dabrownstein.files.wordpress.com/2013/07/terra-incognita-de-jode.jpg">
            <a:extLst>
              <a:ext uri="{FF2B5EF4-FFF2-40B4-BE49-F238E27FC236}">
                <a16:creationId xmlns:a16="http://schemas.microsoft.com/office/drawing/2014/main" id="{AE50DC8E-A9DB-F046-8409-18237BD8283D}"/>
              </a:ext>
            </a:extLst>
          </p:cNvPr>
          <p:cNvPicPr>
            <a:picLocks noChangeAspect="1" noChangeArrowheads="1"/>
          </p:cNvPicPr>
          <p:nvPr userDrawn="1"/>
        </p:nvPicPr>
        <p:blipFill>
          <a:blip r:embed="rId2" cstate="screen"/>
          <a:srcRect/>
          <a:stretch>
            <a:fillRect/>
          </a:stretch>
        </p:blipFill>
        <p:spPr bwMode="auto">
          <a:xfrm>
            <a:off x="-315959" y="0"/>
            <a:ext cx="13433518" cy="9601200"/>
          </a:xfrm>
          <a:prstGeom prst="rect">
            <a:avLst/>
          </a:prstGeom>
          <a:noFill/>
        </p:spPr>
      </p:pic>
      <p:sp>
        <p:nvSpPr>
          <p:cNvPr id="6" name="Tijdelijke aanduiding voor inhoud 5">
            <a:extLst>
              <a:ext uri="{FF2B5EF4-FFF2-40B4-BE49-F238E27FC236}">
                <a16:creationId xmlns:a16="http://schemas.microsoft.com/office/drawing/2014/main" id="{479ACD5A-D822-C34F-B8CA-00266F9254E0}"/>
              </a:ext>
            </a:extLst>
          </p:cNvPr>
          <p:cNvSpPr>
            <a:spLocks noGrp="1"/>
          </p:cNvSpPr>
          <p:nvPr>
            <p:ph sz="quarter" idx="10" hasCustomPrompt="1"/>
          </p:nvPr>
        </p:nvSpPr>
        <p:spPr>
          <a:xfrm>
            <a:off x="406719" y="2278065"/>
            <a:ext cx="10366296" cy="7323137"/>
          </a:xfrm>
          <a:prstGeom prst="rect">
            <a:avLst/>
          </a:prstGeom>
        </p:spPr>
        <p:txBody>
          <a:bodyPr anchor="ctr"/>
          <a:lstStyle>
            <a:lvl1pPr marL="0" indent="0">
              <a:buFontTx/>
              <a:buNone/>
              <a:defRPr sz="12000" b="1">
                <a:solidFill>
                  <a:schemeClr val="bg1"/>
                </a:solidFill>
              </a:defRPr>
            </a:lvl1pPr>
          </a:lstStyle>
          <a:p>
            <a:pPr lvl="0"/>
            <a:r>
              <a:rPr lang="nl-NL"/>
              <a:t>Wat is impact?</a:t>
            </a:r>
          </a:p>
        </p:txBody>
      </p:sp>
    </p:spTree>
    <p:extLst>
      <p:ext uri="{BB962C8B-B14F-4D97-AF65-F5344CB8AC3E}">
        <p14:creationId xmlns:p14="http://schemas.microsoft.com/office/powerpoint/2010/main" val="32073024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Landschap">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0523931-37CF-1641-8623-F4566E32B069}"/>
              </a:ext>
            </a:extLst>
          </p:cNvPr>
          <p:cNvPicPr>
            <a:picLocks noChangeAspect="1"/>
          </p:cNvPicPr>
          <p:nvPr userDrawn="1"/>
        </p:nvPicPr>
        <p:blipFill>
          <a:blip r:embed="rId2"/>
          <a:stretch>
            <a:fillRect/>
          </a:stretch>
        </p:blipFill>
        <p:spPr>
          <a:xfrm>
            <a:off x="0" y="0"/>
            <a:ext cx="12801600" cy="9601200"/>
          </a:xfrm>
          <a:prstGeom prst="rect">
            <a:avLst/>
          </a:prstGeom>
        </p:spPr>
      </p:pic>
    </p:spTree>
    <p:extLst>
      <p:ext uri="{BB962C8B-B14F-4D97-AF65-F5344CB8AC3E}">
        <p14:creationId xmlns:p14="http://schemas.microsoft.com/office/powerpoint/2010/main" val="11890113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Avance standaard dia">
    <p:spTree>
      <p:nvGrpSpPr>
        <p:cNvPr id="1" name=""/>
        <p:cNvGrpSpPr/>
        <p:nvPr/>
      </p:nvGrpSpPr>
      <p:grpSpPr>
        <a:xfrm>
          <a:off x="0" y="0"/>
          <a:ext cx="0" cy="0"/>
          <a:chOff x="0" y="0"/>
          <a:chExt cx="0" cy="0"/>
        </a:xfrm>
      </p:grpSpPr>
      <p:sp>
        <p:nvSpPr>
          <p:cNvPr id="4" name="Tijdelijke aanduiding voor titel 1">
            <a:extLst>
              <a:ext uri="{FF2B5EF4-FFF2-40B4-BE49-F238E27FC236}">
                <a16:creationId xmlns:a16="http://schemas.microsoft.com/office/drawing/2014/main" id="{1310FAF9-CED8-434B-AD82-9E294B9F5F17}"/>
              </a:ext>
            </a:extLst>
          </p:cNvPr>
          <p:cNvSpPr>
            <a:spLocks noGrp="1"/>
          </p:cNvSpPr>
          <p:nvPr>
            <p:ph type="title"/>
          </p:nvPr>
        </p:nvSpPr>
        <p:spPr>
          <a:xfrm>
            <a:off x="523322" y="557976"/>
            <a:ext cx="10925671" cy="982303"/>
          </a:xfrm>
          <a:prstGeom prst="rect">
            <a:avLst/>
          </a:prstGeom>
        </p:spPr>
        <p:txBody>
          <a:bodyPr vert="horz" lIns="91440" tIns="45720" rIns="91440" bIns="45720" rtlCol="0" anchor="ctr">
            <a:normAutofit/>
          </a:bodyPr>
          <a:lstStyle/>
          <a:p>
            <a:r>
              <a:rPr lang="nl-NL"/>
              <a:t>Klik om stijl te bewerken</a:t>
            </a:r>
          </a:p>
        </p:txBody>
      </p:sp>
      <p:sp>
        <p:nvSpPr>
          <p:cNvPr id="5" name="Tijdelijke aanduiding voor tekst 2">
            <a:extLst>
              <a:ext uri="{FF2B5EF4-FFF2-40B4-BE49-F238E27FC236}">
                <a16:creationId xmlns:a16="http://schemas.microsoft.com/office/drawing/2014/main" id="{F803F1DA-311F-4E4C-9792-7D8DEA5E9E15}"/>
              </a:ext>
            </a:extLst>
          </p:cNvPr>
          <p:cNvSpPr>
            <a:spLocks noGrp="1"/>
          </p:cNvSpPr>
          <p:nvPr>
            <p:ph idx="1"/>
          </p:nvPr>
        </p:nvSpPr>
        <p:spPr>
          <a:xfrm>
            <a:off x="540949" y="1873860"/>
            <a:ext cx="10908042" cy="6844531"/>
          </a:xfrm>
          <a:prstGeom prst="rect">
            <a:avLst/>
          </a:prstGeom>
        </p:spPr>
        <p:txBody>
          <a:bodyPr vert="horz" lIns="91440" tIns="45720" rIns="91440" bIns="45720" rtlCol="0">
            <a:normAutofit/>
          </a:bodyPr>
          <a:lstStyle>
            <a:lvl1pPr marL="0" indent="0">
              <a:buNone/>
              <a:defRPr/>
            </a:lvl1pPr>
          </a:lstStyle>
          <a:p>
            <a:pPr lvl="0"/>
            <a:r>
              <a:rPr lang="nl-NL"/>
              <a:t>Klikken om de tekststijl van het model te bewerken</a:t>
            </a:r>
          </a:p>
          <a:p>
            <a:pPr lvl="1"/>
            <a:r>
              <a:rPr lang="nl-NL"/>
              <a:t>Tweede niveau</a:t>
            </a:r>
          </a:p>
        </p:txBody>
      </p:sp>
    </p:spTree>
    <p:extLst>
      <p:ext uri="{BB962C8B-B14F-4D97-AF65-F5344CB8AC3E}">
        <p14:creationId xmlns:p14="http://schemas.microsoft.com/office/powerpoint/2010/main" val="3364119023"/>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Header and text">
    <p:spTree>
      <p:nvGrpSpPr>
        <p:cNvPr id="1" name=""/>
        <p:cNvGrpSpPr/>
        <p:nvPr/>
      </p:nvGrpSpPr>
      <p:grpSpPr>
        <a:xfrm>
          <a:off x="0" y="0"/>
          <a:ext cx="0" cy="0"/>
          <a:chOff x="0" y="0"/>
          <a:chExt cx="0" cy="0"/>
        </a:xfrm>
      </p:grpSpPr>
      <p:sp>
        <p:nvSpPr>
          <p:cNvPr id="7" name="Title 6"/>
          <p:cNvSpPr>
            <a:spLocks noGrp="1"/>
          </p:cNvSpPr>
          <p:nvPr>
            <p:ph type="title"/>
          </p:nvPr>
        </p:nvSpPr>
        <p:spPr>
          <a:xfrm>
            <a:off x="378000" y="504000"/>
            <a:ext cx="11718000" cy="1512000"/>
          </a:xfrm>
          <a:prstGeom prst="rect">
            <a:avLst/>
          </a:prstGeom>
        </p:spPr>
        <p:txBody>
          <a:bodyPr/>
          <a:lstStyle>
            <a:lvl1pPr>
              <a:defRPr lang="nl-NL" sz="3067" b="1" kern="1200">
                <a:solidFill>
                  <a:schemeClr val="tx1"/>
                </a:solidFill>
                <a:latin typeface="+mj-lt"/>
                <a:ea typeface="+mj-ea"/>
                <a:cs typeface="+mj-cs"/>
              </a:defRPr>
            </a:lvl1pPr>
          </a:lstStyle>
          <a:p>
            <a:r>
              <a:rPr lang="en-US"/>
              <a:t>Click to edit Master title style</a:t>
            </a:r>
            <a:endParaRPr lang="nl-NL"/>
          </a:p>
        </p:txBody>
      </p:sp>
      <p:sp>
        <p:nvSpPr>
          <p:cNvPr id="11" name="Content Placeholder 8"/>
          <p:cNvSpPr>
            <a:spLocks noGrp="1"/>
          </p:cNvSpPr>
          <p:nvPr>
            <p:ph sz="quarter" idx="11"/>
          </p:nvPr>
        </p:nvSpPr>
        <p:spPr>
          <a:xfrm>
            <a:off x="378001" y="2267999"/>
            <a:ext cx="11718131" cy="6300000"/>
          </a:xfrm>
          <a:prstGeom prst="rect">
            <a:avLst/>
          </a:prstGeom>
        </p:spPr>
        <p:txBody>
          <a:bodyPr>
            <a:noAutofit/>
          </a:bodyPr>
          <a:lstStyle>
            <a:lvl1pPr marL="0" indent="0">
              <a:lnSpc>
                <a:spcPct val="100000"/>
              </a:lnSpc>
              <a:spcBef>
                <a:spcPts val="1867"/>
              </a:spcBef>
              <a:buNone/>
              <a:defRPr lang="en-US" sz="2400" kern="1200" smtClean="0">
                <a:solidFill>
                  <a:schemeClr val="tx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832962642"/>
      </p:ext>
    </p:extLst>
  </p:cSld>
  <p:clrMapOvr>
    <a:masterClrMapping/>
  </p:clrMapOvr>
  <p:transition spd="slow">
    <p:push dir="u"/>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cSld name="2_Titeldia">
    <p:spTree>
      <p:nvGrpSpPr>
        <p:cNvPr id="1" name=""/>
        <p:cNvGrpSpPr/>
        <p:nvPr/>
      </p:nvGrpSpPr>
      <p:grpSpPr>
        <a:xfrm>
          <a:off x="0" y="0"/>
          <a:ext cx="0" cy="0"/>
          <a:chOff x="0" y="0"/>
          <a:chExt cx="0" cy="0"/>
        </a:xfrm>
      </p:grpSpPr>
      <p:sp>
        <p:nvSpPr>
          <p:cNvPr id="13" name="Dianummer"/>
          <p:cNvSpPr txBox="1">
            <a:spLocks noGrp="1"/>
          </p:cNvSpPr>
          <p:nvPr>
            <p:ph type="sldNum" sz="quarter" idx="2"/>
          </p:nvPr>
        </p:nvSpPr>
        <p:spPr>
          <a:prstGeom prst="rect">
            <a:avLst/>
          </a:prstGeom>
        </p:spPr>
        <p:txBody>
          <a:bodyPr/>
          <a:lstStyle/>
          <a:p>
            <a:fld id="{86CB4B4D-7CA3-9044-876B-883B54F8677D}" type="slidenum">
              <a:rPr lang="nl-NL" smtClean="0"/>
              <a:t>‹nr.›</a:t>
            </a:fld>
            <a:endParaRPr lang="nl-NL"/>
          </a:p>
        </p:txBody>
      </p:sp>
    </p:spTree>
    <p:extLst>
      <p:ext uri="{BB962C8B-B14F-4D97-AF65-F5344CB8AC3E}">
        <p14:creationId xmlns:p14="http://schemas.microsoft.com/office/powerpoint/2010/main" val="3984064148"/>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B8006-B0DB-7744-A7F3-6D3272FA9A3F}"/>
              </a:ext>
            </a:extLst>
          </p:cNvPr>
          <p:cNvSpPr>
            <a:spLocks noGrp="1"/>
          </p:cNvSpPr>
          <p:nvPr>
            <p:ph type="ctrTitle" hasCustomPrompt="1"/>
          </p:nvPr>
        </p:nvSpPr>
        <p:spPr>
          <a:xfrm>
            <a:off x="527385" y="4800600"/>
            <a:ext cx="11730893" cy="1373557"/>
          </a:xfrm>
          <a:prstGeom prst="rect">
            <a:avLst/>
          </a:prstGeom>
        </p:spPr>
        <p:txBody>
          <a:bodyPr vert="horz" anchor="t"/>
          <a:lstStyle>
            <a:lvl1pPr marL="514326" indent="-514326" algn="l">
              <a:lnSpc>
                <a:spcPct val="100000"/>
              </a:lnSpc>
              <a:buFont typeface="+mj-lt"/>
              <a:buAutoNum type="arabicPeriod"/>
              <a:defRPr sz="3000" b="1"/>
            </a:lvl1pPr>
          </a:lstStyle>
          <a:p>
            <a:r>
              <a:rPr lang="nl-NL"/>
              <a:t>Onderwerp 1 Titel – 36 </a:t>
            </a:r>
            <a:r>
              <a:rPr lang="nl-NL" err="1"/>
              <a:t>pt</a:t>
            </a:r>
            <a:r>
              <a:rPr lang="nl-NL"/>
              <a:t> vetgedrukt. </a:t>
            </a:r>
            <a:r>
              <a:rPr lang="nl-NL" err="1"/>
              <a:t>Bijv</a:t>
            </a:r>
            <a:r>
              <a:rPr lang="nl-NL"/>
              <a:t>: impactmeten</a:t>
            </a:r>
            <a:br>
              <a:rPr lang="nl-NL"/>
            </a:br>
            <a:r>
              <a:rPr lang="nl-NL" b="0"/>
              <a:t>Ondertitel - 36pt standaard. </a:t>
            </a:r>
            <a:r>
              <a:rPr lang="nl-NL" b="0" err="1"/>
              <a:t>Bijv</a:t>
            </a:r>
            <a:r>
              <a:rPr lang="nl-NL" b="0"/>
              <a:t>: module 1</a:t>
            </a:r>
            <a:endParaRPr lang="nl-NL"/>
          </a:p>
        </p:txBody>
      </p:sp>
      <p:sp>
        <p:nvSpPr>
          <p:cNvPr id="3" name="Ondertitel 2">
            <a:extLst>
              <a:ext uri="{FF2B5EF4-FFF2-40B4-BE49-F238E27FC236}">
                <a16:creationId xmlns:a16="http://schemas.microsoft.com/office/drawing/2014/main" id="{A8093C6A-EC15-3A4B-8835-FFD0A125368F}"/>
              </a:ext>
            </a:extLst>
          </p:cNvPr>
          <p:cNvSpPr>
            <a:spLocks noGrp="1"/>
          </p:cNvSpPr>
          <p:nvPr>
            <p:ph type="subTitle" idx="1" hasCustomPrompt="1"/>
          </p:nvPr>
        </p:nvSpPr>
        <p:spPr>
          <a:xfrm>
            <a:off x="527385" y="7118672"/>
            <a:ext cx="11730893" cy="651606"/>
          </a:xfrm>
          <a:prstGeom prst="rect">
            <a:avLst/>
          </a:prstGeom>
        </p:spPr>
        <p:txBody>
          <a:bodyPr/>
          <a:lstStyle>
            <a:lvl1pPr marL="0" indent="0" algn="l">
              <a:buNone/>
              <a:defRPr sz="2400" b="0" i="0">
                <a:latin typeface="Century Gothic" panose="020B0502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l-NL"/>
              <a:t>Evt. extra ondertitel - 22pt standaard. </a:t>
            </a:r>
            <a:r>
              <a:rPr lang="nl-NL" err="1"/>
              <a:t>Bijv</a:t>
            </a:r>
            <a:r>
              <a:rPr lang="nl-NL"/>
              <a:t>: je naam / opleiding impact..</a:t>
            </a:r>
          </a:p>
        </p:txBody>
      </p:sp>
      <p:sp>
        <p:nvSpPr>
          <p:cNvPr id="5" name="Tijdelijke aanduiding voor tekst 6">
            <a:extLst>
              <a:ext uri="{FF2B5EF4-FFF2-40B4-BE49-F238E27FC236}">
                <a16:creationId xmlns:a16="http://schemas.microsoft.com/office/drawing/2014/main" id="{26D64352-3D53-7E44-A467-7B871EC13FEC}"/>
              </a:ext>
            </a:extLst>
          </p:cNvPr>
          <p:cNvSpPr>
            <a:spLocks noGrp="1"/>
          </p:cNvSpPr>
          <p:nvPr>
            <p:ph type="body" sz="quarter" idx="10" hasCustomPrompt="1"/>
          </p:nvPr>
        </p:nvSpPr>
        <p:spPr>
          <a:xfrm>
            <a:off x="526813" y="7845648"/>
            <a:ext cx="11731466" cy="548958"/>
          </a:xfrm>
          <a:prstGeom prst="rect">
            <a:avLst/>
          </a:prstGeom>
        </p:spPr>
        <p:txBody>
          <a:bodyPr/>
          <a:lstStyle>
            <a:lvl1pPr marL="0" indent="0">
              <a:buFontTx/>
              <a:buNone/>
              <a:defRPr sz="1500"/>
            </a:lvl1pPr>
          </a:lstStyle>
          <a:p>
            <a:pPr lvl="0"/>
            <a:r>
              <a:rPr lang="nl-NL"/>
              <a:t>Evt. datum – 15pt standaard – </a:t>
            </a:r>
            <a:r>
              <a:rPr lang="nl-NL" err="1"/>
              <a:t>Bijv</a:t>
            </a:r>
            <a:r>
              <a:rPr lang="nl-NL"/>
              <a:t>: 28 mei 2019</a:t>
            </a:r>
          </a:p>
        </p:txBody>
      </p:sp>
    </p:spTree>
    <p:extLst>
      <p:ext uri="{BB962C8B-B14F-4D97-AF65-F5344CB8AC3E}">
        <p14:creationId xmlns:p14="http://schemas.microsoft.com/office/powerpoint/2010/main" val="41421930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244406"/>
      </p:ext>
    </p:extLst>
  </p:cSld>
  <p:clrMapOvr>
    <a:masterClrMapping/>
  </p:clrMapOvr>
  <p:transition spd="slow">
    <p:push dir="u"/>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Yellow background">
    <p:bg>
      <p:bgPr>
        <a:solidFill>
          <a:srgbClr val="FBB635"/>
        </a:solidFill>
        <a:effectLst/>
      </p:bgPr>
    </p:bg>
    <p:spTree>
      <p:nvGrpSpPr>
        <p:cNvPr id="1" name=""/>
        <p:cNvGrpSpPr/>
        <p:nvPr/>
      </p:nvGrpSpPr>
      <p:grpSpPr>
        <a:xfrm>
          <a:off x="0" y="0"/>
          <a:ext cx="0" cy="0"/>
          <a:chOff x="0" y="0"/>
          <a:chExt cx="0" cy="0"/>
        </a:xfrm>
      </p:grpSpPr>
      <p:sp>
        <p:nvSpPr>
          <p:cNvPr id="2" name="Title 6"/>
          <p:cNvSpPr>
            <a:spLocks noGrp="1"/>
          </p:cNvSpPr>
          <p:nvPr>
            <p:ph type="title"/>
          </p:nvPr>
        </p:nvSpPr>
        <p:spPr>
          <a:xfrm>
            <a:off x="378000" y="2"/>
            <a:ext cx="11718000" cy="8855497"/>
          </a:xfrm>
          <a:prstGeom prst="rect">
            <a:avLst/>
          </a:prstGeom>
        </p:spPr>
        <p:txBody>
          <a:bodyPr anchor="ctr"/>
          <a:lstStyle>
            <a:lvl1pPr>
              <a:defRPr lang="nl-NL" sz="3067" b="1" kern="1200">
                <a:solidFill>
                  <a:schemeClr val="bg1"/>
                </a:solidFill>
                <a:latin typeface="+mj-lt"/>
                <a:ea typeface="+mj-ea"/>
                <a:cs typeface="+mj-cs"/>
              </a:defRPr>
            </a:lvl1pPr>
          </a:lstStyle>
          <a:p>
            <a:r>
              <a:rPr lang="en-US"/>
              <a:t>Click to edit Master title style</a:t>
            </a:r>
            <a:endParaRPr lang="nl-NL"/>
          </a:p>
        </p:txBody>
      </p:sp>
    </p:spTree>
    <p:extLst>
      <p:ext uri="{BB962C8B-B14F-4D97-AF65-F5344CB8AC3E}">
        <p14:creationId xmlns:p14="http://schemas.microsoft.com/office/powerpoint/2010/main" val="14021022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indslide bruin">
    <p:spTree>
      <p:nvGrpSpPr>
        <p:cNvPr id="1" name=""/>
        <p:cNvGrpSpPr/>
        <p:nvPr/>
      </p:nvGrpSpPr>
      <p:grpSpPr>
        <a:xfrm>
          <a:off x="0" y="0"/>
          <a:ext cx="0" cy="0"/>
          <a:chOff x="0" y="0"/>
          <a:chExt cx="0" cy="0"/>
        </a:xfrm>
      </p:grpSpPr>
      <p:sp>
        <p:nvSpPr>
          <p:cNvPr id="31" name="Vrije vorm: vorm 30">
            <a:extLst>
              <a:ext uri="{FF2B5EF4-FFF2-40B4-BE49-F238E27FC236}">
                <a16:creationId xmlns:a16="http://schemas.microsoft.com/office/drawing/2014/main" id="{DC6E2CCF-FCB7-49EF-9591-FE80CFA398A8}"/>
              </a:ext>
            </a:extLst>
          </p:cNvPr>
          <p:cNvSpPr/>
          <p:nvPr userDrawn="1"/>
        </p:nvSpPr>
        <p:spPr>
          <a:xfrm>
            <a:off x="459783" y="565503"/>
            <a:ext cx="12341817" cy="8466835"/>
          </a:xfrm>
          <a:custGeom>
            <a:avLst/>
            <a:gdLst>
              <a:gd name="connsiteX0" fmla="*/ 405142 w 11626516"/>
              <a:gd name="connsiteY0" fmla="*/ 0 h 6047739"/>
              <a:gd name="connsiteX1" fmla="*/ 11626516 w 11626516"/>
              <a:gd name="connsiteY1" fmla="*/ 0 h 6047739"/>
              <a:gd name="connsiteX2" fmla="*/ 11626516 w 11626516"/>
              <a:gd name="connsiteY2" fmla="*/ 6047739 h 6047739"/>
              <a:gd name="connsiteX3" fmla="*/ 0 w 11626516"/>
              <a:gd name="connsiteY3" fmla="*/ 6047739 h 6047739"/>
              <a:gd name="connsiteX4" fmla="*/ 0 w 11626516"/>
              <a:gd name="connsiteY4" fmla="*/ 412376 h 604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6516" h="6047739">
                <a:moveTo>
                  <a:pt x="405142" y="0"/>
                </a:moveTo>
                <a:lnTo>
                  <a:pt x="11626516" y="0"/>
                </a:lnTo>
                <a:lnTo>
                  <a:pt x="11626516" y="6047739"/>
                </a:lnTo>
                <a:lnTo>
                  <a:pt x="0" y="6047739"/>
                </a:lnTo>
                <a:lnTo>
                  <a:pt x="0" y="412376"/>
                </a:lnTo>
                <a:close/>
              </a:path>
            </a:pathLst>
          </a:custGeom>
          <a:solidFill>
            <a:srgbClr val="AE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4" name="Tijdelijke aanduiding voor afbeelding 3">
            <a:extLst>
              <a:ext uri="{FF2B5EF4-FFF2-40B4-BE49-F238E27FC236}">
                <a16:creationId xmlns:a16="http://schemas.microsoft.com/office/drawing/2014/main" id="{71D8557B-000D-4B55-93AF-2FCEB307AF45}"/>
              </a:ext>
            </a:extLst>
          </p:cNvPr>
          <p:cNvSpPr>
            <a:spLocks noGrp="1" noChangeAspect="1"/>
          </p:cNvSpPr>
          <p:nvPr>
            <p:ph type="pic" sz="quarter" idx="11" hasCustomPrompt="1"/>
          </p:nvPr>
        </p:nvSpPr>
        <p:spPr>
          <a:xfrm>
            <a:off x="7211595" y="3871377"/>
            <a:ext cx="1935360" cy="2580480"/>
          </a:xfrm>
          <a:prstGeom prst="rect">
            <a:avLst/>
          </a:prstGeom>
        </p:spPr>
        <p:txBody>
          <a:bodyPr anchor="ctr"/>
          <a:lstStyle>
            <a:lvl1pPr marL="0" indent="0" algn="ctr">
              <a:buNone/>
              <a:defRPr sz="1680" i="1"/>
            </a:lvl1pPr>
          </a:lstStyle>
          <a:p>
            <a:r>
              <a:rPr lang="nl-NL"/>
              <a:t>Klik om een (pas)foto toe te voegen of verwijder dit blokje als je geen foto wil toevoegen</a:t>
            </a:r>
          </a:p>
        </p:txBody>
      </p:sp>
      <p:sp>
        <p:nvSpPr>
          <p:cNvPr id="15" name="Tijdelijke aanduiding voor tekst 16">
            <a:extLst>
              <a:ext uri="{FF2B5EF4-FFF2-40B4-BE49-F238E27FC236}">
                <a16:creationId xmlns:a16="http://schemas.microsoft.com/office/drawing/2014/main" id="{AEE1D31E-C74A-4AF0-BDAE-0113603B1D62}"/>
              </a:ext>
            </a:extLst>
          </p:cNvPr>
          <p:cNvSpPr>
            <a:spLocks noGrp="1" noChangeAspect="1"/>
          </p:cNvSpPr>
          <p:nvPr>
            <p:ph type="body" sz="quarter" idx="15" hasCustomPrompt="1"/>
          </p:nvPr>
        </p:nvSpPr>
        <p:spPr>
          <a:xfrm>
            <a:off x="7211595" y="6451857"/>
            <a:ext cx="3870721" cy="2580480"/>
          </a:xfrm>
          <a:prstGeom prst="rect">
            <a:avLst/>
          </a:prstGeom>
          <a:solidFill>
            <a:schemeClr val="bg1"/>
          </a:solidFill>
        </p:spPr>
        <p:txBody>
          <a:bodyPr lIns="180000" tIns="180000" rIns="180000" bIns="180000" anchor="t"/>
          <a:lstStyle>
            <a:lvl1pPr marL="0" indent="0" algn="l">
              <a:buNone/>
              <a:defRPr sz="1680">
                <a:solidFill>
                  <a:srgbClr val="008ACE"/>
                </a:solidFill>
                <a:latin typeface="+mj-lt"/>
              </a:defRPr>
            </a:lvl1pPr>
          </a:lstStyle>
          <a:p>
            <a:pPr lvl="0"/>
            <a:r>
              <a:rPr lang="nl-NL"/>
              <a:t>Klik om contactgegevens toe te voegen</a:t>
            </a:r>
          </a:p>
        </p:txBody>
      </p:sp>
      <p:sp>
        <p:nvSpPr>
          <p:cNvPr id="16" name="Titel 1">
            <a:extLst>
              <a:ext uri="{FF2B5EF4-FFF2-40B4-BE49-F238E27FC236}">
                <a16:creationId xmlns:a16="http://schemas.microsoft.com/office/drawing/2014/main" id="{4EF0351C-30A7-4275-9B24-D4AE55852363}"/>
              </a:ext>
            </a:extLst>
          </p:cNvPr>
          <p:cNvSpPr>
            <a:spLocks noGrp="1"/>
          </p:cNvSpPr>
          <p:nvPr>
            <p:ph type="ctrTitle" hasCustomPrompt="1"/>
          </p:nvPr>
        </p:nvSpPr>
        <p:spPr>
          <a:xfrm>
            <a:off x="1339605" y="1415706"/>
            <a:ext cx="8708162" cy="2071047"/>
          </a:xfrm>
          <a:prstGeom prst="rect">
            <a:avLst/>
          </a:prstGeom>
        </p:spPr>
        <p:txBody>
          <a:bodyPr lIns="0" tIns="0" rIns="0" bIns="0" anchor="t"/>
          <a:lstStyle>
            <a:lvl1pPr algn="l">
              <a:lnSpc>
                <a:spcPct val="80000"/>
              </a:lnSpc>
              <a:defRPr sz="5040" b="1">
                <a:solidFill>
                  <a:schemeClr val="bg1"/>
                </a:solidFill>
                <a:latin typeface="+mn-lt"/>
              </a:defRPr>
            </a:lvl1pPr>
          </a:lstStyle>
          <a:p>
            <a:r>
              <a:rPr lang="nl-NL"/>
              <a:t>Klik om een afsluiting toe te voegen</a:t>
            </a:r>
          </a:p>
        </p:txBody>
      </p:sp>
      <p:sp>
        <p:nvSpPr>
          <p:cNvPr id="18" name="Rechthoek 17">
            <a:extLst>
              <a:ext uri="{FF2B5EF4-FFF2-40B4-BE49-F238E27FC236}">
                <a16:creationId xmlns:a16="http://schemas.microsoft.com/office/drawing/2014/main" id="{B4454235-3DA0-41C7-8C27-9B306C97D7DF}"/>
              </a:ext>
            </a:extLst>
          </p:cNvPr>
          <p:cNvSpPr/>
          <p:nvPr userDrawn="1"/>
        </p:nvSpPr>
        <p:spPr>
          <a:xfrm>
            <a:off x="5276235" y="6451857"/>
            <a:ext cx="1935360" cy="25804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sp>
        <p:nvSpPr>
          <p:cNvPr id="20" name="Rechthoek 19">
            <a:extLst>
              <a:ext uri="{FF2B5EF4-FFF2-40B4-BE49-F238E27FC236}">
                <a16:creationId xmlns:a16="http://schemas.microsoft.com/office/drawing/2014/main" id="{531A17D9-F0AE-419F-8754-7431CCC05E3F}"/>
              </a:ext>
            </a:extLst>
          </p:cNvPr>
          <p:cNvSpPr/>
          <p:nvPr userDrawn="1"/>
        </p:nvSpPr>
        <p:spPr>
          <a:xfrm>
            <a:off x="11083491" y="8185495"/>
            <a:ext cx="1718110" cy="1415705"/>
          </a:xfrm>
          <a:prstGeom prst="rect">
            <a:avLst/>
          </a:prstGeom>
          <a:solidFill>
            <a:srgbClr val="008ACE">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pic>
        <p:nvPicPr>
          <p:cNvPr id="9" name="Afbeelding 8">
            <a:extLst>
              <a:ext uri="{FF2B5EF4-FFF2-40B4-BE49-F238E27FC236}">
                <a16:creationId xmlns:a16="http://schemas.microsoft.com/office/drawing/2014/main" id="{A7B13EF2-2ACF-40CF-8630-9D69F71E1F2C}"/>
              </a:ext>
            </a:extLst>
          </p:cNvPr>
          <p:cNvPicPr>
            <a:picLocks noChangeAspect="1"/>
          </p:cNvPicPr>
          <p:nvPr userDrawn="1"/>
        </p:nvPicPr>
        <p:blipFill>
          <a:blip r:embed="rId2"/>
          <a:stretch>
            <a:fillRect/>
          </a:stretch>
        </p:blipFill>
        <p:spPr>
          <a:xfrm>
            <a:off x="10280899" y="-3359"/>
            <a:ext cx="2520701" cy="2520701"/>
          </a:xfrm>
          <a:prstGeom prst="rect">
            <a:avLst/>
          </a:prstGeom>
        </p:spPr>
      </p:pic>
    </p:spTree>
    <p:extLst>
      <p:ext uri="{BB962C8B-B14F-4D97-AF65-F5344CB8AC3E}">
        <p14:creationId xmlns:p14="http://schemas.microsoft.com/office/powerpoint/2010/main" val="3395527477"/>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vance standaard dia">
    <p:spTree>
      <p:nvGrpSpPr>
        <p:cNvPr id="1" name=""/>
        <p:cNvGrpSpPr/>
        <p:nvPr/>
      </p:nvGrpSpPr>
      <p:grpSpPr>
        <a:xfrm>
          <a:off x="0" y="0"/>
          <a:ext cx="0" cy="0"/>
          <a:chOff x="0" y="0"/>
          <a:chExt cx="0" cy="0"/>
        </a:xfrm>
      </p:grpSpPr>
      <p:sp>
        <p:nvSpPr>
          <p:cNvPr id="4" name="Tijdelijke aanduiding voor titel 1">
            <a:extLst>
              <a:ext uri="{FF2B5EF4-FFF2-40B4-BE49-F238E27FC236}">
                <a16:creationId xmlns:a16="http://schemas.microsoft.com/office/drawing/2014/main" id="{1310FAF9-CED8-434B-AD82-9E294B9F5F17}"/>
              </a:ext>
            </a:extLst>
          </p:cNvPr>
          <p:cNvSpPr>
            <a:spLocks noGrp="1"/>
          </p:cNvSpPr>
          <p:nvPr>
            <p:ph type="title"/>
          </p:nvPr>
        </p:nvSpPr>
        <p:spPr>
          <a:xfrm>
            <a:off x="523320" y="557975"/>
            <a:ext cx="10925671" cy="982303"/>
          </a:xfrm>
          <a:prstGeom prst="rect">
            <a:avLst/>
          </a:prstGeom>
        </p:spPr>
        <p:txBody>
          <a:bodyPr vert="horz" lIns="91440" tIns="45720" rIns="91440" bIns="45720" rtlCol="0" anchor="ctr">
            <a:normAutofit/>
          </a:bodyPr>
          <a:lstStyle/>
          <a:p>
            <a:r>
              <a:rPr lang="nl-NL"/>
              <a:t>Klik om stijl te bewerken</a:t>
            </a:r>
          </a:p>
        </p:txBody>
      </p:sp>
      <p:sp>
        <p:nvSpPr>
          <p:cNvPr id="5" name="Tijdelijke aanduiding voor tekst 2">
            <a:extLst>
              <a:ext uri="{FF2B5EF4-FFF2-40B4-BE49-F238E27FC236}">
                <a16:creationId xmlns:a16="http://schemas.microsoft.com/office/drawing/2014/main" id="{F803F1DA-311F-4E4C-9792-7D8DEA5E9E15}"/>
              </a:ext>
            </a:extLst>
          </p:cNvPr>
          <p:cNvSpPr>
            <a:spLocks noGrp="1"/>
          </p:cNvSpPr>
          <p:nvPr>
            <p:ph idx="1"/>
          </p:nvPr>
        </p:nvSpPr>
        <p:spPr>
          <a:xfrm>
            <a:off x="540949" y="1873859"/>
            <a:ext cx="10908042" cy="684453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1463728"/>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vance standaard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234727"/>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el en inhoud">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F77490A3-89F4-1E4C-A347-4A9BAB82F14A}"/>
              </a:ext>
            </a:extLst>
          </p:cNvPr>
          <p:cNvSpPr>
            <a:spLocks noGrp="1"/>
          </p:cNvSpPr>
          <p:nvPr>
            <p:ph idx="1"/>
          </p:nvPr>
        </p:nvSpPr>
        <p:spPr>
          <a:xfrm>
            <a:off x="523320" y="1873859"/>
            <a:ext cx="11399838" cy="6942600"/>
          </a:xfrm>
          <a:prstGeom prst="rect">
            <a:avLst/>
          </a:prstGeom>
        </p:spPr>
        <p:txBody>
          <a:bodyPr/>
          <a:lstStyle>
            <a:lvl1pPr>
              <a:defRPr sz="2415"/>
            </a:lvl1pPr>
            <a:lvl2pPr>
              <a:defRPr sz="1890"/>
            </a:lvl2pPr>
            <a:lvl3pPr>
              <a:defRPr sz="1575"/>
            </a:lvl3pPr>
            <a:lvl4pPr>
              <a:defRPr sz="1260"/>
            </a:lvl4pPr>
            <a:lvl5pPr>
              <a:defRPr sz="2100"/>
            </a:lvl5pPr>
            <a:lvl6pPr>
              <a:defRPr sz="2100"/>
            </a:lvl6pPr>
            <a:lvl7pPr>
              <a:defRPr sz="2100"/>
            </a:lvl7pPr>
            <a:lvl8pPr>
              <a:defRPr sz="2100"/>
            </a:lvl8pPr>
            <a:lvl9pPr>
              <a:defRPr sz="2100"/>
            </a:lvl9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2" name="Titel 1">
            <a:extLst>
              <a:ext uri="{FF2B5EF4-FFF2-40B4-BE49-F238E27FC236}">
                <a16:creationId xmlns:a16="http://schemas.microsoft.com/office/drawing/2014/main" id="{7A208072-C0FA-5E4E-86C4-DB4E2AC575EE}"/>
              </a:ext>
            </a:extLst>
          </p:cNvPr>
          <p:cNvSpPr>
            <a:spLocks noGrp="1"/>
          </p:cNvSpPr>
          <p:nvPr>
            <p:ph type="title"/>
          </p:nvPr>
        </p:nvSpPr>
        <p:spPr>
          <a:xfrm>
            <a:off x="523319" y="511175"/>
            <a:ext cx="11399837" cy="1102940"/>
          </a:xfrm>
          <a:prstGeom prst="rect">
            <a:avLst/>
          </a:prstGeom>
        </p:spPr>
        <p:txBody>
          <a:bodyPr anchor="ctr"/>
          <a:lstStyle>
            <a:lvl1pPr>
              <a:defRPr b="1"/>
            </a:lvl1pPr>
          </a:lstStyle>
          <a:p>
            <a:r>
              <a:rPr lang="nl-NL"/>
              <a:t>Klik om stijl te bewerken</a:t>
            </a:r>
          </a:p>
        </p:txBody>
      </p:sp>
    </p:spTree>
    <p:extLst>
      <p:ext uri="{BB962C8B-B14F-4D97-AF65-F5344CB8AC3E}">
        <p14:creationId xmlns:p14="http://schemas.microsoft.com/office/powerpoint/2010/main" val="31385118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698FF24-39ED-5F40-8ACA-24A94D156DF4}"/>
              </a:ext>
            </a:extLst>
          </p:cNvPr>
          <p:cNvPicPr>
            <a:picLocks noChangeAspect="1"/>
          </p:cNvPicPr>
          <p:nvPr userDrawn="1"/>
        </p:nvPicPr>
        <p:blipFill>
          <a:blip r:embed="rId2"/>
          <a:stretch>
            <a:fillRect/>
          </a:stretch>
        </p:blipFill>
        <p:spPr>
          <a:xfrm>
            <a:off x="2731412" y="1698417"/>
            <a:ext cx="7963969" cy="5309312"/>
          </a:xfrm>
          <a:prstGeom prst="rect">
            <a:avLst/>
          </a:prstGeom>
        </p:spPr>
      </p:pic>
      <p:sp>
        <p:nvSpPr>
          <p:cNvPr id="5" name="Tijdelijke aanduiding voor inhoud 4">
            <a:extLst>
              <a:ext uri="{FF2B5EF4-FFF2-40B4-BE49-F238E27FC236}">
                <a16:creationId xmlns:a16="http://schemas.microsoft.com/office/drawing/2014/main" id="{173AB2FD-2428-4F4E-A98B-F4895B7D633B}"/>
              </a:ext>
            </a:extLst>
          </p:cNvPr>
          <p:cNvSpPr>
            <a:spLocks noGrp="1"/>
          </p:cNvSpPr>
          <p:nvPr>
            <p:ph sz="quarter" idx="10" hasCustomPrompt="1"/>
          </p:nvPr>
        </p:nvSpPr>
        <p:spPr>
          <a:xfrm>
            <a:off x="3501270" y="5273566"/>
            <a:ext cx="5799060" cy="1029017"/>
          </a:xfrm>
          <a:prstGeom prst="rect">
            <a:avLst/>
          </a:prstGeom>
        </p:spPr>
        <p:txBody>
          <a:bodyPr anchor="ctr"/>
          <a:lstStyle>
            <a:lvl1pPr marL="0" indent="0" algn="l">
              <a:buFontTx/>
              <a:buNone/>
              <a:defRPr sz="2100"/>
            </a:lvl1pPr>
          </a:lstStyle>
          <a:p>
            <a:pPr lvl="0"/>
            <a:r>
              <a:rPr lang="nl-NL"/>
              <a:t>Van goede intenties naar sturen op impact</a:t>
            </a:r>
          </a:p>
        </p:txBody>
      </p:sp>
    </p:spTree>
    <p:extLst>
      <p:ext uri="{BB962C8B-B14F-4D97-AF65-F5344CB8AC3E}">
        <p14:creationId xmlns:p14="http://schemas.microsoft.com/office/powerpoint/2010/main" val="113660995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698FF24-39ED-5F40-8ACA-24A94D156DF4}"/>
              </a:ext>
            </a:extLst>
          </p:cNvPr>
          <p:cNvPicPr>
            <a:picLocks noChangeAspect="1"/>
          </p:cNvPicPr>
          <p:nvPr userDrawn="1"/>
        </p:nvPicPr>
        <p:blipFill>
          <a:blip r:embed="rId2"/>
          <a:stretch>
            <a:fillRect/>
          </a:stretch>
        </p:blipFill>
        <p:spPr>
          <a:xfrm>
            <a:off x="2731412" y="1698417"/>
            <a:ext cx="7963969" cy="5309312"/>
          </a:xfrm>
          <a:prstGeom prst="rect">
            <a:avLst/>
          </a:prstGeom>
        </p:spPr>
      </p:pic>
      <p:sp>
        <p:nvSpPr>
          <p:cNvPr id="4" name="Tekstvak 3">
            <a:extLst>
              <a:ext uri="{FF2B5EF4-FFF2-40B4-BE49-F238E27FC236}">
                <a16:creationId xmlns:a16="http://schemas.microsoft.com/office/drawing/2014/main" id="{EDD709D9-FCB9-3F40-9F00-975C4AAD334C}"/>
              </a:ext>
            </a:extLst>
          </p:cNvPr>
          <p:cNvSpPr txBox="1"/>
          <p:nvPr userDrawn="1"/>
        </p:nvSpPr>
        <p:spPr>
          <a:xfrm>
            <a:off x="3161227" y="5721114"/>
            <a:ext cx="7132346" cy="867930"/>
          </a:xfrm>
          <a:prstGeom prst="rect">
            <a:avLst/>
          </a:prstGeom>
          <a:noFill/>
        </p:spPr>
        <p:txBody>
          <a:bodyPr wrap="square" rtlCol="0" anchor="ctr">
            <a:spAutoFit/>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nl-NL" sz="2520" b="1">
                <a:solidFill>
                  <a:schemeClr val="tx1"/>
                </a:solidFill>
                <a:latin typeface="Century Gothic" panose="020B0502020202020204" pitchFamily="34" charset="0"/>
              </a:rPr>
              <a:t>van goede intenties naar sturen op impact</a:t>
            </a:r>
          </a:p>
          <a:p>
            <a:endParaRPr lang="nl-NL" sz="2520" b="1">
              <a:solidFill>
                <a:schemeClr val="tx1"/>
              </a:solidFill>
              <a:latin typeface="Century Gothic" panose="020B0502020202020204" pitchFamily="34" charset="0"/>
            </a:endParaRPr>
          </a:p>
        </p:txBody>
      </p:sp>
    </p:spTree>
    <p:extLst>
      <p:ext uri="{BB962C8B-B14F-4D97-AF65-F5344CB8AC3E}">
        <p14:creationId xmlns:p14="http://schemas.microsoft.com/office/powerpoint/2010/main" val="167658808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lokken dia">
    <p:spTree>
      <p:nvGrpSpPr>
        <p:cNvPr id="1" name=""/>
        <p:cNvGrpSpPr/>
        <p:nvPr/>
      </p:nvGrpSpPr>
      <p:grpSpPr>
        <a:xfrm>
          <a:off x="0" y="0"/>
          <a:ext cx="0" cy="0"/>
          <a:chOff x="0" y="0"/>
          <a:chExt cx="0" cy="0"/>
        </a:xfrm>
      </p:grpSpPr>
      <p:sp>
        <p:nvSpPr>
          <p:cNvPr id="2" name="Afgeronde rechthoek 1">
            <a:extLst>
              <a:ext uri="{FF2B5EF4-FFF2-40B4-BE49-F238E27FC236}">
                <a16:creationId xmlns:a16="http://schemas.microsoft.com/office/drawing/2014/main" id="{20153195-9C35-0648-AF41-F37023D3CAF8}"/>
              </a:ext>
            </a:extLst>
          </p:cNvPr>
          <p:cNvSpPr/>
          <p:nvPr userDrawn="1"/>
        </p:nvSpPr>
        <p:spPr>
          <a:xfrm>
            <a:off x="133787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5" name="Afgeronde rechthoek 4">
            <a:extLst>
              <a:ext uri="{FF2B5EF4-FFF2-40B4-BE49-F238E27FC236}">
                <a16:creationId xmlns:a16="http://schemas.microsoft.com/office/drawing/2014/main" id="{4EDB562C-52BA-3543-B4A6-D730A7FD9665}"/>
              </a:ext>
            </a:extLst>
          </p:cNvPr>
          <p:cNvSpPr/>
          <p:nvPr userDrawn="1"/>
        </p:nvSpPr>
        <p:spPr>
          <a:xfrm>
            <a:off x="697792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19" name="Titel 2">
            <a:extLst>
              <a:ext uri="{FF2B5EF4-FFF2-40B4-BE49-F238E27FC236}">
                <a16:creationId xmlns:a16="http://schemas.microsoft.com/office/drawing/2014/main" id="{E8118AF6-A703-2342-B527-E0DB7A2B4492}"/>
              </a:ext>
            </a:extLst>
          </p:cNvPr>
          <p:cNvSpPr>
            <a:spLocks noGrp="1"/>
          </p:cNvSpPr>
          <p:nvPr>
            <p:ph type="title" hasCustomPrompt="1"/>
          </p:nvPr>
        </p:nvSpPr>
        <p:spPr>
          <a:xfrm>
            <a:off x="1888104" y="1812324"/>
            <a:ext cx="3385342" cy="815934"/>
          </a:xfrm>
          <a:prstGeom prst="rect">
            <a:avLst/>
          </a:prstGeom>
          <a:ln>
            <a:noFill/>
          </a:ln>
        </p:spPr>
        <p:txBody>
          <a:bodyPr/>
          <a:lstStyle>
            <a:lvl1pPr algn="ctr">
              <a:defRPr sz="2310" b="1" i="0">
                <a:solidFill>
                  <a:schemeClr val="bg1"/>
                </a:solidFill>
              </a:defRPr>
            </a:lvl1pPr>
          </a:lstStyle>
          <a:p>
            <a:r>
              <a:rPr lang="nl-NL"/>
              <a:t>Programma dag 1</a:t>
            </a:r>
          </a:p>
        </p:txBody>
      </p:sp>
      <p:sp>
        <p:nvSpPr>
          <p:cNvPr id="7" name="Tijdelijke aanduiding voor tekst 6">
            <a:extLst>
              <a:ext uri="{FF2B5EF4-FFF2-40B4-BE49-F238E27FC236}">
                <a16:creationId xmlns:a16="http://schemas.microsoft.com/office/drawing/2014/main" id="{4C755B3D-7526-EF44-8F9A-1169728C7ECE}"/>
              </a:ext>
            </a:extLst>
          </p:cNvPr>
          <p:cNvSpPr>
            <a:spLocks noGrp="1"/>
          </p:cNvSpPr>
          <p:nvPr>
            <p:ph type="body" sz="quarter" idx="11" hasCustomPrompt="1"/>
          </p:nvPr>
        </p:nvSpPr>
        <p:spPr>
          <a:xfrm>
            <a:off x="7524777" y="5190209"/>
            <a:ext cx="3385424" cy="2768223"/>
          </a:xfrm>
          <a:prstGeom prst="rect">
            <a:avLst/>
          </a:prstGeom>
        </p:spPr>
        <p:txBody>
          <a:bodyPr/>
          <a:lstStyle>
            <a:lvl1pPr marL="360045" indent="-360045" algn="l">
              <a:lnSpc>
                <a:spcPct val="120000"/>
              </a:lnSpc>
              <a:spcBef>
                <a:spcPts val="0"/>
              </a:spcBef>
              <a:buClrTx/>
              <a:buSzPct val="100000"/>
              <a:buFont typeface="+mj-lt"/>
              <a:buAutoNum type="arabicPeriod"/>
              <a:defRPr sz="1575">
                <a:solidFill>
                  <a:schemeClr val="bg1"/>
                </a:solidFill>
                <a:latin typeface="+mn-lt"/>
              </a:defRPr>
            </a:lvl1pPr>
            <a:lvl2pPr>
              <a:defRPr sz="1575">
                <a:solidFill>
                  <a:schemeClr val="bg1"/>
                </a:solidFill>
              </a:defRPr>
            </a:lvl2pPr>
            <a:lvl3pPr>
              <a:defRPr sz="1575">
                <a:solidFill>
                  <a:schemeClr val="bg1"/>
                </a:solidFill>
              </a:defRPr>
            </a:lvl3pPr>
            <a:lvl4pPr>
              <a:defRPr sz="1575">
                <a:solidFill>
                  <a:schemeClr val="bg1"/>
                </a:solidFill>
              </a:defRPr>
            </a:lvl4pPr>
            <a:lvl5pPr>
              <a:defRPr sz="1575">
                <a:solidFill>
                  <a:schemeClr val="bg1"/>
                </a:solidFill>
              </a:defRPr>
            </a:lvl5pPr>
          </a:lstStyle>
          <a:p>
            <a:pPr marL="342900" indent="-342900" algn="l">
              <a:lnSpc>
                <a:spcPct val="120000"/>
              </a:lnSpc>
              <a:buSzPct val="100000"/>
              <a:buFont typeface="+mj-lt"/>
              <a:buAutoNum type="arabicPeriod"/>
            </a:pPr>
            <a:r>
              <a:rPr lang="nl-NL" sz="1575"/>
              <a:t>Titel 1</a:t>
            </a:r>
          </a:p>
          <a:p>
            <a:pPr marL="342900" indent="-342900" algn="l">
              <a:lnSpc>
                <a:spcPct val="120000"/>
              </a:lnSpc>
              <a:buSzPct val="100000"/>
              <a:buFont typeface="+mj-lt"/>
              <a:buAutoNum type="arabicPeriod"/>
            </a:pPr>
            <a:r>
              <a:rPr lang="nl-NL" sz="1575"/>
              <a:t>Titel 2</a:t>
            </a:r>
          </a:p>
          <a:p>
            <a:pPr marL="342900" indent="-342900" algn="l">
              <a:lnSpc>
                <a:spcPct val="120000"/>
              </a:lnSpc>
              <a:buSzPct val="100000"/>
              <a:buFont typeface="+mj-lt"/>
              <a:buAutoNum type="arabicPeriod"/>
            </a:pPr>
            <a:r>
              <a:rPr lang="nl-NL" sz="1575"/>
              <a:t>Titel 3</a:t>
            </a:r>
          </a:p>
          <a:p>
            <a:pPr marL="342900" indent="-342900" algn="l">
              <a:lnSpc>
                <a:spcPct val="120000"/>
              </a:lnSpc>
              <a:buSzPct val="100000"/>
              <a:buFont typeface="+mj-lt"/>
              <a:buAutoNum type="arabicPeriod"/>
            </a:pPr>
            <a:r>
              <a:rPr lang="nl-NL" sz="1575"/>
              <a:t>Titel 4</a:t>
            </a:r>
          </a:p>
          <a:p>
            <a:pPr marL="342900" indent="-342900" algn="l">
              <a:lnSpc>
                <a:spcPct val="120000"/>
              </a:lnSpc>
              <a:buSzPct val="100000"/>
              <a:buFont typeface="+mj-lt"/>
              <a:buAutoNum type="arabicPeriod"/>
            </a:pPr>
            <a:r>
              <a:rPr lang="nl-NL" sz="1575"/>
              <a:t>Titel 5</a:t>
            </a:r>
          </a:p>
          <a:p>
            <a:pPr marL="342900" indent="-342900" algn="l">
              <a:lnSpc>
                <a:spcPct val="120000"/>
              </a:lnSpc>
              <a:buSzPct val="100000"/>
              <a:buFont typeface="+mj-lt"/>
              <a:buAutoNum type="arabicPeriod"/>
            </a:pPr>
            <a:r>
              <a:rPr lang="nl-NL" sz="1575"/>
              <a:t>Titel 6</a:t>
            </a:r>
          </a:p>
          <a:p>
            <a:pPr marL="342900" indent="-342900" algn="l">
              <a:lnSpc>
                <a:spcPct val="120000"/>
              </a:lnSpc>
              <a:buSzPct val="100000"/>
              <a:buFont typeface="+mj-lt"/>
              <a:buAutoNum type="arabicPeriod"/>
            </a:pPr>
            <a:endParaRPr lang="nl-NL" sz="1575"/>
          </a:p>
          <a:p>
            <a:pPr marL="342900" indent="-342900" algn="l">
              <a:lnSpc>
                <a:spcPct val="120000"/>
              </a:lnSpc>
              <a:buSzPct val="100000"/>
              <a:buFont typeface="+mj-lt"/>
              <a:buAutoNum type="arabicPeriod"/>
            </a:pPr>
            <a:endParaRPr lang="nl-NL"/>
          </a:p>
        </p:txBody>
      </p:sp>
      <p:sp>
        <p:nvSpPr>
          <p:cNvPr id="20" name="Tijdelijke aanduiding voor tekst 6">
            <a:extLst>
              <a:ext uri="{FF2B5EF4-FFF2-40B4-BE49-F238E27FC236}">
                <a16:creationId xmlns:a16="http://schemas.microsoft.com/office/drawing/2014/main" id="{F02E2D55-8F3F-534B-A576-9B017E463C51}"/>
              </a:ext>
            </a:extLst>
          </p:cNvPr>
          <p:cNvSpPr>
            <a:spLocks noGrp="1"/>
          </p:cNvSpPr>
          <p:nvPr>
            <p:ph type="body" sz="quarter" idx="12" hasCustomPrompt="1"/>
          </p:nvPr>
        </p:nvSpPr>
        <p:spPr>
          <a:xfrm>
            <a:off x="1888104" y="5190207"/>
            <a:ext cx="3385424" cy="2743082"/>
          </a:xfrm>
          <a:prstGeom prst="rect">
            <a:avLst/>
          </a:prstGeom>
        </p:spPr>
        <p:txBody>
          <a:bodyPr/>
          <a:lstStyle>
            <a:lvl1pPr marL="360045" indent="-360045" algn="l">
              <a:lnSpc>
                <a:spcPct val="120000"/>
              </a:lnSpc>
              <a:spcBef>
                <a:spcPts val="0"/>
              </a:spcBef>
              <a:buClrTx/>
              <a:buSzPct val="100000"/>
              <a:buFont typeface="+mj-lt"/>
              <a:buAutoNum type="arabicPeriod"/>
              <a:defRPr sz="1575">
                <a:solidFill>
                  <a:schemeClr val="bg1"/>
                </a:solidFill>
                <a:latin typeface="+mn-lt"/>
              </a:defRPr>
            </a:lvl1pPr>
            <a:lvl2pPr>
              <a:defRPr sz="1575">
                <a:solidFill>
                  <a:schemeClr val="bg1"/>
                </a:solidFill>
              </a:defRPr>
            </a:lvl2pPr>
            <a:lvl3pPr>
              <a:defRPr sz="1575">
                <a:solidFill>
                  <a:schemeClr val="bg1"/>
                </a:solidFill>
              </a:defRPr>
            </a:lvl3pPr>
            <a:lvl4pPr>
              <a:defRPr sz="1575">
                <a:solidFill>
                  <a:schemeClr val="bg1"/>
                </a:solidFill>
              </a:defRPr>
            </a:lvl4pPr>
            <a:lvl5pPr>
              <a:defRPr sz="1575">
                <a:solidFill>
                  <a:schemeClr val="bg1"/>
                </a:solidFill>
              </a:defRPr>
            </a:lvl5pPr>
          </a:lstStyle>
          <a:p>
            <a:pPr marL="342900" indent="-342900" algn="l">
              <a:lnSpc>
                <a:spcPct val="120000"/>
              </a:lnSpc>
              <a:buSzPct val="100000"/>
              <a:buFont typeface="+mj-lt"/>
              <a:buAutoNum type="arabicPeriod"/>
            </a:pPr>
            <a:r>
              <a:rPr lang="nl-NL" sz="1575"/>
              <a:t>Titel 1</a:t>
            </a:r>
          </a:p>
          <a:p>
            <a:pPr marL="342900" indent="-342900" algn="l">
              <a:lnSpc>
                <a:spcPct val="120000"/>
              </a:lnSpc>
              <a:buSzPct val="100000"/>
              <a:buFont typeface="+mj-lt"/>
              <a:buAutoNum type="arabicPeriod"/>
            </a:pPr>
            <a:r>
              <a:rPr lang="nl-NL" sz="1575"/>
              <a:t>Titel 2</a:t>
            </a:r>
          </a:p>
          <a:p>
            <a:pPr marL="342900" indent="-342900" algn="l">
              <a:lnSpc>
                <a:spcPct val="120000"/>
              </a:lnSpc>
              <a:buSzPct val="100000"/>
              <a:buFont typeface="+mj-lt"/>
              <a:buAutoNum type="arabicPeriod"/>
            </a:pPr>
            <a:r>
              <a:rPr lang="nl-NL" sz="1575"/>
              <a:t>Titel 3</a:t>
            </a:r>
          </a:p>
          <a:p>
            <a:pPr marL="342900" indent="-342900" algn="l">
              <a:lnSpc>
                <a:spcPct val="120000"/>
              </a:lnSpc>
              <a:buSzPct val="100000"/>
              <a:buFont typeface="+mj-lt"/>
              <a:buAutoNum type="arabicPeriod"/>
            </a:pPr>
            <a:r>
              <a:rPr lang="nl-NL" sz="1575"/>
              <a:t>Titel 4</a:t>
            </a:r>
          </a:p>
          <a:p>
            <a:pPr marL="342900" indent="-342900" algn="l">
              <a:lnSpc>
                <a:spcPct val="120000"/>
              </a:lnSpc>
              <a:buSzPct val="100000"/>
              <a:buFont typeface="+mj-lt"/>
              <a:buAutoNum type="arabicPeriod"/>
            </a:pPr>
            <a:r>
              <a:rPr lang="nl-NL" sz="1575"/>
              <a:t>Titel 5</a:t>
            </a:r>
          </a:p>
          <a:p>
            <a:pPr marL="342900" indent="-342900" algn="l">
              <a:lnSpc>
                <a:spcPct val="120000"/>
              </a:lnSpc>
              <a:buSzPct val="100000"/>
              <a:buFont typeface="+mj-lt"/>
              <a:buAutoNum type="arabicPeriod"/>
            </a:pPr>
            <a:r>
              <a:rPr lang="nl-NL" sz="1575"/>
              <a:t>Titel 6</a:t>
            </a:r>
          </a:p>
          <a:p>
            <a:pPr marL="342900" indent="-342900" algn="l">
              <a:lnSpc>
                <a:spcPct val="120000"/>
              </a:lnSpc>
              <a:buSzPct val="100000"/>
              <a:buFont typeface="+mj-lt"/>
              <a:buAutoNum type="arabicPeriod"/>
            </a:pPr>
            <a:endParaRPr lang="nl-NL" sz="1575"/>
          </a:p>
          <a:p>
            <a:pPr marL="342900" indent="-342900" algn="l">
              <a:lnSpc>
                <a:spcPct val="120000"/>
              </a:lnSpc>
              <a:buSzPct val="100000"/>
              <a:buFont typeface="+mj-lt"/>
              <a:buAutoNum type="arabicPeriod"/>
            </a:pPr>
            <a:endParaRPr lang="nl-NL"/>
          </a:p>
        </p:txBody>
      </p:sp>
      <p:sp>
        <p:nvSpPr>
          <p:cNvPr id="24" name="Tijdelijke aanduiding voor tekst 7">
            <a:extLst>
              <a:ext uri="{FF2B5EF4-FFF2-40B4-BE49-F238E27FC236}">
                <a16:creationId xmlns:a16="http://schemas.microsoft.com/office/drawing/2014/main" id="{400EAB80-C371-D548-B83A-5925C6805438}"/>
              </a:ext>
            </a:extLst>
          </p:cNvPr>
          <p:cNvSpPr>
            <a:spLocks noGrp="1"/>
          </p:cNvSpPr>
          <p:nvPr>
            <p:ph type="body" sz="quarter" idx="16" hasCustomPrompt="1"/>
          </p:nvPr>
        </p:nvSpPr>
        <p:spPr>
          <a:xfrm>
            <a:off x="7518107" y="1811339"/>
            <a:ext cx="3388257" cy="837882"/>
          </a:xfrm>
          <a:prstGeom prst="rect">
            <a:avLst/>
          </a:prstGeom>
        </p:spPr>
        <p:txBody>
          <a:bodyPr/>
          <a:lstStyle>
            <a:lvl1pPr marL="0" indent="0" algn="ctr">
              <a:buNone/>
              <a:defRPr b="1">
                <a:solidFill>
                  <a:schemeClr val="bg1"/>
                </a:solidFill>
              </a:defRPr>
            </a:lvl1pPr>
          </a:lstStyle>
          <a:p>
            <a:pPr lvl="0"/>
            <a:r>
              <a:rPr lang="nl-NL"/>
              <a:t>Programma dag 2</a:t>
            </a:r>
          </a:p>
        </p:txBody>
      </p:sp>
      <p:sp>
        <p:nvSpPr>
          <p:cNvPr id="25" name="Freeform 99">
            <a:extLst>
              <a:ext uri="{FF2B5EF4-FFF2-40B4-BE49-F238E27FC236}">
                <a16:creationId xmlns:a16="http://schemas.microsoft.com/office/drawing/2014/main" id="{84602A83-703D-154B-A769-6B5B26EA8D9A}"/>
              </a:ext>
            </a:extLst>
          </p:cNvPr>
          <p:cNvSpPr>
            <a:spLocks/>
          </p:cNvSpPr>
          <p:nvPr userDrawn="1"/>
        </p:nvSpPr>
        <p:spPr bwMode="auto">
          <a:xfrm>
            <a:off x="2949862" y="3005080"/>
            <a:ext cx="1261825" cy="1689100"/>
          </a:xfrm>
          <a:custGeom>
            <a:avLst/>
            <a:gdLst>
              <a:gd name="T0" fmla="*/ 2147483647 w 320"/>
              <a:gd name="T1" fmla="*/ 2147483647 h 321"/>
              <a:gd name="T2" fmla="*/ 2147483647 w 320"/>
              <a:gd name="T3" fmla="*/ 2147483647 h 321"/>
              <a:gd name="T4" fmla="*/ 2147483647 w 320"/>
              <a:gd name="T5" fmla="*/ 2147483647 h 321"/>
              <a:gd name="T6" fmla="*/ 2147483647 w 320"/>
              <a:gd name="T7" fmla="*/ 2147483647 h 321"/>
              <a:gd name="T8" fmla="*/ 2147483647 w 320"/>
              <a:gd name="T9" fmla="*/ 2147483647 h 321"/>
              <a:gd name="T10" fmla="*/ 2147483647 w 320"/>
              <a:gd name="T11" fmla="*/ 2147483647 h 321"/>
              <a:gd name="T12" fmla="*/ 2147483647 w 320"/>
              <a:gd name="T13" fmla="*/ 2147483647 h 321"/>
              <a:gd name="T14" fmla="*/ 2147483647 w 320"/>
              <a:gd name="T15" fmla="*/ 2147483647 h 321"/>
              <a:gd name="T16" fmla="*/ 2147483647 w 320"/>
              <a:gd name="T17" fmla="*/ 2147483647 h 321"/>
              <a:gd name="T18" fmla="*/ 2147483647 w 320"/>
              <a:gd name="T19" fmla="*/ 2147483647 h 321"/>
              <a:gd name="T20" fmla="*/ 2147483647 w 320"/>
              <a:gd name="T21" fmla="*/ 0 h 321"/>
              <a:gd name="T22" fmla="*/ 2147483647 w 320"/>
              <a:gd name="T23" fmla="*/ 2147483647 h 321"/>
              <a:gd name="T24" fmla="*/ 2147483647 w 320"/>
              <a:gd name="T25" fmla="*/ 2147483647 h 321"/>
              <a:gd name="T26" fmla="*/ 2147483647 w 320"/>
              <a:gd name="T27" fmla="*/ 2147483647 h 321"/>
              <a:gd name="T28" fmla="*/ 2147483647 w 320"/>
              <a:gd name="T29" fmla="*/ 2147483647 h 321"/>
              <a:gd name="T30" fmla="*/ 0 w 320"/>
              <a:gd name="T31" fmla="*/ 2147483647 h 321"/>
              <a:gd name="T32" fmla="*/ 2147483647 w 320"/>
              <a:gd name="T33" fmla="*/ 2147483647 h 321"/>
              <a:gd name="T34" fmla="*/ 2147483647 w 320"/>
              <a:gd name="T35" fmla="*/ 2147483647 h 321"/>
              <a:gd name="T36" fmla="*/ 2147483647 w 320"/>
              <a:gd name="T37" fmla="*/ 2147483647 h 321"/>
              <a:gd name="T38" fmla="*/ 2147483647 w 320"/>
              <a:gd name="T39" fmla="*/ 2147483647 h 321"/>
              <a:gd name="T40" fmla="*/ 2147483647 w 320"/>
              <a:gd name="T41" fmla="*/ 2147483647 h 321"/>
              <a:gd name="T42" fmla="*/ 2147483647 w 320"/>
              <a:gd name="T43" fmla="*/ 2147483647 h 321"/>
              <a:gd name="T44" fmla="*/ 2147483647 w 320"/>
              <a:gd name="T45" fmla="*/ 2147483647 h 321"/>
              <a:gd name="T46" fmla="*/ 2147483647 w 320"/>
              <a:gd name="T47" fmla="*/ 2147483647 h 321"/>
              <a:gd name="T48" fmla="*/ 2147483647 w 320"/>
              <a:gd name="T49" fmla="*/ 2147483647 h 321"/>
              <a:gd name="T50" fmla="*/ 2147483647 w 320"/>
              <a:gd name="T51" fmla="*/ 2147483647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0"/>
              <a:gd name="T79" fmla="*/ 0 h 321"/>
              <a:gd name="T80" fmla="*/ 320 w 320"/>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0" h="321">
                <a:moveTo>
                  <a:pt x="171" y="172"/>
                </a:moveTo>
                <a:cubicBezTo>
                  <a:pt x="251" y="92"/>
                  <a:pt x="251" y="92"/>
                  <a:pt x="251" y="92"/>
                </a:cubicBezTo>
                <a:cubicBezTo>
                  <a:pt x="258" y="95"/>
                  <a:pt x="265" y="97"/>
                  <a:pt x="272" y="97"/>
                </a:cubicBezTo>
                <a:cubicBezTo>
                  <a:pt x="298" y="97"/>
                  <a:pt x="320" y="75"/>
                  <a:pt x="320" y="48"/>
                </a:cubicBezTo>
                <a:cubicBezTo>
                  <a:pt x="320" y="41"/>
                  <a:pt x="318" y="34"/>
                  <a:pt x="315" y="28"/>
                </a:cubicBezTo>
                <a:cubicBezTo>
                  <a:pt x="315" y="28"/>
                  <a:pt x="315" y="28"/>
                  <a:pt x="315" y="28"/>
                </a:cubicBezTo>
                <a:cubicBezTo>
                  <a:pt x="287" y="56"/>
                  <a:pt x="287" y="56"/>
                  <a:pt x="287" y="56"/>
                </a:cubicBezTo>
                <a:cubicBezTo>
                  <a:pt x="265" y="33"/>
                  <a:pt x="265" y="33"/>
                  <a:pt x="265" y="33"/>
                </a:cubicBezTo>
                <a:cubicBezTo>
                  <a:pt x="292" y="5"/>
                  <a:pt x="292" y="5"/>
                  <a:pt x="292" y="5"/>
                </a:cubicBezTo>
                <a:cubicBezTo>
                  <a:pt x="292" y="5"/>
                  <a:pt x="292" y="5"/>
                  <a:pt x="293" y="5"/>
                </a:cubicBezTo>
                <a:cubicBezTo>
                  <a:pt x="286" y="2"/>
                  <a:pt x="279" y="0"/>
                  <a:pt x="272" y="0"/>
                </a:cubicBezTo>
                <a:cubicBezTo>
                  <a:pt x="245" y="0"/>
                  <a:pt x="224" y="22"/>
                  <a:pt x="224" y="48"/>
                </a:cubicBezTo>
                <a:cubicBezTo>
                  <a:pt x="224" y="56"/>
                  <a:pt x="226" y="63"/>
                  <a:pt x="229" y="69"/>
                </a:cubicBezTo>
                <a:cubicBezTo>
                  <a:pt x="68" y="229"/>
                  <a:pt x="68" y="229"/>
                  <a:pt x="68" y="229"/>
                </a:cubicBezTo>
                <a:cubicBezTo>
                  <a:pt x="62" y="226"/>
                  <a:pt x="55" y="225"/>
                  <a:pt x="48" y="225"/>
                </a:cubicBezTo>
                <a:cubicBezTo>
                  <a:pt x="21" y="225"/>
                  <a:pt x="0" y="246"/>
                  <a:pt x="0" y="273"/>
                </a:cubicBezTo>
                <a:cubicBezTo>
                  <a:pt x="0" y="280"/>
                  <a:pt x="1" y="287"/>
                  <a:pt x="4" y="293"/>
                </a:cubicBezTo>
                <a:cubicBezTo>
                  <a:pt x="4" y="293"/>
                  <a:pt x="4" y="293"/>
                  <a:pt x="4" y="293"/>
                </a:cubicBezTo>
                <a:cubicBezTo>
                  <a:pt x="28" y="270"/>
                  <a:pt x="28" y="270"/>
                  <a:pt x="28" y="270"/>
                </a:cubicBezTo>
                <a:cubicBezTo>
                  <a:pt x="51" y="292"/>
                  <a:pt x="51" y="292"/>
                  <a:pt x="51" y="292"/>
                </a:cubicBezTo>
                <a:cubicBezTo>
                  <a:pt x="27" y="316"/>
                  <a:pt x="27" y="316"/>
                  <a:pt x="27" y="316"/>
                </a:cubicBezTo>
                <a:cubicBezTo>
                  <a:pt x="27" y="316"/>
                  <a:pt x="27" y="316"/>
                  <a:pt x="27" y="316"/>
                </a:cubicBezTo>
                <a:cubicBezTo>
                  <a:pt x="33" y="319"/>
                  <a:pt x="40" y="321"/>
                  <a:pt x="48" y="321"/>
                </a:cubicBezTo>
                <a:cubicBezTo>
                  <a:pt x="74" y="321"/>
                  <a:pt x="96" y="299"/>
                  <a:pt x="96" y="273"/>
                </a:cubicBezTo>
                <a:cubicBezTo>
                  <a:pt x="96" y="265"/>
                  <a:pt x="94" y="258"/>
                  <a:pt x="91" y="252"/>
                </a:cubicBezTo>
                <a:cubicBezTo>
                  <a:pt x="144" y="199"/>
                  <a:pt x="144" y="199"/>
                  <a:pt x="144" y="199"/>
                </a:cubicBezTo>
              </a:path>
            </a:pathLst>
          </a:custGeom>
          <a:noFill/>
          <a:ln w="60325" cap="sq">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223"/>
          </a:p>
        </p:txBody>
      </p:sp>
      <p:grpSp>
        <p:nvGrpSpPr>
          <p:cNvPr id="26" name="Group 1">
            <a:extLst>
              <a:ext uri="{FF2B5EF4-FFF2-40B4-BE49-F238E27FC236}">
                <a16:creationId xmlns:a16="http://schemas.microsoft.com/office/drawing/2014/main" id="{73FCE525-357C-A242-8890-0884FEB505AE}"/>
              </a:ext>
            </a:extLst>
          </p:cNvPr>
          <p:cNvGrpSpPr>
            <a:grpSpLocks/>
          </p:cNvGrpSpPr>
          <p:nvPr userDrawn="1"/>
        </p:nvGrpSpPr>
        <p:grpSpPr bwMode="auto">
          <a:xfrm>
            <a:off x="8621583" y="3026194"/>
            <a:ext cx="1198483" cy="1646872"/>
            <a:chOff x="8085138" y="247650"/>
            <a:chExt cx="1141413" cy="1176338"/>
          </a:xfrm>
        </p:grpSpPr>
        <p:sp>
          <p:nvSpPr>
            <p:cNvPr id="27" name="Freeform 100">
              <a:extLst>
                <a:ext uri="{FF2B5EF4-FFF2-40B4-BE49-F238E27FC236}">
                  <a16:creationId xmlns:a16="http://schemas.microsoft.com/office/drawing/2014/main" id="{93A4A2BF-3205-BD42-A3E9-D6994A10D49D}"/>
                </a:ext>
              </a:extLst>
            </p:cNvPr>
            <p:cNvSpPr>
              <a:spLocks/>
            </p:cNvSpPr>
            <p:nvPr/>
          </p:nvSpPr>
          <p:spPr bwMode="auto">
            <a:xfrm>
              <a:off x="8085138" y="247650"/>
              <a:ext cx="1141413" cy="1176338"/>
            </a:xfrm>
            <a:custGeom>
              <a:avLst/>
              <a:gdLst>
                <a:gd name="T0" fmla="*/ 2147483647 w 304"/>
                <a:gd name="T1" fmla="*/ 2147483647 h 313"/>
                <a:gd name="T2" fmla="*/ 2147483647 w 304"/>
                <a:gd name="T3" fmla="*/ 2147483647 h 313"/>
                <a:gd name="T4" fmla="*/ 2147483647 w 304"/>
                <a:gd name="T5" fmla="*/ 2147483647 h 313"/>
                <a:gd name="T6" fmla="*/ 2147483647 w 304"/>
                <a:gd name="T7" fmla="*/ 2147483647 h 313"/>
                <a:gd name="T8" fmla="*/ 2147483647 w 304"/>
                <a:gd name="T9" fmla="*/ 2147483647 h 313"/>
                <a:gd name="T10" fmla="*/ 2147483647 w 304"/>
                <a:gd name="T11" fmla="*/ 2147483647 h 313"/>
                <a:gd name="T12" fmla="*/ 2147483647 w 304"/>
                <a:gd name="T13" fmla="*/ 2147483647 h 313"/>
                <a:gd name="T14" fmla="*/ 2147483647 w 304"/>
                <a:gd name="T15" fmla="*/ 2147483647 h 313"/>
                <a:gd name="T16" fmla="*/ 2147483647 w 304"/>
                <a:gd name="T17" fmla="*/ 2147483647 h 313"/>
                <a:gd name="T18" fmla="*/ 2147483647 w 304"/>
                <a:gd name="T19" fmla="*/ 2147483647 h 313"/>
                <a:gd name="T20" fmla="*/ 2147483647 w 304"/>
                <a:gd name="T21" fmla="*/ 2147483647 h 313"/>
                <a:gd name="T22" fmla="*/ 0 w 304"/>
                <a:gd name="T23" fmla="*/ 2147483647 h 313"/>
                <a:gd name="T24" fmla="*/ 2147483647 w 304"/>
                <a:gd name="T25" fmla="*/ 0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313"/>
                <a:gd name="T41" fmla="*/ 304 w 304"/>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313">
                  <a:moveTo>
                    <a:pt x="161" y="106"/>
                  </a:moveTo>
                  <a:cubicBezTo>
                    <a:pt x="199" y="104"/>
                    <a:pt x="230" y="132"/>
                    <a:pt x="230" y="169"/>
                  </a:cubicBezTo>
                  <a:cubicBezTo>
                    <a:pt x="230" y="205"/>
                    <a:pt x="199" y="236"/>
                    <a:pt x="161" y="238"/>
                  </a:cubicBezTo>
                  <a:cubicBezTo>
                    <a:pt x="113" y="240"/>
                    <a:pt x="74" y="205"/>
                    <a:pt x="74" y="158"/>
                  </a:cubicBezTo>
                  <a:cubicBezTo>
                    <a:pt x="74" y="112"/>
                    <a:pt x="113" y="73"/>
                    <a:pt x="161" y="71"/>
                  </a:cubicBezTo>
                  <a:cubicBezTo>
                    <a:pt x="220" y="68"/>
                    <a:pt x="267" y="111"/>
                    <a:pt x="267" y="167"/>
                  </a:cubicBezTo>
                  <a:cubicBezTo>
                    <a:pt x="267" y="223"/>
                    <a:pt x="220" y="271"/>
                    <a:pt x="161" y="273"/>
                  </a:cubicBezTo>
                  <a:cubicBezTo>
                    <a:pt x="92" y="276"/>
                    <a:pt x="37" y="226"/>
                    <a:pt x="37" y="160"/>
                  </a:cubicBezTo>
                  <a:cubicBezTo>
                    <a:pt x="37" y="94"/>
                    <a:pt x="92" y="39"/>
                    <a:pt x="161" y="35"/>
                  </a:cubicBezTo>
                  <a:cubicBezTo>
                    <a:pt x="240" y="32"/>
                    <a:pt x="304" y="90"/>
                    <a:pt x="304" y="166"/>
                  </a:cubicBezTo>
                  <a:cubicBezTo>
                    <a:pt x="304" y="241"/>
                    <a:pt x="240" y="305"/>
                    <a:pt x="161" y="309"/>
                  </a:cubicBezTo>
                  <a:cubicBezTo>
                    <a:pt x="72" y="313"/>
                    <a:pt x="0" y="247"/>
                    <a:pt x="0" y="162"/>
                  </a:cubicBezTo>
                  <a:cubicBezTo>
                    <a:pt x="0" y="77"/>
                    <a:pt x="72" y="4"/>
                    <a:pt x="161" y="0"/>
                  </a:cubicBezTo>
                </a:path>
              </a:pathLst>
            </a:custGeom>
            <a:noFill/>
            <a:ln w="60325" cap="sq">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223"/>
            </a:p>
          </p:txBody>
        </p:sp>
        <p:sp>
          <p:nvSpPr>
            <p:cNvPr id="28" name="Freeform 101">
              <a:extLst>
                <a:ext uri="{FF2B5EF4-FFF2-40B4-BE49-F238E27FC236}">
                  <a16:creationId xmlns:a16="http://schemas.microsoft.com/office/drawing/2014/main" id="{AC019048-9340-A240-BD67-025DBE5BD928}"/>
                </a:ext>
              </a:extLst>
            </p:cNvPr>
            <p:cNvSpPr>
              <a:spLocks/>
            </p:cNvSpPr>
            <p:nvPr/>
          </p:nvSpPr>
          <p:spPr bwMode="auto">
            <a:xfrm>
              <a:off x="8497888" y="646113"/>
              <a:ext cx="311150" cy="368300"/>
            </a:xfrm>
            <a:custGeom>
              <a:avLst/>
              <a:gdLst>
                <a:gd name="T0" fmla="*/ 2147483647 w 83"/>
                <a:gd name="T1" fmla="*/ 2147483647 h 98"/>
                <a:gd name="T2" fmla="*/ 2147483647 w 83"/>
                <a:gd name="T3" fmla="*/ 2147483647 h 98"/>
                <a:gd name="T4" fmla="*/ 2147483647 w 83"/>
                <a:gd name="T5" fmla="*/ 2147483647 h 98"/>
                <a:gd name="T6" fmla="*/ 0 w 83"/>
                <a:gd name="T7" fmla="*/ 2147483647 h 98"/>
                <a:gd name="T8" fmla="*/ 2147483647 w 83"/>
                <a:gd name="T9" fmla="*/ 0 h 98"/>
                <a:gd name="T10" fmla="*/ 0 60000 65536"/>
                <a:gd name="T11" fmla="*/ 0 60000 65536"/>
                <a:gd name="T12" fmla="*/ 0 60000 65536"/>
                <a:gd name="T13" fmla="*/ 0 60000 65536"/>
                <a:gd name="T14" fmla="*/ 0 60000 65536"/>
                <a:gd name="T15" fmla="*/ 0 w 83"/>
                <a:gd name="T16" fmla="*/ 0 h 98"/>
                <a:gd name="T17" fmla="*/ 83 w 83"/>
                <a:gd name="T18" fmla="*/ 98 h 98"/>
              </a:gdLst>
              <a:ahLst/>
              <a:cxnLst>
                <a:cxn ang="T10">
                  <a:pos x="T0" y="T1"/>
                </a:cxn>
                <a:cxn ang="T11">
                  <a:pos x="T2" y="T3"/>
                </a:cxn>
                <a:cxn ang="T12">
                  <a:pos x="T4" y="T5"/>
                </a:cxn>
                <a:cxn ang="T13">
                  <a:pos x="T6" y="T7"/>
                </a:cxn>
                <a:cxn ang="T14">
                  <a:pos x="T8" y="T9"/>
                </a:cxn>
              </a:cxnLst>
              <a:rect l="T15" t="T16" r="T17" b="T18"/>
              <a:pathLst>
                <a:path w="83" h="98">
                  <a:moveTo>
                    <a:pt x="51" y="35"/>
                  </a:moveTo>
                  <a:cubicBezTo>
                    <a:pt x="69" y="34"/>
                    <a:pt x="83" y="48"/>
                    <a:pt x="83" y="65"/>
                  </a:cubicBezTo>
                  <a:cubicBezTo>
                    <a:pt x="83" y="82"/>
                    <a:pt x="65" y="96"/>
                    <a:pt x="47" y="97"/>
                  </a:cubicBezTo>
                  <a:cubicBezTo>
                    <a:pt x="19" y="98"/>
                    <a:pt x="0" y="77"/>
                    <a:pt x="0" y="51"/>
                  </a:cubicBezTo>
                  <a:cubicBezTo>
                    <a:pt x="0" y="24"/>
                    <a:pt x="23" y="1"/>
                    <a:pt x="51" y="0"/>
                  </a:cubicBezTo>
                </a:path>
              </a:pathLst>
            </a:custGeom>
            <a:noFill/>
            <a:ln w="60325" cap="sq">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223"/>
            </a:p>
          </p:txBody>
        </p:sp>
      </p:grpSp>
    </p:spTree>
    <p:extLst>
      <p:ext uri="{BB962C8B-B14F-4D97-AF65-F5344CB8AC3E}">
        <p14:creationId xmlns:p14="http://schemas.microsoft.com/office/powerpoint/2010/main" val="5821213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lokken dia 2">
    <p:spTree>
      <p:nvGrpSpPr>
        <p:cNvPr id="1" name=""/>
        <p:cNvGrpSpPr/>
        <p:nvPr/>
      </p:nvGrpSpPr>
      <p:grpSpPr>
        <a:xfrm>
          <a:off x="0" y="0"/>
          <a:ext cx="0" cy="0"/>
          <a:chOff x="0" y="0"/>
          <a:chExt cx="0" cy="0"/>
        </a:xfrm>
      </p:grpSpPr>
      <p:sp>
        <p:nvSpPr>
          <p:cNvPr id="13" name="Tijdelijke aanduiding voor inhoud 5">
            <a:extLst>
              <a:ext uri="{FF2B5EF4-FFF2-40B4-BE49-F238E27FC236}">
                <a16:creationId xmlns:a16="http://schemas.microsoft.com/office/drawing/2014/main" id="{11B4DB2D-62BE-B449-9CF6-D6376F612571}"/>
              </a:ext>
            </a:extLst>
          </p:cNvPr>
          <p:cNvSpPr>
            <a:spLocks noGrp="1"/>
          </p:cNvSpPr>
          <p:nvPr>
            <p:ph sz="quarter" idx="14"/>
          </p:nvPr>
        </p:nvSpPr>
        <p:spPr>
          <a:xfrm>
            <a:off x="7521442" y="2649890"/>
            <a:ext cx="3385423" cy="2540318"/>
          </a:xfrm>
          <a:prstGeom prst="rect">
            <a:avLst/>
          </a:prstGeom>
        </p:spPr>
        <p:txBody>
          <a:bodyPr/>
          <a:lstStyle/>
          <a:p>
            <a:pPr lvl="0"/>
            <a:r>
              <a:rPr lang="nl-NL"/>
              <a:t>Klikken om de tekststijl van het model te bewerken</a:t>
            </a:r>
          </a:p>
        </p:txBody>
      </p:sp>
      <p:sp>
        <p:nvSpPr>
          <p:cNvPr id="2" name="Afgeronde rechthoek 1">
            <a:extLst>
              <a:ext uri="{FF2B5EF4-FFF2-40B4-BE49-F238E27FC236}">
                <a16:creationId xmlns:a16="http://schemas.microsoft.com/office/drawing/2014/main" id="{20153195-9C35-0648-AF41-F37023D3CAF8}"/>
              </a:ext>
            </a:extLst>
          </p:cNvPr>
          <p:cNvSpPr/>
          <p:nvPr userDrawn="1"/>
        </p:nvSpPr>
        <p:spPr>
          <a:xfrm>
            <a:off x="133787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5" name="Afgeronde rechthoek 4">
            <a:extLst>
              <a:ext uri="{FF2B5EF4-FFF2-40B4-BE49-F238E27FC236}">
                <a16:creationId xmlns:a16="http://schemas.microsoft.com/office/drawing/2014/main" id="{4EDB562C-52BA-3543-B4A6-D730A7FD9665}"/>
              </a:ext>
            </a:extLst>
          </p:cNvPr>
          <p:cNvSpPr/>
          <p:nvPr userDrawn="1"/>
        </p:nvSpPr>
        <p:spPr>
          <a:xfrm>
            <a:off x="697792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19" name="Titel 2">
            <a:extLst>
              <a:ext uri="{FF2B5EF4-FFF2-40B4-BE49-F238E27FC236}">
                <a16:creationId xmlns:a16="http://schemas.microsoft.com/office/drawing/2014/main" id="{E8118AF6-A703-2342-B527-E0DB7A2B4492}"/>
              </a:ext>
            </a:extLst>
          </p:cNvPr>
          <p:cNvSpPr>
            <a:spLocks noGrp="1"/>
          </p:cNvSpPr>
          <p:nvPr>
            <p:ph type="title" hasCustomPrompt="1"/>
          </p:nvPr>
        </p:nvSpPr>
        <p:spPr>
          <a:xfrm>
            <a:off x="1888104" y="1812324"/>
            <a:ext cx="3385342" cy="815934"/>
          </a:xfrm>
          <a:prstGeom prst="rect">
            <a:avLst/>
          </a:prstGeom>
          <a:ln>
            <a:noFill/>
          </a:ln>
        </p:spPr>
        <p:txBody>
          <a:bodyPr/>
          <a:lstStyle>
            <a:lvl1pPr algn="ctr">
              <a:defRPr sz="2310" b="1" i="0">
                <a:solidFill>
                  <a:schemeClr val="bg1"/>
                </a:solidFill>
              </a:defRPr>
            </a:lvl1pPr>
          </a:lstStyle>
          <a:p>
            <a:r>
              <a:rPr lang="nl-NL"/>
              <a:t>Programma dag 1</a:t>
            </a:r>
          </a:p>
        </p:txBody>
      </p:sp>
      <p:sp>
        <p:nvSpPr>
          <p:cNvPr id="7" name="Tijdelijke aanduiding voor tekst 6">
            <a:extLst>
              <a:ext uri="{FF2B5EF4-FFF2-40B4-BE49-F238E27FC236}">
                <a16:creationId xmlns:a16="http://schemas.microsoft.com/office/drawing/2014/main" id="{4C755B3D-7526-EF44-8F9A-1169728C7ECE}"/>
              </a:ext>
            </a:extLst>
          </p:cNvPr>
          <p:cNvSpPr>
            <a:spLocks noGrp="1"/>
          </p:cNvSpPr>
          <p:nvPr>
            <p:ph type="body" sz="quarter" idx="11" hasCustomPrompt="1"/>
          </p:nvPr>
        </p:nvSpPr>
        <p:spPr>
          <a:xfrm>
            <a:off x="7524777" y="5190209"/>
            <a:ext cx="3385424" cy="2768223"/>
          </a:xfrm>
          <a:prstGeom prst="rect">
            <a:avLst/>
          </a:prstGeom>
        </p:spPr>
        <p:txBody>
          <a:bodyPr/>
          <a:lstStyle>
            <a:lvl1pPr marL="360045" indent="-360045" algn="l">
              <a:lnSpc>
                <a:spcPct val="120000"/>
              </a:lnSpc>
              <a:spcBef>
                <a:spcPts val="0"/>
              </a:spcBef>
              <a:buClrTx/>
              <a:buSzPct val="100000"/>
              <a:buFont typeface="+mj-lt"/>
              <a:buAutoNum type="arabicPeriod"/>
              <a:defRPr sz="1575">
                <a:solidFill>
                  <a:schemeClr val="bg1"/>
                </a:solidFill>
                <a:latin typeface="+mn-lt"/>
              </a:defRPr>
            </a:lvl1pPr>
            <a:lvl2pPr>
              <a:defRPr sz="1575">
                <a:solidFill>
                  <a:schemeClr val="bg1"/>
                </a:solidFill>
              </a:defRPr>
            </a:lvl2pPr>
            <a:lvl3pPr>
              <a:defRPr sz="1575">
                <a:solidFill>
                  <a:schemeClr val="bg1"/>
                </a:solidFill>
              </a:defRPr>
            </a:lvl3pPr>
            <a:lvl4pPr>
              <a:defRPr sz="1575">
                <a:solidFill>
                  <a:schemeClr val="bg1"/>
                </a:solidFill>
              </a:defRPr>
            </a:lvl4pPr>
            <a:lvl5pPr>
              <a:defRPr sz="1575">
                <a:solidFill>
                  <a:schemeClr val="bg1"/>
                </a:solidFill>
              </a:defRPr>
            </a:lvl5pPr>
          </a:lstStyle>
          <a:p>
            <a:pPr marL="342900" indent="-342900" algn="l">
              <a:lnSpc>
                <a:spcPct val="120000"/>
              </a:lnSpc>
              <a:buSzPct val="100000"/>
              <a:buFont typeface="+mj-lt"/>
              <a:buAutoNum type="arabicPeriod"/>
            </a:pPr>
            <a:r>
              <a:rPr lang="nl-NL" sz="1575"/>
              <a:t>Titel 1</a:t>
            </a:r>
          </a:p>
          <a:p>
            <a:pPr marL="342900" indent="-342900" algn="l">
              <a:lnSpc>
                <a:spcPct val="120000"/>
              </a:lnSpc>
              <a:buSzPct val="100000"/>
              <a:buFont typeface="+mj-lt"/>
              <a:buAutoNum type="arabicPeriod"/>
            </a:pPr>
            <a:r>
              <a:rPr lang="nl-NL" sz="1575"/>
              <a:t>Titel 2</a:t>
            </a:r>
          </a:p>
          <a:p>
            <a:pPr marL="342900" indent="-342900" algn="l">
              <a:lnSpc>
                <a:spcPct val="120000"/>
              </a:lnSpc>
              <a:buSzPct val="100000"/>
              <a:buFont typeface="+mj-lt"/>
              <a:buAutoNum type="arabicPeriod"/>
            </a:pPr>
            <a:r>
              <a:rPr lang="nl-NL" sz="1575"/>
              <a:t>Titel 3</a:t>
            </a:r>
          </a:p>
          <a:p>
            <a:pPr marL="342900" indent="-342900" algn="l">
              <a:lnSpc>
                <a:spcPct val="120000"/>
              </a:lnSpc>
              <a:buSzPct val="100000"/>
              <a:buFont typeface="+mj-lt"/>
              <a:buAutoNum type="arabicPeriod"/>
            </a:pPr>
            <a:r>
              <a:rPr lang="nl-NL" sz="1575"/>
              <a:t>Titel 4</a:t>
            </a:r>
          </a:p>
          <a:p>
            <a:pPr marL="342900" indent="-342900" algn="l">
              <a:lnSpc>
                <a:spcPct val="120000"/>
              </a:lnSpc>
              <a:buSzPct val="100000"/>
              <a:buFont typeface="+mj-lt"/>
              <a:buAutoNum type="arabicPeriod"/>
            </a:pPr>
            <a:r>
              <a:rPr lang="nl-NL" sz="1575"/>
              <a:t>Titel 5</a:t>
            </a:r>
          </a:p>
          <a:p>
            <a:pPr marL="342900" indent="-342900" algn="l">
              <a:lnSpc>
                <a:spcPct val="120000"/>
              </a:lnSpc>
              <a:buSzPct val="100000"/>
              <a:buFont typeface="+mj-lt"/>
              <a:buAutoNum type="arabicPeriod"/>
            </a:pPr>
            <a:r>
              <a:rPr lang="nl-NL" sz="1575"/>
              <a:t>Titel 6</a:t>
            </a:r>
          </a:p>
          <a:p>
            <a:pPr marL="342900" indent="-342900" algn="l">
              <a:lnSpc>
                <a:spcPct val="120000"/>
              </a:lnSpc>
              <a:buSzPct val="100000"/>
              <a:buFont typeface="+mj-lt"/>
              <a:buAutoNum type="arabicPeriod"/>
            </a:pPr>
            <a:endParaRPr lang="nl-NL" sz="1575"/>
          </a:p>
          <a:p>
            <a:pPr marL="342900" indent="-342900" algn="l">
              <a:lnSpc>
                <a:spcPct val="120000"/>
              </a:lnSpc>
              <a:buSzPct val="100000"/>
              <a:buFont typeface="+mj-lt"/>
              <a:buAutoNum type="arabicPeriod"/>
            </a:pPr>
            <a:endParaRPr lang="nl-NL"/>
          </a:p>
        </p:txBody>
      </p:sp>
      <p:sp>
        <p:nvSpPr>
          <p:cNvPr id="6" name="Tijdelijke aanduiding voor inhoud 5">
            <a:extLst>
              <a:ext uri="{FF2B5EF4-FFF2-40B4-BE49-F238E27FC236}">
                <a16:creationId xmlns:a16="http://schemas.microsoft.com/office/drawing/2014/main" id="{E59E455D-76D5-7145-B28A-C8615D67CC23}"/>
              </a:ext>
            </a:extLst>
          </p:cNvPr>
          <p:cNvSpPr>
            <a:spLocks noGrp="1"/>
          </p:cNvSpPr>
          <p:nvPr>
            <p:ph sz="quarter" idx="13"/>
          </p:nvPr>
        </p:nvSpPr>
        <p:spPr>
          <a:xfrm>
            <a:off x="1888570" y="2629219"/>
            <a:ext cx="3385423" cy="254031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jdelijke aanduiding voor tekst 6">
            <a:extLst>
              <a:ext uri="{FF2B5EF4-FFF2-40B4-BE49-F238E27FC236}">
                <a16:creationId xmlns:a16="http://schemas.microsoft.com/office/drawing/2014/main" id="{F02E2D55-8F3F-534B-A576-9B017E463C51}"/>
              </a:ext>
            </a:extLst>
          </p:cNvPr>
          <p:cNvSpPr>
            <a:spLocks noGrp="1"/>
          </p:cNvSpPr>
          <p:nvPr>
            <p:ph type="body" sz="quarter" idx="12" hasCustomPrompt="1"/>
          </p:nvPr>
        </p:nvSpPr>
        <p:spPr>
          <a:xfrm>
            <a:off x="1888104" y="5190207"/>
            <a:ext cx="3385424" cy="2743082"/>
          </a:xfrm>
          <a:prstGeom prst="rect">
            <a:avLst/>
          </a:prstGeom>
        </p:spPr>
        <p:txBody>
          <a:bodyPr/>
          <a:lstStyle>
            <a:lvl1pPr marL="360045" indent="-360045" algn="l">
              <a:lnSpc>
                <a:spcPct val="120000"/>
              </a:lnSpc>
              <a:spcBef>
                <a:spcPts val="0"/>
              </a:spcBef>
              <a:buClrTx/>
              <a:buSzPct val="100000"/>
              <a:buFont typeface="+mj-lt"/>
              <a:buAutoNum type="arabicPeriod"/>
              <a:defRPr sz="1575">
                <a:solidFill>
                  <a:schemeClr val="bg1"/>
                </a:solidFill>
                <a:latin typeface="+mn-lt"/>
              </a:defRPr>
            </a:lvl1pPr>
            <a:lvl2pPr>
              <a:defRPr sz="1575">
                <a:solidFill>
                  <a:schemeClr val="bg1"/>
                </a:solidFill>
              </a:defRPr>
            </a:lvl2pPr>
            <a:lvl3pPr>
              <a:defRPr sz="1575">
                <a:solidFill>
                  <a:schemeClr val="bg1"/>
                </a:solidFill>
              </a:defRPr>
            </a:lvl3pPr>
            <a:lvl4pPr>
              <a:defRPr sz="1575">
                <a:solidFill>
                  <a:schemeClr val="bg1"/>
                </a:solidFill>
              </a:defRPr>
            </a:lvl4pPr>
            <a:lvl5pPr>
              <a:defRPr sz="1575">
                <a:solidFill>
                  <a:schemeClr val="bg1"/>
                </a:solidFill>
              </a:defRPr>
            </a:lvl5pPr>
          </a:lstStyle>
          <a:p>
            <a:pPr marL="342900" indent="-342900" algn="l">
              <a:lnSpc>
                <a:spcPct val="120000"/>
              </a:lnSpc>
              <a:buSzPct val="100000"/>
              <a:buFont typeface="+mj-lt"/>
              <a:buAutoNum type="arabicPeriod"/>
            </a:pPr>
            <a:r>
              <a:rPr lang="nl-NL" sz="1575"/>
              <a:t>Titel 1</a:t>
            </a:r>
          </a:p>
          <a:p>
            <a:pPr marL="342900" indent="-342900" algn="l">
              <a:lnSpc>
                <a:spcPct val="120000"/>
              </a:lnSpc>
              <a:buSzPct val="100000"/>
              <a:buFont typeface="+mj-lt"/>
              <a:buAutoNum type="arabicPeriod"/>
            </a:pPr>
            <a:r>
              <a:rPr lang="nl-NL" sz="1575"/>
              <a:t>Titel 2</a:t>
            </a:r>
          </a:p>
          <a:p>
            <a:pPr marL="342900" indent="-342900" algn="l">
              <a:lnSpc>
                <a:spcPct val="120000"/>
              </a:lnSpc>
              <a:buSzPct val="100000"/>
              <a:buFont typeface="+mj-lt"/>
              <a:buAutoNum type="arabicPeriod"/>
            </a:pPr>
            <a:r>
              <a:rPr lang="nl-NL" sz="1575"/>
              <a:t>Titel 3</a:t>
            </a:r>
          </a:p>
          <a:p>
            <a:pPr marL="342900" indent="-342900" algn="l">
              <a:lnSpc>
                <a:spcPct val="120000"/>
              </a:lnSpc>
              <a:buSzPct val="100000"/>
              <a:buFont typeface="+mj-lt"/>
              <a:buAutoNum type="arabicPeriod"/>
            </a:pPr>
            <a:r>
              <a:rPr lang="nl-NL" sz="1575"/>
              <a:t>Titel 4</a:t>
            </a:r>
          </a:p>
          <a:p>
            <a:pPr marL="342900" indent="-342900" algn="l">
              <a:lnSpc>
                <a:spcPct val="120000"/>
              </a:lnSpc>
              <a:buSzPct val="100000"/>
              <a:buFont typeface="+mj-lt"/>
              <a:buAutoNum type="arabicPeriod"/>
            </a:pPr>
            <a:r>
              <a:rPr lang="nl-NL" sz="1575"/>
              <a:t>Titel 5</a:t>
            </a:r>
          </a:p>
          <a:p>
            <a:pPr marL="342900" indent="-342900" algn="l">
              <a:lnSpc>
                <a:spcPct val="120000"/>
              </a:lnSpc>
              <a:buSzPct val="100000"/>
              <a:buFont typeface="+mj-lt"/>
              <a:buAutoNum type="arabicPeriod"/>
            </a:pPr>
            <a:r>
              <a:rPr lang="nl-NL" sz="1575"/>
              <a:t>Titel 6</a:t>
            </a:r>
          </a:p>
          <a:p>
            <a:pPr marL="342900" indent="-342900" algn="l">
              <a:lnSpc>
                <a:spcPct val="120000"/>
              </a:lnSpc>
              <a:buSzPct val="100000"/>
              <a:buFont typeface="+mj-lt"/>
              <a:buAutoNum type="arabicPeriod"/>
            </a:pPr>
            <a:endParaRPr lang="nl-NL" sz="1575"/>
          </a:p>
          <a:p>
            <a:pPr marL="342900" indent="-342900" algn="l">
              <a:lnSpc>
                <a:spcPct val="120000"/>
              </a:lnSpc>
              <a:buSzPct val="100000"/>
              <a:buFont typeface="+mj-lt"/>
              <a:buAutoNum type="arabicPeriod"/>
            </a:pPr>
            <a:endParaRPr lang="nl-NL"/>
          </a:p>
        </p:txBody>
      </p:sp>
      <p:sp>
        <p:nvSpPr>
          <p:cNvPr id="14" name="Tijdelijke aanduiding voor inhoud 5">
            <a:extLst>
              <a:ext uri="{FF2B5EF4-FFF2-40B4-BE49-F238E27FC236}">
                <a16:creationId xmlns:a16="http://schemas.microsoft.com/office/drawing/2014/main" id="{56665884-DC9C-B74A-8494-E3D0526B1A39}"/>
              </a:ext>
            </a:extLst>
          </p:cNvPr>
          <p:cNvSpPr>
            <a:spLocks noGrp="1"/>
          </p:cNvSpPr>
          <p:nvPr>
            <p:ph sz="quarter" idx="15"/>
          </p:nvPr>
        </p:nvSpPr>
        <p:spPr>
          <a:xfrm>
            <a:off x="7524777" y="2649890"/>
            <a:ext cx="3385423" cy="254031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tekst 7">
            <a:extLst>
              <a:ext uri="{FF2B5EF4-FFF2-40B4-BE49-F238E27FC236}">
                <a16:creationId xmlns:a16="http://schemas.microsoft.com/office/drawing/2014/main" id="{D12A5604-AD36-7B45-A0F6-42FCFCCC0A24}"/>
              </a:ext>
            </a:extLst>
          </p:cNvPr>
          <p:cNvSpPr>
            <a:spLocks noGrp="1"/>
          </p:cNvSpPr>
          <p:nvPr>
            <p:ph type="body" sz="quarter" idx="16" hasCustomPrompt="1"/>
          </p:nvPr>
        </p:nvSpPr>
        <p:spPr>
          <a:xfrm>
            <a:off x="7518107" y="1811339"/>
            <a:ext cx="3388257" cy="837882"/>
          </a:xfrm>
          <a:prstGeom prst="rect">
            <a:avLst/>
          </a:prstGeom>
        </p:spPr>
        <p:txBody>
          <a:bodyPr/>
          <a:lstStyle>
            <a:lvl1pPr marL="0" indent="0" algn="ctr">
              <a:buNone/>
              <a:defRPr b="1">
                <a:solidFill>
                  <a:schemeClr val="bg1"/>
                </a:solidFill>
              </a:defRPr>
            </a:lvl1pPr>
          </a:lstStyle>
          <a:p>
            <a:pPr lvl="0"/>
            <a:r>
              <a:rPr lang="nl-NL"/>
              <a:t>Programma dag 2</a:t>
            </a:r>
          </a:p>
        </p:txBody>
      </p:sp>
    </p:spTree>
    <p:extLst>
      <p:ext uri="{BB962C8B-B14F-4D97-AF65-F5344CB8AC3E}">
        <p14:creationId xmlns:p14="http://schemas.microsoft.com/office/powerpoint/2010/main" val="16896209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lokken dia 3">
    <p:spTree>
      <p:nvGrpSpPr>
        <p:cNvPr id="1" name=""/>
        <p:cNvGrpSpPr/>
        <p:nvPr/>
      </p:nvGrpSpPr>
      <p:grpSpPr>
        <a:xfrm>
          <a:off x="0" y="0"/>
          <a:ext cx="0" cy="0"/>
          <a:chOff x="0" y="0"/>
          <a:chExt cx="0" cy="0"/>
        </a:xfrm>
      </p:grpSpPr>
      <p:sp>
        <p:nvSpPr>
          <p:cNvPr id="19" name="Afgeronde rechthoek 18">
            <a:extLst>
              <a:ext uri="{FF2B5EF4-FFF2-40B4-BE49-F238E27FC236}">
                <a16:creationId xmlns:a16="http://schemas.microsoft.com/office/drawing/2014/main" id="{CC22DE69-CE4F-3549-B74F-01E231F6DBE6}"/>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2" name="Afgeronde rechthoek 1">
            <a:extLst>
              <a:ext uri="{FF2B5EF4-FFF2-40B4-BE49-F238E27FC236}">
                <a16:creationId xmlns:a16="http://schemas.microsoft.com/office/drawing/2014/main" id="{20153195-9C35-0648-AF41-F37023D3CAF8}"/>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solidFill>
                <a:schemeClr val="tx1"/>
              </a:solidFill>
            </a:endParaRPr>
          </a:p>
        </p:txBody>
      </p:sp>
      <p:sp>
        <p:nvSpPr>
          <p:cNvPr id="16" name="Titel 5">
            <a:extLst>
              <a:ext uri="{FF2B5EF4-FFF2-40B4-BE49-F238E27FC236}">
                <a16:creationId xmlns:a16="http://schemas.microsoft.com/office/drawing/2014/main" id="{774DB537-A3CA-1549-9988-24200A8F11D9}"/>
              </a:ext>
            </a:extLst>
          </p:cNvPr>
          <p:cNvSpPr>
            <a:spLocks noGrp="1"/>
          </p:cNvSpPr>
          <p:nvPr>
            <p:ph type="title"/>
          </p:nvPr>
        </p:nvSpPr>
        <p:spPr>
          <a:xfrm>
            <a:off x="523319" y="520328"/>
            <a:ext cx="11041380" cy="1102940"/>
          </a:xfrm>
          <a:prstGeom prst="rect">
            <a:avLst/>
          </a:prstGeom>
        </p:spPr>
        <p:txBody>
          <a:bodyPr anchor="ctr"/>
          <a:lstStyle>
            <a:lvl1pPr>
              <a:defRPr b="1"/>
            </a:lvl1pPr>
          </a:lstStyle>
          <a:p>
            <a:r>
              <a:rPr lang="nl-NL"/>
              <a:t>Klik om stijl te bewerken</a:t>
            </a:r>
          </a:p>
        </p:txBody>
      </p:sp>
      <p:sp>
        <p:nvSpPr>
          <p:cNvPr id="13" name="Tijdelijke aanduiding voor tekst 12">
            <a:extLst>
              <a:ext uri="{FF2B5EF4-FFF2-40B4-BE49-F238E27FC236}">
                <a16:creationId xmlns:a16="http://schemas.microsoft.com/office/drawing/2014/main" id="{B28FF7A3-058A-5049-962E-DBB9EAD243DF}"/>
              </a:ext>
            </a:extLst>
          </p:cNvPr>
          <p:cNvSpPr>
            <a:spLocks noGrp="1"/>
          </p:cNvSpPr>
          <p:nvPr>
            <p:ph type="body" sz="quarter" idx="10" hasCustomPrompt="1"/>
          </p:nvPr>
        </p:nvSpPr>
        <p:spPr>
          <a:xfrm>
            <a:off x="1672388" y="2482141"/>
            <a:ext cx="3816774" cy="1217930"/>
          </a:xfrm>
          <a:prstGeom prst="rect">
            <a:avLst/>
          </a:prstGeom>
        </p:spPr>
        <p:txBody>
          <a:bodyPr anchor="ctr"/>
          <a:lstStyle>
            <a:lvl1pPr marL="0" indent="0" algn="ctr">
              <a:buFontTx/>
              <a:buNone/>
              <a:defRPr b="1"/>
            </a:lvl1pPr>
          </a:lstStyle>
          <a:p>
            <a:pPr lvl="0"/>
            <a:r>
              <a:rPr lang="nl-NL"/>
              <a:t>Titel 1</a:t>
            </a:r>
          </a:p>
        </p:txBody>
      </p:sp>
      <p:sp>
        <p:nvSpPr>
          <p:cNvPr id="22" name="Tijdelijke aanduiding voor tekst 12">
            <a:extLst>
              <a:ext uri="{FF2B5EF4-FFF2-40B4-BE49-F238E27FC236}">
                <a16:creationId xmlns:a16="http://schemas.microsoft.com/office/drawing/2014/main" id="{A0738E15-1A41-454B-BF0F-8B54BD66B873}"/>
              </a:ext>
            </a:extLst>
          </p:cNvPr>
          <p:cNvSpPr>
            <a:spLocks noGrp="1"/>
          </p:cNvSpPr>
          <p:nvPr>
            <p:ph type="body" sz="quarter" idx="11" hasCustomPrompt="1"/>
          </p:nvPr>
        </p:nvSpPr>
        <p:spPr>
          <a:xfrm>
            <a:off x="7326020" y="2482984"/>
            <a:ext cx="3816774" cy="1217930"/>
          </a:xfrm>
          <a:prstGeom prst="rect">
            <a:avLst/>
          </a:prstGeom>
        </p:spPr>
        <p:txBody>
          <a:bodyPr anchor="ctr"/>
          <a:lstStyle>
            <a:lvl1pPr marL="0" indent="0" algn="ctr">
              <a:buFontTx/>
              <a:buNone/>
              <a:defRPr b="1"/>
            </a:lvl1pPr>
          </a:lstStyle>
          <a:p>
            <a:pPr lvl="0"/>
            <a:r>
              <a:rPr lang="nl-NL"/>
              <a:t>Titel 2</a:t>
            </a:r>
          </a:p>
        </p:txBody>
      </p:sp>
      <p:sp>
        <p:nvSpPr>
          <p:cNvPr id="18" name="Tijdelijke aanduiding voor tekst 17">
            <a:extLst>
              <a:ext uri="{FF2B5EF4-FFF2-40B4-BE49-F238E27FC236}">
                <a16:creationId xmlns:a16="http://schemas.microsoft.com/office/drawing/2014/main" id="{204B60F8-95F8-DE43-A0E3-14B47EC18E17}"/>
              </a:ext>
            </a:extLst>
          </p:cNvPr>
          <p:cNvSpPr>
            <a:spLocks noGrp="1"/>
          </p:cNvSpPr>
          <p:nvPr>
            <p:ph type="body" sz="quarter" idx="12" hasCustomPrompt="1"/>
          </p:nvPr>
        </p:nvSpPr>
        <p:spPr>
          <a:xfrm>
            <a:off x="1671877" y="4114921"/>
            <a:ext cx="3817144" cy="3674944"/>
          </a:xfrm>
          <a:prstGeom prst="rect">
            <a:avLst/>
          </a:prstGeom>
        </p:spPr>
        <p:txBody>
          <a:bodyPr anchor="ctr"/>
          <a:lstStyle>
            <a:lvl1pPr marL="359100" indent="-359100">
              <a:lnSpc>
                <a:spcPct val="120000"/>
              </a:lnSpc>
              <a:spcBef>
                <a:spcPts val="0"/>
              </a:spcBef>
              <a:defRPr sz="1575"/>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
        <p:nvSpPr>
          <p:cNvPr id="24" name="Tijdelijke aanduiding voor tekst 17">
            <a:extLst>
              <a:ext uri="{FF2B5EF4-FFF2-40B4-BE49-F238E27FC236}">
                <a16:creationId xmlns:a16="http://schemas.microsoft.com/office/drawing/2014/main" id="{06CEF577-FB2E-D047-B0EB-6483DB093F18}"/>
              </a:ext>
            </a:extLst>
          </p:cNvPr>
          <p:cNvSpPr>
            <a:spLocks noGrp="1"/>
          </p:cNvSpPr>
          <p:nvPr>
            <p:ph type="body" sz="quarter" idx="13" hasCustomPrompt="1"/>
          </p:nvPr>
        </p:nvSpPr>
        <p:spPr>
          <a:xfrm>
            <a:off x="7326019" y="4114920"/>
            <a:ext cx="3817144" cy="3673960"/>
          </a:xfrm>
          <a:prstGeom prst="rect">
            <a:avLst/>
          </a:prstGeom>
        </p:spPr>
        <p:txBody>
          <a:bodyPr anchor="ctr"/>
          <a:lstStyle>
            <a:lvl1pPr marL="359100" indent="-359100">
              <a:lnSpc>
                <a:spcPct val="120000"/>
              </a:lnSpc>
              <a:spcBef>
                <a:spcPts val="0"/>
              </a:spcBef>
              <a:defRPr sz="1575"/>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Tree>
    <p:extLst>
      <p:ext uri="{BB962C8B-B14F-4D97-AF65-F5344CB8AC3E}">
        <p14:creationId xmlns:p14="http://schemas.microsoft.com/office/powerpoint/2010/main" val="245716794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okken dia 4">
    <p:spTree>
      <p:nvGrpSpPr>
        <p:cNvPr id="1" name=""/>
        <p:cNvGrpSpPr/>
        <p:nvPr/>
      </p:nvGrpSpPr>
      <p:grpSpPr>
        <a:xfrm>
          <a:off x="0" y="0"/>
          <a:ext cx="0" cy="0"/>
          <a:chOff x="0" y="0"/>
          <a:chExt cx="0" cy="0"/>
        </a:xfrm>
      </p:grpSpPr>
      <p:sp>
        <p:nvSpPr>
          <p:cNvPr id="20" name="Afgeronde rechthoek 19">
            <a:extLst>
              <a:ext uri="{FF2B5EF4-FFF2-40B4-BE49-F238E27FC236}">
                <a16:creationId xmlns:a16="http://schemas.microsoft.com/office/drawing/2014/main" id="{B11C9B09-3B83-EE4A-BC6A-FB182B7BDDEC}"/>
              </a:ext>
            </a:extLst>
          </p:cNvPr>
          <p:cNvSpPr/>
          <p:nvPr userDrawn="1"/>
        </p:nvSpPr>
        <p:spPr>
          <a:xfrm>
            <a:off x="8506328" y="1757565"/>
            <a:ext cx="3771954"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21" name="Afgeronde rechthoek 20">
            <a:extLst>
              <a:ext uri="{FF2B5EF4-FFF2-40B4-BE49-F238E27FC236}">
                <a16:creationId xmlns:a16="http://schemas.microsoft.com/office/drawing/2014/main" id="{A50A478C-F08E-8041-8B23-6E9E18DEDDC6}"/>
              </a:ext>
            </a:extLst>
          </p:cNvPr>
          <p:cNvSpPr/>
          <p:nvPr userDrawn="1"/>
        </p:nvSpPr>
        <p:spPr>
          <a:xfrm>
            <a:off x="523319"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solidFill>
                <a:schemeClr val="tx1"/>
              </a:solidFill>
            </a:endParaRPr>
          </a:p>
        </p:txBody>
      </p:sp>
      <p:sp>
        <p:nvSpPr>
          <p:cNvPr id="22" name="Afgeronde rechthoek 21">
            <a:extLst>
              <a:ext uri="{FF2B5EF4-FFF2-40B4-BE49-F238E27FC236}">
                <a16:creationId xmlns:a16="http://schemas.microsoft.com/office/drawing/2014/main" id="{FDCBF01B-2B39-EC47-AAB7-FC0E5E61E353}"/>
              </a:ext>
            </a:extLst>
          </p:cNvPr>
          <p:cNvSpPr/>
          <p:nvPr userDrawn="1"/>
        </p:nvSpPr>
        <p:spPr>
          <a:xfrm>
            <a:off x="4514823"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solidFill>
                <a:schemeClr val="tx1"/>
              </a:solidFill>
            </a:endParaRPr>
          </a:p>
        </p:txBody>
      </p:sp>
      <p:sp>
        <p:nvSpPr>
          <p:cNvPr id="16" name="Titel 5">
            <a:extLst>
              <a:ext uri="{FF2B5EF4-FFF2-40B4-BE49-F238E27FC236}">
                <a16:creationId xmlns:a16="http://schemas.microsoft.com/office/drawing/2014/main" id="{4D1E3E50-637F-2D48-A30A-C25C293D58B5}"/>
              </a:ext>
            </a:extLst>
          </p:cNvPr>
          <p:cNvSpPr>
            <a:spLocks noGrp="1"/>
          </p:cNvSpPr>
          <p:nvPr>
            <p:ph type="title"/>
          </p:nvPr>
        </p:nvSpPr>
        <p:spPr>
          <a:xfrm>
            <a:off x="523319" y="520328"/>
            <a:ext cx="11041380" cy="1102940"/>
          </a:xfrm>
          <a:prstGeom prst="rect">
            <a:avLst/>
          </a:prstGeom>
        </p:spPr>
        <p:txBody>
          <a:bodyPr anchor="ctr"/>
          <a:lstStyle>
            <a:lvl1pPr>
              <a:defRPr b="1"/>
            </a:lvl1pPr>
          </a:lstStyle>
          <a:p>
            <a:r>
              <a:rPr lang="nl-NL"/>
              <a:t>Klik om stijl te bewerken</a:t>
            </a:r>
          </a:p>
        </p:txBody>
      </p:sp>
      <p:sp>
        <p:nvSpPr>
          <p:cNvPr id="17" name="Tijdelijke aanduiding voor tekst 12">
            <a:extLst>
              <a:ext uri="{FF2B5EF4-FFF2-40B4-BE49-F238E27FC236}">
                <a16:creationId xmlns:a16="http://schemas.microsoft.com/office/drawing/2014/main" id="{4D3D2A08-404A-A343-8E20-01D44D19C0E7}"/>
              </a:ext>
            </a:extLst>
          </p:cNvPr>
          <p:cNvSpPr>
            <a:spLocks noGrp="1"/>
          </p:cNvSpPr>
          <p:nvPr>
            <p:ph type="body" sz="quarter" idx="10" hasCustomPrompt="1"/>
          </p:nvPr>
        </p:nvSpPr>
        <p:spPr>
          <a:xfrm>
            <a:off x="649221" y="2398098"/>
            <a:ext cx="3520151" cy="746591"/>
          </a:xfrm>
          <a:prstGeom prst="rect">
            <a:avLst/>
          </a:prstGeom>
        </p:spPr>
        <p:txBody>
          <a:bodyPr anchor="ctr"/>
          <a:lstStyle>
            <a:lvl1pPr marL="0" indent="0" algn="ctr">
              <a:buFontTx/>
              <a:buNone/>
              <a:defRPr b="1"/>
            </a:lvl1pPr>
          </a:lstStyle>
          <a:p>
            <a:pPr lvl="0"/>
            <a:r>
              <a:rPr lang="nl-NL"/>
              <a:t>Titel 1</a:t>
            </a:r>
          </a:p>
        </p:txBody>
      </p:sp>
      <p:sp>
        <p:nvSpPr>
          <p:cNvPr id="18" name="Tijdelijke aanduiding voor tekst 12">
            <a:extLst>
              <a:ext uri="{FF2B5EF4-FFF2-40B4-BE49-F238E27FC236}">
                <a16:creationId xmlns:a16="http://schemas.microsoft.com/office/drawing/2014/main" id="{5BB18949-E80F-354A-BCF2-C5033FFA48AF}"/>
              </a:ext>
            </a:extLst>
          </p:cNvPr>
          <p:cNvSpPr>
            <a:spLocks noGrp="1"/>
          </p:cNvSpPr>
          <p:nvPr>
            <p:ph type="body" sz="quarter" idx="11" hasCustomPrompt="1"/>
          </p:nvPr>
        </p:nvSpPr>
        <p:spPr>
          <a:xfrm>
            <a:off x="4640725" y="2398098"/>
            <a:ext cx="3520151" cy="746591"/>
          </a:xfrm>
          <a:prstGeom prst="rect">
            <a:avLst/>
          </a:prstGeom>
        </p:spPr>
        <p:txBody>
          <a:bodyPr anchor="ctr"/>
          <a:lstStyle>
            <a:lvl1pPr marL="0" indent="0" algn="ctr">
              <a:buFontTx/>
              <a:buNone/>
              <a:defRPr b="1"/>
            </a:lvl1pPr>
          </a:lstStyle>
          <a:p>
            <a:pPr lvl="0"/>
            <a:r>
              <a:rPr lang="nl-NL"/>
              <a:t>Titel 2</a:t>
            </a:r>
          </a:p>
        </p:txBody>
      </p:sp>
      <p:sp>
        <p:nvSpPr>
          <p:cNvPr id="19" name="Tijdelijke aanduiding voor tekst 12">
            <a:extLst>
              <a:ext uri="{FF2B5EF4-FFF2-40B4-BE49-F238E27FC236}">
                <a16:creationId xmlns:a16="http://schemas.microsoft.com/office/drawing/2014/main" id="{B15F3EE8-87EE-C540-A632-F8CE8C54528D}"/>
              </a:ext>
            </a:extLst>
          </p:cNvPr>
          <p:cNvSpPr>
            <a:spLocks noGrp="1"/>
          </p:cNvSpPr>
          <p:nvPr>
            <p:ph type="body" sz="quarter" idx="12" hasCustomPrompt="1"/>
          </p:nvPr>
        </p:nvSpPr>
        <p:spPr>
          <a:xfrm>
            <a:off x="8632229" y="2398097"/>
            <a:ext cx="3520151" cy="746591"/>
          </a:xfrm>
          <a:prstGeom prst="rect">
            <a:avLst/>
          </a:prstGeom>
        </p:spPr>
        <p:txBody>
          <a:bodyPr anchor="ctr"/>
          <a:lstStyle>
            <a:lvl1pPr marL="0" indent="0" algn="ctr">
              <a:buFontTx/>
              <a:buNone/>
              <a:defRPr b="1"/>
            </a:lvl1pPr>
          </a:lstStyle>
          <a:p>
            <a:pPr lvl="0"/>
            <a:r>
              <a:rPr lang="nl-NL"/>
              <a:t>Titel 3</a:t>
            </a:r>
          </a:p>
        </p:txBody>
      </p:sp>
      <p:sp>
        <p:nvSpPr>
          <p:cNvPr id="14" name="Tijdelijke aanduiding voor tekst 12">
            <a:extLst>
              <a:ext uri="{FF2B5EF4-FFF2-40B4-BE49-F238E27FC236}">
                <a16:creationId xmlns:a16="http://schemas.microsoft.com/office/drawing/2014/main" id="{4478B9D7-ECE5-774D-94A8-073912A1C609}"/>
              </a:ext>
            </a:extLst>
          </p:cNvPr>
          <p:cNvSpPr>
            <a:spLocks noGrp="1"/>
          </p:cNvSpPr>
          <p:nvPr>
            <p:ph type="body" sz="quarter" idx="13" hasCustomPrompt="1"/>
          </p:nvPr>
        </p:nvSpPr>
        <p:spPr>
          <a:xfrm>
            <a:off x="649221" y="3413109"/>
            <a:ext cx="3520151" cy="4430527"/>
          </a:xfrm>
          <a:prstGeom prst="rect">
            <a:avLst/>
          </a:prstGeom>
        </p:spPr>
        <p:txBody>
          <a:bodyPr anchor="ctr"/>
          <a:lstStyle>
            <a:lvl1pPr marL="0" indent="0" algn="ctr">
              <a:buFontTx/>
              <a:buNone/>
              <a:defRPr sz="1575" b="0"/>
            </a:lvl1pPr>
          </a:lstStyle>
          <a:p>
            <a:pPr lvl="0"/>
            <a:r>
              <a:rPr lang="nl-NL"/>
              <a:t>Tekst 1</a:t>
            </a:r>
          </a:p>
          <a:p>
            <a:pPr lvl="0"/>
            <a:r>
              <a:rPr lang="nl-NL"/>
              <a:t>Tekst 2</a:t>
            </a:r>
          </a:p>
          <a:p>
            <a:pPr lvl="0"/>
            <a:r>
              <a:rPr lang="nl-NL"/>
              <a:t>Tekst 3</a:t>
            </a:r>
          </a:p>
          <a:p>
            <a:pPr lvl="0"/>
            <a:endParaRPr lang="nl-NL"/>
          </a:p>
          <a:p>
            <a:pPr lvl="0"/>
            <a:r>
              <a:rPr lang="nl-NL" b="1"/>
              <a:t>Tekst 3</a:t>
            </a:r>
          </a:p>
          <a:p>
            <a:pPr lvl="0"/>
            <a:r>
              <a:rPr lang="nl-NL" b="0"/>
              <a:t>Tekst 4</a:t>
            </a:r>
          </a:p>
          <a:p>
            <a:pPr lvl="0"/>
            <a:endParaRPr lang="nl-NL"/>
          </a:p>
          <a:p>
            <a:pPr lvl="0"/>
            <a:r>
              <a:rPr lang="nl-NL"/>
              <a:t>Tekst 5</a:t>
            </a:r>
          </a:p>
        </p:txBody>
      </p:sp>
      <p:sp>
        <p:nvSpPr>
          <p:cNvPr id="15" name="Tijdelijke aanduiding voor tekst 12">
            <a:extLst>
              <a:ext uri="{FF2B5EF4-FFF2-40B4-BE49-F238E27FC236}">
                <a16:creationId xmlns:a16="http://schemas.microsoft.com/office/drawing/2014/main" id="{90BEC184-FA95-0E42-B763-3180D9696B99}"/>
              </a:ext>
            </a:extLst>
          </p:cNvPr>
          <p:cNvSpPr>
            <a:spLocks noGrp="1"/>
          </p:cNvSpPr>
          <p:nvPr>
            <p:ph type="body" sz="quarter" idx="14" hasCustomPrompt="1"/>
          </p:nvPr>
        </p:nvSpPr>
        <p:spPr>
          <a:xfrm>
            <a:off x="4640725" y="3413109"/>
            <a:ext cx="3520151" cy="4430527"/>
          </a:xfrm>
          <a:prstGeom prst="rect">
            <a:avLst/>
          </a:prstGeom>
        </p:spPr>
        <p:txBody>
          <a:bodyPr anchor="ctr"/>
          <a:lstStyle>
            <a:lvl1pPr marL="0" indent="0" algn="ctr">
              <a:buFontTx/>
              <a:buNone/>
              <a:defRPr sz="1575" b="0"/>
            </a:lvl1pPr>
          </a:lstStyle>
          <a:p>
            <a:pPr lvl="0"/>
            <a:r>
              <a:rPr lang="nl-NL"/>
              <a:t>Tekst 2</a:t>
            </a:r>
          </a:p>
        </p:txBody>
      </p:sp>
      <p:sp>
        <p:nvSpPr>
          <p:cNvPr id="23" name="Tijdelijke aanduiding voor tekst 12">
            <a:extLst>
              <a:ext uri="{FF2B5EF4-FFF2-40B4-BE49-F238E27FC236}">
                <a16:creationId xmlns:a16="http://schemas.microsoft.com/office/drawing/2014/main" id="{87A23795-5E11-FF49-A48D-8280284C5F8E}"/>
              </a:ext>
            </a:extLst>
          </p:cNvPr>
          <p:cNvSpPr>
            <a:spLocks noGrp="1"/>
          </p:cNvSpPr>
          <p:nvPr>
            <p:ph type="body" sz="quarter" idx="15" hasCustomPrompt="1"/>
          </p:nvPr>
        </p:nvSpPr>
        <p:spPr>
          <a:xfrm>
            <a:off x="8632229" y="3413109"/>
            <a:ext cx="3520151" cy="4430527"/>
          </a:xfrm>
          <a:prstGeom prst="rect">
            <a:avLst/>
          </a:prstGeom>
        </p:spPr>
        <p:txBody>
          <a:bodyPr anchor="ctr"/>
          <a:lstStyle>
            <a:lvl1pPr marL="0" indent="0" algn="ctr">
              <a:buFontTx/>
              <a:buNone/>
              <a:defRPr sz="1575" b="0"/>
            </a:lvl1pPr>
          </a:lstStyle>
          <a:p>
            <a:pPr lvl="0"/>
            <a:r>
              <a:rPr lang="nl-NL"/>
              <a:t>Tekst 3</a:t>
            </a:r>
          </a:p>
        </p:txBody>
      </p:sp>
    </p:spTree>
    <p:extLst>
      <p:ext uri="{BB962C8B-B14F-4D97-AF65-F5344CB8AC3E}">
        <p14:creationId xmlns:p14="http://schemas.microsoft.com/office/powerpoint/2010/main" val="9788080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el + Icon + opsommin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5E5249D-F2D6-D746-BCE8-07A006E68210}"/>
              </a:ext>
            </a:extLst>
          </p:cNvPr>
          <p:cNvSpPr>
            <a:spLocks noGrp="1"/>
          </p:cNvSpPr>
          <p:nvPr>
            <p:ph idx="1" hasCustomPrompt="1"/>
          </p:nvPr>
        </p:nvSpPr>
        <p:spPr>
          <a:xfrm>
            <a:off x="5068175" y="2287190"/>
            <a:ext cx="6496524" cy="6091873"/>
          </a:xfrm>
          <a:prstGeom prst="rect">
            <a:avLst/>
          </a:prstGeom>
        </p:spPr>
        <p:txBody>
          <a:bodyPr/>
          <a:lstStyle>
            <a:lvl1pPr marL="480060" indent="-480060">
              <a:buFont typeface="Arial" panose="020B0604020202020204" pitchFamily="34" charset="0"/>
              <a:buChar char="•"/>
              <a:defRPr sz="1890" b="1"/>
            </a:lvl1pPr>
          </a:lstStyle>
          <a:p>
            <a:pPr lvl="0"/>
            <a:r>
              <a:rPr lang="nl-NL"/>
              <a:t>Opsomming tekst 1</a:t>
            </a:r>
          </a:p>
          <a:p>
            <a:pPr lvl="0"/>
            <a:r>
              <a:rPr lang="nl-NL"/>
              <a:t>Opsomming tekst 2</a:t>
            </a:r>
          </a:p>
          <a:p>
            <a:pPr lvl="0"/>
            <a:r>
              <a:rPr lang="nl-NL"/>
              <a:t>Opsomming tekst 3</a:t>
            </a:r>
          </a:p>
          <a:p>
            <a:pPr lvl="0"/>
            <a:r>
              <a:rPr lang="nl-NL"/>
              <a:t>Opsomming tekst 4</a:t>
            </a:r>
          </a:p>
          <a:p>
            <a:pPr lvl="0"/>
            <a:r>
              <a:rPr lang="nl-NL"/>
              <a:t>Opsomming tekst 5</a:t>
            </a:r>
          </a:p>
          <a:p>
            <a:pPr lvl="0"/>
            <a:endParaRPr lang="nl-NL"/>
          </a:p>
        </p:txBody>
      </p:sp>
      <p:sp>
        <p:nvSpPr>
          <p:cNvPr id="7" name="Titel 5">
            <a:extLst>
              <a:ext uri="{FF2B5EF4-FFF2-40B4-BE49-F238E27FC236}">
                <a16:creationId xmlns:a16="http://schemas.microsoft.com/office/drawing/2014/main" id="{0FDEEF02-DC42-1E43-BFE0-239AEA9B4C2B}"/>
              </a:ext>
            </a:extLst>
          </p:cNvPr>
          <p:cNvSpPr>
            <a:spLocks noGrp="1"/>
          </p:cNvSpPr>
          <p:nvPr>
            <p:ph type="title"/>
          </p:nvPr>
        </p:nvSpPr>
        <p:spPr>
          <a:xfrm>
            <a:off x="523319" y="520328"/>
            <a:ext cx="11041380" cy="1102940"/>
          </a:xfrm>
          <a:prstGeom prst="rect">
            <a:avLst/>
          </a:prstGeom>
        </p:spPr>
        <p:txBody>
          <a:bodyPr anchor="ctr"/>
          <a:lstStyle>
            <a:lvl1pPr>
              <a:defRPr b="1"/>
            </a:lvl1pPr>
          </a:lstStyle>
          <a:p>
            <a:r>
              <a:rPr lang="nl-NL"/>
              <a:t>Klik om stijl te bewerken</a:t>
            </a:r>
          </a:p>
        </p:txBody>
      </p:sp>
      <p:sp>
        <p:nvSpPr>
          <p:cNvPr id="8" name="Tijdelijke aanduiding voor afbeelding 3">
            <a:extLst>
              <a:ext uri="{FF2B5EF4-FFF2-40B4-BE49-F238E27FC236}">
                <a16:creationId xmlns:a16="http://schemas.microsoft.com/office/drawing/2014/main" id="{D54C7741-9B13-3E42-B351-8D47FBF1F93C}"/>
              </a:ext>
            </a:extLst>
          </p:cNvPr>
          <p:cNvSpPr>
            <a:spLocks noGrp="1"/>
          </p:cNvSpPr>
          <p:nvPr>
            <p:ph type="pic" sz="quarter" idx="10" hasCustomPrompt="1"/>
          </p:nvPr>
        </p:nvSpPr>
        <p:spPr>
          <a:xfrm>
            <a:off x="1074810" y="2287190"/>
            <a:ext cx="3318748" cy="3636010"/>
          </a:xfrm>
          <a:prstGeom prst="rect">
            <a:avLst/>
          </a:prstGeom>
        </p:spPr>
        <p:txBody>
          <a:bodyPr/>
          <a:lstStyle/>
          <a:p>
            <a:r>
              <a:rPr lang="nl-NL"/>
              <a:t>Avance ICON</a:t>
            </a:r>
          </a:p>
        </p:txBody>
      </p:sp>
    </p:spTree>
    <p:extLst>
      <p:ext uri="{BB962C8B-B14F-4D97-AF65-F5344CB8AC3E}">
        <p14:creationId xmlns:p14="http://schemas.microsoft.com/office/powerpoint/2010/main" val="120766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eindslide blauw">
    <p:spTree>
      <p:nvGrpSpPr>
        <p:cNvPr id="1" name=""/>
        <p:cNvGrpSpPr/>
        <p:nvPr/>
      </p:nvGrpSpPr>
      <p:grpSpPr>
        <a:xfrm>
          <a:off x="0" y="0"/>
          <a:ext cx="0" cy="0"/>
          <a:chOff x="0" y="0"/>
          <a:chExt cx="0" cy="0"/>
        </a:xfrm>
      </p:grpSpPr>
      <p:sp>
        <p:nvSpPr>
          <p:cNvPr id="31" name="Vrije vorm: vorm 30">
            <a:extLst>
              <a:ext uri="{FF2B5EF4-FFF2-40B4-BE49-F238E27FC236}">
                <a16:creationId xmlns:a16="http://schemas.microsoft.com/office/drawing/2014/main" id="{DC6E2CCF-FCB7-49EF-9591-FE80CFA398A8}"/>
              </a:ext>
            </a:extLst>
          </p:cNvPr>
          <p:cNvSpPr/>
          <p:nvPr userDrawn="1"/>
        </p:nvSpPr>
        <p:spPr>
          <a:xfrm>
            <a:off x="459783" y="565503"/>
            <a:ext cx="12341817" cy="8466835"/>
          </a:xfrm>
          <a:custGeom>
            <a:avLst/>
            <a:gdLst>
              <a:gd name="connsiteX0" fmla="*/ 405142 w 11626516"/>
              <a:gd name="connsiteY0" fmla="*/ 0 h 6047739"/>
              <a:gd name="connsiteX1" fmla="*/ 11626516 w 11626516"/>
              <a:gd name="connsiteY1" fmla="*/ 0 h 6047739"/>
              <a:gd name="connsiteX2" fmla="*/ 11626516 w 11626516"/>
              <a:gd name="connsiteY2" fmla="*/ 6047739 h 6047739"/>
              <a:gd name="connsiteX3" fmla="*/ 0 w 11626516"/>
              <a:gd name="connsiteY3" fmla="*/ 6047739 h 6047739"/>
              <a:gd name="connsiteX4" fmla="*/ 0 w 11626516"/>
              <a:gd name="connsiteY4" fmla="*/ 412376 h 604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6516" h="6047739">
                <a:moveTo>
                  <a:pt x="405142" y="0"/>
                </a:moveTo>
                <a:lnTo>
                  <a:pt x="11626516" y="0"/>
                </a:lnTo>
                <a:lnTo>
                  <a:pt x="11626516" y="6047739"/>
                </a:lnTo>
                <a:lnTo>
                  <a:pt x="0" y="6047739"/>
                </a:lnTo>
                <a:lnTo>
                  <a:pt x="0" y="412376"/>
                </a:lnTo>
                <a:close/>
              </a:path>
            </a:pathLst>
          </a:custGeom>
          <a:solidFill>
            <a:srgbClr val="88C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15" name="Tijdelijke aanduiding voor tekst 16">
            <a:extLst>
              <a:ext uri="{FF2B5EF4-FFF2-40B4-BE49-F238E27FC236}">
                <a16:creationId xmlns:a16="http://schemas.microsoft.com/office/drawing/2014/main" id="{AEE1D31E-C74A-4AF0-BDAE-0113603B1D62}"/>
              </a:ext>
            </a:extLst>
          </p:cNvPr>
          <p:cNvSpPr>
            <a:spLocks noGrp="1" noChangeAspect="1"/>
          </p:cNvSpPr>
          <p:nvPr>
            <p:ph type="body" sz="quarter" idx="15" hasCustomPrompt="1"/>
          </p:nvPr>
        </p:nvSpPr>
        <p:spPr>
          <a:xfrm>
            <a:off x="7211595" y="6451857"/>
            <a:ext cx="3870721" cy="2580480"/>
          </a:xfrm>
          <a:prstGeom prst="rect">
            <a:avLst/>
          </a:prstGeom>
          <a:solidFill>
            <a:schemeClr val="bg1"/>
          </a:solidFill>
        </p:spPr>
        <p:txBody>
          <a:bodyPr lIns="180000" tIns="180000" rIns="180000" bIns="180000" anchor="t"/>
          <a:lstStyle>
            <a:lvl1pPr marL="0" indent="0" algn="l">
              <a:buNone/>
              <a:defRPr sz="1680">
                <a:solidFill>
                  <a:srgbClr val="008ACE"/>
                </a:solidFill>
                <a:latin typeface="+mj-lt"/>
              </a:defRPr>
            </a:lvl1pPr>
          </a:lstStyle>
          <a:p>
            <a:pPr lvl="0"/>
            <a:r>
              <a:rPr lang="nl-NL"/>
              <a:t>Klik om contactgegevens toe te voegen</a:t>
            </a:r>
          </a:p>
        </p:txBody>
      </p:sp>
      <p:sp>
        <p:nvSpPr>
          <p:cNvPr id="16" name="Titel 1">
            <a:extLst>
              <a:ext uri="{FF2B5EF4-FFF2-40B4-BE49-F238E27FC236}">
                <a16:creationId xmlns:a16="http://schemas.microsoft.com/office/drawing/2014/main" id="{4EF0351C-30A7-4275-9B24-D4AE55852363}"/>
              </a:ext>
            </a:extLst>
          </p:cNvPr>
          <p:cNvSpPr>
            <a:spLocks noGrp="1"/>
          </p:cNvSpPr>
          <p:nvPr>
            <p:ph type="ctrTitle" hasCustomPrompt="1"/>
          </p:nvPr>
        </p:nvSpPr>
        <p:spPr>
          <a:xfrm>
            <a:off x="1339605" y="1415706"/>
            <a:ext cx="8708162" cy="2071047"/>
          </a:xfrm>
          <a:prstGeom prst="rect">
            <a:avLst/>
          </a:prstGeom>
        </p:spPr>
        <p:txBody>
          <a:bodyPr lIns="0" tIns="0" rIns="0" bIns="0" anchor="t"/>
          <a:lstStyle>
            <a:lvl1pPr algn="l">
              <a:lnSpc>
                <a:spcPct val="80000"/>
              </a:lnSpc>
              <a:defRPr sz="5040" b="1">
                <a:solidFill>
                  <a:schemeClr val="bg1"/>
                </a:solidFill>
                <a:latin typeface="+mn-lt"/>
              </a:defRPr>
            </a:lvl1pPr>
          </a:lstStyle>
          <a:p>
            <a:r>
              <a:rPr lang="nl-NL"/>
              <a:t>Klik om een afsluiting toe te voegen</a:t>
            </a:r>
          </a:p>
        </p:txBody>
      </p:sp>
      <p:sp>
        <p:nvSpPr>
          <p:cNvPr id="18" name="Rechthoek 17">
            <a:extLst>
              <a:ext uri="{FF2B5EF4-FFF2-40B4-BE49-F238E27FC236}">
                <a16:creationId xmlns:a16="http://schemas.microsoft.com/office/drawing/2014/main" id="{B4454235-3DA0-41C7-8C27-9B306C97D7DF}"/>
              </a:ext>
            </a:extLst>
          </p:cNvPr>
          <p:cNvSpPr/>
          <p:nvPr userDrawn="1"/>
        </p:nvSpPr>
        <p:spPr>
          <a:xfrm>
            <a:off x="5276235" y="6451857"/>
            <a:ext cx="1935360" cy="25804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sp>
        <p:nvSpPr>
          <p:cNvPr id="8" name="Rechthoek 7">
            <a:extLst>
              <a:ext uri="{FF2B5EF4-FFF2-40B4-BE49-F238E27FC236}">
                <a16:creationId xmlns:a16="http://schemas.microsoft.com/office/drawing/2014/main" id="{24234A86-22FE-4C4D-96A3-AE38FEEE93DD}"/>
              </a:ext>
            </a:extLst>
          </p:cNvPr>
          <p:cNvSpPr/>
          <p:nvPr userDrawn="1"/>
        </p:nvSpPr>
        <p:spPr>
          <a:xfrm>
            <a:off x="11083491" y="8185495"/>
            <a:ext cx="1718110" cy="1415705"/>
          </a:xfrm>
          <a:prstGeom prst="rect">
            <a:avLst/>
          </a:prstGeom>
          <a:solidFill>
            <a:srgbClr val="AFAD94">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nl-NL" sz="2223">
              <a:solidFill>
                <a:schemeClr val="bg1"/>
              </a:solidFill>
            </a:endParaRPr>
          </a:p>
        </p:txBody>
      </p:sp>
      <p:sp>
        <p:nvSpPr>
          <p:cNvPr id="9" name="Tijdelijke aanduiding voor afbeelding 3">
            <a:extLst>
              <a:ext uri="{FF2B5EF4-FFF2-40B4-BE49-F238E27FC236}">
                <a16:creationId xmlns:a16="http://schemas.microsoft.com/office/drawing/2014/main" id="{84C7DFF0-DB05-4F8C-81D6-D7543B3863F9}"/>
              </a:ext>
            </a:extLst>
          </p:cNvPr>
          <p:cNvSpPr>
            <a:spLocks noGrp="1" noChangeAspect="1"/>
          </p:cNvSpPr>
          <p:nvPr>
            <p:ph type="pic" sz="quarter" idx="11" hasCustomPrompt="1"/>
          </p:nvPr>
        </p:nvSpPr>
        <p:spPr>
          <a:xfrm>
            <a:off x="7211595" y="3871377"/>
            <a:ext cx="1935360" cy="2580480"/>
          </a:xfrm>
          <a:prstGeom prst="rect">
            <a:avLst/>
          </a:prstGeom>
        </p:spPr>
        <p:txBody>
          <a:bodyPr anchor="ctr"/>
          <a:lstStyle>
            <a:lvl1pPr marL="0" indent="0" algn="ctr">
              <a:buNone/>
              <a:defRPr sz="1680" i="1"/>
            </a:lvl1pPr>
          </a:lstStyle>
          <a:p>
            <a:r>
              <a:rPr lang="nl-NL"/>
              <a:t>Klik om een (pas)foto toe te voegen of verwijder dit blokje als je geen foto wil toevoegen</a:t>
            </a:r>
          </a:p>
        </p:txBody>
      </p:sp>
      <p:pic>
        <p:nvPicPr>
          <p:cNvPr id="10" name="Afbeelding 9">
            <a:extLst>
              <a:ext uri="{FF2B5EF4-FFF2-40B4-BE49-F238E27FC236}">
                <a16:creationId xmlns:a16="http://schemas.microsoft.com/office/drawing/2014/main" id="{C66984B2-FCAA-40E9-8341-B3D27DBEA46F}"/>
              </a:ext>
            </a:extLst>
          </p:cNvPr>
          <p:cNvPicPr>
            <a:picLocks noChangeAspect="1"/>
          </p:cNvPicPr>
          <p:nvPr userDrawn="1"/>
        </p:nvPicPr>
        <p:blipFill>
          <a:blip r:embed="rId2"/>
          <a:stretch>
            <a:fillRect/>
          </a:stretch>
        </p:blipFill>
        <p:spPr>
          <a:xfrm>
            <a:off x="10280899" y="-3359"/>
            <a:ext cx="2520701" cy="2520701"/>
          </a:xfrm>
          <a:prstGeom prst="rect">
            <a:avLst/>
          </a:prstGeom>
        </p:spPr>
      </p:pic>
    </p:spTree>
    <p:extLst>
      <p:ext uri="{BB962C8B-B14F-4D97-AF65-F5344CB8AC3E}">
        <p14:creationId xmlns:p14="http://schemas.microsoft.com/office/powerpoint/2010/main" val="551908333"/>
      </p:ext>
    </p:extLst>
  </p:cSld>
  <p:clrMapOvr>
    <a:masterClrMapping/>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roducten 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671179FF-C4BD-5D45-9CDA-AD863559B38F}"/>
              </a:ext>
            </a:extLst>
          </p:cNvPr>
          <p:cNvSpPr/>
          <p:nvPr userDrawn="1"/>
        </p:nvSpPr>
        <p:spPr>
          <a:xfrm>
            <a:off x="9733683" y="7777318"/>
            <a:ext cx="1037241" cy="433619"/>
          </a:xfrm>
          <a:prstGeom prst="rect">
            <a:avLst/>
          </a:prstGeom>
          <a:solidFill>
            <a:srgbClr val="EBEBEB"/>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solidFill>
                <a:schemeClr val="tx1"/>
              </a:solidFill>
            </a:endParaRPr>
          </a:p>
        </p:txBody>
      </p:sp>
      <p:sp>
        <p:nvSpPr>
          <p:cNvPr id="12" name="Freeform 104">
            <a:hlinkClick r:id="rId2"/>
            <a:extLst>
              <a:ext uri="{FF2B5EF4-FFF2-40B4-BE49-F238E27FC236}">
                <a16:creationId xmlns:a16="http://schemas.microsoft.com/office/drawing/2014/main" id="{193D612C-DBB1-5541-838D-309A90C85388}"/>
              </a:ext>
            </a:extLst>
          </p:cNvPr>
          <p:cNvSpPr>
            <a:spLocks/>
          </p:cNvSpPr>
          <p:nvPr userDrawn="1"/>
        </p:nvSpPr>
        <p:spPr bwMode="auto">
          <a:xfrm>
            <a:off x="6009085" y="3279052"/>
            <a:ext cx="783431" cy="1617980"/>
          </a:xfrm>
          <a:custGeom>
            <a:avLst/>
            <a:gdLst>
              <a:gd name="T0" fmla="*/ 2147483647 w 470"/>
              <a:gd name="T1" fmla="*/ 2147483647 h 728"/>
              <a:gd name="T2" fmla="*/ 2147483647 w 470"/>
              <a:gd name="T3" fmla="*/ 2147483647 h 728"/>
              <a:gd name="T4" fmla="*/ 2147483647 w 470"/>
              <a:gd name="T5" fmla="*/ 2147483647 h 728"/>
              <a:gd name="T6" fmla="*/ 0 w 470"/>
              <a:gd name="T7" fmla="*/ 2147483647 h 728"/>
              <a:gd name="T8" fmla="*/ 0 w 470"/>
              <a:gd name="T9" fmla="*/ 0 h 728"/>
              <a:gd name="T10" fmla="*/ 2147483647 w 470"/>
              <a:gd name="T11" fmla="*/ 0 h 728"/>
              <a:gd name="T12" fmla="*/ 2147483647 w 470"/>
              <a:gd name="T13" fmla="*/ 0 h 728"/>
              <a:gd name="T14" fmla="*/ 2147483647 w 470"/>
              <a:gd name="T15" fmla="*/ 2147483647 h 728"/>
              <a:gd name="T16" fmla="*/ 2147483647 w 470"/>
              <a:gd name="T17" fmla="*/ 2147483647 h 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0"/>
              <a:gd name="T28" fmla="*/ 0 h 728"/>
              <a:gd name="T29" fmla="*/ 470 w 470"/>
              <a:gd name="T30" fmla="*/ 728 h 7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0" h="728">
                <a:moveTo>
                  <a:pt x="324" y="9"/>
                </a:moveTo>
                <a:lnTo>
                  <a:pt x="470" y="156"/>
                </a:lnTo>
                <a:lnTo>
                  <a:pt x="470" y="728"/>
                </a:lnTo>
                <a:lnTo>
                  <a:pt x="0" y="728"/>
                </a:lnTo>
                <a:lnTo>
                  <a:pt x="0" y="0"/>
                </a:lnTo>
                <a:lnTo>
                  <a:pt x="239" y="0"/>
                </a:lnTo>
                <a:lnTo>
                  <a:pt x="255" y="0"/>
                </a:lnTo>
                <a:lnTo>
                  <a:pt x="255" y="179"/>
                </a:lnTo>
                <a:lnTo>
                  <a:pt x="383" y="179"/>
                </a:lnTo>
              </a:path>
            </a:pathLst>
          </a:custGeom>
          <a:noFill/>
          <a:ln w="60325" cap="sq">
            <a:solidFill>
              <a:schemeClr val="tx1"/>
            </a:solidFill>
            <a:prstDash val="solid"/>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96010" tIns="48005" rIns="96010" bIns="48005"/>
          <a:lstStyle/>
          <a:p>
            <a:endParaRPr lang="nl-NL" sz="2223">
              <a:solidFill>
                <a:schemeClr val="tx1"/>
              </a:solidFill>
            </a:endParaRPr>
          </a:p>
        </p:txBody>
      </p:sp>
      <p:sp>
        <p:nvSpPr>
          <p:cNvPr id="13" name="Freeform 78">
            <a:extLst>
              <a:ext uri="{FF2B5EF4-FFF2-40B4-BE49-F238E27FC236}">
                <a16:creationId xmlns:a16="http://schemas.microsoft.com/office/drawing/2014/main" id="{4D635D47-579B-A641-AE91-2E0C44D2D5C6}"/>
              </a:ext>
            </a:extLst>
          </p:cNvPr>
          <p:cNvSpPr>
            <a:spLocks/>
          </p:cNvSpPr>
          <p:nvPr userDrawn="1"/>
        </p:nvSpPr>
        <p:spPr bwMode="auto">
          <a:xfrm>
            <a:off x="7768469" y="6499233"/>
            <a:ext cx="1288495" cy="1978025"/>
          </a:xfrm>
          <a:custGeom>
            <a:avLst/>
            <a:gdLst>
              <a:gd name="T0" fmla="*/ 2147483647 w 327"/>
              <a:gd name="T1" fmla="*/ 2147483647 h 376"/>
              <a:gd name="T2" fmla="*/ 2147483647 w 327"/>
              <a:gd name="T3" fmla="*/ 2147483647 h 376"/>
              <a:gd name="T4" fmla="*/ 2147483647 w 327"/>
              <a:gd name="T5" fmla="*/ 2147483647 h 376"/>
              <a:gd name="T6" fmla="*/ 2147483647 w 327"/>
              <a:gd name="T7" fmla="*/ 2147483647 h 376"/>
              <a:gd name="T8" fmla="*/ 2147483647 w 327"/>
              <a:gd name="T9" fmla="*/ 2147483647 h 376"/>
              <a:gd name="T10" fmla="*/ 2147483647 w 327"/>
              <a:gd name="T11" fmla="*/ 2147483647 h 376"/>
              <a:gd name="T12" fmla="*/ 2147483647 w 327"/>
              <a:gd name="T13" fmla="*/ 2147483647 h 376"/>
              <a:gd name="T14" fmla="*/ 2147483647 w 327"/>
              <a:gd name="T15" fmla="*/ 2147483647 h 376"/>
              <a:gd name="T16" fmla="*/ 2147483647 w 327"/>
              <a:gd name="T17" fmla="*/ 2147483647 h 376"/>
              <a:gd name="T18" fmla="*/ 2147483647 w 327"/>
              <a:gd name="T19" fmla="*/ 2147483647 h 376"/>
              <a:gd name="T20" fmla="*/ 2147483647 w 327"/>
              <a:gd name="T21" fmla="*/ 2147483647 h 376"/>
              <a:gd name="T22" fmla="*/ 2147483647 w 327"/>
              <a:gd name="T23" fmla="*/ 2147483647 h 376"/>
              <a:gd name="T24" fmla="*/ 2147483647 w 327"/>
              <a:gd name="T25" fmla="*/ 2147483647 h 376"/>
              <a:gd name="T26" fmla="*/ 2147483647 w 327"/>
              <a:gd name="T27" fmla="*/ 2147483647 h 376"/>
              <a:gd name="T28" fmla="*/ 2147483647 w 327"/>
              <a:gd name="T29" fmla="*/ 2147483647 h 3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7"/>
              <a:gd name="T46" fmla="*/ 0 h 376"/>
              <a:gd name="T47" fmla="*/ 327 w 327"/>
              <a:gd name="T48" fmla="*/ 376 h 3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7" h="376">
                <a:moveTo>
                  <a:pt x="56" y="359"/>
                </a:moveTo>
                <a:cubicBezTo>
                  <a:pt x="151" y="235"/>
                  <a:pt x="151" y="235"/>
                  <a:pt x="151" y="235"/>
                </a:cubicBezTo>
                <a:cubicBezTo>
                  <a:pt x="152" y="233"/>
                  <a:pt x="151" y="231"/>
                  <a:pt x="148" y="228"/>
                </a:cubicBezTo>
                <a:cubicBezTo>
                  <a:pt x="146" y="223"/>
                  <a:pt x="145" y="219"/>
                  <a:pt x="147" y="216"/>
                </a:cubicBezTo>
                <a:cubicBezTo>
                  <a:pt x="149" y="214"/>
                  <a:pt x="152" y="213"/>
                  <a:pt x="156" y="214"/>
                </a:cubicBezTo>
                <a:cubicBezTo>
                  <a:pt x="201" y="241"/>
                  <a:pt x="258" y="229"/>
                  <a:pt x="291" y="185"/>
                </a:cubicBezTo>
                <a:cubicBezTo>
                  <a:pt x="327" y="139"/>
                  <a:pt x="319" y="72"/>
                  <a:pt x="272" y="36"/>
                </a:cubicBezTo>
                <a:cubicBezTo>
                  <a:pt x="225" y="0"/>
                  <a:pt x="158" y="8"/>
                  <a:pt x="122" y="55"/>
                </a:cubicBezTo>
                <a:cubicBezTo>
                  <a:pt x="89" y="98"/>
                  <a:pt x="91" y="158"/>
                  <a:pt x="130" y="195"/>
                </a:cubicBezTo>
                <a:cubicBezTo>
                  <a:pt x="131" y="198"/>
                  <a:pt x="131" y="202"/>
                  <a:pt x="130" y="204"/>
                </a:cubicBezTo>
                <a:cubicBezTo>
                  <a:pt x="127" y="207"/>
                  <a:pt x="123" y="207"/>
                  <a:pt x="119" y="206"/>
                </a:cubicBezTo>
                <a:cubicBezTo>
                  <a:pt x="115" y="205"/>
                  <a:pt x="112" y="204"/>
                  <a:pt x="112" y="205"/>
                </a:cubicBezTo>
                <a:cubicBezTo>
                  <a:pt x="6" y="341"/>
                  <a:pt x="6" y="341"/>
                  <a:pt x="6" y="341"/>
                </a:cubicBezTo>
                <a:cubicBezTo>
                  <a:pt x="2" y="345"/>
                  <a:pt x="2" y="345"/>
                  <a:pt x="2" y="345"/>
                </a:cubicBezTo>
                <a:cubicBezTo>
                  <a:pt x="0" y="348"/>
                  <a:pt x="17" y="371"/>
                  <a:pt x="36" y="376"/>
                </a:cubicBezTo>
              </a:path>
            </a:pathLst>
          </a:custGeom>
          <a:noFill/>
          <a:ln w="60325" cap="sq">
            <a:solidFill>
              <a:schemeClr val="tx1"/>
            </a:solidFill>
            <a:prstDash val="solid"/>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96010" tIns="48005" rIns="96010" bIns="48005"/>
          <a:lstStyle/>
          <a:p>
            <a:endParaRPr lang="nl-NL" sz="2223">
              <a:solidFill>
                <a:schemeClr val="tx1"/>
              </a:solidFill>
            </a:endParaRPr>
          </a:p>
        </p:txBody>
      </p:sp>
      <p:sp>
        <p:nvSpPr>
          <p:cNvPr id="14" name="Freeform 99">
            <a:extLst>
              <a:ext uri="{FF2B5EF4-FFF2-40B4-BE49-F238E27FC236}">
                <a16:creationId xmlns:a16="http://schemas.microsoft.com/office/drawing/2014/main" id="{987055DF-BE95-6148-ACC0-6733F9EC153C}"/>
              </a:ext>
            </a:extLst>
          </p:cNvPr>
          <p:cNvSpPr>
            <a:spLocks/>
          </p:cNvSpPr>
          <p:nvPr userDrawn="1"/>
        </p:nvSpPr>
        <p:spPr bwMode="auto">
          <a:xfrm>
            <a:off x="3017652" y="6643694"/>
            <a:ext cx="1261825" cy="1689100"/>
          </a:xfrm>
          <a:custGeom>
            <a:avLst/>
            <a:gdLst>
              <a:gd name="T0" fmla="*/ 2147483647 w 320"/>
              <a:gd name="T1" fmla="*/ 2147483647 h 321"/>
              <a:gd name="T2" fmla="*/ 2147483647 w 320"/>
              <a:gd name="T3" fmla="*/ 2147483647 h 321"/>
              <a:gd name="T4" fmla="*/ 2147483647 w 320"/>
              <a:gd name="T5" fmla="*/ 2147483647 h 321"/>
              <a:gd name="T6" fmla="*/ 2147483647 w 320"/>
              <a:gd name="T7" fmla="*/ 2147483647 h 321"/>
              <a:gd name="T8" fmla="*/ 2147483647 w 320"/>
              <a:gd name="T9" fmla="*/ 2147483647 h 321"/>
              <a:gd name="T10" fmla="*/ 2147483647 w 320"/>
              <a:gd name="T11" fmla="*/ 2147483647 h 321"/>
              <a:gd name="T12" fmla="*/ 2147483647 w 320"/>
              <a:gd name="T13" fmla="*/ 2147483647 h 321"/>
              <a:gd name="T14" fmla="*/ 2147483647 w 320"/>
              <a:gd name="T15" fmla="*/ 2147483647 h 321"/>
              <a:gd name="T16" fmla="*/ 2147483647 w 320"/>
              <a:gd name="T17" fmla="*/ 2147483647 h 321"/>
              <a:gd name="T18" fmla="*/ 2147483647 w 320"/>
              <a:gd name="T19" fmla="*/ 2147483647 h 321"/>
              <a:gd name="T20" fmla="*/ 2147483647 w 320"/>
              <a:gd name="T21" fmla="*/ 0 h 321"/>
              <a:gd name="T22" fmla="*/ 2147483647 w 320"/>
              <a:gd name="T23" fmla="*/ 2147483647 h 321"/>
              <a:gd name="T24" fmla="*/ 2147483647 w 320"/>
              <a:gd name="T25" fmla="*/ 2147483647 h 321"/>
              <a:gd name="T26" fmla="*/ 2147483647 w 320"/>
              <a:gd name="T27" fmla="*/ 2147483647 h 321"/>
              <a:gd name="T28" fmla="*/ 2147483647 w 320"/>
              <a:gd name="T29" fmla="*/ 2147483647 h 321"/>
              <a:gd name="T30" fmla="*/ 0 w 320"/>
              <a:gd name="T31" fmla="*/ 2147483647 h 321"/>
              <a:gd name="T32" fmla="*/ 2147483647 w 320"/>
              <a:gd name="T33" fmla="*/ 2147483647 h 321"/>
              <a:gd name="T34" fmla="*/ 2147483647 w 320"/>
              <a:gd name="T35" fmla="*/ 2147483647 h 321"/>
              <a:gd name="T36" fmla="*/ 2147483647 w 320"/>
              <a:gd name="T37" fmla="*/ 2147483647 h 321"/>
              <a:gd name="T38" fmla="*/ 2147483647 w 320"/>
              <a:gd name="T39" fmla="*/ 2147483647 h 321"/>
              <a:gd name="T40" fmla="*/ 2147483647 w 320"/>
              <a:gd name="T41" fmla="*/ 2147483647 h 321"/>
              <a:gd name="T42" fmla="*/ 2147483647 w 320"/>
              <a:gd name="T43" fmla="*/ 2147483647 h 321"/>
              <a:gd name="T44" fmla="*/ 2147483647 w 320"/>
              <a:gd name="T45" fmla="*/ 2147483647 h 321"/>
              <a:gd name="T46" fmla="*/ 2147483647 w 320"/>
              <a:gd name="T47" fmla="*/ 2147483647 h 321"/>
              <a:gd name="T48" fmla="*/ 2147483647 w 320"/>
              <a:gd name="T49" fmla="*/ 2147483647 h 321"/>
              <a:gd name="T50" fmla="*/ 2147483647 w 320"/>
              <a:gd name="T51" fmla="*/ 2147483647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0"/>
              <a:gd name="T79" fmla="*/ 0 h 321"/>
              <a:gd name="T80" fmla="*/ 320 w 320"/>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0" h="321">
                <a:moveTo>
                  <a:pt x="171" y="172"/>
                </a:moveTo>
                <a:cubicBezTo>
                  <a:pt x="251" y="92"/>
                  <a:pt x="251" y="92"/>
                  <a:pt x="251" y="92"/>
                </a:cubicBezTo>
                <a:cubicBezTo>
                  <a:pt x="258" y="95"/>
                  <a:pt x="265" y="97"/>
                  <a:pt x="272" y="97"/>
                </a:cubicBezTo>
                <a:cubicBezTo>
                  <a:pt x="298" y="97"/>
                  <a:pt x="320" y="75"/>
                  <a:pt x="320" y="48"/>
                </a:cubicBezTo>
                <a:cubicBezTo>
                  <a:pt x="320" y="41"/>
                  <a:pt x="318" y="34"/>
                  <a:pt x="315" y="28"/>
                </a:cubicBezTo>
                <a:cubicBezTo>
                  <a:pt x="315" y="28"/>
                  <a:pt x="315" y="28"/>
                  <a:pt x="315" y="28"/>
                </a:cubicBezTo>
                <a:cubicBezTo>
                  <a:pt x="287" y="56"/>
                  <a:pt x="287" y="56"/>
                  <a:pt x="287" y="56"/>
                </a:cubicBezTo>
                <a:cubicBezTo>
                  <a:pt x="265" y="33"/>
                  <a:pt x="265" y="33"/>
                  <a:pt x="265" y="33"/>
                </a:cubicBezTo>
                <a:cubicBezTo>
                  <a:pt x="292" y="5"/>
                  <a:pt x="292" y="5"/>
                  <a:pt x="292" y="5"/>
                </a:cubicBezTo>
                <a:cubicBezTo>
                  <a:pt x="292" y="5"/>
                  <a:pt x="292" y="5"/>
                  <a:pt x="293" y="5"/>
                </a:cubicBezTo>
                <a:cubicBezTo>
                  <a:pt x="286" y="2"/>
                  <a:pt x="279" y="0"/>
                  <a:pt x="272" y="0"/>
                </a:cubicBezTo>
                <a:cubicBezTo>
                  <a:pt x="245" y="0"/>
                  <a:pt x="224" y="22"/>
                  <a:pt x="224" y="48"/>
                </a:cubicBezTo>
                <a:cubicBezTo>
                  <a:pt x="224" y="56"/>
                  <a:pt x="226" y="63"/>
                  <a:pt x="229" y="69"/>
                </a:cubicBezTo>
                <a:cubicBezTo>
                  <a:pt x="68" y="229"/>
                  <a:pt x="68" y="229"/>
                  <a:pt x="68" y="229"/>
                </a:cubicBezTo>
                <a:cubicBezTo>
                  <a:pt x="62" y="226"/>
                  <a:pt x="55" y="225"/>
                  <a:pt x="48" y="225"/>
                </a:cubicBezTo>
                <a:cubicBezTo>
                  <a:pt x="21" y="225"/>
                  <a:pt x="0" y="246"/>
                  <a:pt x="0" y="273"/>
                </a:cubicBezTo>
                <a:cubicBezTo>
                  <a:pt x="0" y="280"/>
                  <a:pt x="1" y="287"/>
                  <a:pt x="4" y="293"/>
                </a:cubicBezTo>
                <a:cubicBezTo>
                  <a:pt x="4" y="293"/>
                  <a:pt x="4" y="293"/>
                  <a:pt x="4" y="293"/>
                </a:cubicBezTo>
                <a:cubicBezTo>
                  <a:pt x="28" y="270"/>
                  <a:pt x="28" y="270"/>
                  <a:pt x="28" y="270"/>
                </a:cubicBezTo>
                <a:cubicBezTo>
                  <a:pt x="51" y="292"/>
                  <a:pt x="51" y="292"/>
                  <a:pt x="51" y="292"/>
                </a:cubicBezTo>
                <a:cubicBezTo>
                  <a:pt x="27" y="316"/>
                  <a:pt x="27" y="316"/>
                  <a:pt x="27" y="316"/>
                </a:cubicBezTo>
                <a:cubicBezTo>
                  <a:pt x="27" y="316"/>
                  <a:pt x="27" y="316"/>
                  <a:pt x="27" y="316"/>
                </a:cubicBezTo>
                <a:cubicBezTo>
                  <a:pt x="33" y="319"/>
                  <a:pt x="40" y="321"/>
                  <a:pt x="48" y="321"/>
                </a:cubicBezTo>
                <a:cubicBezTo>
                  <a:pt x="74" y="321"/>
                  <a:pt x="96" y="299"/>
                  <a:pt x="96" y="273"/>
                </a:cubicBezTo>
                <a:cubicBezTo>
                  <a:pt x="96" y="265"/>
                  <a:pt x="94" y="258"/>
                  <a:pt x="91" y="252"/>
                </a:cubicBezTo>
                <a:cubicBezTo>
                  <a:pt x="144" y="199"/>
                  <a:pt x="144" y="199"/>
                  <a:pt x="144" y="199"/>
                </a:cubicBezTo>
              </a:path>
            </a:pathLst>
          </a:custGeom>
          <a:noFill/>
          <a:ln w="60325" cap="sq">
            <a:solidFill>
              <a:schemeClr val="tx1"/>
            </a:solidFill>
            <a:prstDash val="solid"/>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96010" tIns="48005" rIns="96010" bIns="48005"/>
          <a:lstStyle/>
          <a:p>
            <a:endParaRPr lang="nl-NL" sz="2223">
              <a:solidFill>
                <a:schemeClr val="tx1"/>
              </a:solidFill>
            </a:endParaRPr>
          </a:p>
        </p:txBody>
      </p:sp>
      <p:sp>
        <p:nvSpPr>
          <p:cNvPr id="16" name="Freeform 80">
            <a:extLst>
              <a:ext uri="{FF2B5EF4-FFF2-40B4-BE49-F238E27FC236}">
                <a16:creationId xmlns:a16="http://schemas.microsoft.com/office/drawing/2014/main" id="{ECC10437-5873-7945-AA61-73E4DDC138E7}"/>
              </a:ext>
            </a:extLst>
          </p:cNvPr>
          <p:cNvSpPr>
            <a:spLocks/>
          </p:cNvSpPr>
          <p:nvPr userDrawn="1"/>
        </p:nvSpPr>
        <p:spPr bwMode="auto">
          <a:xfrm>
            <a:off x="9918964" y="3152729"/>
            <a:ext cx="1386840" cy="1898015"/>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6010" tIns="48005" rIns="96010" bIns="48005"/>
          <a:lstStyle/>
          <a:p>
            <a:endParaRPr lang="nl-NL" sz="2223">
              <a:solidFill>
                <a:schemeClr val="tx1"/>
              </a:solidFill>
            </a:endParaRPr>
          </a:p>
        </p:txBody>
      </p:sp>
      <p:grpSp>
        <p:nvGrpSpPr>
          <p:cNvPr id="18" name="Group 1">
            <a:extLst>
              <a:ext uri="{FF2B5EF4-FFF2-40B4-BE49-F238E27FC236}">
                <a16:creationId xmlns:a16="http://schemas.microsoft.com/office/drawing/2014/main" id="{60252228-6570-CB45-9B4B-9618587C05D0}"/>
              </a:ext>
            </a:extLst>
          </p:cNvPr>
          <p:cNvGrpSpPr>
            <a:grpSpLocks/>
          </p:cNvGrpSpPr>
          <p:nvPr userDrawn="1"/>
        </p:nvGrpSpPr>
        <p:grpSpPr bwMode="auto">
          <a:xfrm>
            <a:off x="1684153" y="3286079"/>
            <a:ext cx="1198483" cy="1646872"/>
            <a:chOff x="8085138" y="247650"/>
            <a:chExt cx="1141413" cy="1176338"/>
          </a:xfrm>
        </p:grpSpPr>
        <p:sp>
          <p:nvSpPr>
            <p:cNvPr id="19" name="Freeform 100">
              <a:extLst>
                <a:ext uri="{FF2B5EF4-FFF2-40B4-BE49-F238E27FC236}">
                  <a16:creationId xmlns:a16="http://schemas.microsoft.com/office/drawing/2014/main" id="{21316B4B-EE9D-8B46-ADF0-2563CFF4665D}"/>
                </a:ext>
              </a:extLst>
            </p:cNvPr>
            <p:cNvSpPr>
              <a:spLocks/>
            </p:cNvSpPr>
            <p:nvPr/>
          </p:nvSpPr>
          <p:spPr bwMode="auto">
            <a:xfrm>
              <a:off x="8085138" y="247650"/>
              <a:ext cx="1141413" cy="1176338"/>
            </a:xfrm>
            <a:custGeom>
              <a:avLst/>
              <a:gdLst>
                <a:gd name="T0" fmla="*/ 2147483647 w 304"/>
                <a:gd name="T1" fmla="*/ 2147483647 h 313"/>
                <a:gd name="T2" fmla="*/ 2147483647 w 304"/>
                <a:gd name="T3" fmla="*/ 2147483647 h 313"/>
                <a:gd name="T4" fmla="*/ 2147483647 w 304"/>
                <a:gd name="T5" fmla="*/ 2147483647 h 313"/>
                <a:gd name="T6" fmla="*/ 2147483647 w 304"/>
                <a:gd name="T7" fmla="*/ 2147483647 h 313"/>
                <a:gd name="T8" fmla="*/ 2147483647 w 304"/>
                <a:gd name="T9" fmla="*/ 2147483647 h 313"/>
                <a:gd name="T10" fmla="*/ 2147483647 w 304"/>
                <a:gd name="T11" fmla="*/ 2147483647 h 313"/>
                <a:gd name="T12" fmla="*/ 2147483647 w 304"/>
                <a:gd name="T13" fmla="*/ 2147483647 h 313"/>
                <a:gd name="T14" fmla="*/ 2147483647 w 304"/>
                <a:gd name="T15" fmla="*/ 2147483647 h 313"/>
                <a:gd name="T16" fmla="*/ 2147483647 w 304"/>
                <a:gd name="T17" fmla="*/ 2147483647 h 313"/>
                <a:gd name="T18" fmla="*/ 2147483647 w 304"/>
                <a:gd name="T19" fmla="*/ 2147483647 h 313"/>
                <a:gd name="T20" fmla="*/ 2147483647 w 304"/>
                <a:gd name="T21" fmla="*/ 2147483647 h 313"/>
                <a:gd name="T22" fmla="*/ 0 w 304"/>
                <a:gd name="T23" fmla="*/ 2147483647 h 313"/>
                <a:gd name="T24" fmla="*/ 2147483647 w 304"/>
                <a:gd name="T25" fmla="*/ 0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313"/>
                <a:gd name="T41" fmla="*/ 304 w 304"/>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313">
                  <a:moveTo>
                    <a:pt x="161" y="106"/>
                  </a:moveTo>
                  <a:cubicBezTo>
                    <a:pt x="199" y="104"/>
                    <a:pt x="230" y="132"/>
                    <a:pt x="230" y="169"/>
                  </a:cubicBezTo>
                  <a:cubicBezTo>
                    <a:pt x="230" y="205"/>
                    <a:pt x="199" y="236"/>
                    <a:pt x="161" y="238"/>
                  </a:cubicBezTo>
                  <a:cubicBezTo>
                    <a:pt x="113" y="240"/>
                    <a:pt x="74" y="205"/>
                    <a:pt x="74" y="158"/>
                  </a:cubicBezTo>
                  <a:cubicBezTo>
                    <a:pt x="74" y="112"/>
                    <a:pt x="113" y="73"/>
                    <a:pt x="161" y="71"/>
                  </a:cubicBezTo>
                  <a:cubicBezTo>
                    <a:pt x="220" y="68"/>
                    <a:pt x="267" y="111"/>
                    <a:pt x="267" y="167"/>
                  </a:cubicBezTo>
                  <a:cubicBezTo>
                    <a:pt x="267" y="223"/>
                    <a:pt x="220" y="271"/>
                    <a:pt x="161" y="273"/>
                  </a:cubicBezTo>
                  <a:cubicBezTo>
                    <a:pt x="92" y="276"/>
                    <a:pt x="37" y="226"/>
                    <a:pt x="37" y="160"/>
                  </a:cubicBezTo>
                  <a:cubicBezTo>
                    <a:pt x="37" y="94"/>
                    <a:pt x="92" y="39"/>
                    <a:pt x="161" y="35"/>
                  </a:cubicBezTo>
                  <a:cubicBezTo>
                    <a:pt x="240" y="32"/>
                    <a:pt x="304" y="90"/>
                    <a:pt x="304" y="166"/>
                  </a:cubicBezTo>
                  <a:cubicBezTo>
                    <a:pt x="304" y="241"/>
                    <a:pt x="240" y="305"/>
                    <a:pt x="161" y="309"/>
                  </a:cubicBezTo>
                  <a:cubicBezTo>
                    <a:pt x="72" y="313"/>
                    <a:pt x="0" y="247"/>
                    <a:pt x="0" y="162"/>
                  </a:cubicBezTo>
                  <a:cubicBezTo>
                    <a:pt x="0" y="77"/>
                    <a:pt x="72" y="4"/>
                    <a:pt x="161" y="0"/>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sz="2223">
                <a:solidFill>
                  <a:schemeClr val="tx1"/>
                </a:solidFill>
              </a:endParaRPr>
            </a:p>
          </p:txBody>
        </p:sp>
        <p:sp>
          <p:nvSpPr>
            <p:cNvPr id="20" name="Freeform 101">
              <a:extLst>
                <a:ext uri="{FF2B5EF4-FFF2-40B4-BE49-F238E27FC236}">
                  <a16:creationId xmlns:a16="http://schemas.microsoft.com/office/drawing/2014/main" id="{A5EB25C9-C714-434A-8F7E-06B55E22EF25}"/>
                </a:ext>
              </a:extLst>
            </p:cNvPr>
            <p:cNvSpPr>
              <a:spLocks/>
            </p:cNvSpPr>
            <p:nvPr/>
          </p:nvSpPr>
          <p:spPr bwMode="auto">
            <a:xfrm>
              <a:off x="8497888" y="646113"/>
              <a:ext cx="311150" cy="368300"/>
            </a:xfrm>
            <a:custGeom>
              <a:avLst/>
              <a:gdLst>
                <a:gd name="T0" fmla="*/ 2147483647 w 83"/>
                <a:gd name="T1" fmla="*/ 2147483647 h 98"/>
                <a:gd name="T2" fmla="*/ 2147483647 w 83"/>
                <a:gd name="T3" fmla="*/ 2147483647 h 98"/>
                <a:gd name="T4" fmla="*/ 2147483647 w 83"/>
                <a:gd name="T5" fmla="*/ 2147483647 h 98"/>
                <a:gd name="T6" fmla="*/ 0 w 83"/>
                <a:gd name="T7" fmla="*/ 2147483647 h 98"/>
                <a:gd name="T8" fmla="*/ 2147483647 w 83"/>
                <a:gd name="T9" fmla="*/ 0 h 98"/>
                <a:gd name="T10" fmla="*/ 0 60000 65536"/>
                <a:gd name="T11" fmla="*/ 0 60000 65536"/>
                <a:gd name="T12" fmla="*/ 0 60000 65536"/>
                <a:gd name="T13" fmla="*/ 0 60000 65536"/>
                <a:gd name="T14" fmla="*/ 0 60000 65536"/>
                <a:gd name="T15" fmla="*/ 0 w 83"/>
                <a:gd name="T16" fmla="*/ 0 h 98"/>
                <a:gd name="T17" fmla="*/ 83 w 83"/>
                <a:gd name="T18" fmla="*/ 98 h 98"/>
              </a:gdLst>
              <a:ahLst/>
              <a:cxnLst>
                <a:cxn ang="T10">
                  <a:pos x="T0" y="T1"/>
                </a:cxn>
                <a:cxn ang="T11">
                  <a:pos x="T2" y="T3"/>
                </a:cxn>
                <a:cxn ang="T12">
                  <a:pos x="T4" y="T5"/>
                </a:cxn>
                <a:cxn ang="T13">
                  <a:pos x="T6" y="T7"/>
                </a:cxn>
                <a:cxn ang="T14">
                  <a:pos x="T8" y="T9"/>
                </a:cxn>
              </a:cxnLst>
              <a:rect l="T15" t="T16" r="T17" b="T18"/>
              <a:pathLst>
                <a:path w="83" h="98">
                  <a:moveTo>
                    <a:pt x="51" y="35"/>
                  </a:moveTo>
                  <a:cubicBezTo>
                    <a:pt x="69" y="34"/>
                    <a:pt x="83" y="48"/>
                    <a:pt x="83" y="65"/>
                  </a:cubicBezTo>
                  <a:cubicBezTo>
                    <a:pt x="83" y="82"/>
                    <a:pt x="65" y="96"/>
                    <a:pt x="47" y="97"/>
                  </a:cubicBezTo>
                  <a:cubicBezTo>
                    <a:pt x="19" y="98"/>
                    <a:pt x="0" y="77"/>
                    <a:pt x="0" y="51"/>
                  </a:cubicBezTo>
                  <a:cubicBezTo>
                    <a:pt x="0" y="24"/>
                    <a:pt x="23" y="1"/>
                    <a:pt x="51" y="0"/>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sz="2223">
                <a:solidFill>
                  <a:schemeClr val="tx1"/>
                </a:solidFill>
              </a:endParaRPr>
            </a:p>
          </p:txBody>
        </p:sp>
      </p:grpSp>
      <p:sp>
        <p:nvSpPr>
          <p:cNvPr id="21" name="Titel 5">
            <a:extLst>
              <a:ext uri="{FF2B5EF4-FFF2-40B4-BE49-F238E27FC236}">
                <a16:creationId xmlns:a16="http://schemas.microsoft.com/office/drawing/2014/main" id="{5739157F-051C-574F-B060-E74F30453FC4}"/>
              </a:ext>
            </a:extLst>
          </p:cNvPr>
          <p:cNvSpPr>
            <a:spLocks noGrp="1"/>
          </p:cNvSpPr>
          <p:nvPr>
            <p:ph type="title" hasCustomPrompt="1"/>
          </p:nvPr>
        </p:nvSpPr>
        <p:spPr>
          <a:xfrm>
            <a:off x="523319" y="520328"/>
            <a:ext cx="11041380" cy="1102940"/>
          </a:xfrm>
          <a:prstGeom prst="rect">
            <a:avLst/>
          </a:prstGeom>
        </p:spPr>
        <p:txBody>
          <a:bodyPr anchor="ctr"/>
          <a:lstStyle>
            <a:lvl1pPr>
              <a:defRPr b="1"/>
            </a:lvl1pPr>
          </a:lstStyle>
          <a:p>
            <a:r>
              <a:rPr lang="nl-NL"/>
              <a:t>Producten</a:t>
            </a:r>
          </a:p>
        </p:txBody>
      </p:sp>
      <p:sp>
        <p:nvSpPr>
          <p:cNvPr id="3" name="Tijdelijke aanduiding voor tekst 2">
            <a:extLst>
              <a:ext uri="{FF2B5EF4-FFF2-40B4-BE49-F238E27FC236}">
                <a16:creationId xmlns:a16="http://schemas.microsoft.com/office/drawing/2014/main" id="{D12155A2-5B22-8145-B6CE-039686A6C1DD}"/>
              </a:ext>
            </a:extLst>
          </p:cNvPr>
          <p:cNvSpPr>
            <a:spLocks noGrp="1"/>
          </p:cNvSpPr>
          <p:nvPr>
            <p:ph type="body" sz="quarter" idx="10" hasCustomPrompt="1"/>
          </p:nvPr>
        </p:nvSpPr>
        <p:spPr>
          <a:xfrm>
            <a:off x="913224" y="2498637"/>
            <a:ext cx="2735341" cy="651192"/>
          </a:xfrm>
          <a:prstGeom prst="rect">
            <a:avLst/>
          </a:prstGeom>
        </p:spPr>
        <p:txBody>
          <a:bodyPr anchor="ctr"/>
          <a:lstStyle>
            <a:lvl1pPr marL="0" indent="0" algn="ctr">
              <a:buFontTx/>
              <a:buNone/>
              <a:defRPr sz="1890"/>
            </a:lvl1pPr>
            <a:lvl2pPr marL="480060" indent="0">
              <a:buFontTx/>
              <a:buNone/>
              <a:defRPr/>
            </a:lvl2pPr>
          </a:lstStyle>
          <a:p>
            <a:pPr lvl="0"/>
            <a:r>
              <a:rPr lang="nl-NL" err="1"/>
              <a:t>Theory</a:t>
            </a:r>
            <a:r>
              <a:rPr lang="nl-NL"/>
              <a:t> of Change</a:t>
            </a:r>
          </a:p>
        </p:txBody>
      </p:sp>
      <p:sp>
        <p:nvSpPr>
          <p:cNvPr id="23" name="Tijdelijke aanduiding voor tekst 2">
            <a:extLst>
              <a:ext uri="{FF2B5EF4-FFF2-40B4-BE49-F238E27FC236}">
                <a16:creationId xmlns:a16="http://schemas.microsoft.com/office/drawing/2014/main" id="{FADA11EB-5D8E-464F-8CEA-62B32DF34316}"/>
              </a:ext>
            </a:extLst>
          </p:cNvPr>
          <p:cNvSpPr>
            <a:spLocks noGrp="1"/>
          </p:cNvSpPr>
          <p:nvPr>
            <p:ph type="body" sz="quarter" idx="11" hasCustomPrompt="1"/>
          </p:nvPr>
        </p:nvSpPr>
        <p:spPr>
          <a:xfrm>
            <a:off x="5033128" y="2498637"/>
            <a:ext cx="2735341" cy="651192"/>
          </a:xfrm>
          <a:prstGeom prst="rect">
            <a:avLst/>
          </a:prstGeom>
        </p:spPr>
        <p:txBody>
          <a:bodyPr anchor="ctr"/>
          <a:lstStyle>
            <a:lvl1pPr marL="0" indent="0" algn="ctr">
              <a:buFontTx/>
              <a:buNone/>
              <a:defRPr sz="1890"/>
            </a:lvl1pPr>
            <a:lvl2pPr marL="480060" indent="0">
              <a:buFontTx/>
              <a:buNone/>
              <a:defRPr/>
            </a:lvl2pPr>
          </a:lstStyle>
          <a:p>
            <a:pPr lvl="0"/>
            <a:r>
              <a:rPr lang="nl-NL"/>
              <a:t>Impact rapportage</a:t>
            </a:r>
          </a:p>
        </p:txBody>
      </p:sp>
      <p:sp>
        <p:nvSpPr>
          <p:cNvPr id="24" name="Tijdelijke aanduiding voor tekst 2">
            <a:extLst>
              <a:ext uri="{FF2B5EF4-FFF2-40B4-BE49-F238E27FC236}">
                <a16:creationId xmlns:a16="http://schemas.microsoft.com/office/drawing/2014/main" id="{C68639C9-D635-B84C-AC0B-C03BB606DE38}"/>
              </a:ext>
            </a:extLst>
          </p:cNvPr>
          <p:cNvSpPr>
            <a:spLocks noGrp="1"/>
          </p:cNvSpPr>
          <p:nvPr>
            <p:ph type="body" sz="quarter" idx="12" hasCustomPrompt="1"/>
          </p:nvPr>
        </p:nvSpPr>
        <p:spPr>
          <a:xfrm>
            <a:off x="9153033" y="2498637"/>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Aanpassing M&amp;E processen</a:t>
            </a:r>
          </a:p>
        </p:txBody>
      </p:sp>
      <p:sp>
        <p:nvSpPr>
          <p:cNvPr id="25" name="Tijdelijke aanduiding voor tekst 2">
            <a:extLst>
              <a:ext uri="{FF2B5EF4-FFF2-40B4-BE49-F238E27FC236}">
                <a16:creationId xmlns:a16="http://schemas.microsoft.com/office/drawing/2014/main" id="{5688AB67-49D4-4548-AB4D-83B4821389F5}"/>
              </a:ext>
            </a:extLst>
          </p:cNvPr>
          <p:cNvSpPr>
            <a:spLocks noGrp="1"/>
          </p:cNvSpPr>
          <p:nvPr>
            <p:ph type="body" sz="quarter" idx="13" hasCustomPrompt="1"/>
          </p:nvPr>
        </p:nvSpPr>
        <p:spPr>
          <a:xfrm>
            <a:off x="2444248" y="5851782"/>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Impact monitoring dashboard</a:t>
            </a:r>
          </a:p>
        </p:txBody>
      </p:sp>
      <p:sp>
        <p:nvSpPr>
          <p:cNvPr id="26" name="Tijdelijke aanduiding voor tekst 2">
            <a:extLst>
              <a:ext uri="{FF2B5EF4-FFF2-40B4-BE49-F238E27FC236}">
                <a16:creationId xmlns:a16="http://schemas.microsoft.com/office/drawing/2014/main" id="{52D8DA29-A8AF-6748-B5AD-A5F3AB43F919}"/>
              </a:ext>
            </a:extLst>
          </p:cNvPr>
          <p:cNvSpPr>
            <a:spLocks noGrp="1"/>
          </p:cNvSpPr>
          <p:nvPr>
            <p:ph type="body" sz="quarter" idx="14" hasCustomPrompt="1"/>
          </p:nvPr>
        </p:nvSpPr>
        <p:spPr>
          <a:xfrm>
            <a:off x="7238856" y="5848041"/>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Impact screeningstool</a:t>
            </a:r>
          </a:p>
        </p:txBody>
      </p:sp>
    </p:spTree>
    <p:extLst>
      <p:ext uri="{BB962C8B-B14F-4D97-AF65-F5344CB8AC3E}">
        <p14:creationId xmlns:p14="http://schemas.microsoft.com/office/powerpoint/2010/main" val="410774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Icon 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671179FF-C4BD-5D45-9CDA-AD863559B38F}"/>
              </a:ext>
            </a:extLst>
          </p:cNvPr>
          <p:cNvSpPr/>
          <p:nvPr userDrawn="1"/>
        </p:nvSpPr>
        <p:spPr>
          <a:xfrm>
            <a:off x="9733683" y="7777318"/>
            <a:ext cx="1037241" cy="433619"/>
          </a:xfrm>
          <a:prstGeom prst="rect">
            <a:avLst/>
          </a:prstGeom>
          <a:solidFill>
            <a:srgbClr val="EBEBEB"/>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solidFill>
                <a:schemeClr val="tx1"/>
              </a:solidFill>
            </a:endParaRPr>
          </a:p>
        </p:txBody>
      </p:sp>
      <p:sp>
        <p:nvSpPr>
          <p:cNvPr id="21" name="Titel 5">
            <a:extLst>
              <a:ext uri="{FF2B5EF4-FFF2-40B4-BE49-F238E27FC236}">
                <a16:creationId xmlns:a16="http://schemas.microsoft.com/office/drawing/2014/main" id="{5739157F-051C-574F-B060-E74F30453FC4}"/>
              </a:ext>
            </a:extLst>
          </p:cNvPr>
          <p:cNvSpPr>
            <a:spLocks noGrp="1"/>
          </p:cNvSpPr>
          <p:nvPr>
            <p:ph type="title" hasCustomPrompt="1"/>
          </p:nvPr>
        </p:nvSpPr>
        <p:spPr>
          <a:xfrm>
            <a:off x="523319" y="520328"/>
            <a:ext cx="11041380" cy="1102940"/>
          </a:xfrm>
          <a:prstGeom prst="rect">
            <a:avLst/>
          </a:prstGeom>
        </p:spPr>
        <p:txBody>
          <a:bodyPr anchor="ctr"/>
          <a:lstStyle>
            <a:lvl1pPr>
              <a:defRPr b="1"/>
            </a:lvl1pPr>
          </a:lstStyle>
          <a:p>
            <a:r>
              <a:rPr lang="nl-NL"/>
              <a:t>Voorbeeld sheet</a:t>
            </a:r>
          </a:p>
        </p:txBody>
      </p:sp>
      <p:sp>
        <p:nvSpPr>
          <p:cNvPr id="3" name="Tijdelijke aanduiding voor tekst 2">
            <a:extLst>
              <a:ext uri="{FF2B5EF4-FFF2-40B4-BE49-F238E27FC236}">
                <a16:creationId xmlns:a16="http://schemas.microsoft.com/office/drawing/2014/main" id="{D12155A2-5B22-8145-B6CE-039686A6C1DD}"/>
              </a:ext>
            </a:extLst>
          </p:cNvPr>
          <p:cNvSpPr>
            <a:spLocks noGrp="1"/>
          </p:cNvSpPr>
          <p:nvPr>
            <p:ph type="body" sz="quarter" idx="10" hasCustomPrompt="1"/>
          </p:nvPr>
        </p:nvSpPr>
        <p:spPr>
          <a:xfrm>
            <a:off x="913224" y="2498637"/>
            <a:ext cx="2735341" cy="651192"/>
          </a:xfrm>
          <a:prstGeom prst="rect">
            <a:avLst/>
          </a:prstGeom>
        </p:spPr>
        <p:txBody>
          <a:bodyPr anchor="ctr"/>
          <a:lstStyle>
            <a:lvl1pPr marL="0" indent="0" algn="ctr">
              <a:buFontTx/>
              <a:buNone/>
              <a:defRPr sz="1890"/>
            </a:lvl1pPr>
            <a:lvl2pPr marL="480060" indent="0">
              <a:buFontTx/>
              <a:buNone/>
              <a:defRPr/>
            </a:lvl2pPr>
          </a:lstStyle>
          <a:p>
            <a:pPr lvl="0"/>
            <a:r>
              <a:rPr lang="nl-NL" err="1"/>
              <a:t>Theory</a:t>
            </a:r>
            <a:r>
              <a:rPr lang="nl-NL"/>
              <a:t> of Change</a:t>
            </a:r>
          </a:p>
        </p:txBody>
      </p:sp>
      <p:sp>
        <p:nvSpPr>
          <p:cNvPr id="23" name="Tijdelijke aanduiding voor tekst 2">
            <a:extLst>
              <a:ext uri="{FF2B5EF4-FFF2-40B4-BE49-F238E27FC236}">
                <a16:creationId xmlns:a16="http://schemas.microsoft.com/office/drawing/2014/main" id="{FADA11EB-5D8E-464F-8CEA-62B32DF34316}"/>
              </a:ext>
            </a:extLst>
          </p:cNvPr>
          <p:cNvSpPr>
            <a:spLocks noGrp="1"/>
          </p:cNvSpPr>
          <p:nvPr>
            <p:ph type="body" sz="quarter" idx="11" hasCustomPrompt="1"/>
          </p:nvPr>
        </p:nvSpPr>
        <p:spPr>
          <a:xfrm>
            <a:off x="5033128" y="2498637"/>
            <a:ext cx="2735341" cy="651192"/>
          </a:xfrm>
          <a:prstGeom prst="rect">
            <a:avLst/>
          </a:prstGeom>
        </p:spPr>
        <p:txBody>
          <a:bodyPr anchor="ctr"/>
          <a:lstStyle>
            <a:lvl1pPr marL="0" indent="0" algn="ctr">
              <a:buFontTx/>
              <a:buNone/>
              <a:defRPr sz="1890"/>
            </a:lvl1pPr>
            <a:lvl2pPr marL="480060" indent="0">
              <a:buFontTx/>
              <a:buNone/>
              <a:defRPr/>
            </a:lvl2pPr>
          </a:lstStyle>
          <a:p>
            <a:pPr lvl="0"/>
            <a:r>
              <a:rPr lang="nl-NL"/>
              <a:t>Impact rapportage</a:t>
            </a:r>
          </a:p>
        </p:txBody>
      </p:sp>
      <p:sp>
        <p:nvSpPr>
          <p:cNvPr id="24" name="Tijdelijke aanduiding voor tekst 2">
            <a:extLst>
              <a:ext uri="{FF2B5EF4-FFF2-40B4-BE49-F238E27FC236}">
                <a16:creationId xmlns:a16="http://schemas.microsoft.com/office/drawing/2014/main" id="{C68639C9-D635-B84C-AC0B-C03BB606DE38}"/>
              </a:ext>
            </a:extLst>
          </p:cNvPr>
          <p:cNvSpPr>
            <a:spLocks noGrp="1"/>
          </p:cNvSpPr>
          <p:nvPr>
            <p:ph type="body" sz="quarter" idx="12" hasCustomPrompt="1"/>
          </p:nvPr>
        </p:nvSpPr>
        <p:spPr>
          <a:xfrm>
            <a:off x="9153033" y="2498637"/>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Aanpassing M&amp;E processen</a:t>
            </a:r>
          </a:p>
        </p:txBody>
      </p:sp>
      <p:sp>
        <p:nvSpPr>
          <p:cNvPr id="25" name="Tijdelijke aanduiding voor tekst 2">
            <a:extLst>
              <a:ext uri="{FF2B5EF4-FFF2-40B4-BE49-F238E27FC236}">
                <a16:creationId xmlns:a16="http://schemas.microsoft.com/office/drawing/2014/main" id="{5688AB67-49D4-4548-AB4D-83B4821389F5}"/>
              </a:ext>
            </a:extLst>
          </p:cNvPr>
          <p:cNvSpPr>
            <a:spLocks noGrp="1"/>
          </p:cNvSpPr>
          <p:nvPr>
            <p:ph type="body" sz="quarter" idx="13" hasCustomPrompt="1"/>
          </p:nvPr>
        </p:nvSpPr>
        <p:spPr>
          <a:xfrm>
            <a:off x="2444248" y="5851782"/>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Impact monitoring dashboard</a:t>
            </a:r>
          </a:p>
        </p:txBody>
      </p:sp>
      <p:sp>
        <p:nvSpPr>
          <p:cNvPr id="26" name="Tijdelijke aanduiding voor tekst 2">
            <a:extLst>
              <a:ext uri="{FF2B5EF4-FFF2-40B4-BE49-F238E27FC236}">
                <a16:creationId xmlns:a16="http://schemas.microsoft.com/office/drawing/2014/main" id="{52D8DA29-A8AF-6748-B5AD-A5F3AB43F919}"/>
              </a:ext>
            </a:extLst>
          </p:cNvPr>
          <p:cNvSpPr>
            <a:spLocks noGrp="1"/>
          </p:cNvSpPr>
          <p:nvPr>
            <p:ph type="body" sz="quarter" idx="14" hasCustomPrompt="1"/>
          </p:nvPr>
        </p:nvSpPr>
        <p:spPr>
          <a:xfrm>
            <a:off x="7238856" y="5848041"/>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Impact screeningstool</a:t>
            </a:r>
          </a:p>
        </p:txBody>
      </p:sp>
      <p:sp>
        <p:nvSpPr>
          <p:cNvPr id="4" name="Tijdelijke aanduiding voor afbeelding 3">
            <a:extLst>
              <a:ext uri="{FF2B5EF4-FFF2-40B4-BE49-F238E27FC236}">
                <a16:creationId xmlns:a16="http://schemas.microsoft.com/office/drawing/2014/main" id="{05D44E3E-B26B-9048-94F3-483444CBF2C4}"/>
              </a:ext>
            </a:extLst>
          </p:cNvPr>
          <p:cNvSpPr>
            <a:spLocks noGrp="1"/>
          </p:cNvSpPr>
          <p:nvPr>
            <p:ph type="pic" sz="quarter" idx="15" hasCustomPrompt="1"/>
          </p:nvPr>
        </p:nvSpPr>
        <p:spPr>
          <a:xfrm>
            <a:off x="1379552" y="3158517"/>
            <a:ext cx="1811894" cy="2029142"/>
          </a:xfrm>
          <a:prstGeom prst="rect">
            <a:avLst/>
          </a:prstGeom>
        </p:spPr>
        <p:txBody>
          <a:bodyPr/>
          <a:lstStyle/>
          <a:p>
            <a:r>
              <a:rPr lang="nl-NL"/>
              <a:t>Icon</a:t>
            </a:r>
          </a:p>
        </p:txBody>
      </p:sp>
      <p:sp>
        <p:nvSpPr>
          <p:cNvPr id="22" name="Tijdelijke aanduiding voor afbeelding 3">
            <a:extLst>
              <a:ext uri="{FF2B5EF4-FFF2-40B4-BE49-F238E27FC236}">
                <a16:creationId xmlns:a16="http://schemas.microsoft.com/office/drawing/2014/main" id="{395DEC42-DA75-D44A-B29F-BFE105D1D687}"/>
              </a:ext>
            </a:extLst>
          </p:cNvPr>
          <p:cNvSpPr>
            <a:spLocks noGrp="1"/>
          </p:cNvSpPr>
          <p:nvPr>
            <p:ph type="pic" sz="quarter" idx="16" hasCustomPrompt="1"/>
          </p:nvPr>
        </p:nvSpPr>
        <p:spPr>
          <a:xfrm>
            <a:off x="5586532" y="3158517"/>
            <a:ext cx="1811894" cy="2029142"/>
          </a:xfrm>
          <a:prstGeom prst="rect">
            <a:avLst/>
          </a:prstGeom>
        </p:spPr>
        <p:txBody>
          <a:bodyPr/>
          <a:lstStyle/>
          <a:p>
            <a:r>
              <a:rPr lang="nl-NL"/>
              <a:t>Icon</a:t>
            </a:r>
          </a:p>
        </p:txBody>
      </p:sp>
      <p:sp>
        <p:nvSpPr>
          <p:cNvPr id="29" name="Tijdelijke aanduiding voor afbeelding 3">
            <a:extLst>
              <a:ext uri="{FF2B5EF4-FFF2-40B4-BE49-F238E27FC236}">
                <a16:creationId xmlns:a16="http://schemas.microsoft.com/office/drawing/2014/main" id="{C7FAB796-D1F3-8D4E-98DE-55A2EC9207B6}"/>
              </a:ext>
            </a:extLst>
          </p:cNvPr>
          <p:cNvSpPr>
            <a:spLocks noGrp="1"/>
          </p:cNvSpPr>
          <p:nvPr>
            <p:ph type="pic" sz="quarter" idx="19" hasCustomPrompt="1"/>
          </p:nvPr>
        </p:nvSpPr>
        <p:spPr>
          <a:xfrm>
            <a:off x="7807042" y="6536834"/>
            <a:ext cx="1811894" cy="2029142"/>
          </a:xfrm>
          <a:prstGeom prst="rect">
            <a:avLst/>
          </a:prstGeom>
        </p:spPr>
        <p:txBody>
          <a:bodyPr/>
          <a:lstStyle/>
          <a:p>
            <a:r>
              <a:rPr lang="nl-NL"/>
              <a:t>Icon</a:t>
            </a:r>
          </a:p>
        </p:txBody>
      </p:sp>
      <p:sp>
        <p:nvSpPr>
          <p:cNvPr id="30" name="Tijdelijke aanduiding voor afbeelding 3">
            <a:extLst>
              <a:ext uri="{FF2B5EF4-FFF2-40B4-BE49-F238E27FC236}">
                <a16:creationId xmlns:a16="http://schemas.microsoft.com/office/drawing/2014/main" id="{B8C8A73B-4A15-4C49-8E9E-67440BD72F52}"/>
              </a:ext>
            </a:extLst>
          </p:cNvPr>
          <p:cNvSpPr>
            <a:spLocks noGrp="1"/>
          </p:cNvSpPr>
          <p:nvPr>
            <p:ph type="pic" sz="quarter" idx="20" hasCustomPrompt="1"/>
          </p:nvPr>
        </p:nvSpPr>
        <p:spPr>
          <a:xfrm>
            <a:off x="9752806" y="3179857"/>
            <a:ext cx="1811894" cy="2029142"/>
          </a:xfrm>
          <a:prstGeom prst="rect">
            <a:avLst/>
          </a:prstGeom>
        </p:spPr>
        <p:txBody>
          <a:bodyPr/>
          <a:lstStyle/>
          <a:p>
            <a:r>
              <a:rPr lang="nl-NL"/>
              <a:t>Icon</a:t>
            </a:r>
          </a:p>
        </p:txBody>
      </p:sp>
      <p:sp>
        <p:nvSpPr>
          <p:cNvPr id="31" name="Tijdelijke aanduiding voor afbeelding 3">
            <a:extLst>
              <a:ext uri="{FF2B5EF4-FFF2-40B4-BE49-F238E27FC236}">
                <a16:creationId xmlns:a16="http://schemas.microsoft.com/office/drawing/2014/main" id="{99BD8FE6-E52A-834B-A70E-FFEE9300BCD8}"/>
              </a:ext>
            </a:extLst>
          </p:cNvPr>
          <p:cNvSpPr>
            <a:spLocks noGrp="1"/>
          </p:cNvSpPr>
          <p:nvPr>
            <p:ph type="pic" sz="quarter" idx="21" hasCustomPrompt="1"/>
          </p:nvPr>
        </p:nvSpPr>
        <p:spPr>
          <a:xfrm>
            <a:off x="2905971" y="6536834"/>
            <a:ext cx="1811894" cy="2029142"/>
          </a:xfrm>
          <a:prstGeom prst="rect">
            <a:avLst/>
          </a:prstGeom>
        </p:spPr>
        <p:txBody>
          <a:bodyPr/>
          <a:lstStyle/>
          <a:p>
            <a:r>
              <a:rPr lang="nl-NL"/>
              <a:t>Icon</a:t>
            </a:r>
          </a:p>
        </p:txBody>
      </p:sp>
    </p:spTree>
    <p:extLst>
      <p:ext uri="{BB962C8B-B14F-4D97-AF65-F5344CB8AC3E}">
        <p14:creationId xmlns:p14="http://schemas.microsoft.com/office/powerpoint/2010/main" val="306204927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Portfolio dia">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E6395B48-6FD5-B741-BDA2-DD3D8C1EC953}"/>
              </a:ext>
            </a:extLst>
          </p:cNvPr>
          <p:cNvSpPr>
            <a:spLocks noGrp="1"/>
          </p:cNvSpPr>
          <p:nvPr>
            <p:ph type="title" hasCustomPrompt="1"/>
          </p:nvPr>
        </p:nvSpPr>
        <p:spPr>
          <a:xfrm>
            <a:off x="523319" y="511175"/>
            <a:ext cx="11399837" cy="1102940"/>
          </a:xfrm>
          <a:prstGeom prst="rect">
            <a:avLst/>
          </a:prstGeom>
        </p:spPr>
        <p:txBody>
          <a:bodyPr anchor="ctr"/>
          <a:lstStyle>
            <a:lvl1pPr>
              <a:defRPr b="1"/>
            </a:lvl1pPr>
          </a:lstStyle>
          <a:p>
            <a:r>
              <a:rPr lang="nl-NL"/>
              <a:t>Wij helpen impact te vergroten</a:t>
            </a:r>
          </a:p>
        </p:txBody>
      </p:sp>
      <p:pic>
        <p:nvPicPr>
          <p:cNvPr id="9" name="Afbeelding 8" descr="Afbeelding met schermafbeelding&#10;&#10;Automatisch gegenereerde beschrijving">
            <a:extLst>
              <a:ext uri="{FF2B5EF4-FFF2-40B4-BE49-F238E27FC236}">
                <a16:creationId xmlns:a16="http://schemas.microsoft.com/office/drawing/2014/main" id="{7594BA85-A92C-9B49-BCF6-125763B96D31}"/>
              </a:ext>
            </a:extLst>
          </p:cNvPr>
          <p:cNvPicPr>
            <a:picLocks noChangeAspect="1"/>
          </p:cNvPicPr>
          <p:nvPr userDrawn="1"/>
        </p:nvPicPr>
        <p:blipFill>
          <a:blip r:embed="rId2"/>
          <a:stretch>
            <a:fillRect/>
          </a:stretch>
        </p:blipFill>
        <p:spPr>
          <a:xfrm>
            <a:off x="3107041" y="1614115"/>
            <a:ext cx="6587519" cy="7149797"/>
          </a:xfrm>
          <a:prstGeom prst="rect">
            <a:avLst/>
          </a:prstGeom>
        </p:spPr>
      </p:pic>
    </p:spTree>
    <p:extLst>
      <p:ext uri="{BB962C8B-B14F-4D97-AF65-F5344CB8AC3E}">
        <p14:creationId xmlns:p14="http://schemas.microsoft.com/office/powerpoint/2010/main" val="27080252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Wrap up">
    <p:spTree>
      <p:nvGrpSpPr>
        <p:cNvPr id="1" name=""/>
        <p:cNvGrpSpPr/>
        <p:nvPr/>
      </p:nvGrpSpPr>
      <p:grpSpPr>
        <a:xfrm>
          <a:off x="0" y="0"/>
          <a:ext cx="0" cy="0"/>
          <a:chOff x="0" y="0"/>
          <a:chExt cx="0" cy="0"/>
        </a:xfrm>
      </p:grpSpPr>
      <p:sp>
        <p:nvSpPr>
          <p:cNvPr id="3" name="Freeform 80">
            <a:extLst>
              <a:ext uri="{FF2B5EF4-FFF2-40B4-BE49-F238E27FC236}">
                <a16:creationId xmlns:a16="http://schemas.microsoft.com/office/drawing/2014/main" id="{6466B820-5E5D-1242-B856-890644D54F6E}"/>
              </a:ext>
            </a:extLst>
          </p:cNvPr>
          <p:cNvSpPr>
            <a:spLocks/>
          </p:cNvSpPr>
          <p:nvPr userDrawn="1"/>
        </p:nvSpPr>
        <p:spPr bwMode="auto">
          <a:xfrm>
            <a:off x="5455192" y="2556350"/>
            <a:ext cx="1891216" cy="2588299"/>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223"/>
          </a:p>
        </p:txBody>
      </p:sp>
      <p:sp>
        <p:nvSpPr>
          <p:cNvPr id="5" name="Tijdelijke aanduiding voor inhoud 4">
            <a:extLst>
              <a:ext uri="{FF2B5EF4-FFF2-40B4-BE49-F238E27FC236}">
                <a16:creationId xmlns:a16="http://schemas.microsoft.com/office/drawing/2014/main" id="{60501FE9-68EC-174C-B1E9-92D89E883E41}"/>
              </a:ext>
            </a:extLst>
          </p:cNvPr>
          <p:cNvSpPr>
            <a:spLocks noGrp="1"/>
          </p:cNvSpPr>
          <p:nvPr>
            <p:ph sz="quarter" idx="10" hasCustomPrompt="1"/>
          </p:nvPr>
        </p:nvSpPr>
        <p:spPr>
          <a:xfrm>
            <a:off x="5455192" y="5729003"/>
            <a:ext cx="1891216" cy="1105751"/>
          </a:xfrm>
          <a:prstGeom prst="rect">
            <a:avLst/>
          </a:prstGeom>
        </p:spPr>
        <p:txBody>
          <a:bodyPr anchor="ctr"/>
          <a:lstStyle>
            <a:lvl1pPr marL="0" indent="0" algn="ctr">
              <a:buFontTx/>
              <a:buNone/>
              <a:defRPr b="1"/>
            </a:lvl1pPr>
          </a:lstStyle>
          <a:p>
            <a:pPr lvl="0"/>
            <a:r>
              <a:rPr lang="nl-NL" err="1"/>
              <a:t>Wrap</a:t>
            </a:r>
            <a:r>
              <a:rPr lang="nl-NL"/>
              <a:t>-up</a:t>
            </a:r>
          </a:p>
        </p:txBody>
      </p:sp>
    </p:spTree>
    <p:extLst>
      <p:ext uri="{BB962C8B-B14F-4D97-AF65-F5344CB8AC3E}">
        <p14:creationId xmlns:p14="http://schemas.microsoft.com/office/powerpoint/2010/main" val="306634069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Mosquito">
    <p:spTree>
      <p:nvGrpSpPr>
        <p:cNvPr id="1" name=""/>
        <p:cNvGrpSpPr/>
        <p:nvPr/>
      </p:nvGrpSpPr>
      <p:grpSpPr>
        <a:xfrm>
          <a:off x="0" y="0"/>
          <a:ext cx="0" cy="0"/>
          <a:chOff x="0" y="0"/>
          <a:chExt cx="0" cy="0"/>
        </a:xfrm>
      </p:grpSpPr>
      <p:pic>
        <p:nvPicPr>
          <p:cNvPr id="4" name="Afbeelding 3" descr="Afbeelding met dier, insect&#10;&#10;Automatisch gegenereerde beschrijving">
            <a:extLst>
              <a:ext uri="{FF2B5EF4-FFF2-40B4-BE49-F238E27FC236}">
                <a16:creationId xmlns:a16="http://schemas.microsoft.com/office/drawing/2014/main" id="{1CC9582F-95AF-AB41-925F-DC72A02B2876}"/>
              </a:ext>
            </a:extLst>
          </p:cNvPr>
          <p:cNvPicPr>
            <a:picLocks noChangeAspect="1"/>
          </p:cNvPicPr>
          <p:nvPr userDrawn="1"/>
        </p:nvPicPr>
        <p:blipFill>
          <a:blip r:embed="rId2"/>
          <a:stretch>
            <a:fillRect/>
          </a:stretch>
        </p:blipFill>
        <p:spPr>
          <a:xfrm>
            <a:off x="2325071" y="1026270"/>
            <a:ext cx="8151459" cy="5765089"/>
          </a:xfrm>
          <a:prstGeom prst="rect">
            <a:avLst/>
          </a:prstGeom>
        </p:spPr>
      </p:pic>
      <p:sp>
        <p:nvSpPr>
          <p:cNvPr id="6" name="Tijdelijke aanduiding voor inhoud 5">
            <a:extLst>
              <a:ext uri="{FF2B5EF4-FFF2-40B4-BE49-F238E27FC236}">
                <a16:creationId xmlns:a16="http://schemas.microsoft.com/office/drawing/2014/main" id="{0A0BF52A-A18E-4346-A7E3-B4C657FB5139}"/>
              </a:ext>
            </a:extLst>
          </p:cNvPr>
          <p:cNvSpPr>
            <a:spLocks noGrp="1"/>
          </p:cNvSpPr>
          <p:nvPr>
            <p:ph sz="quarter" idx="10" hasCustomPrompt="1"/>
          </p:nvPr>
        </p:nvSpPr>
        <p:spPr>
          <a:xfrm>
            <a:off x="2325071" y="6791358"/>
            <a:ext cx="8151459" cy="1063182"/>
          </a:xfrm>
          <a:prstGeom prst="rect">
            <a:avLst/>
          </a:prstGeom>
        </p:spPr>
        <p:txBody>
          <a:bodyPr anchor="ctr"/>
          <a:lstStyle>
            <a:lvl1pPr marL="0" indent="0" algn="ctr">
              <a:buFontTx/>
              <a:buNone/>
              <a:defRPr sz="1575" b="1">
                <a:solidFill>
                  <a:schemeClr val="tx1"/>
                </a:solidFill>
              </a:defRPr>
            </a:lvl1pPr>
          </a:lstStyle>
          <a:p>
            <a:pPr lvl="0"/>
            <a:r>
              <a:rPr lang="nl-NL"/>
              <a:t>”</a:t>
            </a:r>
            <a:r>
              <a:rPr lang="nl-NL" err="1"/>
              <a:t>If</a:t>
            </a:r>
            <a:r>
              <a:rPr lang="nl-NL"/>
              <a:t> </a:t>
            </a:r>
            <a:r>
              <a:rPr lang="nl-NL" err="1"/>
              <a:t>you</a:t>
            </a:r>
            <a:r>
              <a:rPr lang="nl-NL"/>
              <a:t> </a:t>
            </a:r>
            <a:r>
              <a:rPr lang="nl-NL" err="1"/>
              <a:t>think</a:t>
            </a:r>
            <a:r>
              <a:rPr lang="nl-NL"/>
              <a:t> </a:t>
            </a:r>
            <a:r>
              <a:rPr lang="nl-NL" err="1"/>
              <a:t>you’re</a:t>
            </a:r>
            <a:r>
              <a:rPr lang="nl-NL"/>
              <a:t> </a:t>
            </a:r>
            <a:r>
              <a:rPr lang="nl-NL" err="1"/>
              <a:t>too</a:t>
            </a:r>
            <a:r>
              <a:rPr lang="nl-NL"/>
              <a:t> small </a:t>
            </a:r>
            <a:r>
              <a:rPr lang="nl-NL" err="1"/>
              <a:t>to</a:t>
            </a:r>
            <a:r>
              <a:rPr lang="nl-NL"/>
              <a:t> make a </a:t>
            </a:r>
            <a:r>
              <a:rPr lang="nl-NL" err="1"/>
              <a:t>difference</a:t>
            </a:r>
            <a:r>
              <a:rPr lang="nl-NL"/>
              <a:t>,</a:t>
            </a:r>
          </a:p>
          <a:p>
            <a:pPr lvl="0"/>
            <a:r>
              <a:rPr lang="nl-NL" err="1"/>
              <a:t>try</a:t>
            </a:r>
            <a:r>
              <a:rPr lang="nl-NL"/>
              <a:t> sleeping </a:t>
            </a:r>
            <a:r>
              <a:rPr lang="nl-NL" err="1"/>
              <a:t>with</a:t>
            </a:r>
            <a:r>
              <a:rPr lang="nl-NL"/>
              <a:t> a </a:t>
            </a:r>
            <a:r>
              <a:rPr lang="nl-NL" err="1"/>
              <a:t>mosquito</a:t>
            </a:r>
            <a:r>
              <a:rPr lang="nl-NL"/>
              <a:t>.”</a:t>
            </a:r>
          </a:p>
        </p:txBody>
      </p:sp>
      <p:sp>
        <p:nvSpPr>
          <p:cNvPr id="7" name="Tijdelijke aanduiding voor inhoud 5">
            <a:extLst>
              <a:ext uri="{FF2B5EF4-FFF2-40B4-BE49-F238E27FC236}">
                <a16:creationId xmlns:a16="http://schemas.microsoft.com/office/drawing/2014/main" id="{32BBBE65-E4F1-BF43-8882-245ED8939A46}"/>
              </a:ext>
            </a:extLst>
          </p:cNvPr>
          <p:cNvSpPr>
            <a:spLocks noGrp="1"/>
          </p:cNvSpPr>
          <p:nvPr>
            <p:ph sz="quarter" idx="11" hasCustomPrompt="1"/>
          </p:nvPr>
        </p:nvSpPr>
        <p:spPr>
          <a:xfrm>
            <a:off x="2325071" y="7854541"/>
            <a:ext cx="8151459" cy="720391"/>
          </a:xfrm>
          <a:prstGeom prst="rect">
            <a:avLst/>
          </a:prstGeom>
        </p:spPr>
        <p:txBody>
          <a:bodyPr anchor="ctr"/>
          <a:lstStyle>
            <a:lvl1pPr marL="0" indent="0" algn="ctr">
              <a:buFontTx/>
              <a:buNone/>
              <a:defRPr sz="1575" b="0">
                <a:solidFill>
                  <a:schemeClr val="tx1"/>
                </a:solidFill>
              </a:defRPr>
            </a:lvl1pPr>
          </a:lstStyle>
          <a:p>
            <a:pPr lvl="0"/>
            <a:r>
              <a:rPr lang="nl-NL" b="0"/>
              <a:t>Dalai Lama XIV</a:t>
            </a:r>
            <a:endParaRPr lang="nl-NL"/>
          </a:p>
        </p:txBody>
      </p:sp>
    </p:spTree>
    <p:extLst>
      <p:ext uri="{BB962C8B-B14F-4D97-AF65-F5344CB8AC3E}">
        <p14:creationId xmlns:p14="http://schemas.microsoft.com/office/powerpoint/2010/main" val="43476968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Mosquito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1A985A5-8394-E449-9D9C-BC5C838EA3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50" y="-21697"/>
            <a:ext cx="14736559" cy="9824373"/>
          </a:xfrm>
          <a:prstGeom prst="rect">
            <a:avLst/>
          </a:prstGeom>
        </p:spPr>
      </p:pic>
      <p:sp>
        <p:nvSpPr>
          <p:cNvPr id="7" name="Tekstvak 6">
            <a:extLst>
              <a:ext uri="{FF2B5EF4-FFF2-40B4-BE49-F238E27FC236}">
                <a16:creationId xmlns:a16="http://schemas.microsoft.com/office/drawing/2014/main" id="{44353FE5-CB86-FF45-A449-200693ADB71F}"/>
              </a:ext>
            </a:extLst>
          </p:cNvPr>
          <p:cNvSpPr txBox="1"/>
          <p:nvPr userDrawn="1"/>
        </p:nvSpPr>
        <p:spPr>
          <a:xfrm>
            <a:off x="881243" y="2868335"/>
            <a:ext cx="4242873" cy="2693814"/>
          </a:xfrm>
          <a:prstGeom prst="rect">
            <a:avLst/>
          </a:prstGeom>
          <a:noFill/>
        </p:spPr>
        <p:txBody>
          <a:bodyPr wrap="square" rtlCol="0">
            <a:spAutoFit/>
          </a:bodyPr>
          <a:lstStyle/>
          <a:p>
            <a:pPr lvl="0"/>
            <a:r>
              <a:rPr lang="nl-NL" sz="2415"/>
              <a:t>”</a:t>
            </a:r>
            <a:r>
              <a:rPr lang="nl-NL" sz="2415" err="1"/>
              <a:t>If</a:t>
            </a:r>
            <a:r>
              <a:rPr lang="nl-NL" sz="2415"/>
              <a:t> </a:t>
            </a:r>
            <a:r>
              <a:rPr lang="nl-NL" sz="2415" err="1"/>
              <a:t>you</a:t>
            </a:r>
            <a:r>
              <a:rPr lang="nl-NL" sz="2415"/>
              <a:t> </a:t>
            </a:r>
            <a:r>
              <a:rPr lang="nl-NL" sz="2415" err="1"/>
              <a:t>think</a:t>
            </a:r>
            <a:r>
              <a:rPr lang="nl-NL" sz="2415"/>
              <a:t> </a:t>
            </a:r>
            <a:r>
              <a:rPr lang="nl-NL" sz="2415" err="1"/>
              <a:t>you’re</a:t>
            </a:r>
            <a:r>
              <a:rPr lang="nl-NL" sz="2415"/>
              <a:t> </a:t>
            </a:r>
            <a:r>
              <a:rPr lang="nl-NL" sz="2415" err="1"/>
              <a:t>too</a:t>
            </a:r>
            <a:r>
              <a:rPr lang="nl-NL" sz="2415"/>
              <a:t> small </a:t>
            </a:r>
            <a:r>
              <a:rPr lang="nl-NL" sz="2415" err="1"/>
              <a:t>to</a:t>
            </a:r>
            <a:r>
              <a:rPr lang="nl-NL" sz="2415"/>
              <a:t> make a </a:t>
            </a:r>
            <a:r>
              <a:rPr lang="nl-NL" sz="2415" err="1"/>
              <a:t>difference</a:t>
            </a:r>
            <a:r>
              <a:rPr lang="nl-NL" sz="2415"/>
              <a:t>, </a:t>
            </a:r>
            <a:r>
              <a:rPr lang="nl-NL" sz="2415" err="1"/>
              <a:t>try</a:t>
            </a:r>
            <a:r>
              <a:rPr lang="nl-NL" sz="2415"/>
              <a:t> sleeping </a:t>
            </a:r>
            <a:r>
              <a:rPr lang="nl-NL" sz="2415" err="1"/>
              <a:t>with</a:t>
            </a:r>
            <a:r>
              <a:rPr lang="nl-NL" sz="2415"/>
              <a:t> a </a:t>
            </a:r>
            <a:r>
              <a:rPr lang="nl-NL" sz="2415" err="1"/>
              <a:t>mosquito</a:t>
            </a:r>
            <a:r>
              <a:rPr lang="nl-NL" sz="2415"/>
              <a:t>.”</a:t>
            </a:r>
          </a:p>
          <a:p>
            <a:pPr lvl="0"/>
            <a:endParaRPr lang="nl-NL" sz="2415"/>
          </a:p>
          <a:p>
            <a:pPr lvl="0"/>
            <a:r>
              <a:rPr lang="nl-NL" sz="2415"/>
              <a:t>Dalai Lama XIV</a:t>
            </a:r>
          </a:p>
          <a:p>
            <a:endParaRPr lang="nl-NL" sz="2415"/>
          </a:p>
        </p:txBody>
      </p:sp>
    </p:spTree>
    <p:extLst>
      <p:ext uri="{BB962C8B-B14F-4D97-AF65-F5344CB8AC3E}">
        <p14:creationId xmlns:p14="http://schemas.microsoft.com/office/powerpoint/2010/main" val="9597604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Mosquito - tekst aanpasbaar">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1A985A5-8394-E449-9D9C-BC5C838EA3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50" y="-21697"/>
            <a:ext cx="14736559" cy="9824373"/>
          </a:xfrm>
          <a:prstGeom prst="rect">
            <a:avLst/>
          </a:prstGeom>
        </p:spPr>
      </p:pic>
      <p:sp>
        <p:nvSpPr>
          <p:cNvPr id="6" name="Tijdelijke aanduiding voor inhoud 5">
            <a:extLst>
              <a:ext uri="{FF2B5EF4-FFF2-40B4-BE49-F238E27FC236}">
                <a16:creationId xmlns:a16="http://schemas.microsoft.com/office/drawing/2014/main" id="{D2CF134E-7B61-4343-AAAF-A568211D4430}"/>
              </a:ext>
            </a:extLst>
          </p:cNvPr>
          <p:cNvSpPr>
            <a:spLocks noGrp="1"/>
          </p:cNvSpPr>
          <p:nvPr>
            <p:ph sz="quarter" idx="10" hasCustomPrompt="1"/>
          </p:nvPr>
        </p:nvSpPr>
        <p:spPr>
          <a:xfrm>
            <a:off x="895790" y="2945924"/>
            <a:ext cx="4132636" cy="3709352"/>
          </a:xfrm>
          <a:prstGeom prst="rect">
            <a:avLst/>
          </a:prstGeom>
        </p:spPr>
        <p:txBody>
          <a:bodyPr/>
          <a:lstStyle>
            <a:lvl1pPr marL="0" indent="0">
              <a:buFontTx/>
              <a:buNone/>
              <a:defRPr/>
            </a:lvl1pPr>
          </a:lstStyle>
          <a:p>
            <a:pPr lvl="0"/>
            <a:r>
              <a:rPr lang="nl-NL"/>
              <a:t>”</a:t>
            </a:r>
            <a:r>
              <a:rPr lang="nl-NL" err="1"/>
              <a:t>If</a:t>
            </a:r>
            <a:r>
              <a:rPr lang="nl-NL"/>
              <a:t> </a:t>
            </a:r>
            <a:r>
              <a:rPr lang="nl-NL" err="1"/>
              <a:t>you</a:t>
            </a:r>
            <a:r>
              <a:rPr lang="nl-NL"/>
              <a:t> </a:t>
            </a:r>
            <a:r>
              <a:rPr lang="nl-NL" err="1"/>
              <a:t>think</a:t>
            </a:r>
            <a:r>
              <a:rPr lang="nl-NL"/>
              <a:t> </a:t>
            </a:r>
            <a:r>
              <a:rPr lang="nl-NL" err="1"/>
              <a:t>you’re</a:t>
            </a:r>
            <a:r>
              <a:rPr lang="nl-NL"/>
              <a:t> </a:t>
            </a:r>
            <a:r>
              <a:rPr lang="nl-NL" err="1"/>
              <a:t>too</a:t>
            </a:r>
            <a:r>
              <a:rPr lang="nl-NL"/>
              <a:t> small </a:t>
            </a:r>
            <a:r>
              <a:rPr lang="nl-NL" err="1"/>
              <a:t>to</a:t>
            </a:r>
            <a:r>
              <a:rPr lang="nl-NL"/>
              <a:t> make a </a:t>
            </a:r>
            <a:r>
              <a:rPr lang="nl-NL" err="1"/>
              <a:t>difference</a:t>
            </a:r>
            <a:r>
              <a:rPr lang="nl-NL"/>
              <a:t>, </a:t>
            </a:r>
            <a:r>
              <a:rPr lang="nl-NL" err="1"/>
              <a:t>try</a:t>
            </a:r>
            <a:r>
              <a:rPr lang="nl-NL"/>
              <a:t> sleeping </a:t>
            </a:r>
            <a:r>
              <a:rPr lang="nl-NL" err="1"/>
              <a:t>with</a:t>
            </a:r>
            <a:r>
              <a:rPr lang="nl-NL"/>
              <a:t> a </a:t>
            </a:r>
            <a:r>
              <a:rPr lang="nl-NL" err="1"/>
              <a:t>mosquito</a:t>
            </a:r>
            <a:r>
              <a:rPr lang="nl-NL"/>
              <a:t>.”</a:t>
            </a:r>
          </a:p>
          <a:p>
            <a:pPr lvl="0"/>
            <a:endParaRPr lang="nl-NL"/>
          </a:p>
          <a:p>
            <a:pPr lvl="0"/>
            <a:r>
              <a:rPr lang="nl-NL"/>
              <a:t>Dalai Lama XIV</a:t>
            </a:r>
          </a:p>
        </p:txBody>
      </p:sp>
    </p:spTree>
    <p:extLst>
      <p:ext uri="{BB962C8B-B14F-4D97-AF65-F5344CB8AC3E}">
        <p14:creationId xmlns:p14="http://schemas.microsoft.com/office/powerpoint/2010/main" val="3692410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Wat is impact?">
    <p:spTree>
      <p:nvGrpSpPr>
        <p:cNvPr id="1" name=""/>
        <p:cNvGrpSpPr/>
        <p:nvPr/>
      </p:nvGrpSpPr>
      <p:grpSpPr>
        <a:xfrm>
          <a:off x="0" y="0"/>
          <a:ext cx="0" cy="0"/>
          <a:chOff x="0" y="0"/>
          <a:chExt cx="0" cy="0"/>
        </a:xfrm>
      </p:grpSpPr>
      <p:pic>
        <p:nvPicPr>
          <p:cNvPr id="5" name="Picture 2" descr="http://dabrownstein.files.wordpress.com/2013/07/terra-incognita-de-jode.jpg">
            <a:extLst>
              <a:ext uri="{FF2B5EF4-FFF2-40B4-BE49-F238E27FC236}">
                <a16:creationId xmlns:a16="http://schemas.microsoft.com/office/drawing/2014/main" id="{AE50DC8E-A9DB-F046-8409-18237BD8283D}"/>
              </a:ext>
            </a:extLst>
          </p:cNvPr>
          <p:cNvPicPr>
            <a:picLocks noChangeAspect="1" noChangeArrowheads="1"/>
          </p:cNvPicPr>
          <p:nvPr userDrawn="1"/>
        </p:nvPicPr>
        <p:blipFill>
          <a:blip r:embed="rId2" cstate="screen"/>
          <a:srcRect/>
          <a:stretch>
            <a:fillRect/>
          </a:stretch>
        </p:blipFill>
        <p:spPr bwMode="auto">
          <a:xfrm>
            <a:off x="-315959" y="0"/>
            <a:ext cx="13433518" cy="9601200"/>
          </a:xfrm>
          <a:prstGeom prst="rect">
            <a:avLst/>
          </a:prstGeom>
          <a:noFill/>
        </p:spPr>
      </p:pic>
      <p:sp>
        <p:nvSpPr>
          <p:cNvPr id="2" name="Tekstvak 1">
            <a:extLst>
              <a:ext uri="{FF2B5EF4-FFF2-40B4-BE49-F238E27FC236}">
                <a16:creationId xmlns:a16="http://schemas.microsoft.com/office/drawing/2014/main" id="{B2E935E3-A1DA-9441-A4E4-C7658A95FF35}"/>
              </a:ext>
            </a:extLst>
          </p:cNvPr>
          <p:cNvSpPr txBox="1"/>
          <p:nvPr userDrawn="1"/>
        </p:nvSpPr>
        <p:spPr>
          <a:xfrm>
            <a:off x="421870" y="3355570"/>
            <a:ext cx="8655628" cy="5909310"/>
          </a:xfrm>
          <a:prstGeom prst="rect">
            <a:avLst/>
          </a:prstGeom>
          <a:noFill/>
        </p:spPr>
        <p:txBody>
          <a:bodyPr wrap="square" rtlCol="0" anchor="t">
            <a:spAutoFit/>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nl-NL" sz="12600" b="1">
                <a:solidFill>
                  <a:schemeClr val="bg1"/>
                </a:solidFill>
              </a:rPr>
              <a:t>Wat is impact?</a:t>
            </a:r>
          </a:p>
          <a:p>
            <a:endParaRPr lang="nl-NL" sz="12600" b="1">
              <a:solidFill>
                <a:schemeClr val="bg1"/>
              </a:solidFill>
            </a:endParaRPr>
          </a:p>
        </p:txBody>
      </p:sp>
    </p:spTree>
    <p:extLst>
      <p:ext uri="{BB962C8B-B14F-4D97-AF65-F5344CB8AC3E}">
        <p14:creationId xmlns:p14="http://schemas.microsoft.com/office/powerpoint/2010/main" val="34131454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Wat is impact? - tekst aanpasbaar">
    <p:spTree>
      <p:nvGrpSpPr>
        <p:cNvPr id="1" name=""/>
        <p:cNvGrpSpPr/>
        <p:nvPr/>
      </p:nvGrpSpPr>
      <p:grpSpPr>
        <a:xfrm>
          <a:off x="0" y="0"/>
          <a:ext cx="0" cy="0"/>
          <a:chOff x="0" y="0"/>
          <a:chExt cx="0" cy="0"/>
        </a:xfrm>
      </p:grpSpPr>
      <p:pic>
        <p:nvPicPr>
          <p:cNvPr id="5" name="Picture 2" descr="http://dabrownstein.files.wordpress.com/2013/07/terra-incognita-de-jode.jpg">
            <a:extLst>
              <a:ext uri="{FF2B5EF4-FFF2-40B4-BE49-F238E27FC236}">
                <a16:creationId xmlns:a16="http://schemas.microsoft.com/office/drawing/2014/main" id="{AE50DC8E-A9DB-F046-8409-18237BD8283D}"/>
              </a:ext>
            </a:extLst>
          </p:cNvPr>
          <p:cNvPicPr>
            <a:picLocks noChangeAspect="1" noChangeArrowheads="1"/>
          </p:cNvPicPr>
          <p:nvPr userDrawn="1"/>
        </p:nvPicPr>
        <p:blipFill>
          <a:blip r:embed="rId2" cstate="screen"/>
          <a:srcRect/>
          <a:stretch>
            <a:fillRect/>
          </a:stretch>
        </p:blipFill>
        <p:spPr bwMode="auto">
          <a:xfrm>
            <a:off x="-315959" y="0"/>
            <a:ext cx="13433518" cy="9601200"/>
          </a:xfrm>
          <a:prstGeom prst="rect">
            <a:avLst/>
          </a:prstGeom>
          <a:noFill/>
        </p:spPr>
      </p:pic>
      <p:sp>
        <p:nvSpPr>
          <p:cNvPr id="6" name="Tijdelijke aanduiding voor inhoud 5">
            <a:extLst>
              <a:ext uri="{FF2B5EF4-FFF2-40B4-BE49-F238E27FC236}">
                <a16:creationId xmlns:a16="http://schemas.microsoft.com/office/drawing/2014/main" id="{479ACD5A-D822-C34F-B8CA-00266F9254E0}"/>
              </a:ext>
            </a:extLst>
          </p:cNvPr>
          <p:cNvSpPr>
            <a:spLocks noGrp="1"/>
          </p:cNvSpPr>
          <p:nvPr>
            <p:ph sz="quarter" idx="10" hasCustomPrompt="1"/>
          </p:nvPr>
        </p:nvSpPr>
        <p:spPr>
          <a:xfrm>
            <a:off x="406718" y="2278063"/>
            <a:ext cx="10366296" cy="7323137"/>
          </a:xfrm>
          <a:prstGeom prst="rect">
            <a:avLst/>
          </a:prstGeom>
        </p:spPr>
        <p:txBody>
          <a:bodyPr anchor="ctr"/>
          <a:lstStyle>
            <a:lvl1pPr marL="0" indent="0">
              <a:buFontTx/>
              <a:buNone/>
              <a:defRPr sz="12600" b="1">
                <a:solidFill>
                  <a:schemeClr val="bg1"/>
                </a:solidFill>
              </a:defRPr>
            </a:lvl1pPr>
          </a:lstStyle>
          <a:p>
            <a:pPr lvl="0"/>
            <a:r>
              <a:rPr lang="nl-NL"/>
              <a:t>Wat is impact?</a:t>
            </a:r>
          </a:p>
        </p:txBody>
      </p:sp>
    </p:spTree>
    <p:extLst>
      <p:ext uri="{BB962C8B-B14F-4D97-AF65-F5344CB8AC3E}">
        <p14:creationId xmlns:p14="http://schemas.microsoft.com/office/powerpoint/2010/main" val="294800496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Landschap">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0523931-37CF-1641-8623-F4566E32B069}"/>
              </a:ext>
            </a:extLst>
          </p:cNvPr>
          <p:cNvPicPr>
            <a:picLocks noChangeAspect="1"/>
          </p:cNvPicPr>
          <p:nvPr userDrawn="1"/>
        </p:nvPicPr>
        <p:blipFill>
          <a:blip r:embed="rId2"/>
          <a:stretch>
            <a:fillRect/>
          </a:stretch>
        </p:blipFill>
        <p:spPr>
          <a:xfrm>
            <a:off x="0" y="0"/>
            <a:ext cx="12801600" cy="9601200"/>
          </a:xfrm>
          <a:prstGeom prst="rect">
            <a:avLst/>
          </a:prstGeom>
        </p:spPr>
      </p:pic>
    </p:spTree>
    <p:extLst>
      <p:ext uri="{BB962C8B-B14F-4D97-AF65-F5344CB8AC3E}">
        <p14:creationId xmlns:p14="http://schemas.microsoft.com/office/powerpoint/2010/main" val="2306109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eindslide beige">
    <p:spTree>
      <p:nvGrpSpPr>
        <p:cNvPr id="1" name=""/>
        <p:cNvGrpSpPr/>
        <p:nvPr/>
      </p:nvGrpSpPr>
      <p:grpSpPr>
        <a:xfrm>
          <a:off x="0" y="0"/>
          <a:ext cx="0" cy="0"/>
          <a:chOff x="0" y="0"/>
          <a:chExt cx="0" cy="0"/>
        </a:xfrm>
      </p:grpSpPr>
      <p:sp>
        <p:nvSpPr>
          <p:cNvPr id="31" name="Vrije vorm: vorm 30">
            <a:extLst>
              <a:ext uri="{FF2B5EF4-FFF2-40B4-BE49-F238E27FC236}">
                <a16:creationId xmlns:a16="http://schemas.microsoft.com/office/drawing/2014/main" id="{DC6E2CCF-FCB7-49EF-9591-FE80CFA398A8}"/>
              </a:ext>
            </a:extLst>
          </p:cNvPr>
          <p:cNvSpPr/>
          <p:nvPr userDrawn="1"/>
        </p:nvSpPr>
        <p:spPr>
          <a:xfrm>
            <a:off x="459783" y="565503"/>
            <a:ext cx="12341817" cy="8466835"/>
          </a:xfrm>
          <a:custGeom>
            <a:avLst/>
            <a:gdLst>
              <a:gd name="connsiteX0" fmla="*/ 405142 w 11626516"/>
              <a:gd name="connsiteY0" fmla="*/ 0 h 6047739"/>
              <a:gd name="connsiteX1" fmla="*/ 11626516 w 11626516"/>
              <a:gd name="connsiteY1" fmla="*/ 0 h 6047739"/>
              <a:gd name="connsiteX2" fmla="*/ 11626516 w 11626516"/>
              <a:gd name="connsiteY2" fmla="*/ 6047739 h 6047739"/>
              <a:gd name="connsiteX3" fmla="*/ 0 w 11626516"/>
              <a:gd name="connsiteY3" fmla="*/ 6047739 h 6047739"/>
              <a:gd name="connsiteX4" fmla="*/ 0 w 11626516"/>
              <a:gd name="connsiteY4" fmla="*/ 412376 h 604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6516" h="6047739">
                <a:moveTo>
                  <a:pt x="405142" y="0"/>
                </a:moveTo>
                <a:lnTo>
                  <a:pt x="11626516" y="0"/>
                </a:lnTo>
                <a:lnTo>
                  <a:pt x="11626516" y="6047739"/>
                </a:lnTo>
                <a:lnTo>
                  <a:pt x="0" y="6047739"/>
                </a:lnTo>
                <a:lnTo>
                  <a:pt x="0" y="412376"/>
                </a:lnTo>
                <a:close/>
              </a:path>
            </a:pathLst>
          </a:custGeom>
          <a:solidFill>
            <a:srgbClr val="EE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15" name="Tijdelijke aanduiding voor tekst 16">
            <a:extLst>
              <a:ext uri="{FF2B5EF4-FFF2-40B4-BE49-F238E27FC236}">
                <a16:creationId xmlns:a16="http://schemas.microsoft.com/office/drawing/2014/main" id="{AEE1D31E-C74A-4AF0-BDAE-0113603B1D62}"/>
              </a:ext>
            </a:extLst>
          </p:cNvPr>
          <p:cNvSpPr>
            <a:spLocks noGrp="1" noChangeAspect="1"/>
          </p:cNvSpPr>
          <p:nvPr>
            <p:ph type="body" sz="quarter" idx="15" hasCustomPrompt="1"/>
          </p:nvPr>
        </p:nvSpPr>
        <p:spPr>
          <a:xfrm>
            <a:off x="7211595" y="6451857"/>
            <a:ext cx="3870721" cy="2580480"/>
          </a:xfrm>
          <a:prstGeom prst="rect">
            <a:avLst/>
          </a:prstGeom>
          <a:solidFill>
            <a:schemeClr val="bg1"/>
          </a:solidFill>
        </p:spPr>
        <p:txBody>
          <a:bodyPr lIns="180000" tIns="180000" rIns="180000" bIns="180000" anchor="t"/>
          <a:lstStyle>
            <a:lvl1pPr marL="0" indent="0" algn="l">
              <a:buNone/>
              <a:defRPr sz="1680">
                <a:solidFill>
                  <a:srgbClr val="008ACE"/>
                </a:solidFill>
                <a:latin typeface="+mj-lt"/>
              </a:defRPr>
            </a:lvl1pPr>
          </a:lstStyle>
          <a:p>
            <a:pPr lvl="0"/>
            <a:r>
              <a:rPr lang="nl-NL"/>
              <a:t>Klik om contactgegevens toe te voegen</a:t>
            </a:r>
          </a:p>
        </p:txBody>
      </p:sp>
      <p:sp>
        <p:nvSpPr>
          <p:cNvPr id="16" name="Titel 1">
            <a:extLst>
              <a:ext uri="{FF2B5EF4-FFF2-40B4-BE49-F238E27FC236}">
                <a16:creationId xmlns:a16="http://schemas.microsoft.com/office/drawing/2014/main" id="{4EF0351C-30A7-4275-9B24-D4AE55852363}"/>
              </a:ext>
            </a:extLst>
          </p:cNvPr>
          <p:cNvSpPr>
            <a:spLocks noGrp="1"/>
          </p:cNvSpPr>
          <p:nvPr>
            <p:ph type="ctrTitle" hasCustomPrompt="1"/>
          </p:nvPr>
        </p:nvSpPr>
        <p:spPr>
          <a:xfrm>
            <a:off x="1339605" y="1415706"/>
            <a:ext cx="8708162" cy="2071047"/>
          </a:xfrm>
          <a:prstGeom prst="rect">
            <a:avLst/>
          </a:prstGeom>
        </p:spPr>
        <p:txBody>
          <a:bodyPr lIns="0" tIns="0" rIns="0" bIns="0" anchor="t"/>
          <a:lstStyle>
            <a:lvl1pPr algn="l">
              <a:lnSpc>
                <a:spcPct val="80000"/>
              </a:lnSpc>
              <a:defRPr sz="5040" b="1">
                <a:solidFill>
                  <a:srgbClr val="008ACE"/>
                </a:solidFill>
                <a:latin typeface="+mn-lt"/>
              </a:defRPr>
            </a:lvl1pPr>
          </a:lstStyle>
          <a:p>
            <a:r>
              <a:rPr lang="nl-NL"/>
              <a:t>Klik om een afsluiting toe te voegen</a:t>
            </a:r>
          </a:p>
        </p:txBody>
      </p:sp>
      <p:sp>
        <p:nvSpPr>
          <p:cNvPr id="18" name="Rechthoek 17">
            <a:extLst>
              <a:ext uri="{FF2B5EF4-FFF2-40B4-BE49-F238E27FC236}">
                <a16:creationId xmlns:a16="http://schemas.microsoft.com/office/drawing/2014/main" id="{B4454235-3DA0-41C7-8C27-9B306C97D7DF}"/>
              </a:ext>
            </a:extLst>
          </p:cNvPr>
          <p:cNvSpPr/>
          <p:nvPr userDrawn="1"/>
        </p:nvSpPr>
        <p:spPr>
          <a:xfrm>
            <a:off x="5276235" y="6451857"/>
            <a:ext cx="1935360" cy="25804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sp>
        <p:nvSpPr>
          <p:cNvPr id="8" name="Rechthoek 7">
            <a:extLst>
              <a:ext uri="{FF2B5EF4-FFF2-40B4-BE49-F238E27FC236}">
                <a16:creationId xmlns:a16="http://schemas.microsoft.com/office/drawing/2014/main" id="{4B595E83-1220-4055-815A-91C479F78C87}"/>
              </a:ext>
            </a:extLst>
          </p:cNvPr>
          <p:cNvSpPr/>
          <p:nvPr userDrawn="1"/>
        </p:nvSpPr>
        <p:spPr>
          <a:xfrm>
            <a:off x="11083491" y="8185495"/>
            <a:ext cx="1718110" cy="1415705"/>
          </a:xfrm>
          <a:prstGeom prst="rect">
            <a:avLst/>
          </a:prstGeom>
          <a:solidFill>
            <a:srgbClr val="AEAB9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nl-NL" sz="2223">
              <a:solidFill>
                <a:schemeClr val="bg1"/>
              </a:solidFill>
            </a:endParaRPr>
          </a:p>
        </p:txBody>
      </p:sp>
      <p:sp>
        <p:nvSpPr>
          <p:cNvPr id="9" name="Tijdelijke aanduiding voor afbeelding 3">
            <a:extLst>
              <a:ext uri="{FF2B5EF4-FFF2-40B4-BE49-F238E27FC236}">
                <a16:creationId xmlns:a16="http://schemas.microsoft.com/office/drawing/2014/main" id="{B6109FE3-5B1C-40B4-9FAB-474597BF4D80}"/>
              </a:ext>
            </a:extLst>
          </p:cNvPr>
          <p:cNvSpPr>
            <a:spLocks noGrp="1" noChangeAspect="1"/>
          </p:cNvSpPr>
          <p:nvPr>
            <p:ph type="pic" sz="quarter" idx="11" hasCustomPrompt="1"/>
          </p:nvPr>
        </p:nvSpPr>
        <p:spPr>
          <a:xfrm>
            <a:off x="7211595" y="3871377"/>
            <a:ext cx="1935360" cy="2580480"/>
          </a:xfrm>
          <a:prstGeom prst="rect">
            <a:avLst/>
          </a:prstGeom>
        </p:spPr>
        <p:txBody>
          <a:bodyPr anchor="ctr"/>
          <a:lstStyle>
            <a:lvl1pPr marL="0" indent="0" algn="ctr">
              <a:buNone/>
              <a:defRPr sz="1680" i="1"/>
            </a:lvl1pPr>
          </a:lstStyle>
          <a:p>
            <a:r>
              <a:rPr lang="nl-NL"/>
              <a:t>Klik om een (pas)foto toe te voegen of verwijder dit blokje als je geen foto wil toevoegen</a:t>
            </a:r>
          </a:p>
        </p:txBody>
      </p:sp>
      <p:pic>
        <p:nvPicPr>
          <p:cNvPr id="10" name="Afbeelding 9">
            <a:extLst>
              <a:ext uri="{FF2B5EF4-FFF2-40B4-BE49-F238E27FC236}">
                <a16:creationId xmlns:a16="http://schemas.microsoft.com/office/drawing/2014/main" id="{148867B0-88D4-46E5-9461-03C6E6ABDA03}"/>
              </a:ext>
            </a:extLst>
          </p:cNvPr>
          <p:cNvPicPr>
            <a:picLocks noChangeAspect="1"/>
          </p:cNvPicPr>
          <p:nvPr userDrawn="1"/>
        </p:nvPicPr>
        <p:blipFill>
          <a:blip r:embed="rId2"/>
          <a:stretch>
            <a:fillRect/>
          </a:stretch>
        </p:blipFill>
        <p:spPr>
          <a:xfrm>
            <a:off x="10280899" y="-3359"/>
            <a:ext cx="2520701" cy="2520701"/>
          </a:xfrm>
          <a:prstGeom prst="rect">
            <a:avLst/>
          </a:prstGeom>
        </p:spPr>
      </p:pic>
    </p:spTree>
    <p:extLst>
      <p:ext uri="{BB962C8B-B14F-4D97-AF65-F5344CB8AC3E}">
        <p14:creationId xmlns:p14="http://schemas.microsoft.com/office/powerpoint/2010/main" val="1533975461"/>
      </p:ext>
    </p:extLst>
  </p:cSld>
  <p:clrMapOvr>
    <a:masterClrMapping/>
  </p:clrMapOvr>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Avance standaard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615907"/>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itel en inhoud">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F77490A3-89F4-1E4C-A347-4A9BAB82F14A}"/>
              </a:ext>
            </a:extLst>
          </p:cNvPr>
          <p:cNvSpPr>
            <a:spLocks noGrp="1"/>
          </p:cNvSpPr>
          <p:nvPr>
            <p:ph idx="1"/>
          </p:nvPr>
        </p:nvSpPr>
        <p:spPr>
          <a:xfrm>
            <a:off x="523320" y="1873859"/>
            <a:ext cx="11399838" cy="6942600"/>
          </a:xfrm>
          <a:prstGeom prst="rect">
            <a:avLst/>
          </a:prstGeom>
        </p:spPr>
        <p:txBody>
          <a:bodyPr/>
          <a:lstStyle>
            <a:lvl1pPr>
              <a:defRPr sz="2415"/>
            </a:lvl1pPr>
            <a:lvl2pPr>
              <a:defRPr sz="1890"/>
            </a:lvl2pPr>
            <a:lvl3pPr>
              <a:defRPr sz="1575"/>
            </a:lvl3pPr>
            <a:lvl4pPr>
              <a:defRPr sz="1260"/>
            </a:lvl4pPr>
            <a:lvl5pPr>
              <a:defRPr sz="2100"/>
            </a:lvl5pPr>
            <a:lvl6pPr>
              <a:defRPr sz="2100"/>
            </a:lvl6pPr>
            <a:lvl7pPr>
              <a:defRPr sz="2100"/>
            </a:lvl7pPr>
            <a:lvl8pPr>
              <a:defRPr sz="2100"/>
            </a:lvl8pPr>
            <a:lvl9pPr>
              <a:defRPr sz="2100"/>
            </a:lvl9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2" name="Titel 1">
            <a:extLst>
              <a:ext uri="{FF2B5EF4-FFF2-40B4-BE49-F238E27FC236}">
                <a16:creationId xmlns:a16="http://schemas.microsoft.com/office/drawing/2014/main" id="{7A208072-C0FA-5E4E-86C4-DB4E2AC575EE}"/>
              </a:ext>
            </a:extLst>
          </p:cNvPr>
          <p:cNvSpPr>
            <a:spLocks noGrp="1"/>
          </p:cNvSpPr>
          <p:nvPr>
            <p:ph type="title"/>
          </p:nvPr>
        </p:nvSpPr>
        <p:spPr>
          <a:xfrm>
            <a:off x="523319" y="511175"/>
            <a:ext cx="11399837" cy="1102940"/>
          </a:xfrm>
          <a:prstGeom prst="rect">
            <a:avLst/>
          </a:prstGeom>
        </p:spPr>
        <p:txBody>
          <a:bodyPr anchor="ctr"/>
          <a:lstStyle>
            <a:lvl1pPr>
              <a:defRPr b="1"/>
            </a:lvl1pPr>
          </a:lstStyle>
          <a:p>
            <a:r>
              <a:rPr lang="nl-NL"/>
              <a:t>Klik om stijl te bewerken</a:t>
            </a:r>
          </a:p>
        </p:txBody>
      </p:sp>
    </p:spTree>
    <p:extLst>
      <p:ext uri="{BB962C8B-B14F-4D97-AF65-F5344CB8AC3E}">
        <p14:creationId xmlns:p14="http://schemas.microsoft.com/office/powerpoint/2010/main" val="260129905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698FF24-39ED-5F40-8ACA-24A94D156DF4}"/>
              </a:ext>
            </a:extLst>
          </p:cNvPr>
          <p:cNvPicPr>
            <a:picLocks noChangeAspect="1"/>
          </p:cNvPicPr>
          <p:nvPr userDrawn="1"/>
        </p:nvPicPr>
        <p:blipFill>
          <a:blip r:embed="rId2"/>
          <a:stretch>
            <a:fillRect/>
          </a:stretch>
        </p:blipFill>
        <p:spPr>
          <a:xfrm>
            <a:off x="2731412" y="1698417"/>
            <a:ext cx="7963969" cy="5309312"/>
          </a:xfrm>
          <a:prstGeom prst="rect">
            <a:avLst/>
          </a:prstGeom>
        </p:spPr>
      </p:pic>
      <p:sp>
        <p:nvSpPr>
          <p:cNvPr id="5" name="Tijdelijke aanduiding voor inhoud 4">
            <a:extLst>
              <a:ext uri="{FF2B5EF4-FFF2-40B4-BE49-F238E27FC236}">
                <a16:creationId xmlns:a16="http://schemas.microsoft.com/office/drawing/2014/main" id="{173AB2FD-2428-4F4E-A98B-F4895B7D633B}"/>
              </a:ext>
            </a:extLst>
          </p:cNvPr>
          <p:cNvSpPr>
            <a:spLocks noGrp="1"/>
          </p:cNvSpPr>
          <p:nvPr>
            <p:ph sz="quarter" idx="10" hasCustomPrompt="1"/>
          </p:nvPr>
        </p:nvSpPr>
        <p:spPr>
          <a:xfrm>
            <a:off x="3501270" y="5273566"/>
            <a:ext cx="5799060" cy="1029017"/>
          </a:xfrm>
          <a:prstGeom prst="rect">
            <a:avLst/>
          </a:prstGeom>
        </p:spPr>
        <p:txBody>
          <a:bodyPr anchor="ctr"/>
          <a:lstStyle>
            <a:lvl1pPr marL="0" indent="0" algn="l">
              <a:buFontTx/>
              <a:buNone/>
              <a:defRPr sz="2100"/>
            </a:lvl1pPr>
          </a:lstStyle>
          <a:p>
            <a:pPr lvl="0"/>
            <a:r>
              <a:rPr lang="nl-NL"/>
              <a:t>Van goede intenties naar sturen op impact</a:t>
            </a:r>
          </a:p>
        </p:txBody>
      </p:sp>
    </p:spTree>
    <p:extLst>
      <p:ext uri="{BB962C8B-B14F-4D97-AF65-F5344CB8AC3E}">
        <p14:creationId xmlns:p14="http://schemas.microsoft.com/office/powerpoint/2010/main" val="102883802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698FF24-39ED-5F40-8ACA-24A94D156DF4}"/>
              </a:ext>
            </a:extLst>
          </p:cNvPr>
          <p:cNvPicPr>
            <a:picLocks noChangeAspect="1"/>
          </p:cNvPicPr>
          <p:nvPr userDrawn="1"/>
        </p:nvPicPr>
        <p:blipFill>
          <a:blip r:embed="rId2"/>
          <a:stretch>
            <a:fillRect/>
          </a:stretch>
        </p:blipFill>
        <p:spPr>
          <a:xfrm>
            <a:off x="2731412" y="1698417"/>
            <a:ext cx="7963969" cy="5309312"/>
          </a:xfrm>
          <a:prstGeom prst="rect">
            <a:avLst/>
          </a:prstGeom>
        </p:spPr>
      </p:pic>
      <p:sp>
        <p:nvSpPr>
          <p:cNvPr id="4" name="Tekstvak 3">
            <a:extLst>
              <a:ext uri="{FF2B5EF4-FFF2-40B4-BE49-F238E27FC236}">
                <a16:creationId xmlns:a16="http://schemas.microsoft.com/office/drawing/2014/main" id="{EDD709D9-FCB9-3F40-9F00-975C4AAD334C}"/>
              </a:ext>
            </a:extLst>
          </p:cNvPr>
          <p:cNvSpPr txBox="1"/>
          <p:nvPr userDrawn="1"/>
        </p:nvSpPr>
        <p:spPr>
          <a:xfrm>
            <a:off x="3161227" y="5721114"/>
            <a:ext cx="7132346" cy="867930"/>
          </a:xfrm>
          <a:prstGeom prst="rect">
            <a:avLst/>
          </a:prstGeom>
          <a:noFill/>
        </p:spPr>
        <p:txBody>
          <a:bodyPr wrap="square" rtlCol="0" anchor="ctr">
            <a:spAutoFit/>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nl-NL" sz="2520" b="1">
                <a:solidFill>
                  <a:schemeClr val="tx1"/>
                </a:solidFill>
                <a:latin typeface="Century Gothic" panose="020B0502020202020204" pitchFamily="34" charset="0"/>
              </a:rPr>
              <a:t>van goede intenties naar sturen op impact</a:t>
            </a:r>
          </a:p>
          <a:p>
            <a:endParaRPr lang="nl-NL" sz="2520" b="1">
              <a:solidFill>
                <a:schemeClr val="tx1"/>
              </a:solidFill>
              <a:latin typeface="Century Gothic" panose="020B0502020202020204" pitchFamily="34" charset="0"/>
            </a:endParaRPr>
          </a:p>
        </p:txBody>
      </p:sp>
    </p:spTree>
    <p:extLst>
      <p:ext uri="{BB962C8B-B14F-4D97-AF65-F5344CB8AC3E}">
        <p14:creationId xmlns:p14="http://schemas.microsoft.com/office/powerpoint/2010/main" val="301012141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lokken dia">
    <p:spTree>
      <p:nvGrpSpPr>
        <p:cNvPr id="1" name=""/>
        <p:cNvGrpSpPr/>
        <p:nvPr/>
      </p:nvGrpSpPr>
      <p:grpSpPr>
        <a:xfrm>
          <a:off x="0" y="0"/>
          <a:ext cx="0" cy="0"/>
          <a:chOff x="0" y="0"/>
          <a:chExt cx="0" cy="0"/>
        </a:xfrm>
      </p:grpSpPr>
      <p:sp>
        <p:nvSpPr>
          <p:cNvPr id="2" name="Afgeronde rechthoek 1">
            <a:extLst>
              <a:ext uri="{FF2B5EF4-FFF2-40B4-BE49-F238E27FC236}">
                <a16:creationId xmlns:a16="http://schemas.microsoft.com/office/drawing/2014/main" id="{20153195-9C35-0648-AF41-F37023D3CAF8}"/>
              </a:ext>
            </a:extLst>
          </p:cNvPr>
          <p:cNvSpPr/>
          <p:nvPr userDrawn="1"/>
        </p:nvSpPr>
        <p:spPr>
          <a:xfrm>
            <a:off x="133787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5" name="Afgeronde rechthoek 4">
            <a:extLst>
              <a:ext uri="{FF2B5EF4-FFF2-40B4-BE49-F238E27FC236}">
                <a16:creationId xmlns:a16="http://schemas.microsoft.com/office/drawing/2014/main" id="{4EDB562C-52BA-3543-B4A6-D730A7FD9665}"/>
              </a:ext>
            </a:extLst>
          </p:cNvPr>
          <p:cNvSpPr/>
          <p:nvPr userDrawn="1"/>
        </p:nvSpPr>
        <p:spPr>
          <a:xfrm>
            <a:off x="697792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19" name="Titel 2">
            <a:extLst>
              <a:ext uri="{FF2B5EF4-FFF2-40B4-BE49-F238E27FC236}">
                <a16:creationId xmlns:a16="http://schemas.microsoft.com/office/drawing/2014/main" id="{E8118AF6-A703-2342-B527-E0DB7A2B4492}"/>
              </a:ext>
            </a:extLst>
          </p:cNvPr>
          <p:cNvSpPr>
            <a:spLocks noGrp="1"/>
          </p:cNvSpPr>
          <p:nvPr>
            <p:ph type="title" hasCustomPrompt="1"/>
          </p:nvPr>
        </p:nvSpPr>
        <p:spPr>
          <a:xfrm>
            <a:off x="1888104" y="1812324"/>
            <a:ext cx="3385342" cy="815934"/>
          </a:xfrm>
          <a:prstGeom prst="rect">
            <a:avLst/>
          </a:prstGeom>
          <a:ln>
            <a:noFill/>
          </a:ln>
        </p:spPr>
        <p:txBody>
          <a:bodyPr/>
          <a:lstStyle>
            <a:lvl1pPr algn="ctr">
              <a:defRPr sz="2310" b="1" i="0">
                <a:solidFill>
                  <a:schemeClr val="bg1"/>
                </a:solidFill>
              </a:defRPr>
            </a:lvl1pPr>
          </a:lstStyle>
          <a:p>
            <a:r>
              <a:rPr lang="nl-NL"/>
              <a:t>Programma dag 1</a:t>
            </a:r>
          </a:p>
        </p:txBody>
      </p:sp>
      <p:sp>
        <p:nvSpPr>
          <p:cNvPr id="7" name="Tijdelijke aanduiding voor tekst 6">
            <a:extLst>
              <a:ext uri="{FF2B5EF4-FFF2-40B4-BE49-F238E27FC236}">
                <a16:creationId xmlns:a16="http://schemas.microsoft.com/office/drawing/2014/main" id="{4C755B3D-7526-EF44-8F9A-1169728C7ECE}"/>
              </a:ext>
            </a:extLst>
          </p:cNvPr>
          <p:cNvSpPr>
            <a:spLocks noGrp="1"/>
          </p:cNvSpPr>
          <p:nvPr>
            <p:ph type="body" sz="quarter" idx="11" hasCustomPrompt="1"/>
          </p:nvPr>
        </p:nvSpPr>
        <p:spPr>
          <a:xfrm>
            <a:off x="7524777" y="5190209"/>
            <a:ext cx="3385424" cy="2768223"/>
          </a:xfrm>
          <a:prstGeom prst="rect">
            <a:avLst/>
          </a:prstGeom>
        </p:spPr>
        <p:txBody>
          <a:bodyPr/>
          <a:lstStyle>
            <a:lvl1pPr marL="360045" indent="-360045" algn="l">
              <a:lnSpc>
                <a:spcPct val="120000"/>
              </a:lnSpc>
              <a:spcBef>
                <a:spcPts val="0"/>
              </a:spcBef>
              <a:buClrTx/>
              <a:buSzPct val="100000"/>
              <a:buFont typeface="+mj-lt"/>
              <a:buAutoNum type="arabicPeriod"/>
              <a:defRPr sz="1575">
                <a:solidFill>
                  <a:schemeClr val="bg1"/>
                </a:solidFill>
                <a:latin typeface="+mn-lt"/>
              </a:defRPr>
            </a:lvl1pPr>
            <a:lvl2pPr>
              <a:defRPr sz="1575">
                <a:solidFill>
                  <a:schemeClr val="bg1"/>
                </a:solidFill>
              </a:defRPr>
            </a:lvl2pPr>
            <a:lvl3pPr>
              <a:defRPr sz="1575">
                <a:solidFill>
                  <a:schemeClr val="bg1"/>
                </a:solidFill>
              </a:defRPr>
            </a:lvl3pPr>
            <a:lvl4pPr>
              <a:defRPr sz="1575">
                <a:solidFill>
                  <a:schemeClr val="bg1"/>
                </a:solidFill>
              </a:defRPr>
            </a:lvl4pPr>
            <a:lvl5pPr>
              <a:defRPr sz="1575">
                <a:solidFill>
                  <a:schemeClr val="bg1"/>
                </a:solidFill>
              </a:defRPr>
            </a:lvl5pPr>
          </a:lstStyle>
          <a:p>
            <a:pPr marL="342900" indent="-342900" algn="l">
              <a:lnSpc>
                <a:spcPct val="120000"/>
              </a:lnSpc>
              <a:buSzPct val="100000"/>
              <a:buFont typeface="+mj-lt"/>
              <a:buAutoNum type="arabicPeriod"/>
            </a:pPr>
            <a:r>
              <a:rPr lang="nl-NL" sz="1575"/>
              <a:t>Titel 1</a:t>
            </a:r>
          </a:p>
          <a:p>
            <a:pPr marL="342900" indent="-342900" algn="l">
              <a:lnSpc>
                <a:spcPct val="120000"/>
              </a:lnSpc>
              <a:buSzPct val="100000"/>
              <a:buFont typeface="+mj-lt"/>
              <a:buAutoNum type="arabicPeriod"/>
            </a:pPr>
            <a:r>
              <a:rPr lang="nl-NL" sz="1575"/>
              <a:t>Titel 2</a:t>
            </a:r>
          </a:p>
          <a:p>
            <a:pPr marL="342900" indent="-342900" algn="l">
              <a:lnSpc>
                <a:spcPct val="120000"/>
              </a:lnSpc>
              <a:buSzPct val="100000"/>
              <a:buFont typeface="+mj-lt"/>
              <a:buAutoNum type="arabicPeriod"/>
            </a:pPr>
            <a:r>
              <a:rPr lang="nl-NL" sz="1575"/>
              <a:t>Titel 3</a:t>
            </a:r>
          </a:p>
          <a:p>
            <a:pPr marL="342900" indent="-342900" algn="l">
              <a:lnSpc>
                <a:spcPct val="120000"/>
              </a:lnSpc>
              <a:buSzPct val="100000"/>
              <a:buFont typeface="+mj-lt"/>
              <a:buAutoNum type="arabicPeriod"/>
            </a:pPr>
            <a:r>
              <a:rPr lang="nl-NL" sz="1575"/>
              <a:t>Titel 4</a:t>
            </a:r>
          </a:p>
          <a:p>
            <a:pPr marL="342900" indent="-342900" algn="l">
              <a:lnSpc>
                <a:spcPct val="120000"/>
              </a:lnSpc>
              <a:buSzPct val="100000"/>
              <a:buFont typeface="+mj-lt"/>
              <a:buAutoNum type="arabicPeriod"/>
            </a:pPr>
            <a:r>
              <a:rPr lang="nl-NL" sz="1575"/>
              <a:t>Titel 5</a:t>
            </a:r>
          </a:p>
          <a:p>
            <a:pPr marL="342900" indent="-342900" algn="l">
              <a:lnSpc>
                <a:spcPct val="120000"/>
              </a:lnSpc>
              <a:buSzPct val="100000"/>
              <a:buFont typeface="+mj-lt"/>
              <a:buAutoNum type="arabicPeriod"/>
            </a:pPr>
            <a:r>
              <a:rPr lang="nl-NL" sz="1575"/>
              <a:t>Titel 6</a:t>
            </a:r>
          </a:p>
          <a:p>
            <a:pPr marL="342900" indent="-342900" algn="l">
              <a:lnSpc>
                <a:spcPct val="120000"/>
              </a:lnSpc>
              <a:buSzPct val="100000"/>
              <a:buFont typeface="+mj-lt"/>
              <a:buAutoNum type="arabicPeriod"/>
            </a:pPr>
            <a:endParaRPr lang="nl-NL" sz="1575"/>
          </a:p>
          <a:p>
            <a:pPr marL="342900" indent="-342900" algn="l">
              <a:lnSpc>
                <a:spcPct val="120000"/>
              </a:lnSpc>
              <a:buSzPct val="100000"/>
              <a:buFont typeface="+mj-lt"/>
              <a:buAutoNum type="arabicPeriod"/>
            </a:pPr>
            <a:endParaRPr lang="nl-NL"/>
          </a:p>
        </p:txBody>
      </p:sp>
      <p:sp>
        <p:nvSpPr>
          <p:cNvPr id="20" name="Tijdelijke aanduiding voor tekst 6">
            <a:extLst>
              <a:ext uri="{FF2B5EF4-FFF2-40B4-BE49-F238E27FC236}">
                <a16:creationId xmlns:a16="http://schemas.microsoft.com/office/drawing/2014/main" id="{F02E2D55-8F3F-534B-A576-9B017E463C51}"/>
              </a:ext>
            </a:extLst>
          </p:cNvPr>
          <p:cNvSpPr>
            <a:spLocks noGrp="1"/>
          </p:cNvSpPr>
          <p:nvPr>
            <p:ph type="body" sz="quarter" idx="12" hasCustomPrompt="1"/>
          </p:nvPr>
        </p:nvSpPr>
        <p:spPr>
          <a:xfrm>
            <a:off x="1888104" y="5190207"/>
            <a:ext cx="3385424" cy="2743082"/>
          </a:xfrm>
          <a:prstGeom prst="rect">
            <a:avLst/>
          </a:prstGeom>
        </p:spPr>
        <p:txBody>
          <a:bodyPr/>
          <a:lstStyle>
            <a:lvl1pPr marL="360045" indent="-360045" algn="l">
              <a:lnSpc>
                <a:spcPct val="120000"/>
              </a:lnSpc>
              <a:spcBef>
                <a:spcPts val="0"/>
              </a:spcBef>
              <a:buClrTx/>
              <a:buSzPct val="100000"/>
              <a:buFont typeface="+mj-lt"/>
              <a:buAutoNum type="arabicPeriod"/>
              <a:defRPr sz="1575">
                <a:solidFill>
                  <a:schemeClr val="bg1"/>
                </a:solidFill>
                <a:latin typeface="+mn-lt"/>
              </a:defRPr>
            </a:lvl1pPr>
            <a:lvl2pPr>
              <a:defRPr sz="1575">
                <a:solidFill>
                  <a:schemeClr val="bg1"/>
                </a:solidFill>
              </a:defRPr>
            </a:lvl2pPr>
            <a:lvl3pPr>
              <a:defRPr sz="1575">
                <a:solidFill>
                  <a:schemeClr val="bg1"/>
                </a:solidFill>
              </a:defRPr>
            </a:lvl3pPr>
            <a:lvl4pPr>
              <a:defRPr sz="1575">
                <a:solidFill>
                  <a:schemeClr val="bg1"/>
                </a:solidFill>
              </a:defRPr>
            </a:lvl4pPr>
            <a:lvl5pPr>
              <a:defRPr sz="1575">
                <a:solidFill>
                  <a:schemeClr val="bg1"/>
                </a:solidFill>
              </a:defRPr>
            </a:lvl5pPr>
          </a:lstStyle>
          <a:p>
            <a:pPr marL="342900" indent="-342900" algn="l">
              <a:lnSpc>
                <a:spcPct val="120000"/>
              </a:lnSpc>
              <a:buSzPct val="100000"/>
              <a:buFont typeface="+mj-lt"/>
              <a:buAutoNum type="arabicPeriod"/>
            </a:pPr>
            <a:r>
              <a:rPr lang="nl-NL" sz="1575"/>
              <a:t>Titel 1</a:t>
            </a:r>
          </a:p>
          <a:p>
            <a:pPr marL="342900" indent="-342900" algn="l">
              <a:lnSpc>
                <a:spcPct val="120000"/>
              </a:lnSpc>
              <a:buSzPct val="100000"/>
              <a:buFont typeface="+mj-lt"/>
              <a:buAutoNum type="arabicPeriod"/>
            </a:pPr>
            <a:r>
              <a:rPr lang="nl-NL" sz="1575"/>
              <a:t>Titel 2</a:t>
            </a:r>
          </a:p>
          <a:p>
            <a:pPr marL="342900" indent="-342900" algn="l">
              <a:lnSpc>
                <a:spcPct val="120000"/>
              </a:lnSpc>
              <a:buSzPct val="100000"/>
              <a:buFont typeface="+mj-lt"/>
              <a:buAutoNum type="arabicPeriod"/>
            </a:pPr>
            <a:r>
              <a:rPr lang="nl-NL" sz="1575"/>
              <a:t>Titel 3</a:t>
            </a:r>
          </a:p>
          <a:p>
            <a:pPr marL="342900" indent="-342900" algn="l">
              <a:lnSpc>
                <a:spcPct val="120000"/>
              </a:lnSpc>
              <a:buSzPct val="100000"/>
              <a:buFont typeface="+mj-lt"/>
              <a:buAutoNum type="arabicPeriod"/>
            </a:pPr>
            <a:r>
              <a:rPr lang="nl-NL" sz="1575"/>
              <a:t>Titel 4</a:t>
            </a:r>
          </a:p>
          <a:p>
            <a:pPr marL="342900" indent="-342900" algn="l">
              <a:lnSpc>
                <a:spcPct val="120000"/>
              </a:lnSpc>
              <a:buSzPct val="100000"/>
              <a:buFont typeface="+mj-lt"/>
              <a:buAutoNum type="arabicPeriod"/>
            </a:pPr>
            <a:r>
              <a:rPr lang="nl-NL" sz="1575"/>
              <a:t>Titel 5</a:t>
            </a:r>
          </a:p>
          <a:p>
            <a:pPr marL="342900" indent="-342900" algn="l">
              <a:lnSpc>
                <a:spcPct val="120000"/>
              </a:lnSpc>
              <a:buSzPct val="100000"/>
              <a:buFont typeface="+mj-lt"/>
              <a:buAutoNum type="arabicPeriod"/>
            </a:pPr>
            <a:r>
              <a:rPr lang="nl-NL" sz="1575"/>
              <a:t>Titel 6</a:t>
            </a:r>
          </a:p>
          <a:p>
            <a:pPr marL="342900" indent="-342900" algn="l">
              <a:lnSpc>
                <a:spcPct val="120000"/>
              </a:lnSpc>
              <a:buSzPct val="100000"/>
              <a:buFont typeface="+mj-lt"/>
              <a:buAutoNum type="arabicPeriod"/>
            </a:pPr>
            <a:endParaRPr lang="nl-NL" sz="1575"/>
          </a:p>
          <a:p>
            <a:pPr marL="342900" indent="-342900" algn="l">
              <a:lnSpc>
                <a:spcPct val="120000"/>
              </a:lnSpc>
              <a:buSzPct val="100000"/>
              <a:buFont typeface="+mj-lt"/>
              <a:buAutoNum type="arabicPeriod"/>
            </a:pPr>
            <a:endParaRPr lang="nl-NL"/>
          </a:p>
        </p:txBody>
      </p:sp>
      <p:sp>
        <p:nvSpPr>
          <p:cNvPr id="24" name="Tijdelijke aanduiding voor tekst 7">
            <a:extLst>
              <a:ext uri="{FF2B5EF4-FFF2-40B4-BE49-F238E27FC236}">
                <a16:creationId xmlns:a16="http://schemas.microsoft.com/office/drawing/2014/main" id="{400EAB80-C371-D548-B83A-5925C6805438}"/>
              </a:ext>
            </a:extLst>
          </p:cNvPr>
          <p:cNvSpPr>
            <a:spLocks noGrp="1"/>
          </p:cNvSpPr>
          <p:nvPr>
            <p:ph type="body" sz="quarter" idx="16" hasCustomPrompt="1"/>
          </p:nvPr>
        </p:nvSpPr>
        <p:spPr>
          <a:xfrm>
            <a:off x="7518107" y="1811339"/>
            <a:ext cx="3388257" cy="837882"/>
          </a:xfrm>
          <a:prstGeom prst="rect">
            <a:avLst/>
          </a:prstGeom>
        </p:spPr>
        <p:txBody>
          <a:bodyPr/>
          <a:lstStyle>
            <a:lvl1pPr marL="0" indent="0" algn="ctr">
              <a:buNone/>
              <a:defRPr b="1">
                <a:solidFill>
                  <a:schemeClr val="bg1"/>
                </a:solidFill>
              </a:defRPr>
            </a:lvl1pPr>
          </a:lstStyle>
          <a:p>
            <a:pPr lvl="0"/>
            <a:r>
              <a:rPr lang="nl-NL"/>
              <a:t>Programma dag 2</a:t>
            </a:r>
          </a:p>
        </p:txBody>
      </p:sp>
      <p:sp>
        <p:nvSpPr>
          <p:cNvPr id="25" name="Freeform 99">
            <a:extLst>
              <a:ext uri="{FF2B5EF4-FFF2-40B4-BE49-F238E27FC236}">
                <a16:creationId xmlns:a16="http://schemas.microsoft.com/office/drawing/2014/main" id="{84602A83-703D-154B-A769-6B5B26EA8D9A}"/>
              </a:ext>
            </a:extLst>
          </p:cNvPr>
          <p:cNvSpPr>
            <a:spLocks/>
          </p:cNvSpPr>
          <p:nvPr userDrawn="1"/>
        </p:nvSpPr>
        <p:spPr bwMode="auto">
          <a:xfrm>
            <a:off x="2949862" y="3005080"/>
            <a:ext cx="1261825" cy="1689100"/>
          </a:xfrm>
          <a:custGeom>
            <a:avLst/>
            <a:gdLst>
              <a:gd name="T0" fmla="*/ 2147483647 w 320"/>
              <a:gd name="T1" fmla="*/ 2147483647 h 321"/>
              <a:gd name="T2" fmla="*/ 2147483647 w 320"/>
              <a:gd name="T3" fmla="*/ 2147483647 h 321"/>
              <a:gd name="T4" fmla="*/ 2147483647 w 320"/>
              <a:gd name="T5" fmla="*/ 2147483647 h 321"/>
              <a:gd name="T6" fmla="*/ 2147483647 w 320"/>
              <a:gd name="T7" fmla="*/ 2147483647 h 321"/>
              <a:gd name="T8" fmla="*/ 2147483647 w 320"/>
              <a:gd name="T9" fmla="*/ 2147483647 h 321"/>
              <a:gd name="T10" fmla="*/ 2147483647 w 320"/>
              <a:gd name="T11" fmla="*/ 2147483647 h 321"/>
              <a:gd name="T12" fmla="*/ 2147483647 w 320"/>
              <a:gd name="T13" fmla="*/ 2147483647 h 321"/>
              <a:gd name="T14" fmla="*/ 2147483647 w 320"/>
              <a:gd name="T15" fmla="*/ 2147483647 h 321"/>
              <a:gd name="T16" fmla="*/ 2147483647 w 320"/>
              <a:gd name="T17" fmla="*/ 2147483647 h 321"/>
              <a:gd name="T18" fmla="*/ 2147483647 w 320"/>
              <a:gd name="T19" fmla="*/ 2147483647 h 321"/>
              <a:gd name="T20" fmla="*/ 2147483647 w 320"/>
              <a:gd name="T21" fmla="*/ 0 h 321"/>
              <a:gd name="T22" fmla="*/ 2147483647 w 320"/>
              <a:gd name="T23" fmla="*/ 2147483647 h 321"/>
              <a:gd name="T24" fmla="*/ 2147483647 w 320"/>
              <a:gd name="T25" fmla="*/ 2147483647 h 321"/>
              <a:gd name="T26" fmla="*/ 2147483647 w 320"/>
              <a:gd name="T27" fmla="*/ 2147483647 h 321"/>
              <a:gd name="T28" fmla="*/ 2147483647 w 320"/>
              <a:gd name="T29" fmla="*/ 2147483647 h 321"/>
              <a:gd name="T30" fmla="*/ 0 w 320"/>
              <a:gd name="T31" fmla="*/ 2147483647 h 321"/>
              <a:gd name="T32" fmla="*/ 2147483647 w 320"/>
              <a:gd name="T33" fmla="*/ 2147483647 h 321"/>
              <a:gd name="T34" fmla="*/ 2147483647 w 320"/>
              <a:gd name="T35" fmla="*/ 2147483647 h 321"/>
              <a:gd name="T36" fmla="*/ 2147483647 w 320"/>
              <a:gd name="T37" fmla="*/ 2147483647 h 321"/>
              <a:gd name="T38" fmla="*/ 2147483647 w 320"/>
              <a:gd name="T39" fmla="*/ 2147483647 h 321"/>
              <a:gd name="T40" fmla="*/ 2147483647 w 320"/>
              <a:gd name="T41" fmla="*/ 2147483647 h 321"/>
              <a:gd name="T42" fmla="*/ 2147483647 w 320"/>
              <a:gd name="T43" fmla="*/ 2147483647 h 321"/>
              <a:gd name="T44" fmla="*/ 2147483647 w 320"/>
              <a:gd name="T45" fmla="*/ 2147483647 h 321"/>
              <a:gd name="T46" fmla="*/ 2147483647 w 320"/>
              <a:gd name="T47" fmla="*/ 2147483647 h 321"/>
              <a:gd name="T48" fmla="*/ 2147483647 w 320"/>
              <a:gd name="T49" fmla="*/ 2147483647 h 321"/>
              <a:gd name="T50" fmla="*/ 2147483647 w 320"/>
              <a:gd name="T51" fmla="*/ 2147483647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0"/>
              <a:gd name="T79" fmla="*/ 0 h 321"/>
              <a:gd name="T80" fmla="*/ 320 w 320"/>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0" h="321">
                <a:moveTo>
                  <a:pt x="171" y="172"/>
                </a:moveTo>
                <a:cubicBezTo>
                  <a:pt x="251" y="92"/>
                  <a:pt x="251" y="92"/>
                  <a:pt x="251" y="92"/>
                </a:cubicBezTo>
                <a:cubicBezTo>
                  <a:pt x="258" y="95"/>
                  <a:pt x="265" y="97"/>
                  <a:pt x="272" y="97"/>
                </a:cubicBezTo>
                <a:cubicBezTo>
                  <a:pt x="298" y="97"/>
                  <a:pt x="320" y="75"/>
                  <a:pt x="320" y="48"/>
                </a:cubicBezTo>
                <a:cubicBezTo>
                  <a:pt x="320" y="41"/>
                  <a:pt x="318" y="34"/>
                  <a:pt x="315" y="28"/>
                </a:cubicBezTo>
                <a:cubicBezTo>
                  <a:pt x="315" y="28"/>
                  <a:pt x="315" y="28"/>
                  <a:pt x="315" y="28"/>
                </a:cubicBezTo>
                <a:cubicBezTo>
                  <a:pt x="287" y="56"/>
                  <a:pt x="287" y="56"/>
                  <a:pt x="287" y="56"/>
                </a:cubicBezTo>
                <a:cubicBezTo>
                  <a:pt x="265" y="33"/>
                  <a:pt x="265" y="33"/>
                  <a:pt x="265" y="33"/>
                </a:cubicBezTo>
                <a:cubicBezTo>
                  <a:pt x="292" y="5"/>
                  <a:pt x="292" y="5"/>
                  <a:pt x="292" y="5"/>
                </a:cubicBezTo>
                <a:cubicBezTo>
                  <a:pt x="292" y="5"/>
                  <a:pt x="292" y="5"/>
                  <a:pt x="293" y="5"/>
                </a:cubicBezTo>
                <a:cubicBezTo>
                  <a:pt x="286" y="2"/>
                  <a:pt x="279" y="0"/>
                  <a:pt x="272" y="0"/>
                </a:cubicBezTo>
                <a:cubicBezTo>
                  <a:pt x="245" y="0"/>
                  <a:pt x="224" y="22"/>
                  <a:pt x="224" y="48"/>
                </a:cubicBezTo>
                <a:cubicBezTo>
                  <a:pt x="224" y="56"/>
                  <a:pt x="226" y="63"/>
                  <a:pt x="229" y="69"/>
                </a:cubicBezTo>
                <a:cubicBezTo>
                  <a:pt x="68" y="229"/>
                  <a:pt x="68" y="229"/>
                  <a:pt x="68" y="229"/>
                </a:cubicBezTo>
                <a:cubicBezTo>
                  <a:pt x="62" y="226"/>
                  <a:pt x="55" y="225"/>
                  <a:pt x="48" y="225"/>
                </a:cubicBezTo>
                <a:cubicBezTo>
                  <a:pt x="21" y="225"/>
                  <a:pt x="0" y="246"/>
                  <a:pt x="0" y="273"/>
                </a:cubicBezTo>
                <a:cubicBezTo>
                  <a:pt x="0" y="280"/>
                  <a:pt x="1" y="287"/>
                  <a:pt x="4" y="293"/>
                </a:cubicBezTo>
                <a:cubicBezTo>
                  <a:pt x="4" y="293"/>
                  <a:pt x="4" y="293"/>
                  <a:pt x="4" y="293"/>
                </a:cubicBezTo>
                <a:cubicBezTo>
                  <a:pt x="28" y="270"/>
                  <a:pt x="28" y="270"/>
                  <a:pt x="28" y="270"/>
                </a:cubicBezTo>
                <a:cubicBezTo>
                  <a:pt x="51" y="292"/>
                  <a:pt x="51" y="292"/>
                  <a:pt x="51" y="292"/>
                </a:cubicBezTo>
                <a:cubicBezTo>
                  <a:pt x="27" y="316"/>
                  <a:pt x="27" y="316"/>
                  <a:pt x="27" y="316"/>
                </a:cubicBezTo>
                <a:cubicBezTo>
                  <a:pt x="27" y="316"/>
                  <a:pt x="27" y="316"/>
                  <a:pt x="27" y="316"/>
                </a:cubicBezTo>
                <a:cubicBezTo>
                  <a:pt x="33" y="319"/>
                  <a:pt x="40" y="321"/>
                  <a:pt x="48" y="321"/>
                </a:cubicBezTo>
                <a:cubicBezTo>
                  <a:pt x="74" y="321"/>
                  <a:pt x="96" y="299"/>
                  <a:pt x="96" y="273"/>
                </a:cubicBezTo>
                <a:cubicBezTo>
                  <a:pt x="96" y="265"/>
                  <a:pt x="94" y="258"/>
                  <a:pt x="91" y="252"/>
                </a:cubicBezTo>
                <a:cubicBezTo>
                  <a:pt x="144" y="199"/>
                  <a:pt x="144" y="199"/>
                  <a:pt x="144" y="199"/>
                </a:cubicBezTo>
              </a:path>
            </a:pathLst>
          </a:custGeom>
          <a:noFill/>
          <a:ln w="60325" cap="sq">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223"/>
          </a:p>
        </p:txBody>
      </p:sp>
      <p:grpSp>
        <p:nvGrpSpPr>
          <p:cNvPr id="26" name="Group 1">
            <a:extLst>
              <a:ext uri="{FF2B5EF4-FFF2-40B4-BE49-F238E27FC236}">
                <a16:creationId xmlns:a16="http://schemas.microsoft.com/office/drawing/2014/main" id="{73FCE525-357C-A242-8890-0884FEB505AE}"/>
              </a:ext>
            </a:extLst>
          </p:cNvPr>
          <p:cNvGrpSpPr>
            <a:grpSpLocks/>
          </p:cNvGrpSpPr>
          <p:nvPr userDrawn="1"/>
        </p:nvGrpSpPr>
        <p:grpSpPr bwMode="auto">
          <a:xfrm>
            <a:off x="8621583" y="3026194"/>
            <a:ext cx="1198483" cy="1646872"/>
            <a:chOff x="8085138" y="247650"/>
            <a:chExt cx="1141413" cy="1176338"/>
          </a:xfrm>
        </p:grpSpPr>
        <p:sp>
          <p:nvSpPr>
            <p:cNvPr id="27" name="Freeform 100">
              <a:extLst>
                <a:ext uri="{FF2B5EF4-FFF2-40B4-BE49-F238E27FC236}">
                  <a16:creationId xmlns:a16="http://schemas.microsoft.com/office/drawing/2014/main" id="{93A4A2BF-3205-BD42-A3E9-D6994A10D49D}"/>
                </a:ext>
              </a:extLst>
            </p:cNvPr>
            <p:cNvSpPr>
              <a:spLocks/>
            </p:cNvSpPr>
            <p:nvPr/>
          </p:nvSpPr>
          <p:spPr bwMode="auto">
            <a:xfrm>
              <a:off x="8085138" y="247650"/>
              <a:ext cx="1141413" cy="1176338"/>
            </a:xfrm>
            <a:custGeom>
              <a:avLst/>
              <a:gdLst>
                <a:gd name="T0" fmla="*/ 2147483647 w 304"/>
                <a:gd name="T1" fmla="*/ 2147483647 h 313"/>
                <a:gd name="T2" fmla="*/ 2147483647 w 304"/>
                <a:gd name="T3" fmla="*/ 2147483647 h 313"/>
                <a:gd name="T4" fmla="*/ 2147483647 w 304"/>
                <a:gd name="T5" fmla="*/ 2147483647 h 313"/>
                <a:gd name="T6" fmla="*/ 2147483647 w 304"/>
                <a:gd name="T7" fmla="*/ 2147483647 h 313"/>
                <a:gd name="T8" fmla="*/ 2147483647 w 304"/>
                <a:gd name="T9" fmla="*/ 2147483647 h 313"/>
                <a:gd name="T10" fmla="*/ 2147483647 w 304"/>
                <a:gd name="T11" fmla="*/ 2147483647 h 313"/>
                <a:gd name="T12" fmla="*/ 2147483647 w 304"/>
                <a:gd name="T13" fmla="*/ 2147483647 h 313"/>
                <a:gd name="T14" fmla="*/ 2147483647 w 304"/>
                <a:gd name="T15" fmla="*/ 2147483647 h 313"/>
                <a:gd name="T16" fmla="*/ 2147483647 w 304"/>
                <a:gd name="T17" fmla="*/ 2147483647 h 313"/>
                <a:gd name="T18" fmla="*/ 2147483647 w 304"/>
                <a:gd name="T19" fmla="*/ 2147483647 h 313"/>
                <a:gd name="T20" fmla="*/ 2147483647 w 304"/>
                <a:gd name="T21" fmla="*/ 2147483647 h 313"/>
                <a:gd name="T22" fmla="*/ 0 w 304"/>
                <a:gd name="T23" fmla="*/ 2147483647 h 313"/>
                <a:gd name="T24" fmla="*/ 2147483647 w 304"/>
                <a:gd name="T25" fmla="*/ 0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313"/>
                <a:gd name="T41" fmla="*/ 304 w 304"/>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313">
                  <a:moveTo>
                    <a:pt x="161" y="106"/>
                  </a:moveTo>
                  <a:cubicBezTo>
                    <a:pt x="199" y="104"/>
                    <a:pt x="230" y="132"/>
                    <a:pt x="230" y="169"/>
                  </a:cubicBezTo>
                  <a:cubicBezTo>
                    <a:pt x="230" y="205"/>
                    <a:pt x="199" y="236"/>
                    <a:pt x="161" y="238"/>
                  </a:cubicBezTo>
                  <a:cubicBezTo>
                    <a:pt x="113" y="240"/>
                    <a:pt x="74" y="205"/>
                    <a:pt x="74" y="158"/>
                  </a:cubicBezTo>
                  <a:cubicBezTo>
                    <a:pt x="74" y="112"/>
                    <a:pt x="113" y="73"/>
                    <a:pt x="161" y="71"/>
                  </a:cubicBezTo>
                  <a:cubicBezTo>
                    <a:pt x="220" y="68"/>
                    <a:pt x="267" y="111"/>
                    <a:pt x="267" y="167"/>
                  </a:cubicBezTo>
                  <a:cubicBezTo>
                    <a:pt x="267" y="223"/>
                    <a:pt x="220" y="271"/>
                    <a:pt x="161" y="273"/>
                  </a:cubicBezTo>
                  <a:cubicBezTo>
                    <a:pt x="92" y="276"/>
                    <a:pt x="37" y="226"/>
                    <a:pt x="37" y="160"/>
                  </a:cubicBezTo>
                  <a:cubicBezTo>
                    <a:pt x="37" y="94"/>
                    <a:pt x="92" y="39"/>
                    <a:pt x="161" y="35"/>
                  </a:cubicBezTo>
                  <a:cubicBezTo>
                    <a:pt x="240" y="32"/>
                    <a:pt x="304" y="90"/>
                    <a:pt x="304" y="166"/>
                  </a:cubicBezTo>
                  <a:cubicBezTo>
                    <a:pt x="304" y="241"/>
                    <a:pt x="240" y="305"/>
                    <a:pt x="161" y="309"/>
                  </a:cubicBezTo>
                  <a:cubicBezTo>
                    <a:pt x="72" y="313"/>
                    <a:pt x="0" y="247"/>
                    <a:pt x="0" y="162"/>
                  </a:cubicBezTo>
                  <a:cubicBezTo>
                    <a:pt x="0" y="77"/>
                    <a:pt x="72" y="4"/>
                    <a:pt x="161" y="0"/>
                  </a:cubicBezTo>
                </a:path>
              </a:pathLst>
            </a:custGeom>
            <a:noFill/>
            <a:ln w="60325" cap="sq">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223"/>
            </a:p>
          </p:txBody>
        </p:sp>
        <p:sp>
          <p:nvSpPr>
            <p:cNvPr id="28" name="Freeform 101">
              <a:extLst>
                <a:ext uri="{FF2B5EF4-FFF2-40B4-BE49-F238E27FC236}">
                  <a16:creationId xmlns:a16="http://schemas.microsoft.com/office/drawing/2014/main" id="{AC019048-9340-A240-BD67-025DBE5BD928}"/>
                </a:ext>
              </a:extLst>
            </p:cNvPr>
            <p:cNvSpPr>
              <a:spLocks/>
            </p:cNvSpPr>
            <p:nvPr/>
          </p:nvSpPr>
          <p:spPr bwMode="auto">
            <a:xfrm>
              <a:off x="8497888" y="646113"/>
              <a:ext cx="311150" cy="368300"/>
            </a:xfrm>
            <a:custGeom>
              <a:avLst/>
              <a:gdLst>
                <a:gd name="T0" fmla="*/ 2147483647 w 83"/>
                <a:gd name="T1" fmla="*/ 2147483647 h 98"/>
                <a:gd name="T2" fmla="*/ 2147483647 w 83"/>
                <a:gd name="T3" fmla="*/ 2147483647 h 98"/>
                <a:gd name="T4" fmla="*/ 2147483647 w 83"/>
                <a:gd name="T5" fmla="*/ 2147483647 h 98"/>
                <a:gd name="T6" fmla="*/ 0 w 83"/>
                <a:gd name="T7" fmla="*/ 2147483647 h 98"/>
                <a:gd name="T8" fmla="*/ 2147483647 w 83"/>
                <a:gd name="T9" fmla="*/ 0 h 98"/>
                <a:gd name="T10" fmla="*/ 0 60000 65536"/>
                <a:gd name="T11" fmla="*/ 0 60000 65536"/>
                <a:gd name="T12" fmla="*/ 0 60000 65536"/>
                <a:gd name="T13" fmla="*/ 0 60000 65536"/>
                <a:gd name="T14" fmla="*/ 0 60000 65536"/>
                <a:gd name="T15" fmla="*/ 0 w 83"/>
                <a:gd name="T16" fmla="*/ 0 h 98"/>
                <a:gd name="T17" fmla="*/ 83 w 83"/>
                <a:gd name="T18" fmla="*/ 98 h 98"/>
              </a:gdLst>
              <a:ahLst/>
              <a:cxnLst>
                <a:cxn ang="T10">
                  <a:pos x="T0" y="T1"/>
                </a:cxn>
                <a:cxn ang="T11">
                  <a:pos x="T2" y="T3"/>
                </a:cxn>
                <a:cxn ang="T12">
                  <a:pos x="T4" y="T5"/>
                </a:cxn>
                <a:cxn ang="T13">
                  <a:pos x="T6" y="T7"/>
                </a:cxn>
                <a:cxn ang="T14">
                  <a:pos x="T8" y="T9"/>
                </a:cxn>
              </a:cxnLst>
              <a:rect l="T15" t="T16" r="T17" b="T18"/>
              <a:pathLst>
                <a:path w="83" h="98">
                  <a:moveTo>
                    <a:pt x="51" y="35"/>
                  </a:moveTo>
                  <a:cubicBezTo>
                    <a:pt x="69" y="34"/>
                    <a:pt x="83" y="48"/>
                    <a:pt x="83" y="65"/>
                  </a:cubicBezTo>
                  <a:cubicBezTo>
                    <a:pt x="83" y="82"/>
                    <a:pt x="65" y="96"/>
                    <a:pt x="47" y="97"/>
                  </a:cubicBezTo>
                  <a:cubicBezTo>
                    <a:pt x="19" y="98"/>
                    <a:pt x="0" y="77"/>
                    <a:pt x="0" y="51"/>
                  </a:cubicBezTo>
                  <a:cubicBezTo>
                    <a:pt x="0" y="24"/>
                    <a:pt x="23" y="1"/>
                    <a:pt x="51" y="0"/>
                  </a:cubicBezTo>
                </a:path>
              </a:pathLst>
            </a:custGeom>
            <a:noFill/>
            <a:ln w="60325" cap="sq">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223"/>
            </a:p>
          </p:txBody>
        </p:sp>
      </p:grpSp>
    </p:spTree>
    <p:extLst>
      <p:ext uri="{BB962C8B-B14F-4D97-AF65-F5344CB8AC3E}">
        <p14:creationId xmlns:p14="http://schemas.microsoft.com/office/powerpoint/2010/main" val="31524585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lokken dia 2">
    <p:spTree>
      <p:nvGrpSpPr>
        <p:cNvPr id="1" name=""/>
        <p:cNvGrpSpPr/>
        <p:nvPr/>
      </p:nvGrpSpPr>
      <p:grpSpPr>
        <a:xfrm>
          <a:off x="0" y="0"/>
          <a:ext cx="0" cy="0"/>
          <a:chOff x="0" y="0"/>
          <a:chExt cx="0" cy="0"/>
        </a:xfrm>
      </p:grpSpPr>
      <p:sp>
        <p:nvSpPr>
          <p:cNvPr id="13" name="Tijdelijke aanduiding voor inhoud 5">
            <a:extLst>
              <a:ext uri="{FF2B5EF4-FFF2-40B4-BE49-F238E27FC236}">
                <a16:creationId xmlns:a16="http://schemas.microsoft.com/office/drawing/2014/main" id="{11B4DB2D-62BE-B449-9CF6-D6376F612571}"/>
              </a:ext>
            </a:extLst>
          </p:cNvPr>
          <p:cNvSpPr>
            <a:spLocks noGrp="1"/>
          </p:cNvSpPr>
          <p:nvPr>
            <p:ph sz="quarter" idx="14"/>
          </p:nvPr>
        </p:nvSpPr>
        <p:spPr>
          <a:xfrm>
            <a:off x="7521442" y="2649890"/>
            <a:ext cx="3385423" cy="2540318"/>
          </a:xfrm>
          <a:prstGeom prst="rect">
            <a:avLst/>
          </a:prstGeom>
        </p:spPr>
        <p:txBody>
          <a:bodyPr/>
          <a:lstStyle/>
          <a:p>
            <a:pPr lvl="0"/>
            <a:r>
              <a:rPr lang="nl-NL"/>
              <a:t>Klikken om de tekststijl van het model te bewerken</a:t>
            </a:r>
          </a:p>
        </p:txBody>
      </p:sp>
      <p:sp>
        <p:nvSpPr>
          <p:cNvPr id="2" name="Afgeronde rechthoek 1">
            <a:extLst>
              <a:ext uri="{FF2B5EF4-FFF2-40B4-BE49-F238E27FC236}">
                <a16:creationId xmlns:a16="http://schemas.microsoft.com/office/drawing/2014/main" id="{20153195-9C35-0648-AF41-F37023D3CAF8}"/>
              </a:ext>
            </a:extLst>
          </p:cNvPr>
          <p:cNvSpPr/>
          <p:nvPr userDrawn="1"/>
        </p:nvSpPr>
        <p:spPr>
          <a:xfrm>
            <a:off x="133787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5" name="Afgeronde rechthoek 4">
            <a:extLst>
              <a:ext uri="{FF2B5EF4-FFF2-40B4-BE49-F238E27FC236}">
                <a16:creationId xmlns:a16="http://schemas.microsoft.com/office/drawing/2014/main" id="{4EDB562C-52BA-3543-B4A6-D730A7FD9665}"/>
              </a:ext>
            </a:extLst>
          </p:cNvPr>
          <p:cNvSpPr/>
          <p:nvPr userDrawn="1"/>
        </p:nvSpPr>
        <p:spPr>
          <a:xfrm>
            <a:off x="697792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19" name="Titel 2">
            <a:extLst>
              <a:ext uri="{FF2B5EF4-FFF2-40B4-BE49-F238E27FC236}">
                <a16:creationId xmlns:a16="http://schemas.microsoft.com/office/drawing/2014/main" id="{E8118AF6-A703-2342-B527-E0DB7A2B4492}"/>
              </a:ext>
            </a:extLst>
          </p:cNvPr>
          <p:cNvSpPr>
            <a:spLocks noGrp="1"/>
          </p:cNvSpPr>
          <p:nvPr>
            <p:ph type="title" hasCustomPrompt="1"/>
          </p:nvPr>
        </p:nvSpPr>
        <p:spPr>
          <a:xfrm>
            <a:off x="1888104" y="1812324"/>
            <a:ext cx="3385342" cy="815934"/>
          </a:xfrm>
          <a:prstGeom prst="rect">
            <a:avLst/>
          </a:prstGeom>
          <a:ln>
            <a:noFill/>
          </a:ln>
        </p:spPr>
        <p:txBody>
          <a:bodyPr/>
          <a:lstStyle>
            <a:lvl1pPr algn="ctr">
              <a:defRPr sz="2310" b="1" i="0">
                <a:solidFill>
                  <a:schemeClr val="bg1"/>
                </a:solidFill>
              </a:defRPr>
            </a:lvl1pPr>
          </a:lstStyle>
          <a:p>
            <a:r>
              <a:rPr lang="nl-NL"/>
              <a:t>Programma dag 1</a:t>
            </a:r>
          </a:p>
        </p:txBody>
      </p:sp>
      <p:sp>
        <p:nvSpPr>
          <p:cNvPr id="7" name="Tijdelijke aanduiding voor tekst 6">
            <a:extLst>
              <a:ext uri="{FF2B5EF4-FFF2-40B4-BE49-F238E27FC236}">
                <a16:creationId xmlns:a16="http://schemas.microsoft.com/office/drawing/2014/main" id="{4C755B3D-7526-EF44-8F9A-1169728C7ECE}"/>
              </a:ext>
            </a:extLst>
          </p:cNvPr>
          <p:cNvSpPr>
            <a:spLocks noGrp="1"/>
          </p:cNvSpPr>
          <p:nvPr>
            <p:ph type="body" sz="quarter" idx="11" hasCustomPrompt="1"/>
          </p:nvPr>
        </p:nvSpPr>
        <p:spPr>
          <a:xfrm>
            <a:off x="7524777" y="5190209"/>
            <a:ext cx="3385424" cy="2768223"/>
          </a:xfrm>
          <a:prstGeom prst="rect">
            <a:avLst/>
          </a:prstGeom>
        </p:spPr>
        <p:txBody>
          <a:bodyPr/>
          <a:lstStyle>
            <a:lvl1pPr marL="360045" indent="-360045" algn="l">
              <a:lnSpc>
                <a:spcPct val="120000"/>
              </a:lnSpc>
              <a:spcBef>
                <a:spcPts val="0"/>
              </a:spcBef>
              <a:buClrTx/>
              <a:buSzPct val="100000"/>
              <a:buFont typeface="+mj-lt"/>
              <a:buAutoNum type="arabicPeriod"/>
              <a:defRPr sz="1575">
                <a:solidFill>
                  <a:schemeClr val="bg1"/>
                </a:solidFill>
                <a:latin typeface="+mn-lt"/>
              </a:defRPr>
            </a:lvl1pPr>
            <a:lvl2pPr>
              <a:defRPr sz="1575">
                <a:solidFill>
                  <a:schemeClr val="bg1"/>
                </a:solidFill>
              </a:defRPr>
            </a:lvl2pPr>
            <a:lvl3pPr>
              <a:defRPr sz="1575">
                <a:solidFill>
                  <a:schemeClr val="bg1"/>
                </a:solidFill>
              </a:defRPr>
            </a:lvl3pPr>
            <a:lvl4pPr>
              <a:defRPr sz="1575">
                <a:solidFill>
                  <a:schemeClr val="bg1"/>
                </a:solidFill>
              </a:defRPr>
            </a:lvl4pPr>
            <a:lvl5pPr>
              <a:defRPr sz="1575">
                <a:solidFill>
                  <a:schemeClr val="bg1"/>
                </a:solidFill>
              </a:defRPr>
            </a:lvl5pPr>
          </a:lstStyle>
          <a:p>
            <a:pPr marL="342900" indent="-342900" algn="l">
              <a:lnSpc>
                <a:spcPct val="120000"/>
              </a:lnSpc>
              <a:buSzPct val="100000"/>
              <a:buFont typeface="+mj-lt"/>
              <a:buAutoNum type="arabicPeriod"/>
            </a:pPr>
            <a:r>
              <a:rPr lang="nl-NL" sz="1575"/>
              <a:t>Titel 1</a:t>
            </a:r>
          </a:p>
          <a:p>
            <a:pPr marL="342900" indent="-342900" algn="l">
              <a:lnSpc>
                <a:spcPct val="120000"/>
              </a:lnSpc>
              <a:buSzPct val="100000"/>
              <a:buFont typeface="+mj-lt"/>
              <a:buAutoNum type="arabicPeriod"/>
            </a:pPr>
            <a:r>
              <a:rPr lang="nl-NL" sz="1575"/>
              <a:t>Titel 2</a:t>
            </a:r>
          </a:p>
          <a:p>
            <a:pPr marL="342900" indent="-342900" algn="l">
              <a:lnSpc>
                <a:spcPct val="120000"/>
              </a:lnSpc>
              <a:buSzPct val="100000"/>
              <a:buFont typeface="+mj-lt"/>
              <a:buAutoNum type="arabicPeriod"/>
            </a:pPr>
            <a:r>
              <a:rPr lang="nl-NL" sz="1575"/>
              <a:t>Titel 3</a:t>
            </a:r>
          </a:p>
          <a:p>
            <a:pPr marL="342900" indent="-342900" algn="l">
              <a:lnSpc>
                <a:spcPct val="120000"/>
              </a:lnSpc>
              <a:buSzPct val="100000"/>
              <a:buFont typeface="+mj-lt"/>
              <a:buAutoNum type="arabicPeriod"/>
            </a:pPr>
            <a:r>
              <a:rPr lang="nl-NL" sz="1575"/>
              <a:t>Titel 4</a:t>
            </a:r>
          </a:p>
          <a:p>
            <a:pPr marL="342900" indent="-342900" algn="l">
              <a:lnSpc>
                <a:spcPct val="120000"/>
              </a:lnSpc>
              <a:buSzPct val="100000"/>
              <a:buFont typeface="+mj-lt"/>
              <a:buAutoNum type="arabicPeriod"/>
            </a:pPr>
            <a:r>
              <a:rPr lang="nl-NL" sz="1575"/>
              <a:t>Titel 5</a:t>
            </a:r>
          </a:p>
          <a:p>
            <a:pPr marL="342900" indent="-342900" algn="l">
              <a:lnSpc>
                <a:spcPct val="120000"/>
              </a:lnSpc>
              <a:buSzPct val="100000"/>
              <a:buFont typeface="+mj-lt"/>
              <a:buAutoNum type="arabicPeriod"/>
            </a:pPr>
            <a:r>
              <a:rPr lang="nl-NL" sz="1575"/>
              <a:t>Titel 6</a:t>
            </a:r>
          </a:p>
          <a:p>
            <a:pPr marL="342900" indent="-342900" algn="l">
              <a:lnSpc>
                <a:spcPct val="120000"/>
              </a:lnSpc>
              <a:buSzPct val="100000"/>
              <a:buFont typeface="+mj-lt"/>
              <a:buAutoNum type="arabicPeriod"/>
            </a:pPr>
            <a:endParaRPr lang="nl-NL" sz="1575"/>
          </a:p>
          <a:p>
            <a:pPr marL="342900" indent="-342900" algn="l">
              <a:lnSpc>
                <a:spcPct val="120000"/>
              </a:lnSpc>
              <a:buSzPct val="100000"/>
              <a:buFont typeface="+mj-lt"/>
              <a:buAutoNum type="arabicPeriod"/>
            </a:pPr>
            <a:endParaRPr lang="nl-NL"/>
          </a:p>
        </p:txBody>
      </p:sp>
      <p:sp>
        <p:nvSpPr>
          <p:cNvPr id="6" name="Tijdelijke aanduiding voor inhoud 5">
            <a:extLst>
              <a:ext uri="{FF2B5EF4-FFF2-40B4-BE49-F238E27FC236}">
                <a16:creationId xmlns:a16="http://schemas.microsoft.com/office/drawing/2014/main" id="{E59E455D-76D5-7145-B28A-C8615D67CC23}"/>
              </a:ext>
            </a:extLst>
          </p:cNvPr>
          <p:cNvSpPr>
            <a:spLocks noGrp="1"/>
          </p:cNvSpPr>
          <p:nvPr>
            <p:ph sz="quarter" idx="13"/>
          </p:nvPr>
        </p:nvSpPr>
        <p:spPr>
          <a:xfrm>
            <a:off x="1888570" y="2629219"/>
            <a:ext cx="3385423" cy="254031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jdelijke aanduiding voor tekst 6">
            <a:extLst>
              <a:ext uri="{FF2B5EF4-FFF2-40B4-BE49-F238E27FC236}">
                <a16:creationId xmlns:a16="http://schemas.microsoft.com/office/drawing/2014/main" id="{F02E2D55-8F3F-534B-A576-9B017E463C51}"/>
              </a:ext>
            </a:extLst>
          </p:cNvPr>
          <p:cNvSpPr>
            <a:spLocks noGrp="1"/>
          </p:cNvSpPr>
          <p:nvPr>
            <p:ph type="body" sz="quarter" idx="12" hasCustomPrompt="1"/>
          </p:nvPr>
        </p:nvSpPr>
        <p:spPr>
          <a:xfrm>
            <a:off x="1888104" y="5190207"/>
            <a:ext cx="3385424" cy="2743082"/>
          </a:xfrm>
          <a:prstGeom prst="rect">
            <a:avLst/>
          </a:prstGeom>
        </p:spPr>
        <p:txBody>
          <a:bodyPr/>
          <a:lstStyle>
            <a:lvl1pPr marL="360045" indent="-360045" algn="l">
              <a:lnSpc>
                <a:spcPct val="120000"/>
              </a:lnSpc>
              <a:spcBef>
                <a:spcPts val="0"/>
              </a:spcBef>
              <a:buClrTx/>
              <a:buSzPct val="100000"/>
              <a:buFont typeface="+mj-lt"/>
              <a:buAutoNum type="arabicPeriod"/>
              <a:defRPr sz="1575">
                <a:solidFill>
                  <a:schemeClr val="bg1"/>
                </a:solidFill>
                <a:latin typeface="+mn-lt"/>
              </a:defRPr>
            </a:lvl1pPr>
            <a:lvl2pPr>
              <a:defRPr sz="1575">
                <a:solidFill>
                  <a:schemeClr val="bg1"/>
                </a:solidFill>
              </a:defRPr>
            </a:lvl2pPr>
            <a:lvl3pPr>
              <a:defRPr sz="1575">
                <a:solidFill>
                  <a:schemeClr val="bg1"/>
                </a:solidFill>
              </a:defRPr>
            </a:lvl3pPr>
            <a:lvl4pPr>
              <a:defRPr sz="1575">
                <a:solidFill>
                  <a:schemeClr val="bg1"/>
                </a:solidFill>
              </a:defRPr>
            </a:lvl4pPr>
            <a:lvl5pPr>
              <a:defRPr sz="1575">
                <a:solidFill>
                  <a:schemeClr val="bg1"/>
                </a:solidFill>
              </a:defRPr>
            </a:lvl5pPr>
          </a:lstStyle>
          <a:p>
            <a:pPr marL="342900" indent="-342900" algn="l">
              <a:lnSpc>
                <a:spcPct val="120000"/>
              </a:lnSpc>
              <a:buSzPct val="100000"/>
              <a:buFont typeface="+mj-lt"/>
              <a:buAutoNum type="arabicPeriod"/>
            </a:pPr>
            <a:r>
              <a:rPr lang="nl-NL" sz="1575"/>
              <a:t>Titel 1</a:t>
            </a:r>
          </a:p>
          <a:p>
            <a:pPr marL="342900" indent="-342900" algn="l">
              <a:lnSpc>
                <a:spcPct val="120000"/>
              </a:lnSpc>
              <a:buSzPct val="100000"/>
              <a:buFont typeface="+mj-lt"/>
              <a:buAutoNum type="arabicPeriod"/>
            </a:pPr>
            <a:r>
              <a:rPr lang="nl-NL" sz="1575"/>
              <a:t>Titel 2</a:t>
            </a:r>
          </a:p>
          <a:p>
            <a:pPr marL="342900" indent="-342900" algn="l">
              <a:lnSpc>
                <a:spcPct val="120000"/>
              </a:lnSpc>
              <a:buSzPct val="100000"/>
              <a:buFont typeface="+mj-lt"/>
              <a:buAutoNum type="arabicPeriod"/>
            </a:pPr>
            <a:r>
              <a:rPr lang="nl-NL" sz="1575"/>
              <a:t>Titel 3</a:t>
            </a:r>
          </a:p>
          <a:p>
            <a:pPr marL="342900" indent="-342900" algn="l">
              <a:lnSpc>
                <a:spcPct val="120000"/>
              </a:lnSpc>
              <a:buSzPct val="100000"/>
              <a:buFont typeface="+mj-lt"/>
              <a:buAutoNum type="arabicPeriod"/>
            </a:pPr>
            <a:r>
              <a:rPr lang="nl-NL" sz="1575"/>
              <a:t>Titel 4</a:t>
            </a:r>
          </a:p>
          <a:p>
            <a:pPr marL="342900" indent="-342900" algn="l">
              <a:lnSpc>
                <a:spcPct val="120000"/>
              </a:lnSpc>
              <a:buSzPct val="100000"/>
              <a:buFont typeface="+mj-lt"/>
              <a:buAutoNum type="arabicPeriod"/>
            </a:pPr>
            <a:r>
              <a:rPr lang="nl-NL" sz="1575"/>
              <a:t>Titel 5</a:t>
            </a:r>
          </a:p>
          <a:p>
            <a:pPr marL="342900" indent="-342900" algn="l">
              <a:lnSpc>
                <a:spcPct val="120000"/>
              </a:lnSpc>
              <a:buSzPct val="100000"/>
              <a:buFont typeface="+mj-lt"/>
              <a:buAutoNum type="arabicPeriod"/>
            </a:pPr>
            <a:r>
              <a:rPr lang="nl-NL" sz="1575"/>
              <a:t>Titel 6</a:t>
            </a:r>
          </a:p>
          <a:p>
            <a:pPr marL="342900" indent="-342900" algn="l">
              <a:lnSpc>
                <a:spcPct val="120000"/>
              </a:lnSpc>
              <a:buSzPct val="100000"/>
              <a:buFont typeface="+mj-lt"/>
              <a:buAutoNum type="arabicPeriod"/>
            </a:pPr>
            <a:endParaRPr lang="nl-NL" sz="1575"/>
          </a:p>
          <a:p>
            <a:pPr marL="342900" indent="-342900" algn="l">
              <a:lnSpc>
                <a:spcPct val="120000"/>
              </a:lnSpc>
              <a:buSzPct val="100000"/>
              <a:buFont typeface="+mj-lt"/>
              <a:buAutoNum type="arabicPeriod"/>
            </a:pPr>
            <a:endParaRPr lang="nl-NL"/>
          </a:p>
        </p:txBody>
      </p:sp>
      <p:sp>
        <p:nvSpPr>
          <p:cNvPr id="14" name="Tijdelijke aanduiding voor inhoud 5">
            <a:extLst>
              <a:ext uri="{FF2B5EF4-FFF2-40B4-BE49-F238E27FC236}">
                <a16:creationId xmlns:a16="http://schemas.microsoft.com/office/drawing/2014/main" id="{56665884-DC9C-B74A-8494-E3D0526B1A39}"/>
              </a:ext>
            </a:extLst>
          </p:cNvPr>
          <p:cNvSpPr>
            <a:spLocks noGrp="1"/>
          </p:cNvSpPr>
          <p:nvPr>
            <p:ph sz="quarter" idx="15"/>
          </p:nvPr>
        </p:nvSpPr>
        <p:spPr>
          <a:xfrm>
            <a:off x="7524777" y="2649890"/>
            <a:ext cx="3385423" cy="254031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tekst 7">
            <a:extLst>
              <a:ext uri="{FF2B5EF4-FFF2-40B4-BE49-F238E27FC236}">
                <a16:creationId xmlns:a16="http://schemas.microsoft.com/office/drawing/2014/main" id="{D12A5604-AD36-7B45-A0F6-42FCFCCC0A24}"/>
              </a:ext>
            </a:extLst>
          </p:cNvPr>
          <p:cNvSpPr>
            <a:spLocks noGrp="1"/>
          </p:cNvSpPr>
          <p:nvPr>
            <p:ph type="body" sz="quarter" idx="16" hasCustomPrompt="1"/>
          </p:nvPr>
        </p:nvSpPr>
        <p:spPr>
          <a:xfrm>
            <a:off x="7518107" y="1811339"/>
            <a:ext cx="3388257" cy="837882"/>
          </a:xfrm>
          <a:prstGeom prst="rect">
            <a:avLst/>
          </a:prstGeom>
        </p:spPr>
        <p:txBody>
          <a:bodyPr/>
          <a:lstStyle>
            <a:lvl1pPr marL="0" indent="0" algn="ctr">
              <a:buNone/>
              <a:defRPr b="1">
                <a:solidFill>
                  <a:schemeClr val="bg1"/>
                </a:solidFill>
              </a:defRPr>
            </a:lvl1pPr>
          </a:lstStyle>
          <a:p>
            <a:pPr lvl="0"/>
            <a:r>
              <a:rPr lang="nl-NL"/>
              <a:t>Programma dag 2</a:t>
            </a:r>
          </a:p>
        </p:txBody>
      </p:sp>
    </p:spTree>
    <p:extLst>
      <p:ext uri="{BB962C8B-B14F-4D97-AF65-F5344CB8AC3E}">
        <p14:creationId xmlns:p14="http://schemas.microsoft.com/office/powerpoint/2010/main" val="294602500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lokken dia 3">
    <p:spTree>
      <p:nvGrpSpPr>
        <p:cNvPr id="1" name=""/>
        <p:cNvGrpSpPr/>
        <p:nvPr/>
      </p:nvGrpSpPr>
      <p:grpSpPr>
        <a:xfrm>
          <a:off x="0" y="0"/>
          <a:ext cx="0" cy="0"/>
          <a:chOff x="0" y="0"/>
          <a:chExt cx="0" cy="0"/>
        </a:xfrm>
      </p:grpSpPr>
      <p:sp>
        <p:nvSpPr>
          <p:cNvPr id="19" name="Afgeronde rechthoek 18">
            <a:extLst>
              <a:ext uri="{FF2B5EF4-FFF2-40B4-BE49-F238E27FC236}">
                <a16:creationId xmlns:a16="http://schemas.microsoft.com/office/drawing/2014/main" id="{CC22DE69-CE4F-3549-B74F-01E231F6DBE6}"/>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2" name="Afgeronde rechthoek 1">
            <a:extLst>
              <a:ext uri="{FF2B5EF4-FFF2-40B4-BE49-F238E27FC236}">
                <a16:creationId xmlns:a16="http://schemas.microsoft.com/office/drawing/2014/main" id="{20153195-9C35-0648-AF41-F37023D3CAF8}"/>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solidFill>
                <a:schemeClr val="tx1"/>
              </a:solidFill>
            </a:endParaRPr>
          </a:p>
        </p:txBody>
      </p:sp>
      <p:sp>
        <p:nvSpPr>
          <p:cNvPr id="16" name="Titel 5">
            <a:extLst>
              <a:ext uri="{FF2B5EF4-FFF2-40B4-BE49-F238E27FC236}">
                <a16:creationId xmlns:a16="http://schemas.microsoft.com/office/drawing/2014/main" id="{774DB537-A3CA-1549-9988-24200A8F11D9}"/>
              </a:ext>
            </a:extLst>
          </p:cNvPr>
          <p:cNvSpPr>
            <a:spLocks noGrp="1"/>
          </p:cNvSpPr>
          <p:nvPr>
            <p:ph type="title"/>
          </p:nvPr>
        </p:nvSpPr>
        <p:spPr>
          <a:xfrm>
            <a:off x="523319" y="520328"/>
            <a:ext cx="11041380" cy="1102940"/>
          </a:xfrm>
          <a:prstGeom prst="rect">
            <a:avLst/>
          </a:prstGeom>
        </p:spPr>
        <p:txBody>
          <a:bodyPr anchor="ctr"/>
          <a:lstStyle>
            <a:lvl1pPr>
              <a:defRPr b="1"/>
            </a:lvl1pPr>
          </a:lstStyle>
          <a:p>
            <a:r>
              <a:rPr lang="nl-NL"/>
              <a:t>Klik om stijl te bewerken</a:t>
            </a:r>
          </a:p>
        </p:txBody>
      </p:sp>
      <p:sp>
        <p:nvSpPr>
          <p:cNvPr id="13" name="Tijdelijke aanduiding voor tekst 12">
            <a:extLst>
              <a:ext uri="{FF2B5EF4-FFF2-40B4-BE49-F238E27FC236}">
                <a16:creationId xmlns:a16="http://schemas.microsoft.com/office/drawing/2014/main" id="{B28FF7A3-058A-5049-962E-DBB9EAD243DF}"/>
              </a:ext>
            </a:extLst>
          </p:cNvPr>
          <p:cNvSpPr>
            <a:spLocks noGrp="1"/>
          </p:cNvSpPr>
          <p:nvPr>
            <p:ph type="body" sz="quarter" idx="10" hasCustomPrompt="1"/>
          </p:nvPr>
        </p:nvSpPr>
        <p:spPr>
          <a:xfrm>
            <a:off x="1672388" y="2482141"/>
            <a:ext cx="3816774" cy="1217930"/>
          </a:xfrm>
          <a:prstGeom prst="rect">
            <a:avLst/>
          </a:prstGeom>
        </p:spPr>
        <p:txBody>
          <a:bodyPr anchor="ctr"/>
          <a:lstStyle>
            <a:lvl1pPr marL="0" indent="0" algn="ctr">
              <a:buFontTx/>
              <a:buNone/>
              <a:defRPr b="1"/>
            </a:lvl1pPr>
          </a:lstStyle>
          <a:p>
            <a:pPr lvl="0"/>
            <a:r>
              <a:rPr lang="nl-NL"/>
              <a:t>Titel 1</a:t>
            </a:r>
          </a:p>
        </p:txBody>
      </p:sp>
      <p:sp>
        <p:nvSpPr>
          <p:cNvPr id="22" name="Tijdelijke aanduiding voor tekst 12">
            <a:extLst>
              <a:ext uri="{FF2B5EF4-FFF2-40B4-BE49-F238E27FC236}">
                <a16:creationId xmlns:a16="http://schemas.microsoft.com/office/drawing/2014/main" id="{A0738E15-1A41-454B-BF0F-8B54BD66B873}"/>
              </a:ext>
            </a:extLst>
          </p:cNvPr>
          <p:cNvSpPr>
            <a:spLocks noGrp="1"/>
          </p:cNvSpPr>
          <p:nvPr>
            <p:ph type="body" sz="quarter" idx="11" hasCustomPrompt="1"/>
          </p:nvPr>
        </p:nvSpPr>
        <p:spPr>
          <a:xfrm>
            <a:off x="7326020" y="2482984"/>
            <a:ext cx="3816774" cy="1217930"/>
          </a:xfrm>
          <a:prstGeom prst="rect">
            <a:avLst/>
          </a:prstGeom>
        </p:spPr>
        <p:txBody>
          <a:bodyPr anchor="ctr"/>
          <a:lstStyle>
            <a:lvl1pPr marL="0" indent="0" algn="ctr">
              <a:buFontTx/>
              <a:buNone/>
              <a:defRPr b="1"/>
            </a:lvl1pPr>
          </a:lstStyle>
          <a:p>
            <a:pPr lvl="0"/>
            <a:r>
              <a:rPr lang="nl-NL"/>
              <a:t>Titel 2</a:t>
            </a:r>
          </a:p>
        </p:txBody>
      </p:sp>
      <p:sp>
        <p:nvSpPr>
          <p:cNvPr id="18" name="Tijdelijke aanduiding voor tekst 17">
            <a:extLst>
              <a:ext uri="{FF2B5EF4-FFF2-40B4-BE49-F238E27FC236}">
                <a16:creationId xmlns:a16="http://schemas.microsoft.com/office/drawing/2014/main" id="{204B60F8-95F8-DE43-A0E3-14B47EC18E17}"/>
              </a:ext>
            </a:extLst>
          </p:cNvPr>
          <p:cNvSpPr>
            <a:spLocks noGrp="1"/>
          </p:cNvSpPr>
          <p:nvPr>
            <p:ph type="body" sz="quarter" idx="12" hasCustomPrompt="1"/>
          </p:nvPr>
        </p:nvSpPr>
        <p:spPr>
          <a:xfrm>
            <a:off x="1671877" y="4114921"/>
            <a:ext cx="3817144" cy="3674944"/>
          </a:xfrm>
          <a:prstGeom prst="rect">
            <a:avLst/>
          </a:prstGeom>
        </p:spPr>
        <p:txBody>
          <a:bodyPr anchor="ctr"/>
          <a:lstStyle>
            <a:lvl1pPr marL="359100" indent="-359100">
              <a:lnSpc>
                <a:spcPct val="120000"/>
              </a:lnSpc>
              <a:spcBef>
                <a:spcPts val="0"/>
              </a:spcBef>
              <a:defRPr sz="1575"/>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
        <p:nvSpPr>
          <p:cNvPr id="24" name="Tijdelijke aanduiding voor tekst 17">
            <a:extLst>
              <a:ext uri="{FF2B5EF4-FFF2-40B4-BE49-F238E27FC236}">
                <a16:creationId xmlns:a16="http://schemas.microsoft.com/office/drawing/2014/main" id="{06CEF577-FB2E-D047-B0EB-6483DB093F18}"/>
              </a:ext>
            </a:extLst>
          </p:cNvPr>
          <p:cNvSpPr>
            <a:spLocks noGrp="1"/>
          </p:cNvSpPr>
          <p:nvPr>
            <p:ph type="body" sz="quarter" idx="13" hasCustomPrompt="1"/>
          </p:nvPr>
        </p:nvSpPr>
        <p:spPr>
          <a:xfrm>
            <a:off x="7326019" y="4114920"/>
            <a:ext cx="3817144" cy="3673960"/>
          </a:xfrm>
          <a:prstGeom prst="rect">
            <a:avLst/>
          </a:prstGeom>
        </p:spPr>
        <p:txBody>
          <a:bodyPr anchor="ctr"/>
          <a:lstStyle>
            <a:lvl1pPr marL="359100" indent="-359100">
              <a:lnSpc>
                <a:spcPct val="120000"/>
              </a:lnSpc>
              <a:spcBef>
                <a:spcPts val="0"/>
              </a:spcBef>
              <a:defRPr sz="1575"/>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Tree>
    <p:extLst>
      <p:ext uri="{BB962C8B-B14F-4D97-AF65-F5344CB8AC3E}">
        <p14:creationId xmlns:p14="http://schemas.microsoft.com/office/powerpoint/2010/main" val="218725676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Blokken dia 4">
    <p:spTree>
      <p:nvGrpSpPr>
        <p:cNvPr id="1" name=""/>
        <p:cNvGrpSpPr/>
        <p:nvPr/>
      </p:nvGrpSpPr>
      <p:grpSpPr>
        <a:xfrm>
          <a:off x="0" y="0"/>
          <a:ext cx="0" cy="0"/>
          <a:chOff x="0" y="0"/>
          <a:chExt cx="0" cy="0"/>
        </a:xfrm>
      </p:grpSpPr>
      <p:sp>
        <p:nvSpPr>
          <p:cNvPr id="20" name="Afgeronde rechthoek 19">
            <a:extLst>
              <a:ext uri="{FF2B5EF4-FFF2-40B4-BE49-F238E27FC236}">
                <a16:creationId xmlns:a16="http://schemas.microsoft.com/office/drawing/2014/main" id="{B11C9B09-3B83-EE4A-BC6A-FB182B7BDDEC}"/>
              </a:ext>
            </a:extLst>
          </p:cNvPr>
          <p:cNvSpPr/>
          <p:nvPr userDrawn="1"/>
        </p:nvSpPr>
        <p:spPr>
          <a:xfrm>
            <a:off x="8506328" y="1757565"/>
            <a:ext cx="3771954"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21" name="Afgeronde rechthoek 20">
            <a:extLst>
              <a:ext uri="{FF2B5EF4-FFF2-40B4-BE49-F238E27FC236}">
                <a16:creationId xmlns:a16="http://schemas.microsoft.com/office/drawing/2014/main" id="{A50A478C-F08E-8041-8B23-6E9E18DEDDC6}"/>
              </a:ext>
            </a:extLst>
          </p:cNvPr>
          <p:cNvSpPr/>
          <p:nvPr userDrawn="1"/>
        </p:nvSpPr>
        <p:spPr>
          <a:xfrm>
            <a:off x="523319"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solidFill>
                <a:schemeClr val="tx1"/>
              </a:solidFill>
            </a:endParaRPr>
          </a:p>
        </p:txBody>
      </p:sp>
      <p:sp>
        <p:nvSpPr>
          <p:cNvPr id="22" name="Afgeronde rechthoek 21">
            <a:extLst>
              <a:ext uri="{FF2B5EF4-FFF2-40B4-BE49-F238E27FC236}">
                <a16:creationId xmlns:a16="http://schemas.microsoft.com/office/drawing/2014/main" id="{FDCBF01B-2B39-EC47-AAB7-FC0E5E61E353}"/>
              </a:ext>
            </a:extLst>
          </p:cNvPr>
          <p:cNvSpPr/>
          <p:nvPr userDrawn="1"/>
        </p:nvSpPr>
        <p:spPr>
          <a:xfrm>
            <a:off x="4514823"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solidFill>
                <a:schemeClr val="tx1"/>
              </a:solidFill>
            </a:endParaRPr>
          </a:p>
        </p:txBody>
      </p:sp>
      <p:sp>
        <p:nvSpPr>
          <p:cNvPr id="16" name="Titel 5">
            <a:extLst>
              <a:ext uri="{FF2B5EF4-FFF2-40B4-BE49-F238E27FC236}">
                <a16:creationId xmlns:a16="http://schemas.microsoft.com/office/drawing/2014/main" id="{4D1E3E50-637F-2D48-A30A-C25C293D58B5}"/>
              </a:ext>
            </a:extLst>
          </p:cNvPr>
          <p:cNvSpPr>
            <a:spLocks noGrp="1"/>
          </p:cNvSpPr>
          <p:nvPr>
            <p:ph type="title"/>
          </p:nvPr>
        </p:nvSpPr>
        <p:spPr>
          <a:xfrm>
            <a:off x="523319" y="520328"/>
            <a:ext cx="11041380" cy="1102940"/>
          </a:xfrm>
          <a:prstGeom prst="rect">
            <a:avLst/>
          </a:prstGeom>
        </p:spPr>
        <p:txBody>
          <a:bodyPr anchor="ctr"/>
          <a:lstStyle>
            <a:lvl1pPr>
              <a:defRPr b="1"/>
            </a:lvl1pPr>
          </a:lstStyle>
          <a:p>
            <a:r>
              <a:rPr lang="nl-NL"/>
              <a:t>Klik om stijl te bewerken</a:t>
            </a:r>
          </a:p>
        </p:txBody>
      </p:sp>
      <p:sp>
        <p:nvSpPr>
          <p:cNvPr id="17" name="Tijdelijke aanduiding voor tekst 12">
            <a:extLst>
              <a:ext uri="{FF2B5EF4-FFF2-40B4-BE49-F238E27FC236}">
                <a16:creationId xmlns:a16="http://schemas.microsoft.com/office/drawing/2014/main" id="{4D3D2A08-404A-A343-8E20-01D44D19C0E7}"/>
              </a:ext>
            </a:extLst>
          </p:cNvPr>
          <p:cNvSpPr>
            <a:spLocks noGrp="1"/>
          </p:cNvSpPr>
          <p:nvPr>
            <p:ph type="body" sz="quarter" idx="10" hasCustomPrompt="1"/>
          </p:nvPr>
        </p:nvSpPr>
        <p:spPr>
          <a:xfrm>
            <a:off x="649221" y="2398098"/>
            <a:ext cx="3520151" cy="746591"/>
          </a:xfrm>
          <a:prstGeom prst="rect">
            <a:avLst/>
          </a:prstGeom>
        </p:spPr>
        <p:txBody>
          <a:bodyPr anchor="ctr"/>
          <a:lstStyle>
            <a:lvl1pPr marL="0" indent="0" algn="ctr">
              <a:buFontTx/>
              <a:buNone/>
              <a:defRPr b="1"/>
            </a:lvl1pPr>
          </a:lstStyle>
          <a:p>
            <a:pPr lvl="0"/>
            <a:r>
              <a:rPr lang="nl-NL"/>
              <a:t>Titel 1</a:t>
            </a:r>
          </a:p>
        </p:txBody>
      </p:sp>
      <p:sp>
        <p:nvSpPr>
          <p:cNvPr id="18" name="Tijdelijke aanduiding voor tekst 12">
            <a:extLst>
              <a:ext uri="{FF2B5EF4-FFF2-40B4-BE49-F238E27FC236}">
                <a16:creationId xmlns:a16="http://schemas.microsoft.com/office/drawing/2014/main" id="{5BB18949-E80F-354A-BCF2-C5033FFA48AF}"/>
              </a:ext>
            </a:extLst>
          </p:cNvPr>
          <p:cNvSpPr>
            <a:spLocks noGrp="1"/>
          </p:cNvSpPr>
          <p:nvPr>
            <p:ph type="body" sz="quarter" idx="11" hasCustomPrompt="1"/>
          </p:nvPr>
        </p:nvSpPr>
        <p:spPr>
          <a:xfrm>
            <a:off x="4640725" y="2398098"/>
            <a:ext cx="3520151" cy="746591"/>
          </a:xfrm>
          <a:prstGeom prst="rect">
            <a:avLst/>
          </a:prstGeom>
        </p:spPr>
        <p:txBody>
          <a:bodyPr anchor="ctr"/>
          <a:lstStyle>
            <a:lvl1pPr marL="0" indent="0" algn="ctr">
              <a:buFontTx/>
              <a:buNone/>
              <a:defRPr b="1"/>
            </a:lvl1pPr>
          </a:lstStyle>
          <a:p>
            <a:pPr lvl="0"/>
            <a:r>
              <a:rPr lang="nl-NL"/>
              <a:t>Titel 2</a:t>
            </a:r>
          </a:p>
        </p:txBody>
      </p:sp>
      <p:sp>
        <p:nvSpPr>
          <p:cNvPr id="19" name="Tijdelijke aanduiding voor tekst 12">
            <a:extLst>
              <a:ext uri="{FF2B5EF4-FFF2-40B4-BE49-F238E27FC236}">
                <a16:creationId xmlns:a16="http://schemas.microsoft.com/office/drawing/2014/main" id="{B15F3EE8-87EE-C540-A632-F8CE8C54528D}"/>
              </a:ext>
            </a:extLst>
          </p:cNvPr>
          <p:cNvSpPr>
            <a:spLocks noGrp="1"/>
          </p:cNvSpPr>
          <p:nvPr>
            <p:ph type="body" sz="quarter" idx="12" hasCustomPrompt="1"/>
          </p:nvPr>
        </p:nvSpPr>
        <p:spPr>
          <a:xfrm>
            <a:off x="8632229" y="2398097"/>
            <a:ext cx="3520151" cy="746591"/>
          </a:xfrm>
          <a:prstGeom prst="rect">
            <a:avLst/>
          </a:prstGeom>
        </p:spPr>
        <p:txBody>
          <a:bodyPr anchor="ctr"/>
          <a:lstStyle>
            <a:lvl1pPr marL="0" indent="0" algn="ctr">
              <a:buFontTx/>
              <a:buNone/>
              <a:defRPr b="1"/>
            </a:lvl1pPr>
          </a:lstStyle>
          <a:p>
            <a:pPr lvl="0"/>
            <a:r>
              <a:rPr lang="nl-NL"/>
              <a:t>Titel 3</a:t>
            </a:r>
          </a:p>
        </p:txBody>
      </p:sp>
      <p:sp>
        <p:nvSpPr>
          <p:cNvPr id="14" name="Tijdelijke aanduiding voor tekst 12">
            <a:extLst>
              <a:ext uri="{FF2B5EF4-FFF2-40B4-BE49-F238E27FC236}">
                <a16:creationId xmlns:a16="http://schemas.microsoft.com/office/drawing/2014/main" id="{4478B9D7-ECE5-774D-94A8-073912A1C609}"/>
              </a:ext>
            </a:extLst>
          </p:cNvPr>
          <p:cNvSpPr>
            <a:spLocks noGrp="1"/>
          </p:cNvSpPr>
          <p:nvPr>
            <p:ph type="body" sz="quarter" idx="13" hasCustomPrompt="1"/>
          </p:nvPr>
        </p:nvSpPr>
        <p:spPr>
          <a:xfrm>
            <a:off x="649221" y="3413109"/>
            <a:ext cx="3520151" cy="4430527"/>
          </a:xfrm>
          <a:prstGeom prst="rect">
            <a:avLst/>
          </a:prstGeom>
        </p:spPr>
        <p:txBody>
          <a:bodyPr anchor="ctr"/>
          <a:lstStyle>
            <a:lvl1pPr marL="0" indent="0" algn="ctr">
              <a:buFontTx/>
              <a:buNone/>
              <a:defRPr sz="1575" b="0"/>
            </a:lvl1pPr>
          </a:lstStyle>
          <a:p>
            <a:pPr lvl="0"/>
            <a:r>
              <a:rPr lang="nl-NL"/>
              <a:t>Tekst 1</a:t>
            </a:r>
          </a:p>
          <a:p>
            <a:pPr lvl="0"/>
            <a:r>
              <a:rPr lang="nl-NL"/>
              <a:t>Tekst 2</a:t>
            </a:r>
          </a:p>
          <a:p>
            <a:pPr lvl="0"/>
            <a:r>
              <a:rPr lang="nl-NL"/>
              <a:t>Tekst 3</a:t>
            </a:r>
          </a:p>
          <a:p>
            <a:pPr lvl="0"/>
            <a:endParaRPr lang="nl-NL"/>
          </a:p>
          <a:p>
            <a:pPr lvl="0"/>
            <a:r>
              <a:rPr lang="nl-NL" b="1"/>
              <a:t>Tekst 3</a:t>
            </a:r>
          </a:p>
          <a:p>
            <a:pPr lvl="0"/>
            <a:r>
              <a:rPr lang="nl-NL" b="0"/>
              <a:t>Tekst 4</a:t>
            </a:r>
          </a:p>
          <a:p>
            <a:pPr lvl="0"/>
            <a:endParaRPr lang="nl-NL"/>
          </a:p>
          <a:p>
            <a:pPr lvl="0"/>
            <a:r>
              <a:rPr lang="nl-NL"/>
              <a:t>Tekst 5</a:t>
            </a:r>
          </a:p>
        </p:txBody>
      </p:sp>
      <p:sp>
        <p:nvSpPr>
          <p:cNvPr id="15" name="Tijdelijke aanduiding voor tekst 12">
            <a:extLst>
              <a:ext uri="{FF2B5EF4-FFF2-40B4-BE49-F238E27FC236}">
                <a16:creationId xmlns:a16="http://schemas.microsoft.com/office/drawing/2014/main" id="{90BEC184-FA95-0E42-B763-3180D9696B99}"/>
              </a:ext>
            </a:extLst>
          </p:cNvPr>
          <p:cNvSpPr>
            <a:spLocks noGrp="1"/>
          </p:cNvSpPr>
          <p:nvPr>
            <p:ph type="body" sz="quarter" idx="14" hasCustomPrompt="1"/>
          </p:nvPr>
        </p:nvSpPr>
        <p:spPr>
          <a:xfrm>
            <a:off x="4640725" y="3413109"/>
            <a:ext cx="3520151" cy="4430527"/>
          </a:xfrm>
          <a:prstGeom prst="rect">
            <a:avLst/>
          </a:prstGeom>
        </p:spPr>
        <p:txBody>
          <a:bodyPr anchor="ctr"/>
          <a:lstStyle>
            <a:lvl1pPr marL="0" indent="0" algn="ctr">
              <a:buFontTx/>
              <a:buNone/>
              <a:defRPr sz="1575" b="0"/>
            </a:lvl1pPr>
          </a:lstStyle>
          <a:p>
            <a:pPr lvl="0"/>
            <a:r>
              <a:rPr lang="nl-NL"/>
              <a:t>Tekst 2</a:t>
            </a:r>
          </a:p>
        </p:txBody>
      </p:sp>
      <p:sp>
        <p:nvSpPr>
          <p:cNvPr id="23" name="Tijdelijke aanduiding voor tekst 12">
            <a:extLst>
              <a:ext uri="{FF2B5EF4-FFF2-40B4-BE49-F238E27FC236}">
                <a16:creationId xmlns:a16="http://schemas.microsoft.com/office/drawing/2014/main" id="{87A23795-5E11-FF49-A48D-8280284C5F8E}"/>
              </a:ext>
            </a:extLst>
          </p:cNvPr>
          <p:cNvSpPr>
            <a:spLocks noGrp="1"/>
          </p:cNvSpPr>
          <p:nvPr>
            <p:ph type="body" sz="quarter" idx="15" hasCustomPrompt="1"/>
          </p:nvPr>
        </p:nvSpPr>
        <p:spPr>
          <a:xfrm>
            <a:off x="8632229" y="3413109"/>
            <a:ext cx="3520151" cy="4430527"/>
          </a:xfrm>
          <a:prstGeom prst="rect">
            <a:avLst/>
          </a:prstGeom>
        </p:spPr>
        <p:txBody>
          <a:bodyPr anchor="ctr"/>
          <a:lstStyle>
            <a:lvl1pPr marL="0" indent="0" algn="ctr">
              <a:buFontTx/>
              <a:buNone/>
              <a:defRPr sz="1575" b="0"/>
            </a:lvl1pPr>
          </a:lstStyle>
          <a:p>
            <a:pPr lvl="0"/>
            <a:r>
              <a:rPr lang="nl-NL"/>
              <a:t>Tekst 3</a:t>
            </a:r>
          </a:p>
        </p:txBody>
      </p:sp>
    </p:spTree>
    <p:extLst>
      <p:ext uri="{BB962C8B-B14F-4D97-AF65-F5344CB8AC3E}">
        <p14:creationId xmlns:p14="http://schemas.microsoft.com/office/powerpoint/2010/main" val="114685858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el + Icon + opsommin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5E5249D-F2D6-D746-BCE8-07A006E68210}"/>
              </a:ext>
            </a:extLst>
          </p:cNvPr>
          <p:cNvSpPr>
            <a:spLocks noGrp="1"/>
          </p:cNvSpPr>
          <p:nvPr>
            <p:ph idx="1" hasCustomPrompt="1"/>
          </p:nvPr>
        </p:nvSpPr>
        <p:spPr>
          <a:xfrm>
            <a:off x="5068175" y="2287190"/>
            <a:ext cx="6496524" cy="6091873"/>
          </a:xfrm>
          <a:prstGeom prst="rect">
            <a:avLst/>
          </a:prstGeom>
        </p:spPr>
        <p:txBody>
          <a:bodyPr/>
          <a:lstStyle>
            <a:lvl1pPr marL="480060" indent="-480060">
              <a:buFont typeface="Arial" panose="020B0604020202020204" pitchFamily="34" charset="0"/>
              <a:buChar char="•"/>
              <a:defRPr sz="1890" b="1"/>
            </a:lvl1pPr>
          </a:lstStyle>
          <a:p>
            <a:pPr lvl="0"/>
            <a:r>
              <a:rPr lang="nl-NL"/>
              <a:t>Opsomming tekst 1</a:t>
            </a:r>
          </a:p>
          <a:p>
            <a:pPr lvl="0"/>
            <a:r>
              <a:rPr lang="nl-NL"/>
              <a:t>Opsomming tekst 2</a:t>
            </a:r>
          </a:p>
          <a:p>
            <a:pPr lvl="0"/>
            <a:r>
              <a:rPr lang="nl-NL"/>
              <a:t>Opsomming tekst 3</a:t>
            </a:r>
          </a:p>
          <a:p>
            <a:pPr lvl="0"/>
            <a:r>
              <a:rPr lang="nl-NL"/>
              <a:t>Opsomming tekst 4</a:t>
            </a:r>
          </a:p>
          <a:p>
            <a:pPr lvl="0"/>
            <a:r>
              <a:rPr lang="nl-NL"/>
              <a:t>Opsomming tekst 5</a:t>
            </a:r>
          </a:p>
          <a:p>
            <a:pPr lvl="0"/>
            <a:endParaRPr lang="nl-NL"/>
          </a:p>
        </p:txBody>
      </p:sp>
      <p:sp>
        <p:nvSpPr>
          <p:cNvPr id="7" name="Titel 5">
            <a:extLst>
              <a:ext uri="{FF2B5EF4-FFF2-40B4-BE49-F238E27FC236}">
                <a16:creationId xmlns:a16="http://schemas.microsoft.com/office/drawing/2014/main" id="{0FDEEF02-DC42-1E43-BFE0-239AEA9B4C2B}"/>
              </a:ext>
            </a:extLst>
          </p:cNvPr>
          <p:cNvSpPr>
            <a:spLocks noGrp="1"/>
          </p:cNvSpPr>
          <p:nvPr>
            <p:ph type="title"/>
          </p:nvPr>
        </p:nvSpPr>
        <p:spPr>
          <a:xfrm>
            <a:off x="523319" y="520328"/>
            <a:ext cx="11041380" cy="1102940"/>
          </a:xfrm>
          <a:prstGeom prst="rect">
            <a:avLst/>
          </a:prstGeom>
        </p:spPr>
        <p:txBody>
          <a:bodyPr anchor="ctr"/>
          <a:lstStyle>
            <a:lvl1pPr>
              <a:defRPr b="1"/>
            </a:lvl1pPr>
          </a:lstStyle>
          <a:p>
            <a:r>
              <a:rPr lang="nl-NL"/>
              <a:t>Klik om stijl te bewerken</a:t>
            </a:r>
          </a:p>
        </p:txBody>
      </p:sp>
      <p:sp>
        <p:nvSpPr>
          <p:cNvPr id="8" name="Tijdelijke aanduiding voor afbeelding 3">
            <a:extLst>
              <a:ext uri="{FF2B5EF4-FFF2-40B4-BE49-F238E27FC236}">
                <a16:creationId xmlns:a16="http://schemas.microsoft.com/office/drawing/2014/main" id="{D54C7741-9B13-3E42-B351-8D47FBF1F93C}"/>
              </a:ext>
            </a:extLst>
          </p:cNvPr>
          <p:cNvSpPr>
            <a:spLocks noGrp="1"/>
          </p:cNvSpPr>
          <p:nvPr>
            <p:ph type="pic" sz="quarter" idx="10" hasCustomPrompt="1"/>
          </p:nvPr>
        </p:nvSpPr>
        <p:spPr>
          <a:xfrm>
            <a:off x="1074810" y="2287190"/>
            <a:ext cx="3318748" cy="3636010"/>
          </a:xfrm>
          <a:prstGeom prst="rect">
            <a:avLst/>
          </a:prstGeom>
        </p:spPr>
        <p:txBody>
          <a:bodyPr/>
          <a:lstStyle/>
          <a:p>
            <a:r>
              <a:rPr lang="nl-NL"/>
              <a:t>Avance ICON</a:t>
            </a:r>
          </a:p>
        </p:txBody>
      </p:sp>
    </p:spTree>
    <p:extLst>
      <p:ext uri="{BB962C8B-B14F-4D97-AF65-F5344CB8AC3E}">
        <p14:creationId xmlns:p14="http://schemas.microsoft.com/office/powerpoint/2010/main" val="330457565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Producten 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671179FF-C4BD-5D45-9CDA-AD863559B38F}"/>
              </a:ext>
            </a:extLst>
          </p:cNvPr>
          <p:cNvSpPr/>
          <p:nvPr userDrawn="1"/>
        </p:nvSpPr>
        <p:spPr>
          <a:xfrm>
            <a:off x="9733683" y="7777318"/>
            <a:ext cx="1037241" cy="433619"/>
          </a:xfrm>
          <a:prstGeom prst="rect">
            <a:avLst/>
          </a:prstGeom>
          <a:solidFill>
            <a:srgbClr val="EBEBEB"/>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solidFill>
                <a:schemeClr val="tx1"/>
              </a:solidFill>
            </a:endParaRPr>
          </a:p>
        </p:txBody>
      </p:sp>
      <p:sp>
        <p:nvSpPr>
          <p:cNvPr id="12" name="Freeform 104">
            <a:hlinkClick r:id="rId2"/>
            <a:extLst>
              <a:ext uri="{FF2B5EF4-FFF2-40B4-BE49-F238E27FC236}">
                <a16:creationId xmlns:a16="http://schemas.microsoft.com/office/drawing/2014/main" id="{193D612C-DBB1-5541-838D-309A90C85388}"/>
              </a:ext>
            </a:extLst>
          </p:cNvPr>
          <p:cNvSpPr>
            <a:spLocks/>
          </p:cNvSpPr>
          <p:nvPr userDrawn="1"/>
        </p:nvSpPr>
        <p:spPr bwMode="auto">
          <a:xfrm>
            <a:off x="6009085" y="3279052"/>
            <a:ext cx="783431" cy="1617980"/>
          </a:xfrm>
          <a:custGeom>
            <a:avLst/>
            <a:gdLst>
              <a:gd name="T0" fmla="*/ 2147483647 w 470"/>
              <a:gd name="T1" fmla="*/ 2147483647 h 728"/>
              <a:gd name="T2" fmla="*/ 2147483647 w 470"/>
              <a:gd name="T3" fmla="*/ 2147483647 h 728"/>
              <a:gd name="T4" fmla="*/ 2147483647 w 470"/>
              <a:gd name="T5" fmla="*/ 2147483647 h 728"/>
              <a:gd name="T6" fmla="*/ 0 w 470"/>
              <a:gd name="T7" fmla="*/ 2147483647 h 728"/>
              <a:gd name="T8" fmla="*/ 0 w 470"/>
              <a:gd name="T9" fmla="*/ 0 h 728"/>
              <a:gd name="T10" fmla="*/ 2147483647 w 470"/>
              <a:gd name="T11" fmla="*/ 0 h 728"/>
              <a:gd name="T12" fmla="*/ 2147483647 w 470"/>
              <a:gd name="T13" fmla="*/ 0 h 728"/>
              <a:gd name="T14" fmla="*/ 2147483647 w 470"/>
              <a:gd name="T15" fmla="*/ 2147483647 h 728"/>
              <a:gd name="T16" fmla="*/ 2147483647 w 470"/>
              <a:gd name="T17" fmla="*/ 2147483647 h 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0"/>
              <a:gd name="T28" fmla="*/ 0 h 728"/>
              <a:gd name="T29" fmla="*/ 470 w 470"/>
              <a:gd name="T30" fmla="*/ 728 h 7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0" h="728">
                <a:moveTo>
                  <a:pt x="324" y="9"/>
                </a:moveTo>
                <a:lnTo>
                  <a:pt x="470" y="156"/>
                </a:lnTo>
                <a:lnTo>
                  <a:pt x="470" y="728"/>
                </a:lnTo>
                <a:lnTo>
                  <a:pt x="0" y="728"/>
                </a:lnTo>
                <a:lnTo>
                  <a:pt x="0" y="0"/>
                </a:lnTo>
                <a:lnTo>
                  <a:pt x="239" y="0"/>
                </a:lnTo>
                <a:lnTo>
                  <a:pt x="255" y="0"/>
                </a:lnTo>
                <a:lnTo>
                  <a:pt x="255" y="179"/>
                </a:lnTo>
                <a:lnTo>
                  <a:pt x="383" y="179"/>
                </a:lnTo>
              </a:path>
            </a:pathLst>
          </a:custGeom>
          <a:noFill/>
          <a:ln w="60325" cap="sq">
            <a:solidFill>
              <a:schemeClr val="tx1"/>
            </a:solidFill>
            <a:prstDash val="solid"/>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96010" tIns="48005" rIns="96010" bIns="48005"/>
          <a:lstStyle/>
          <a:p>
            <a:endParaRPr lang="nl-NL" sz="2223">
              <a:solidFill>
                <a:schemeClr val="tx1"/>
              </a:solidFill>
            </a:endParaRPr>
          </a:p>
        </p:txBody>
      </p:sp>
      <p:sp>
        <p:nvSpPr>
          <p:cNvPr id="13" name="Freeform 78">
            <a:extLst>
              <a:ext uri="{FF2B5EF4-FFF2-40B4-BE49-F238E27FC236}">
                <a16:creationId xmlns:a16="http://schemas.microsoft.com/office/drawing/2014/main" id="{4D635D47-579B-A641-AE91-2E0C44D2D5C6}"/>
              </a:ext>
            </a:extLst>
          </p:cNvPr>
          <p:cNvSpPr>
            <a:spLocks/>
          </p:cNvSpPr>
          <p:nvPr userDrawn="1"/>
        </p:nvSpPr>
        <p:spPr bwMode="auto">
          <a:xfrm>
            <a:off x="7768469" y="6499233"/>
            <a:ext cx="1288495" cy="1978025"/>
          </a:xfrm>
          <a:custGeom>
            <a:avLst/>
            <a:gdLst>
              <a:gd name="T0" fmla="*/ 2147483647 w 327"/>
              <a:gd name="T1" fmla="*/ 2147483647 h 376"/>
              <a:gd name="T2" fmla="*/ 2147483647 w 327"/>
              <a:gd name="T3" fmla="*/ 2147483647 h 376"/>
              <a:gd name="T4" fmla="*/ 2147483647 w 327"/>
              <a:gd name="T5" fmla="*/ 2147483647 h 376"/>
              <a:gd name="T6" fmla="*/ 2147483647 w 327"/>
              <a:gd name="T7" fmla="*/ 2147483647 h 376"/>
              <a:gd name="T8" fmla="*/ 2147483647 w 327"/>
              <a:gd name="T9" fmla="*/ 2147483647 h 376"/>
              <a:gd name="T10" fmla="*/ 2147483647 w 327"/>
              <a:gd name="T11" fmla="*/ 2147483647 h 376"/>
              <a:gd name="T12" fmla="*/ 2147483647 w 327"/>
              <a:gd name="T13" fmla="*/ 2147483647 h 376"/>
              <a:gd name="T14" fmla="*/ 2147483647 w 327"/>
              <a:gd name="T15" fmla="*/ 2147483647 h 376"/>
              <a:gd name="T16" fmla="*/ 2147483647 w 327"/>
              <a:gd name="T17" fmla="*/ 2147483647 h 376"/>
              <a:gd name="T18" fmla="*/ 2147483647 w 327"/>
              <a:gd name="T19" fmla="*/ 2147483647 h 376"/>
              <a:gd name="T20" fmla="*/ 2147483647 w 327"/>
              <a:gd name="T21" fmla="*/ 2147483647 h 376"/>
              <a:gd name="T22" fmla="*/ 2147483647 w 327"/>
              <a:gd name="T23" fmla="*/ 2147483647 h 376"/>
              <a:gd name="T24" fmla="*/ 2147483647 w 327"/>
              <a:gd name="T25" fmla="*/ 2147483647 h 376"/>
              <a:gd name="T26" fmla="*/ 2147483647 w 327"/>
              <a:gd name="T27" fmla="*/ 2147483647 h 376"/>
              <a:gd name="T28" fmla="*/ 2147483647 w 327"/>
              <a:gd name="T29" fmla="*/ 2147483647 h 3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7"/>
              <a:gd name="T46" fmla="*/ 0 h 376"/>
              <a:gd name="T47" fmla="*/ 327 w 327"/>
              <a:gd name="T48" fmla="*/ 376 h 3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7" h="376">
                <a:moveTo>
                  <a:pt x="56" y="359"/>
                </a:moveTo>
                <a:cubicBezTo>
                  <a:pt x="151" y="235"/>
                  <a:pt x="151" y="235"/>
                  <a:pt x="151" y="235"/>
                </a:cubicBezTo>
                <a:cubicBezTo>
                  <a:pt x="152" y="233"/>
                  <a:pt x="151" y="231"/>
                  <a:pt x="148" y="228"/>
                </a:cubicBezTo>
                <a:cubicBezTo>
                  <a:pt x="146" y="223"/>
                  <a:pt x="145" y="219"/>
                  <a:pt x="147" y="216"/>
                </a:cubicBezTo>
                <a:cubicBezTo>
                  <a:pt x="149" y="214"/>
                  <a:pt x="152" y="213"/>
                  <a:pt x="156" y="214"/>
                </a:cubicBezTo>
                <a:cubicBezTo>
                  <a:pt x="201" y="241"/>
                  <a:pt x="258" y="229"/>
                  <a:pt x="291" y="185"/>
                </a:cubicBezTo>
                <a:cubicBezTo>
                  <a:pt x="327" y="139"/>
                  <a:pt x="319" y="72"/>
                  <a:pt x="272" y="36"/>
                </a:cubicBezTo>
                <a:cubicBezTo>
                  <a:pt x="225" y="0"/>
                  <a:pt x="158" y="8"/>
                  <a:pt x="122" y="55"/>
                </a:cubicBezTo>
                <a:cubicBezTo>
                  <a:pt x="89" y="98"/>
                  <a:pt x="91" y="158"/>
                  <a:pt x="130" y="195"/>
                </a:cubicBezTo>
                <a:cubicBezTo>
                  <a:pt x="131" y="198"/>
                  <a:pt x="131" y="202"/>
                  <a:pt x="130" y="204"/>
                </a:cubicBezTo>
                <a:cubicBezTo>
                  <a:pt x="127" y="207"/>
                  <a:pt x="123" y="207"/>
                  <a:pt x="119" y="206"/>
                </a:cubicBezTo>
                <a:cubicBezTo>
                  <a:pt x="115" y="205"/>
                  <a:pt x="112" y="204"/>
                  <a:pt x="112" y="205"/>
                </a:cubicBezTo>
                <a:cubicBezTo>
                  <a:pt x="6" y="341"/>
                  <a:pt x="6" y="341"/>
                  <a:pt x="6" y="341"/>
                </a:cubicBezTo>
                <a:cubicBezTo>
                  <a:pt x="2" y="345"/>
                  <a:pt x="2" y="345"/>
                  <a:pt x="2" y="345"/>
                </a:cubicBezTo>
                <a:cubicBezTo>
                  <a:pt x="0" y="348"/>
                  <a:pt x="17" y="371"/>
                  <a:pt x="36" y="376"/>
                </a:cubicBezTo>
              </a:path>
            </a:pathLst>
          </a:custGeom>
          <a:noFill/>
          <a:ln w="60325" cap="sq">
            <a:solidFill>
              <a:schemeClr val="tx1"/>
            </a:solidFill>
            <a:prstDash val="solid"/>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96010" tIns="48005" rIns="96010" bIns="48005"/>
          <a:lstStyle/>
          <a:p>
            <a:endParaRPr lang="nl-NL" sz="2223">
              <a:solidFill>
                <a:schemeClr val="tx1"/>
              </a:solidFill>
            </a:endParaRPr>
          </a:p>
        </p:txBody>
      </p:sp>
      <p:sp>
        <p:nvSpPr>
          <p:cNvPr id="14" name="Freeform 99">
            <a:extLst>
              <a:ext uri="{FF2B5EF4-FFF2-40B4-BE49-F238E27FC236}">
                <a16:creationId xmlns:a16="http://schemas.microsoft.com/office/drawing/2014/main" id="{987055DF-BE95-6148-ACC0-6733F9EC153C}"/>
              </a:ext>
            </a:extLst>
          </p:cNvPr>
          <p:cNvSpPr>
            <a:spLocks/>
          </p:cNvSpPr>
          <p:nvPr userDrawn="1"/>
        </p:nvSpPr>
        <p:spPr bwMode="auto">
          <a:xfrm>
            <a:off x="3017652" y="6643694"/>
            <a:ext cx="1261825" cy="1689100"/>
          </a:xfrm>
          <a:custGeom>
            <a:avLst/>
            <a:gdLst>
              <a:gd name="T0" fmla="*/ 2147483647 w 320"/>
              <a:gd name="T1" fmla="*/ 2147483647 h 321"/>
              <a:gd name="T2" fmla="*/ 2147483647 w 320"/>
              <a:gd name="T3" fmla="*/ 2147483647 h 321"/>
              <a:gd name="T4" fmla="*/ 2147483647 w 320"/>
              <a:gd name="T5" fmla="*/ 2147483647 h 321"/>
              <a:gd name="T6" fmla="*/ 2147483647 w 320"/>
              <a:gd name="T7" fmla="*/ 2147483647 h 321"/>
              <a:gd name="T8" fmla="*/ 2147483647 w 320"/>
              <a:gd name="T9" fmla="*/ 2147483647 h 321"/>
              <a:gd name="T10" fmla="*/ 2147483647 w 320"/>
              <a:gd name="T11" fmla="*/ 2147483647 h 321"/>
              <a:gd name="T12" fmla="*/ 2147483647 w 320"/>
              <a:gd name="T13" fmla="*/ 2147483647 h 321"/>
              <a:gd name="T14" fmla="*/ 2147483647 w 320"/>
              <a:gd name="T15" fmla="*/ 2147483647 h 321"/>
              <a:gd name="T16" fmla="*/ 2147483647 w 320"/>
              <a:gd name="T17" fmla="*/ 2147483647 h 321"/>
              <a:gd name="T18" fmla="*/ 2147483647 w 320"/>
              <a:gd name="T19" fmla="*/ 2147483647 h 321"/>
              <a:gd name="T20" fmla="*/ 2147483647 w 320"/>
              <a:gd name="T21" fmla="*/ 0 h 321"/>
              <a:gd name="T22" fmla="*/ 2147483647 w 320"/>
              <a:gd name="T23" fmla="*/ 2147483647 h 321"/>
              <a:gd name="T24" fmla="*/ 2147483647 w 320"/>
              <a:gd name="T25" fmla="*/ 2147483647 h 321"/>
              <a:gd name="T26" fmla="*/ 2147483647 w 320"/>
              <a:gd name="T27" fmla="*/ 2147483647 h 321"/>
              <a:gd name="T28" fmla="*/ 2147483647 w 320"/>
              <a:gd name="T29" fmla="*/ 2147483647 h 321"/>
              <a:gd name="T30" fmla="*/ 0 w 320"/>
              <a:gd name="T31" fmla="*/ 2147483647 h 321"/>
              <a:gd name="T32" fmla="*/ 2147483647 w 320"/>
              <a:gd name="T33" fmla="*/ 2147483647 h 321"/>
              <a:gd name="T34" fmla="*/ 2147483647 w 320"/>
              <a:gd name="T35" fmla="*/ 2147483647 h 321"/>
              <a:gd name="T36" fmla="*/ 2147483647 w 320"/>
              <a:gd name="T37" fmla="*/ 2147483647 h 321"/>
              <a:gd name="T38" fmla="*/ 2147483647 w 320"/>
              <a:gd name="T39" fmla="*/ 2147483647 h 321"/>
              <a:gd name="T40" fmla="*/ 2147483647 w 320"/>
              <a:gd name="T41" fmla="*/ 2147483647 h 321"/>
              <a:gd name="T42" fmla="*/ 2147483647 w 320"/>
              <a:gd name="T43" fmla="*/ 2147483647 h 321"/>
              <a:gd name="T44" fmla="*/ 2147483647 w 320"/>
              <a:gd name="T45" fmla="*/ 2147483647 h 321"/>
              <a:gd name="T46" fmla="*/ 2147483647 w 320"/>
              <a:gd name="T47" fmla="*/ 2147483647 h 321"/>
              <a:gd name="T48" fmla="*/ 2147483647 w 320"/>
              <a:gd name="T49" fmla="*/ 2147483647 h 321"/>
              <a:gd name="T50" fmla="*/ 2147483647 w 320"/>
              <a:gd name="T51" fmla="*/ 2147483647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0"/>
              <a:gd name="T79" fmla="*/ 0 h 321"/>
              <a:gd name="T80" fmla="*/ 320 w 320"/>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0" h="321">
                <a:moveTo>
                  <a:pt x="171" y="172"/>
                </a:moveTo>
                <a:cubicBezTo>
                  <a:pt x="251" y="92"/>
                  <a:pt x="251" y="92"/>
                  <a:pt x="251" y="92"/>
                </a:cubicBezTo>
                <a:cubicBezTo>
                  <a:pt x="258" y="95"/>
                  <a:pt x="265" y="97"/>
                  <a:pt x="272" y="97"/>
                </a:cubicBezTo>
                <a:cubicBezTo>
                  <a:pt x="298" y="97"/>
                  <a:pt x="320" y="75"/>
                  <a:pt x="320" y="48"/>
                </a:cubicBezTo>
                <a:cubicBezTo>
                  <a:pt x="320" y="41"/>
                  <a:pt x="318" y="34"/>
                  <a:pt x="315" y="28"/>
                </a:cubicBezTo>
                <a:cubicBezTo>
                  <a:pt x="315" y="28"/>
                  <a:pt x="315" y="28"/>
                  <a:pt x="315" y="28"/>
                </a:cubicBezTo>
                <a:cubicBezTo>
                  <a:pt x="287" y="56"/>
                  <a:pt x="287" y="56"/>
                  <a:pt x="287" y="56"/>
                </a:cubicBezTo>
                <a:cubicBezTo>
                  <a:pt x="265" y="33"/>
                  <a:pt x="265" y="33"/>
                  <a:pt x="265" y="33"/>
                </a:cubicBezTo>
                <a:cubicBezTo>
                  <a:pt x="292" y="5"/>
                  <a:pt x="292" y="5"/>
                  <a:pt x="292" y="5"/>
                </a:cubicBezTo>
                <a:cubicBezTo>
                  <a:pt x="292" y="5"/>
                  <a:pt x="292" y="5"/>
                  <a:pt x="293" y="5"/>
                </a:cubicBezTo>
                <a:cubicBezTo>
                  <a:pt x="286" y="2"/>
                  <a:pt x="279" y="0"/>
                  <a:pt x="272" y="0"/>
                </a:cubicBezTo>
                <a:cubicBezTo>
                  <a:pt x="245" y="0"/>
                  <a:pt x="224" y="22"/>
                  <a:pt x="224" y="48"/>
                </a:cubicBezTo>
                <a:cubicBezTo>
                  <a:pt x="224" y="56"/>
                  <a:pt x="226" y="63"/>
                  <a:pt x="229" y="69"/>
                </a:cubicBezTo>
                <a:cubicBezTo>
                  <a:pt x="68" y="229"/>
                  <a:pt x="68" y="229"/>
                  <a:pt x="68" y="229"/>
                </a:cubicBezTo>
                <a:cubicBezTo>
                  <a:pt x="62" y="226"/>
                  <a:pt x="55" y="225"/>
                  <a:pt x="48" y="225"/>
                </a:cubicBezTo>
                <a:cubicBezTo>
                  <a:pt x="21" y="225"/>
                  <a:pt x="0" y="246"/>
                  <a:pt x="0" y="273"/>
                </a:cubicBezTo>
                <a:cubicBezTo>
                  <a:pt x="0" y="280"/>
                  <a:pt x="1" y="287"/>
                  <a:pt x="4" y="293"/>
                </a:cubicBezTo>
                <a:cubicBezTo>
                  <a:pt x="4" y="293"/>
                  <a:pt x="4" y="293"/>
                  <a:pt x="4" y="293"/>
                </a:cubicBezTo>
                <a:cubicBezTo>
                  <a:pt x="28" y="270"/>
                  <a:pt x="28" y="270"/>
                  <a:pt x="28" y="270"/>
                </a:cubicBezTo>
                <a:cubicBezTo>
                  <a:pt x="51" y="292"/>
                  <a:pt x="51" y="292"/>
                  <a:pt x="51" y="292"/>
                </a:cubicBezTo>
                <a:cubicBezTo>
                  <a:pt x="27" y="316"/>
                  <a:pt x="27" y="316"/>
                  <a:pt x="27" y="316"/>
                </a:cubicBezTo>
                <a:cubicBezTo>
                  <a:pt x="27" y="316"/>
                  <a:pt x="27" y="316"/>
                  <a:pt x="27" y="316"/>
                </a:cubicBezTo>
                <a:cubicBezTo>
                  <a:pt x="33" y="319"/>
                  <a:pt x="40" y="321"/>
                  <a:pt x="48" y="321"/>
                </a:cubicBezTo>
                <a:cubicBezTo>
                  <a:pt x="74" y="321"/>
                  <a:pt x="96" y="299"/>
                  <a:pt x="96" y="273"/>
                </a:cubicBezTo>
                <a:cubicBezTo>
                  <a:pt x="96" y="265"/>
                  <a:pt x="94" y="258"/>
                  <a:pt x="91" y="252"/>
                </a:cubicBezTo>
                <a:cubicBezTo>
                  <a:pt x="144" y="199"/>
                  <a:pt x="144" y="199"/>
                  <a:pt x="144" y="199"/>
                </a:cubicBezTo>
              </a:path>
            </a:pathLst>
          </a:custGeom>
          <a:noFill/>
          <a:ln w="60325" cap="sq">
            <a:solidFill>
              <a:schemeClr val="tx1"/>
            </a:solidFill>
            <a:prstDash val="solid"/>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96010" tIns="48005" rIns="96010" bIns="48005"/>
          <a:lstStyle/>
          <a:p>
            <a:endParaRPr lang="nl-NL" sz="2223">
              <a:solidFill>
                <a:schemeClr val="tx1"/>
              </a:solidFill>
            </a:endParaRPr>
          </a:p>
        </p:txBody>
      </p:sp>
      <p:sp>
        <p:nvSpPr>
          <p:cNvPr id="16" name="Freeform 80">
            <a:extLst>
              <a:ext uri="{FF2B5EF4-FFF2-40B4-BE49-F238E27FC236}">
                <a16:creationId xmlns:a16="http://schemas.microsoft.com/office/drawing/2014/main" id="{ECC10437-5873-7945-AA61-73E4DDC138E7}"/>
              </a:ext>
            </a:extLst>
          </p:cNvPr>
          <p:cNvSpPr>
            <a:spLocks/>
          </p:cNvSpPr>
          <p:nvPr userDrawn="1"/>
        </p:nvSpPr>
        <p:spPr bwMode="auto">
          <a:xfrm>
            <a:off x="9918964" y="3152729"/>
            <a:ext cx="1386840" cy="1898015"/>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6010" tIns="48005" rIns="96010" bIns="48005"/>
          <a:lstStyle/>
          <a:p>
            <a:endParaRPr lang="nl-NL" sz="2223">
              <a:solidFill>
                <a:schemeClr val="tx1"/>
              </a:solidFill>
            </a:endParaRPr>
          </a:p>
        </p:txBody>
      </p:sp>
      <p:grpSp>
        <p:nvGrpSpPr>
          <p:cNvPr id="18" name="Group 1">
            <a:extLst>
              <a:ext uri="{FF2B5EF4-FFF2-40B4-BE49-F238E27FC236}">
                <a16:creationId xmlns:a16="http://schemas.microsoft.com/office/drawing/2014/main" id="{60252228-6570-CB45-9B4B-9618587C05D0}"/>
              </a:ext>
            </a:extLst>
          </p:cNvPr>
          <p:cNvGrpSpPr>
            <a:grpSpLocks/>
          </p:cNvGrpSpPr>
          <p:nvPr userDrawn="1"/>
        </p:nvGrpSpPr>
        <p:grpSpPr bwMode="auto">
          <a:xfrm>
            <a:off x="1684153" y="3286079"/>
            <a:ext cx="1198483" cy="1646872"/>
            <a:chOff x="8085138" y="247650"/>
            <a:chExt cx="1141413" cy="1176338"/>
          </a:xfrm>
        </p:grpSpPr>
        <p:sp>
          <p:nvSpPr>
            <p:cNvPr id="19" name="Freeform 100">
              <a:extLst>
                <a:ext uri="{FF2B5EF4-FFF2-40B4-BE49-F238E27FC236}">
                  <a16:creationId xmlns:a16="http://schemas.microsoft.com/office/drawing/2014/main" id="{21316B4B-EE9D-8B46-ADF0-2563CFF4665D}"/>
                </a:ext>
              </a:extLst>
            </p:cNvPr>
            <p:cNvSpPr>
              <a:spLocks/>
            </p:cNvSpPr>
            <p:nvPr/>
          </p:nvSpPr>
          <p:spPr bwMode="auto">
            <a:xfrm>
              <a:off x="8085138" y="247650"/>
              <a:ext cx="1141413" cy="1176338"/>
            </a:xfrm>
            <a:custGeom>
              <a:avLst/>
              <a:gdLst>
                <a:gd name="T0" fmla="*/ 2147483647 w 304"/>
                <a:gd name="T1" fmla="*/ 2147483647 h 313"/>
                <a:gd name="T2" fmla="*/ 2147483647 w 304"/>
                <a:gd name="T3" fmla="*/ 2147483647 h 313"/>
                <a:gd name="T4" fmla="*/ 2147483647 w 304"/>
                <a:gd name="T5" fmla="*/ 2147483647 h 313"/>
                <a:gd name="T6" fmla="*/ 2147483647 w 304"/>
                <a:gd name="T7" fmla="*/ 2147483647 h 313"/>
                <a:gd name="T8" fmla="*/ 2147483647 w 304"/>
                <a:gd name="T9" fmla="*/ 2147483647 h 313"/>
                <a:gd name="T10" fmla="*/ 2147483647 w 304"/>
                <a:gd name="T11" fmla="*/ 2147483647 h 313"/>
                <a:gd name="T12" fmla="*/ 2147483647 w 304"/>
                <a:gd name="T13" fmla="*/ 2147483647 h 313"/>
                <a:gd name="T14" fmla="*/ 2147483647 w 304"/>
                <a:gd name="T15" fmla="*/ 2147483647 h 313"/>
                <a:gd name="T16" fmla="*/ 2147483647 w 304"/>
                <a:gd name="T17" fmla="*/ 2147483647 h 313"/>
                <a:gd name="T18" fmla="*/ 2147483647 w 304"/>
                <a:gd name="T19" fmla="*/ 2147483647 h 313"/>
                <a:gd name="T20" fmla="*/ 2147483647 w 304"/>
                <a:gd name="T21" fmla="*/ 2147483647 h 313"/>
                <a:gd name="T22" fmla="*/ 0 w 304"/>
                <a:gd name="T23" fmla="*/ 2147483647 h 313"/>
                <a:gd name="T24" fmla="*/ 2147483647 w 304"/>
                <a:gd name="T25" fmla="*/ 0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313"/>
                <a:gd name="T41" fmla="*/ 304 w 304"/>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313">
                  <a:moveTo>
                    <a:pt x="161" y="106"/>
                  </a:moveTo>
                  <a:cubicBezTo>
                    <a:pt x="199" y="104"/>
                    <a:pt x="230" y="132"/>
                    <a:pt x="230" y="169"/>
                  </a:cubicBezTo>
                  <a:cubicBezTo>
                    <a:pt x="230" y="205"/>
                    <a:pt x="199" y="236"/>
                    <a:pt x="161" y="238"/>
                  </a:cubicBezTo>
                  <a:cubicBezTo>
                    <a:pt x="113" y="240"/>
                    <a:pt x="74" y="205"/>
                    <a:pt x="74" y="158"/>
                  </a:cubicBezTo>
                  <a:cubicBezTo>
                    <a:pt x="74" y="112"/>
                    <a:pt x="113" y="73"/>
                    <a:pt x="161" y="71"/>
                  </a:cubicBezTo>
                  <a:cubicBezTo>
                    <a:pt x="220" y="68"/>
                    <a:pt x="267" y="111"/>
                    <a:pt x="267" y="167"/>
                  </a:cubicBezTo>
                  <a:cubicBezTo>
                    <a:pt x="267" y="223"/>
                    <a:pt x="220" y="271"/>
                    <a:pt x="161" y="273"/>
                  </a:cubicBezTo>
                  <a:cubicBezTo>
                    <a:pt x="92" y="276"/>
                    <a:pt x="37" y="226"/>
                    <a:pt x="37" y="160"/>
                  </a:cubicBezTo>
                  <a:cubicBezTo>
                    <a:pt x="37" y="94"/>
                    <a:pt x="92" y="39"/>
                    <a:pt x="161" y="35"/>
                  </a:cubicBezTo>
                  <a:cubicBezTo>
                    <a:pt x="240" y="32"/>
                    <a:pt x="304" y="90"/>
                    <a:pt x="304" y="166"/>
                  </a:cubicBezTo>
                  <a:cubicBezTo>
                    <a:pt x="304" y="241"/>
                    <a:pt x="240" y="305"/>
                    <a:pt x="161" y="309"/>
                  </a:cubicBezTo>
                  <a:cubicBezTo>
                    <a:pt x="72" y="313"/>
                    <a:pt x="0" y="247"/>
                    <a:pt x="0" y="162"/>
                  </a:cubicBezTo>
                  <a:cubicBezTo>
                    <a:pt x="0" y="77"/>
                    <a:pt x="72" y="4"/>
                    <a:pt x="161" y="0"/>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sz="2223">
                <a:solidFill>
                  <a:schemeClr val="tx1"/>
                </a:solidFill>
              </a:endParaRPr>
            </a:p>
          </p:txBody>
        </p:sp>
        <p:sp>
          <p:nvSpPr>
            <p:cNvPr id="20" name="Freeform 101">
              <a:extLst>
                <a:ext uri="{FF2B5EF4-FFF2-40B4-BE49-F238E27FC236}">
                  <a16:creationId xmlns:a16="http://schemas.microsoft.com/office/drawing/2014/main" id="{A5EB25C9-C714-434A-8F7E-06B55E22EF25}"/>
                </a:ext>
              </a:extLst>
            </p:cNvPr>
            <p:cNvSpPr>
              <a:spLocks/>
            </p:cNvSpPr>
            <p:nvPr/>
          </p:nvSpPr>
          <p:spPr bwMode="auto">
            <a:xfrm>
              <a:off x="8497888" y="646113"/>
              <a:ext cx="311150" cy="368300"/>
            </a:xfrm>
            <a:custGeom>
              <a:avLst/>
              <a:gdLst>
                <a:gd name="T0" fmla="*/ 2147483647 w 83"/>
                <a:gd name="T1" fmla="*/ 2147483647 h 98"/>
                <a:gd name="T2" fmla="*/ 2147483647 w 83"/>
                <a:gd name="T3" fmla="*/ 2147483647 h 98"/>
                <a:gd name="T4" fmla="*/ 2147483647 w 83"/>
                <a:gd name="T5" fmla="*/ 2147483647 h 98"/>
                <a:gd name="T6" fmla="*/ 0 w 83"/>
                <a:gd name="T7" fmla="*/ 2147483647 h 98"/>
                <a:gd name="T8" fmla="*/ 2147483647 w 83"/>
                <a:gd name="T9" fmla="*/ 0 h 98"/>
                <a:gd name="T10" fmla="*/ 0 60000 65536"/>
                <a:gd name="T11" fmla="*/ 0 60000 65536"/>
                <a:gd name="T12" fmla="*/ 0 60000 65536"/>
                <a:gd name="T13" fmla="*/ 0 60000 65536"/>
                <a:gd name="T14" fmla="*/ 0 60000 65536"/>
                <a:gd name="T15" fmla="*/ 0 w 83"/>
                <a:gd name="T16" fmla="*/ 0 h 98"/>
                <a:gd name="T17" fmla="*/ 83 w 83"/>
                <a:gd name="T18" fmla="*/ 98 h 98"/>
              </a:gdLst>
              <a:ahLst/>
              <a:cxnLst>
                <a:cxn ang="T10">
                  <a:pos x="T0" y="T1"/>
                </a:cxn>
                <a:cxn ang="T11">
                  <a:pos x="T2" y="T3"/>
                </a:cxn>
                <a:cxn ang="T12">
                  <a:pos x="T4" y="T5"/>
                </a:cxn>
                <a:cxn ang="T13">
                  <a:pos x="T6" y="T7"/>
                </a:cxn>
                <a:cxn ang="T14">
                  <a:pos x="T8" y="T9"/>
                </a:cxn>
              </a:cxnLst>
              <a:rect l="T15" t="T16" r="T17" b="T18"/>
              <a:pathLst>
                <a:path w="83" h="98">
                  <a:moveTo>
                    <a:pt x="51" y="35"/>
                  </a:moveTo>
                  <a:cubicBezTo>
                    <a:pt x="69" y="34"/>
                    <a:pt x="83" y="48"/>
                    <a:pt x="83" y="65"/>
                  </a:cubicBezTo>
                  <a:cubicBezTo>
                    <a:pt x="83" y="82"/>
                    <a:pt x="65" y="96"/>
                    <a:pt x="47" y="97"/>
                  </a:cubicBezTo>
                  <a:cubicBezTo>
                    <a:pt x="19" y="98"/>
                    <a:pt x="0" y="77"/>
                    <a:pt x="0" y="51"/>
                  </a:cubicBezTo>
                  <a:cubicBezTo>
                    <a:pt x="0" y="24"/>
                    <a:pt x="23" y="1"/>
                    <a:pt x="51" y="0"/>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sz="2223">
                <a:solidFill>
                  <a:schemeClr val="tx1"/>
                </a:solidFill>
              </a:endParaRPr>
            </a:p>
          </p:txBody>
        </p:sp>
      </p:grpSp>
      <p:sp>
        <p:nvSpPr>
          <p:cNvPr id="21" name="Titel 5">
            <a:extLst>
              <a:ext uri="{FF2B5EF4-FFF2-40B4-BE49-F238E27FC236}">
                <a16:creationId xmlns:a16="http://schemas.microsoft.com/office/drawing/2014/main" id="{5739157F-051C-574F-B060-E74F30453FC4}"/>
              </a:ext>
            </a:extLst>
          </p:cNvPr>
          <p:cNvSpPr>
            <a:spLocks noGrp="1"/>
          </p:cNvSpPr>
          <p:nvPr>
            <p:ph type="title" hasCustomPrompt="1"/>
          </p:nvPr>
        </p:nvSpPr>
        <p:spPr>
          <a:xfrm>
            <a:off x="523319" y="520328"/>
            <a:ext cx="11041380" cy="1102940"/>
          </a:xfrm>
          <a:prstGeom prst="rect">
            <a:avLst/>
          </a:prstGeom>
        </p:spPr>
        <p:txBody>
          <a:bodyPr anchor="ctr"/>
          <a:lstStyle>
            <a:lvl1pPr>
              <a:defRPr b="1"/>
            </a:lvl1pPr>
          </a:lstStyle>
          <a:p>
            <a:r>
              <a:rPr lang="nl-NL"/>
              <a:t>Producten</a:t>
            </a:r>
          </a:p>
        </p:txBody>
      </p:sp>
      <p:sp>
        <p:nvSpPr>
          <p:cNvPr id="3" name="Tijdelijke aanduiding voor tekst 2">
            <a:extLst>
              <a:ext uri="{FF2B5EF4-FFF2-40B4-BE49-F238E27FC236}">
                <a16:creationId xmlns:a16="http://schemas.microsoft.com/office/drawing/2014/main" id="{D12155A2-5B22-8145-B6CE-039686A6C1DD}"/>
              </a:ext>
            </a:extLst>
          </p:cNvPr>
          <p:cNvSpPr>
            <a:spLocks noGrp="1"/>
          </p:cNvSpPr>
          <p:nvPr>
            <p:ph type="body" sz="quarter" idx="10" hasCustomPrompt="1"/>
          </p:nvPr>
        </p:nvSpPr>
        <p:spPr>
          <a:xfrm>
            <a:off x="913224" y="2498637"/>
            <a:ext cx="2735341" cy="651192"/>
          </a:xfrm>
          <a:prstGeom prst="rect">
            <a:avLst/>
          </a:prstGeom>
        </p:spPr>
        <p:txBody>
          <a:bodyPr anchor="ctr"/>
          <a:lstStyle>
            <a:lvl1pPr marL="0" indent="0" algn="ctr">
              <a:buFontTx/>
              <a:buNone/>
              <a:defRPr sz="1890"/>
            </a:lvl1pPr>
            <a:lvl2pPr marL="480060" indent="0">
              <a:buFontTx/>
              <a:buNone/>
              <a:defRPr/>
            </a:lvl2pPr>
          </a:lstStyle>
          <a:p>
            <a:pPr lvl="0"/>
            <a:r>
              <a:rPr lang="nl-NL" err="1"/>
              <a:t>Theory</a:t>
            </a:r>
            <a:r>
              <a:rPr lang="nl-NL"/>
              <a:t> of Change</a:t>
            </a:r>
          </a:p>
        </p:txBody>
      </p:sp>
      <p:sp>
        <p:nvSpPr>
          <p:cNvPr id="23" name="Tijdelijke aanduiding voor tekst 2">
            <a:extLst>
              <a:ext uri="{FF2B5EF4-FFF2-40B4-BE49-F238E27FC236}">
                <a16:creationId xmlns:a16="http://schemas.microsoft.com/office/drawing/2014/main" id="{FADA11EB-5D8E-464F-8CEA-62B32DF34316}"/>
              </a:ext>
            </a:extLst>
          </p:cNvPr>
          <p:cNvSpPr>
            <a:spLocks noGrp="1"/>
          </p:cNvSpPr>
          <p:nvPr>
            <p:ph type="body" sz="quarter" idx="11" hasCustomPrompt="1"/>
          </p:nvPr>
        </p:nvSpPr>
        <p:spPr>
          <a:xfrm>
            <a:off x="5033128" y="2498637"/>
            <a:ext cx="2735341" cy="651192"/>
          </a:xfrm>
          <a:prstGeom prst="rect">
            <a:avLst/>
          </a:prstGeom>
        </p:spPr>
        <p:txBody>
          <a:bodyPr anchor="ctr"/>
          <a:lstStyle>
            <a:lvl1pPr marL="0" indent="0" algn="ctr">
              <a:buFontTx/>
              <a:buNone/>
              <a:defRPr sz="1890"/>
            </a:lvl1pPr>
            <a:lvl2pPr marL="480060" indent="0">
              <a:buFontTx/>
              <a:buNone/>
              <a:defRPr/>
            </a:lvl2pPr>
          </a:lstStyle>
          <a:p>
            <a:pPr lvl="0"/>
            <a:r>
              <a:rPr lang="nl-NL"/>
              <a:t>Impact rapportage</a:t>
            </a:r>
          </a:p>
        </p:txBody>
      </p:sp>
      <p:sp>
        <p:nvSpPr>
          <p:cNvPr id="24" name="Tijdelijke aanduiding voor tekst 2">
            <a:extLst>
              <a:ext uri="{FF2B5EF4-FFF2-40B4-BE49-F238E27FC236}">
                <a16:creationId xmlns:a16="http://schemas.microsoft.com/office/drawing/2014/main" id="{C68639C9-D635-B84C-AC0B-C03BB606DE38}"/>
              </a:ext>
            </a:extLst>
          </p:cNvPr>
          <p:cNvSpPr>
            <a:spLocks noGrp="1"/>
          </p:cNvSpPr>
          <p:nvPr>
            <p:ph type="body" sz="quarter" idx="12" hasCustomPrompt="1"/>
          </p:nvPr>
        </p:nvSpPr>
        <p:spPr>
          <a:xfrm>
            <a:off x="9153033" y="2498637"/>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Aanpassing M&amp;E processen</a:t>
            </a:r>
          </a:p>
        </p:txBody>
      </p:sp>
      <p:sp>
        <p:nvSpPr>
          <p:cNvPr id="25" name="Tijdelijke aanduiding voor tekst 2">
            <a:extLst>
              <a:ext uri="{FF2B5EF4-FFF2-40B4-BE49-F238E27FC236}">
                <a16:creationId xmlns:a16="http://schemas.microsoft.com/office/drawing/2014/main" id="{5688AB67-49D4-4548-AB4D-83B4821389F5}"/>
              </a:ext>
            </a:extLst>
          </p:cNvPr>
          <p:cNvSpPr>
            <a:spLocks noGrp="1"/>
          </p:cNvSpPr>
          <p:nvPr>
            <p:ph type="body" sz="quarter" idx="13" hasCustomPrompt="1"/>
          </p:nvPr>
        </p:nvSpPr>
        <p:spPr>
          <a:xfrm>
            <a:off x="2444248" y="5851782"/>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Impact monitoring dashboard</a:t>
            </a:r>
          </a:p>
        </p:txBody>
      </p:sp>
      <p:sp>
        <p:nvSpPr>
          <p:cNvPr id="26" name="Tijdelijke aanduiding voor tekst 2">
            <a:extLst>
              <a:ext uri="{FF2B5EF4-FFF2-40B4-BE49-F238E27FC236}">
                <a16:creationId xmlns:a16="http://schemas.microsoft.com/office/drawing/2014/main" id="{52D8DA29-A8AF-6748-B5AD-A5F3AB43F919}"/>
              </a:ext>
            </a:extLst>
          </p:cNvPr>
          <p:cNvSpPr>
            <a:spLocks noGrp="1"/>
          </p:cNvSpPr>
          <p:nvPr>
            <p:ph type="body" sz="quarter" idx="14" hasCustomPrompt="1"/>
          </p:nvPr>
        </p:nvSpPr>
        <p:spPr>
          <a:xfrm>
            <a:off x="7238856" y="5848041"/>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Impact screeningstool</a:t>
            </a:r>
          </a:p>
        </p:txBody>
      </p:sp>
    </p:spTree>
    <p:extLst>
      <p:ext uri="{BB962C8B-B14F-4D97-AF65-F5344CB8AC3E}">
        <p14:creationId xmlns:p14="http://schemas.microsoft.com/office/powerpoint/2010/main" val="5009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ance standaard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819034"/>
      </p:ext>
    </p:extLst>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con 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671179FF-C4BD-5D45-9CDA-AD863559B38F}"/>
              </a:ext>
            </a:extLst>
          </p:cNvPr>
          <p:cNvSpPr/>
          <p:nvPr userDrawn="1"/>
        </p:nvSpPr>
        <p:spPr>
          <a:xfrm>
            <a:off x="9733683" y="7777318"/>
            <a:ext cx="1037241" cy="433619"/>
          </a:xfrm>
          <a:prstGeom prst="rect">
            <a:avLst/>
          </a:prstGeom>
          <a:solidFill>
            <a:srgbClr val="EBEBEB"/>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solidFill>
                <a:schemeClr val="tx1"/>
              </a:solidFill>
            </a:endParaRPr>
          </a:p>
        </p:txBody>
      </p:sp>
      <p:sp>
        <p:nvSpPr>
          <p:cNvPr id="21" name="Titel 5">
            <a:extLst>
              <a:ext uri="{FF2B5EF4-FFF2-40B4-BE49-F238E27FC236}">
                <a16:creationId xmlns:a16="http://schemas.microsoft.com/office/drawing/2014/main" id="{5739157F-051C-574F-B060-E74F30453FC4}"/>
              </a:ext>
            </a:extLst>
          </p:cNvPr>
          <p:cNvSpPr>
            <a:spLocks noGrp="1"/>
          </p:cNvSpPr>
          <p:nvPr>
            <p:ph type="title" hasCustomPrompt="1"/>
          </p:nvPr>
        </p:nvSpPr>
        <p:spPr>
          <a:xfrm>
            <a:off x="523319" y="520328"/>
            <a:ext cx="11041380" cy="1102940"/>
          </a:xfrm>
          <a:prstGeom prst="rect">
            <a:avLst/>
          </a:prstGeom>
        </p:spPr>
        <p:txBody>
          <a:bodyPr anchor="ctr"/>
          <a:lstStyle>
            <a:lvl1pPr>
              <a:defRPr b="1"/>
            </a:lvl1pPr>
          </a:lstStyle>
          <a:p>
            <a:r>
              <a:rPr lang="nl-NL"/>
              <a:t>Voorbeeld sheet</a:t>
            </a:r>
          </a:p>
        </p:txBody>
      </p:sp>
      <p:sp>
        <p:nvSpPr>
          <p:cNvPr id="3" name="Tijdelijke aanduiding voor tekst 2">
            <a:extLst>
              <a:ext uri="{FF2B5EF4-FFF2-40B4-BE49-F238E27FC236}">
                <a16:creationId xmlns:a16="http://schemas.microsoft.com/office/drawing/2014/main" id="{D12155A2-5B22-8145-B6CE-039686A6C1DD}"/>
              </a:ext>
            </a:extLst>
          </p:cNvPr>
          <p:cNvSpPr>
            <a:spLocks noGrp="1"/>
          </p:cNvSpPr>
          <p:nvPr>
            <p:ph type="body" sz="quarter" idx="10" hasCustomPrompt="1"/>
          </p:nvPr>
        </p:nvSpPr>
        <p:spPr>
          <a:xfrm>
            <a:off x="913224" y="2498637"/>
            <a:ext cx="2735341" cy="651192"/>
          </a:xfrm>
          <a:prstGeom prst="rect">
            <a:avLst/>
          </a:prstGeom>
        </p:spPr>
        <p:txBody>
          <a:bodyPr anchor="ctr"/>
          <a:lstStyle>
            <a:lvl1pPr marL="0" indent="0" algn="ctr">
              <a:buFontTx/>
              <a:buNone/>
              <a:defRPr sz="1890"/>
            </a:lvl1pPr>
            <a:lvl2pPr marL="480060" indent="0">
              <a:buFontTx/>
              <a:buNone/>
              <a:defRPr/>
            </a:lvl2pPr>
          </a:lstStyle>
          <a:p>
            <a:pPr lvl="0"/>
            <a:r>
              <a:rPr lang="nl-NL" err="1"/>
              <a:t>Theory</a:t>
            </a:r>
            <a:r>
              <a:rPr lang="nl-NL"/>
              <a:t> of Change</a:t>
            </a:r>
          </a:p>
        </p:txBody>
      </p:sp>
      <p:sp>
        <p:nvSpPr>
          <p:cNvPr id="23" name="Tijdelijke aanduiding voor tekst 2">
            <a:extLst>
              <a:ext uri="{FF2B5EF4-FFF2-40B4-BE49-F238E27FC236}">
                <a16:creationId xmlns:a16="http://schemas.microsoft.com/office/drawing/2014/main" id="{FADA11EB-5D8E-464F-8CEA-62B32DF34316}"/>
              </a:ext>
            </a:extLst>
          </p:cNvPr>
          <p:cNvSpPr>
            <a:spLocks noGrp="1"/>
          </p:cNvSpPr>
          <p:nvPr>
            <p:ph type="body" sz="quarter" idx="11" hasCustomPrompt="1"/>
          </p:nvPr>
        </p:nvSpPr>
        <p:spPr>
          <a:xfrm>
            <a:off x="5033128" y="2498637"/>
            <a:ext cx="2735341" cy="651192"/>
          </a:xfrm>
          <a:prstGeom prst="rect">
            <a:avLst/>
          </a:prstGeom>
        </p:spPr>
        <p:txBody>
          <a:bodyPr anchor="ctr"/>
          <a:lstStyle>
            <a:lvl1pPr marL="0" indent="0" algn="ctr">
              <a:buFontTx/>
              <a:buNone/>
              <a:defRPr sz="1890"/>
            </a:lvl1pPr>
            <a:lvl2pPr marL="480060" indent="0">
              <a:buFontTx/>
              <a:buNone/>
              <a:defRPr/>
            </a:lvl2pPr>
          </a:lstStyle>
          <a:p>
            <a:pPr lvl="0"/>
            <a:r>
              <a:rPr lang="nl-NL"/>
              <a:t>Impact rapportage</a:t>
            </a:r>
          </a:p>
        </p:txBody>
      </p:sp>
      <p:sp>
        <p:nvSpPr>
          <p:cNvPr id="24" name="Tijdelijke aanduiding voor tekst 2">
            <a:extLst>
              <a:ext uri="{FF2B5EF4-FFF2-40B4-BE49-F238E27FC236}">
                <a16:creationId xmlns:a16="http://schemas.microsoft.com/office/drawing/2014/main" id="{C68639C9-D635-B84C-AC0B-C03BB606DE38}"/>
              </a:ext>
            </a:extLst>
          </p:cNvPr>
          <p:cNvSpPr>
            <a:spLocks noGrp="1"/>
          </p:cNvSpPr>
          <p:nvPr>
            <p:ph type="body" sz="quarter" idx="12" hasCustomPrompt="1"/>
          </p:nvPr>
        </p:nvSpPr>
        <p:spPr>
          <a:xfrm>
            <a:off x="9153033" y="2498637"/>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Aanpassing M&amp;E processen</a:t>
            </a:r>
          </a:p>
        </p:txBody>
      </p:sp>
      <p:sp>
        <p:nvSpPr>
          <p:cNvPr id="25" name="Tijdelijke aanduiding voor tekst 2">
            <a:extLst>
              <a:ext uri="{FF2B5EF4-FFF2-40B4-BE49-F238E27FC236}">
                <a16:creationId xmlns:a16="http://schemas.microsoft.com/office/drawing/2014/main" id="{5688AB67-49D4-4548-AB4D-83B4821389F5}"/>
              </a:ext>
            </a:extLst>
          </p:cNvPr>
          <p:cNvSpPr>
            <a:spLocks noGrp="1"/>
          </p:cNvSpPr>
          <p:nvPr>
            <p:ph type="body" sz="quarter" idx="13" hasCustomPrompt="1"/>
          </p:nvPr>
        </p:nvSpPr>
        <p:spPr>
          <a:xfrm>
            <a:off x="2444248" y="5851782"/>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Impact monitoring dashboard</a:t>
            </a:r>
          </a:p>
        </p:txBody>
      </p:sp>
      <p:sp>
        <p:nvSpPr>
          <p:cNvPr id="26" name="Tijdelijke aanduiding voor tekst 2">
            <a:extLst>
              <a:ext uri="{FF2B5EF4-FFF2-40B4-BE49-F238E27FC236}">
                <a16:creationId xmlns:a16="http://schemas.microsoft.com/office/drawing/2014/main" id="{52D8DA29-A8AF-6748-B5AD-A5F3AB43F919}"/>
              </a:ext>
            </a:extLst>
          </p:cNvPr>
          <p:cNvSpPr>
            <a:spLocks noGrp="1"/>
          </p:cNvSpPr>
          <p:nvPr>
            <p:ph type="body" sz="quarter" idx="14" hasCustomPrompt="1"/>
          </p:nvPr>
        </p:nvSpPr>
        <p:spPr>
          <a:xfrm>
            <a:off x="7238856" y="5848041"/>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Impact screeningstool</a:t>
            </a:r>
          </a:p>
        </p:txBody>
      </p:sp>
      <p:sp>
        <p:nvSpPr>
          <p:cNvPr id="4" name="Tijdelijke aanduiding voor afbeelding 3">
            <a:extLst>
              <a:ext uri="{FF2B5EF4-FFF2-40B4-BE49-F238E27FC236}">
                <a16:creationId xmlns:a16="http://schemas.microsoft.com/office/drawing/2014/main" id="{05D44E3E-B26B-9048-94F3-483444CBF2C4}"/>
              </a:ext>
            </a:extLst>
          </p:cNvPr>
          <p:cNvSpPr>
            <a:spLocks noGrp="1"/>
          </p:cNvSpPr>
          <p:nvPr>
            <p:ph type="pic" sz="quarter" idx="15" hasCustomPrompt="1"/>
          </p:nvPr>
        </p:nvSpPr>
        <p:spPr>
          <a:xfrm>
            <a:off x="1379552" y="3158517"/>
            <a:ext cx="1811894" cy="2029142"/>
          </a:xfrm>
          <a:prstGeom prst="rect">
            <a:avLst/>
          </a:prstGeom>
        </p:spPr>
        <p:txBody>
          <a:bodyPr/>
          <a:lstStyle/>
          <a:p>
            <a:r>
              <a:rPr lang="nl-NL"/>
              <a:t>Icon</a:t>
            </a:r>
          </a:p>
        </p:txBody>
      </p:sp>
      <p:sp>
        <p:nvSpPr>
          <p:cNvPr id="22" name="Tijdelijke aanduiding voor afbeelding 3">
            <a:extLst>
              <a:ext uri="{FF2B5EF4-FFF2-40B4-BE49-F238E27FC236}">
                <a16:creationId xmlns:a16="http://schemas.microsoft.com/office/drawing/2014/main" id="{395DEC42-DA75-D44A-B29F-BFE105D1D687}"/>
              </a:ext>
            </a:extLst>
          </p:cNvPr>
          <p:cNvSpPr>
            <a:spLocks noGrp="1"/>
          </p:cNvSpPr>
          <p:nvPr>
            <p:ph type="pic" sz="quarter" idx="16" hasCustomPrompt="1"/>
          </p:nvPr>
        </p:nvSpPr>
        <p:spPr>
          <a:xfrm>
            <a:off x="5586532" y="3158517"/>
            <a:ext cx="1811894" cy="2029142"/>
          </a:xfrm>
          <a:prstGeom prst="rect">
            <a:avLst/>
          </a:prstGeom>
        </p:spPr>
        <p:txBody>
          <a:bodyPr/>
          <a:lstStyle/>
          <a:p>
            <a:r>
              <a:rPr lang="nl-NL"/>
              <a:t>Icon</a:t>
            </a:r>
          </a:p>
        </p:txBody>
      </p:sp>
      <p:sp>
        <p:nvSpPr>
          <p:cNvPr id="29" name="Tijdelijke aanduiding voor afbeelding 3">
            <a:extLst>
              <a:ext uri="{FF2B5EF4-FFF2-40B4-BE49-F238E27FC236}">
                <a16:creationId xmlns:a16="http://schemas.microsoft.com/office/drawing/2014/main" id="{C7FAB796-D1F3-8D4E-98DE-55A2EC9207B6}"/>
              </a:ext>
            </a:extLst>
          </p:cNvPr>
          <p:cNvSpPr>
            <a:spLocks noGrp="1"/>
          </p:cNvSpPr>
          <p:nvPr>
            <p:ph type="pic" sz="quarter" idx="19" hasCustomPrompt="1"/>
          </p:nvPr>
        </p:nvSpPr>
        <p:spPr>
          <a:xfrm>
            <a:off x="7807042" y="6536834"/>
            <a:ext cx="1811894" cy="2029142"/>
          </a:xfrm>
          <a:prstGeom prst="rect">
            <a:avLst/>
          </a:prstGeom>
        </p:spPr>
        <p:txBody>
          <a:bodyPr/>
          <a:lstStyle/>
          <a:p>
            <a:r>
              <a:rPr lang="nl-NL"/>
              <a:t>Icon</a:t>
            </a:r>
          </a:p>
        </p:txBody>
      </p:sp>
      <p:sp>
        <p:nvSpPr>
          <p:cNvPr id="30" name="Tijdelijke aanduiding voor afbeelding 3">
            <a:extLst>
              <a:ext uri="{FF2B5EF4-FFF2-40B4-BE49-F238E27FC236}">
                <a16:creationId xmlns:a16="http://schemas.microsoft.com/office/drawing/2014/main" id="{B8C8A73B-4A15-4C49-8E9E-67440BD72F52}"/>
              </a:ext>
            </a:extLst>
          </p:cNvPr>
          <p:cNvSpPr>
            <a:spLocks noGrp="1"/>
          </p:cNvSpPr>
          <p:nvPr>
            <p:ph type="pic" sz="quarter" idx="20" hasCustomPrompt="1"/>
          </p:nvPr>
        </p:nvSpPr>
        <p:spPr>
          <a:xfrm>
            <a:off x="9752806" y="3179857"/>
            <a:ext cx="1811894" cy="2029142"/>
          </a:xfrm>
          <a:prstGeom prst="rect">
            <a:avLst/>
          </a:prstGeom>
        </p:spPr>
        <p:txBody>
          <a:bodyPr/>
          <a:lstStyle/>
          <a:p>
            <a:r>
              <a:rPr lang="nl-NL"/>
              <a:t>Icon</a:t>
            </a:r>
          </a:p>
        </p:txBody>
      </p:sp>
      <p:sp>
        <p:nvSpPr>
          <p:cNvPr id="31" name="Tijdelijke aanduiding voor afbeelding 3">
            <a:extLst>
              <a:ext uri="{FF2B5EF4-FFF2-40B4-BE49-F238E27FC236}">
                <a16:creationId xmlns:a16="http://schemas.microsoft.com/office/drawing/2014/main" id="{99BD8FE6-E52A-834B-A70E-FFEE9300BCD8}"/>
              </a:ext>
            </a:extLst>
          </p:cNvPr>
          <p:cNvSpPr>
            <a:spLocks noGrp="1"/>
          </p:cNvSpPr>
          <p:nvPr>
            <p:ph type="pic" sz="quarter" idx="21" hasCustomPrompt="1"/>
          </p:nvPr>
        </p:nvSpPr>
        <p:spPr>
          <a:xfrm>
            <a:off x="2905971" y="6536834"/>
            <a:ext cx="1811894" cy="2029142"/>
          </a:xfrm>
          <a:prstGeom prst="rect">
            <a:avLst/>
          </a:prstGeom>
        </p:spPr>
        <p:txBody>
          <a:bodyPr/>
          <a:lstStyle/>
          <a:p>
            <a:r>
              <a:rPr lang="nl-NL"/>
              <a:t>Icon</a:t>
            </a:r>
          </a:p>
        </p:txBody>
      </p:sp>
    </p:spTree>
    <p:extLst>
      <p:ext uri="{BB962C8B-B14F-4D97-AF65-F5344CB8AC3E}">
        <p14:creationId xmlns:p14="http://schemas.microsoft.com/office/powerpoint/2010/main" val="13403458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Portfolio dia">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E6395B48-6FD5-B741-BDA2-DD3D8C1EC953}"/>
              </a:ext>
            </a:extLst>
          </p:cNvPr>
          <p:cNvSpPr>
            <a:spLocks noGrp="1"/>
          </p:cNvSpPr>
          <p:nvPr>
            <p:ph type="title" hasCustomPrompt="1"/>
          </p:nvPr>
        </p:nvSpPr>
        <p:spPr>
          <a:xfrm>
            <a:off x="523319" y="511175"/>
            <a:ext cx="11399837" cy="1102940"/>
          </a:xfrm>
          <a:prstGeom prst="rect">
            <a:avLst/>
          </a:prstGeom>
        </p:spPr>
        <p:txBody>
          <a:bodyPr anchor="ctr"/>
          <a:lstStyle>
            <a:lvl1pPr>
              <a:defRPr b="1"/>
            </a:lvl1pPr>
          </a:lstStyle>
          <a:p>
            <a:r>
              <a:rPr lang="nl-NL"/>
              <a:t>Wij helpen impact te vergroten</a:t>
            </a:r>
          </a:p>
        </p:txBody>
      </p:sp>
      <p:pic>
        <p:nvPicPr>
          <p:cNvPr id="9" name="Afbeelding 8" descr="Afbeelding met schermafbeelding&#10;&#10;Automatisch gegenereerde beschrijving">
            <a:extLst>
              <a:ext uri="{FF2B5EF4-FFF2-40B4-BE49-F238E27FC236}">
                <a16:creationId xmlns:a16="http://schemas.microsoft.com/office/drawing/2014/main" id="{7594BA85-A92C-9B49-BCF6-125763B96D31}"/>
              </a:ext>
            </a:extLst>
          </p:cNvPr>
          <p:cNvPicPr>
            <a:picLocks noChangeAspect="1"/>
          </p:cNvPicPr>
          <p:nvPr userDrawn="1"/>
        </p:nvPicPr>
        <p:blipFill>
          <a:blip r:embed="rId2"/>
          <a:stretch>
            <a:fillRect/>
          </a:stretch>
        </p:blipFill>
        <p:spPr>
          <a:xfrm>
            <a:off x="3107041" y="1614115"/>
            <a:ext cx="6587519" cy="7149797"/>
          </a:xfrm>
          <a:prstGeom prst="rect">
            <a:avLst/>
          </a:prstGeom>
        </p:spPr>
      </p:pic>
    </p:spTree>
    <p:extLst>
      <p:ext uri="{BB962C8B-B14F-4D97-AF65-F5344CB8AC3E}">
        <p14:creationId xmlns:p14="http://schemas.microsoft.com/office/powerpoint/2010/main" val="368003275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rap up">
    <p:spTree>
      <p:nvGrpSpPr>
        <p:cNvPr id="1" name=""/>
        <p:cNvGrpSpPr/>
        <p:nvPr/>
      </p:nvGrpSpPr>
      <p:grpSpPr>
        <a:xfrm>
          <a:off x="0" y="0"/>
          <a:ext cx="0" cy="0"/>
          <a:chOff x="0" y="0"/>
          <a:chExt cx="0" cy="0"/>
        </a:xfrm>
      </p:grpSpPr>
      <p:sp>
        <p:nvSpPr>
          <p:cNvPr id="3" name="Freeform 80">
            <a:extLst>
              <a:ext uri="{FF2B5EF4-FFF2-40B4-BE49-F238E27FC236}">
                <a16:creationId xmlns:a16="http://schemas.microsoft.com/office/drawing/2014/main" id="{6466B820-5E5D-1242-B856-890644D54F6E}"/>
              </a:ext>
            </a:extLst>
          </p:cNvPr>
          <p:cNvSpPr>
            <a:spLocks/>
          </p:cNvSpPr>
          <p:nvPr userDrawn="1"/>
        </p:nvSpPr>
        <p:spPr bwMode="auto">
          <a:xfrm>
            <a:off x="5455192" y="2556350"/>
            <a:ext cx="1891216" cy="2588299"/>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223"/>
          </a:p>
        </p:txBody>
      </p:sp>
      <p:sp>
        <p:nvSpPr>
          <p:cNvPr id="5" name="Tijdelijke aanduiding voor inhoud 4">
            <a:extLst>
              <a:ext uri="{FF2B5EF4-FFF2-40B4-BE49-F238E27FC236}">
                <a16:creationId xmlns:a16="http://schemas.microsoft.com/office/drawing/2014/main" id="{60501FE9-68EC-174C-B1E9-92D89E883E41}"/>
              </a:ext>
            </a:extLst>
          </p:cNvPr>
          <p:cNvSpPr>
            <a:spLocks noGrp="1"/>
          </p:cNvSpPr>
          <p:nvPr>
            <p:ph sz="quarter" idx="10" hasCustomPrompt="1"/>
          </p:nvPr>
        </p:nvSpPr>
        <p:spPr>
          <a:xfrm>
            <a:off x="5455192" y="5729003"/>
            <a:ext cx="1891216" cy="1105751"/>
          </a:xfrm>
          <a:prstGeom prst="rect">
            <a:avLst/>
          </a:prstGeom>
        </p:spPr>
        <p:txBody>
          <a:bodyPr anchor="ctr"/>
          <a:lstStyle>
            <a:lvl1pPr marL="0" indent="0" algn="ctr">
              <a:buFontTx/>
              <a:buNone/>
              <a:defRPr b="1"/>
            </a:lvl1pPr>
          </a:lstStyle>
          <a:p>
            <a:pPr lvl="0"/>
            <a:r>
              <a:rPr lang="nl-NL" err="1"/>
              <a:t>Wrap</a:t>
            </a:r>
            <a:r>
              <a:rPr lang="nl-NL"/>
              <a:t>-up</a:t>
            </a:r>
          </a:p>
        </p:txBody>
      </p:sp>
    </p:spTree>
    <p:extLst>
      <p:ext uri="{BB962C8B-B14F-4D97-AF65-F5344CB8AC3E}">
        <p14:creationId xmlns:p14="http://schemas.microsoft.com/office/powerpoint/2010/main" val="40129076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Mosquito">
    <p:spTree>
      <p:nvGrpSpPr>
        <p:cNvPr id="1" name=""/>
        <p:cNvGrpSpPr/>
        <p:nvPr/>
      </p:nvGrpSpPr>
      <p:grpSpPr>
        <a:xfrm>
          <a:off x="0" y="0"/>
          <a:ext cx="0" cy="0"/>
          <a:chOff x="0" y="0"/>
          <a:chExt cx="0" cy="0"/>
        </a:xfrm>
      </p:grpSpPr>
      <p:pic>
        <p:nvPicPr>
          <p:cNvPr id="4" name="Afbeelding 3" descr="Afbeelding met dier, insect&#10;&#10;Automatisch gegenereerde beschrijving">
            <a:extLst>
              <a:ext uri="{FF2B5EF4-FFF2-40B4-BE49-F238E27FC236}">
                <a16:creationId xmlns:a16="http://schemas.microsoft.com/office/drawing/2014/main" id="{1CC9582F-95AF-AB41-925F-DC72A02B2876}"/>
              </a:ext>
            </a:extLst>
          </p:cNvPr>
          <p:cNvPicPr>
            <a:picLocks noChangeAspect="1"/>
          </p:cNvPicPr>
          <p:nvPr userDrawn="1"/>
        </p:nvPicPr>
        <p:blipFill>
          <a:blip r:embed="rId2"/>
          <a:stretch>
            <a:fillRect/>
          </a:stretch>
        </p:blipFill>
        <p:spPr>
          <a:xfrm>
            <a:off x="2325071" y="1026270"/>
            <a:ext cx="8151459" cy="5765089"/>
          </a:xfrm>
          <a:prstGeom prst="rect">
            <a:avLst/>
          </a:prstGeom>
        </p:spPr>
      </p:pic>
      <p:sp>
        <p:nvSpPr>
          <p:cNvPr id="6" name="Tijdelijke aanduiding voor inhoud 5">
            <a:extLst>
              <a:ext uri="{FF2B5EF4-FFF2-40B4-BE49-F238E27FC236}">
                <a16:creationId xmlns:a16="http://schemas.microsoft.com/office/drawing/2014/main" id="{0A0BF52A-A18E-4346-A7E3-B4C657FB5139}"/>
              </a:ext>
            </a:extLst>
          </p:cNvPr>
          <p:cNvSpPr>
            <a:spLocks noGrp="1"/>
          </p:cNvSpPr>
          <p:nvPr>
            <p:ph sz="quarter" idx="10" hasCustomPrompt="1"/>
          </p:nvPr>
        </p:nvSpPr>
        <p:spPr>
          <a:xfrm>
            <a:off x="2325071" y="6791358"/>
            <a:ext cx="8151459" cy="1063182"/>
          </a:xfrm>
          <a:prstGeom prst="rect">
            <a:avLst/>
          </a:prstGeom>
        </p:spPr>
        <p:txBody>
          <a:bodyPr anchor="ctr"/>
          <a:lstStyle>
            <a:lvl1pPr marL="0" indent="0" algn="ctr">
              <a:buFontTx/>
              <a:buNone/>
              <a:defRPr sz="1575" b="1">
                <a:solidFill>
                  <a:schemeClr val="tx1"/>
                </a:solidFill>
              </a:defRPr>
            </a:lvl1pPr>
          </a:lstStyle>
          <a:p>
            <a:pPr lvl="0"/>
            <a:r>
              <a:rPr lang="nl-NL"/>
              <a:t>”</a:t>
            </a:r>
            <a:r>
              <a:rPr lang="nl-NL" err="1"/>
              <a:t>If</a:t>
            </a:r>
            <a:r>
              <a:rPr lang="nl-NL"/>
              <a:t> </a:t>
            </a:r>
            <a:r>
              <a:rPr lang="nl-NL" err="1"/>
              <a:t>you</a:t>
            </a:r>
            <a:r>
              <a:rPr lang="nl-NL"/>
              <a:t> </a:t>
            </a:r>
            <a:r>
              <a:rPr lang="nl-NL" err="1"/>
              <a:t>think</a:t>
            </a:r>
            <a:r>
              <a:rPr lang="nl-NL"/>
              <a:t> </a:t>
            </a:r>
            <a:r>
              <a:rPr lang="nl-NL" err="1"/>
              <a:t>you’re</a:t>
            </a:r>
            <a:r>
              <a:rPr lang="nl-NL"/>
              <a:t> </a:t>
            </a:r>
            <a:r>
              <a:rPr lang="nl-NL" err="1"/>
              <a:t>too</a:t>
            </a:r>
            <a:r>
              <a:rPr lang="nl-NL"/>
              <a:t> small </a:t>
            </a:r>
            <a:r>
              <a:rPr lang="nl-NL" err="1"/>
              <a:t>to</a:t>
            </a:r>
            <a:r>
              <a:rPr lang="nl-NL"/>
              <a:t> make a </a:t>
            </a:r>
            <a:r>
              <a:rPr lang="nl-NL" err="1"/>
              <a:t>difference</a:t>
            </a:r>
            <a:r>
              <a:rPr lang="nl-NL"/>
              <a:t>,</a:t>
            </a:r>
          </a:p>
          <a:p>
            <a:pPr lvl="0"/>
            <a:r>
              <a:rPr lang="nl-NL" err="1"/>
              <a:t>try</a:t>
            </a:r>
            <a:r>
              <a:rPr lang="nl-NL"/>
              <a:t> sleeping </a:t>
            </a:r>
            <a:r>
              <a:rPr lang="nl-NL" err="1"/>
              <a:t>with</a:t>
            </a:r>
            <a:r>
              <a:rPr lang="nl-NL"/>
              <a:t> a </a:t>
            </a:r>
            <a:r>
              <a:rPr lang="nl-NL" err="1"/>
              <a:t>mosquito</a:t>
            </a:r>
            <a:r>
              <a:rPr lang="nl-NL"/>
              <a:t>.”</a:t>
            </a:r>
          </a:p>
        </p:txBody>
      </p:sp>
      <p:sp>
        <p:nvSpPr>
          <p:cNvPr id="7" name="Tijdelijke aanduiding voor inhoud 5">
            <a:extLst>
              <a:ext uri="{FF2B5EF4-FFF2-40B4-BE49-F238E27FC236}">
                <a16:creationId xmlns:a16="http://schemas.microsoft.com/office/drawing/2014/main" id="{32BBBE65-E4F1-BF43-8882-245ED8939A46}"/>
              </a:ext>
            </a:extLst>
          </p:cNvPr>
          <p:cNvSpPr>
            <a:spLocks noGrp="1"/>
          </p:cNvSpPr>
          <p:nvPr>
            <p:ph sz="quarter" idx="11" hasCustomPrompt="1"/>
          </p:nvPr>
        </p:nvSpPr>
        <p:spPr>
          <a:xfrm>
            <a:off x="2325071" y="7854541"/>
            <a:ext cx="8151459" cy="720391"/>
          </a:xfrm>
          <a:prstGeom prst="rect">
            <a:avLst/>
          </a:prstGeom>
        </p:spPr>
        <p:txBody>
          <a:bodyPr anchor="ctr"/>
          <a:lstStyle>
            <a:lvl1pPr marL="0" indent="0" algn="ctr">
              <a:buFontTx/>
              <a:buNone/>
              <a:defRPr sz="1575" b="0">
                <a:solidFill>
                  <a:schemeClr val="tx1"/>
                </a:solidFill>
              </a:defRPr>
            </a:lvl1pPr>
          </a:lstStyle>
          <a:p>
            <a:pPr lvl="0"/>
            <a:r>
              <a:rPr lang="nl-NL" b="0"/>
              <a:t>Dalai Lama XIV</a:t>
            </a:r>
            <a:endParaRPr lang="nl-NL"/>
          </a:p>
        </p:txBody>
      </p:sp>
    </p:spTree>
    <p:extLst>
      <p:ext uri="{BB962C8B-B14F-4D97-AF65-F5344CB8AC3E}">
        <p14:creationId xmlns:p14="http://schemas.microsoft.com/office/powerpoint/2010/main" val="188204844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Mosquito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1A985A5-8394-E449-9D9C-BC5C838EA3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50" y="-21697"/>
            <a:ext cx="14736559" cy="9824373"/>
          </a:xfrm>
          <a:prstGeom prst="rect">
            <a:avLst/>
          </a:prstGeom>
        </p:spPr>
      </p:pic>
      <p:sp>
        <p:nvSpPr>
          <p:cNvPr id="7" name="Tekstvak 6">
            <a:extLst>
              <a:ext uri="{FF2B5EF4-FFF2-40B4-BE49-F238E27FC236}">
                <a16:creationId xmlns:a16="http://schemas.microsoft.com/office/drawing/2014/main" id="{44353FE5-CB86-FF45-A449-200693ADB71F}"/>
              </a:ext>
            </a:extLst>
          </p:cNvPr>
          <p:cNvSpPr txBox="1"/>
          <p:nvPr userDrawn="1"/>
        </p:nvSpPr>
        <p:spPr>
          <a:xfrm>
            <a:off x="881243" y="2868335"/>
            <a:ext cx="4242873" cy="2693814"/>
          </a:xfrm>
          <a:prstGeom prst="rect">
            <a:avLst/>
          </a:prstGeom>
          <a:noFill/>
        </p:spPr>
        <p:txBody>
          <a:bodyPr wrap="square" rtlCol="0">
            <a:spAutoFit/>
          </a:bodyPr>
          <a:lstStyle/>
          <a:p>
            <a:pPr lvl="0"/>
            <a:r>
              <a:rPr lang="nl-NL" sz="2415"/>
              <a:t>”</a:t>
            </a:r>
            <a:r>
              <a:rPr lang="nl-NL" sz="2415" err="1"/>
              <a:t>If</a:t>
            </a:r>
            <a:r>
              <a:rPr lang="nl-NL" sz="2415"/>
              <a:t> </a:t>
            </a:r>
            <a:r>
              <a:rPr lang="nl-NL" sz="2415" err="1"/>
              <a:t>you</a:t>
            </a:r>
            <a:r>
              <a:rPr lang="nl-NL" sz="2415"/>
              <a:t> </a:t>
            </a:r>
            <a:r>
              <a:rPr lang="nl-NL" sz="2415" err="1"/>
              <a:t>think</a:t>
            </a:r>
            <a:r>
              <a:rPr lang="nl-NL" sz="2415"/>
              <a:t> </a:t>
            </a:r>
            <a:r>
              <a:rPr lang="nl-NL" sz="2415" err="1"/>
              <a:t>you’re</a:t>
            </a:r>
            <a:r>
              <a:rPr lang="nl-NL" sz="2415"/>
              <a:t> </a:t>
            </a:r>
            <a:r>
              <a:rPr lang="nl-NL" sz="2415" err="1"/>
              <a:t>too</a:t>
            </a:r>
            <a:r>
              <a:rPr lang="nl-NL" sz="2415"/>
              <a:t> small </a:t>
            </a:r>
            <a:r>
              <a:rPr lang="nl-NL" sz="2415" err="1"/>
              <a:t>to</a:t>
            </a:r>
            <a:r>
              <a:rPr lang="nl-NL" sz="2415"/>
              <a:t> make a </a:t>
            </a:r>
            <a:r>
              <a:rPr lang="nl-NL" sz="2415" err="1"/>
              <a:t>difference</a:t>
            </a:r>
            <a:r>
              <a:rPr lang="nl-NL" sz="2415"/>
              <a:t>, </a:t>
            </a:r>
            <a:r>
              <a:rPr lang="nl-NL" sz="2415" err="1"/>
              <a:t>try</a:t>
            </a:r>
            <a:r>
              <a:rPr lang="nl-NL" sz="2415"/>
              <a:t> sleeping </a:t>
            </a:r>
            <a:r>
              <a:rPr lang="nl-NL" sz="2415" err="1"/>
              <a:t>with</a:t>
            </a:r>
            <a:r>
              <a:rPr lang="nl-NL" sz="2415"/>
              <a:t> a </a:t>
            </a:r>
            <a:r>
              <a:rPr lang="nl-NL" sz="2415" err="1"/>
              <a:t>mosquito</a:t>
            </a:r>
            <a:r>
              <a:rPr lang="nl-NL" sz="2415"/>
              <a:t>.”</a:t>
            </a:r>
          </a:p>
          <a:p>
            <a:pPr lvl="0"/>
            <a:endParaRPr lang="nl-NL" sz="2415"/>
          </a:p>
          <a:p>
            <a:pPr lvl="0"/>
            <a:r>
              <a:rPr lang="nl-NL" sz="2415"/>
              <a:t>Dalai Lama XIV</a:t>
            </a:r>
          </a:p>
          <a:p>
            <a:endParaRPr lang="nl-NL" sz="2415"/>
          </a:p>
        </p:txBody>
      </p:sp>
    </p:spTree>
    <p:extLst>
      <p:ext uri="{BB962C8B-B14F-4D97-AF65-F5344CB8AC3E}">
        <p14:creationId xmlns:p14="http://schemas.microsoft.com/office/powerpoint/2010/main" val="24279867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Mosquito - tekst aanpasbaar">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1A985A5-8394-E449-9D9C-BC5C838EA3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50" y="-21697"/>
            <a:ext cx="14736559" cy="9824373"/>
          </a:xfrm>
          <a:prstGeom prst="rect">
            <a:avLst/>
          </a:prstGeom>
        </p:spPr>
      </p:pic>
      <p:sp>
        <p:nvSpPr>
          <p:cNvPr id="6" name="Tijdelijke aanduiding voor inhoud 5">
            <a:extLst>
              <a:ext uri="{FF2B5EF4-FFF2-40B4-BE49-F238E27FC236}">
                <a16:creationId xmlns:a16="http://schemas.microsoft.com/office/drawing/2014/main" id="{D2CF134E-7B61-4343-AAAF-A568211D4430}"/>
              </a:ext>
            </a:extLst>
          </p:cNvPr>
          <p:cNvSpPr>
            <a:spLocks noGrp="1"/>
          </p:cNvSpPr>
          <p:nvPr>
            <p:ph sz="quarter" idx="10" hasCustomPrompt="1"/>
          </p:nvPr>
        </p:nvSpPr>
        <p:spPr>
          <a:xfrm>
            <a:off x="895790" y="2945924"/>
            <a:ext cx="4132636" cy="3709352"/>
          </a:xfrm>
          <a:prstGeom prst="rect">
            <a:avLst/>
          </a:prstGeom>
        </p:spPr>
        <p:txBody>
          <a:bodyPr/>
          <a:lstStyle>
            <a:lvl1pPr marL="0" indent="0">
              <a:buFontTx/>
              <a:buNone/>
              <a:defRPr/>
            </a:lvl1pPr>
          </a:lstStyle>
          <a:p>
            <a:pPr lvl="0"/>
            <a:r>
              <a:rPr lang="nl-NL"/>
              <a:t>”</a:t>
            </a:r>
            <a:r>
              <a:rPr lang="nl-NL" err="1"/>
              <a:t>If</a:t>
            </a:r>
            <a:r>
              <a:rPr lang="nl-NL"/>
              <a:t> </a:t>
            </a:r>
            <a:r>
              <a:rPr lang="nl-NL" err="1"/>
              <a:t>you</a:t>
            </a:r>
            <a:r>
              <a:rPr lang="nl-NL"/>
              <a:t> </a:t>
            </a:r>
            <a:r>
              <a:rPr lang="nl-NL" err="1"/>
              <a:t>think</a:t>
            </a:r>
            <a:r>
              <a:rPr lang="nl-NL"/>
              <a:t> </a:t>
            </a:r>
            <a:r>
              <a:rPr lang="nl-NL" err="1"/>
              <a:t>you’re</a:t>
            </a:r>
            <a:r>
              <a:rPr lang="nl-NL"/>
              <a:t> </a:t>
            </a:r>
            <a:r>
              <a:rPr lang="nl-NL" err="1"/>
              <a:t>too</a:t>
            </a:r>
            <a:r>
              <a:rPr lang="nl-NL"/>
              <a:t> small </a:t>
            </a:r>
            <a:r>
              <a:rPr lang="nl-NL" err="1"/>
              <a:t>to</a:t>
            </a:r>
            <a:r>
              <a:rPr lang="nl-NL"/>
              <a:t> make a </a:t>
            </a:r>
            <a:r>
              <a:rPr lang="nl-NL" err="1"/>
              <a:t>difference</a:t>
            </a:r>
            <a:r>
              <a:rPr lang="nl-NL"/>
              <a:t>, </a:t>
            </a:r>
            <a:r>
              <a:rPr lang="nl-NL" err="1"/>
              <a:t>try</a:t>
            </a:r>
            <a:r>
              <a:rPr lang="nl-NL"/>
              <a:t> sleeping </a:t>
            </a:r>
            <a:r>
              <a:rPr lang="nl-NL" err="1"/>
              <a:t>with</a:t>
            </a:r>
            <a:r>
              <a:rPr lang="nl-NL"/>
              <a:t> a </a:t>
            </a:r>
            <a:r>
              <a:rPr lang="nl-NL" err="1"/>
              <a:t>mosquito</a:t>
            </a:r>
            <a:r>
              <a:rPr lang="nl-NL"/>
              <a:t>.”</a:t>
            </a:r>
          </a:p>
          <a:p>
            <a:pPr lvl="0"/>
            <a:endParaRPr lang="nl-NL"/>
          </a:p>
          <a:p>
            <a:pPr lvl="0"/>
            <a:r>
              <a:rPr lang="nl-NL"/>
              <a:t>Dalai Lama XIV</a:t>
            </a:r>
          </a:p>
        </p:txBody>
      </p:sp>
    </p:spTree>
    <p:extLst>
      <p:ext uri="{BB962C8B-B14F-4D97-AF65-F5344CB8AC3E}">
        <p14:creationId xmlns:p14="http://schemas.microsoft.com/office/powerpoint/2010/main" val="258229223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Wat is impact?">
    <p:spTree>
      <p:nvGrpSpPr>
        <p:cNvPr id="1" name=""/>
        <p:cNvGrpSpPr/>
        <p:nvPr/>
      </p:nvGrpSpPr>
      <p:grpSpPr>
        <a:xfrm>
          <a:off x="0" y="0"/>
          <a:ext cx="0" cy="0"/>
          <a:chOff x="0" y="0"/>
          <a:chExt cx="0" cy="0"/>
        </a:xfrm>
      </p:grpSpPr>
      <p:pic>
        <p:nvPicPr>
          <p:cNvPr id="5" name="Picture 2" descr="http://dabrownstein.files.wordpress.com/2013/07/terra-incognita-de-jode.jpg">
            <a:extLst>
              <a:ext uri="{FF2B5EF4-FFF2-40B4-BE49-F238E27FC236}">
                <a16:creationId xmlns:a16="http://schemas.microsoft.com/office/drawing/2014/main" id="{AE50DC8E-A9DB-F046-8409-18237BD8283D}"/>
              </a:ext>
            </a:extLst>
          </p:cNvPr>
          <p:cNvPicPr>
            <a:picLocks noChangeAspect="1" noChangeArrowheads="1"/>
          </p:cNvPicPr>
          <p:nvPr userDrawn="1"/>
        </p:nvPicPr>
        <p:blipFill>
          <a:blip r:embed="rId2" cstate="screen"/>
          <a:srcRect/>
          <a:stretch>
            <a:fillRect/>
          </a:stretch>
        </p:blipFill>
        <p:spPr bwMode="auto">
          <a:xfrm>
            <a:off x="-315959" y="0"/>
            <a:ext cx="13433518" cy="9601200"/>
          </a:xfrm>
          <a:prstGeom prst="rect">
            <a:avLst/>
          </a:prstGeom>
          <a:noFill/>
        </p:spPr>
      </p:pic>
      <p:sp>
        <p:nvSpPr>
          <p:cNvPr id="2" name="Tekstvak 1">
            <a:extLst>
              <a:ext uri="{FF2B5EF4-FFF2-40B4-BE49-F238E27FC236}">
                <a16:creationId xmlns:a16="http://schemas.microsoft.com/office/drawing/2014/main" id="{B2E935E3-A1DA-9441-A4E4-C7658A95FF35}"/>
              </a:ext>
            </a:extLst>
          </p:cNvPr>
          <p:cNvSpPr txBox="1"/>
          <p:nvPr userDrawn="1"/>
        </p:nvSpPr>
        <p:spPr>
          <a:xfrm>
            <a:off x="421870" y="3355570"/>
            <a:ext cx="8655628" cy="5909310"/>
          </a:xfrm>
          <a:prstGeom prst="rect">
            <a:avLst/>
          </a:prstGeom>
          <a:noFill/>
        </p:spPr>
        <p:txBody>
          <a:bodyPr wrap="square" rtlCol="0" anchor="t">
            <a:spAutoFit/>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nl-NL" sz="12600" b="1">
                <a:solidFill>
                  <a:schemeClr val="bg1"/>
                </a:solidFill>
              </a:rPr>
              <a:t>Wat is impact?</a:t>
            </a:r>
          </a:p>
          <a:p>
            <a:endParaRPr lang="nl-NL" sz="12600" b="1">
              <a:solidFill>
                <a:schemeClr val="bg1"/>
              </a:solidFill>
            </a:endParaRPr>
          </a:p>
        </p:txBody>
      </p:sp>
    </p:spTree>
    <p:extLst>
      <p:ext uri="{BB962C8B-B14F-4D97-AF65-F5344CB8AC3E}">
        <p14:creationId xmlns:p14="http://schemas.microsoft.com/office/powerpoint/2010/main" val="359987505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Wat is impact? - tekst aanpasbaar">
    <p:spTree>
      <p:nvGrpSpPr>
        <p:cNvPr id="1" name=""/>
        <p:cNvGrpSpPr/>
        <p:nvPr/>
      </p:nvGrpSpPr>
      <p:grpSpPr>
        <a:xfrm>
          <a:off x="0" y="0"/>
          <a:ext cx="0" cy="0"/>
          <a:chOff x="0" y="0"/>
          <a:chExt cx="0" cy="0"/>
        </a:xfrm>
      </p:grpSpPr>
      <p:pic>
        <p:nvPicPr>
          <p:cNvPr id="5" name="Picture 2" descr="http://dabrownstein.files.wordpress.com/2013/07/terra-incognita-de-jode.jpg">
            <a:extLst>
              <a:ext uri="{FF2B5EF4-FFF2-40B4-BE49-F238E27FC236}">
                <a16:creationId xmlns:a16="http://schemas.microsoft.com/office/drawing/2014/main" id="{AE50DC8E-A9DB-F046-8409-18237BD8283D}"/>
              </a:ext>
            </a:extLst>
          </p:cNvPr>
          <p:cNvPicPr>
            <a:picLocks noChangeAspect="1" noChangeArrowheads="1"/>
          </p:cNvPicPr>
          <p:nvPr userDrawn="1"/>
        </p:nvPicPr>
        <p:blipFill>
          <a:blip r:embed="rId2" cstate="screen"/>
          <a:srcRect/>
          <a:stretch>
            <a:fillRect/>
          </a:stretch>
        </p:blipFill>
        <p:spPr bwMode="auto">
          <a:xfrm>
            <a:off x="-315959" y="0"/>
            <a:ext cx="13433518" cy="9601200"/>
          </a:xfrm>
          <a:prstGeom prst="rect">
            <a:avLst/>
          </a:prstGeom>
          <a:noFill/>
        </p:spPr>
      </p:pic>
      <p:sp>
        <p:nvSpPr>
          <p:cNvPr id="6" name="Tijdelijke aanduiding voor inhoud 5">
            <a:extLst>
              <a:ext uri="{FF2B5EF4-FFF2-40B4-BE49-F238E27FC236}">
                <a16:creationId xmlns:a16="http://schemas.microsoft.com/office/drawing/2014/main" id="{479ACD5A-D822-C34F-B8CA-00266F9254E0}"/>
              </a:ext>
            </a:extLst>
          </p:cNvPr>
          <p:cNvSpPr>
            <a:spLocks noGrp="1"/>
          </p:cNvSpPr>
          <p:nvPr>
            <p:ph sz="quarter" idx="10" hasCustomPrompt="1"/>
          </p:nvPr>
        </p:nvSpPr>
        <p:spPr>
          <a:xfrm>
            <a:off x="406718" y="2278063"/>
            <a:ext cx="10366296" cy="7323137"/>
          </a:xfrm>
          <a:prstGeom prst="rect">
            <a:avLst/>
          </a:prstGeom>
        </p:spPr>
        <p:txBody>
          <a:bodyPr anchor="ctr"/>
          <a:lstStyle>
            <a:lvl1pPr marL="0" indent="0">
              <a:buFontTx/>
              <a:buNone/>
              <a:defRPr sz="12600" b="1">
                <a:solidFill>
                  <a:schemeClr val="bg1"/>
                </a:solidFill>
              </a:defRPr>
            </a:lvl1pPr>
          </a:lstStyle>
          <a:p>
            <a:pPr lvl="0"/>
            <a:r>
              <a:rPr lang="nl-NL"/>
              <a:t>Wat is impact?</a:t>
            </a:r>
          </a:p>
        </p:txBody>
      </p:sp>
    </p:spTree>
    <p:extLst>
      <p:ext uri="{BB962C8B-B14F-4D97-AF65-F5344CB8AC3E}">
        <p14:creationId xmlns:p14="http://schemas.microsoft.com/office/powerpoint/2010/main" val="142025195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Landschap">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0523931-37CF-1641-8623-F4566E32B069}"/>
              </a:ext>
            </a:extLst>
          </p:cNvPr>
          <p:cNvPicPr>
            <a:picLocks noChangeAspect="1"/>
          </p:cNvPicPr>
          <p:nvPr userDrawn="1"/>
        </p:nvPicPr>
        <p:blipFill>
          <a:blip r:embed="rId2"/>
          <a:stretch>
            <a:fillRect/>
          </a:stretch>
        </p:blipFill>
        <p:spPr>
          <a:xfrm>
            <a:off x="0" y="0"/>
            <a:ext cx="12801600" cy="9601200"/>
          </a:xfrm>
          <a:prstGeom prst="rect">
            <a:avLst/>
          </a:prstGeom>
        </p:spPr>
      </p:pic>
    </p:spTree>
    <p:extLst>
      <p:ext uri="{BB962C8B-B14F-4D97-AF65-F5344CB8AC3E}">
        <p14:creationId xmlns:p14="http://schemas.microsoft.com/office/powerpoint/2010/main" val="171932507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5" name="Tijdelijke aanduiding voor datum 3"/>
          <p:cNvSpPr>
            <a:spLocks noGrp="1"/>
          </p:cNvSpPr>
          <p:nvPr>
            <p:ph type="dt" sz="half" idx="2"/>
          </p:nvPr>
        </p:nvSpPr>
        <p:spPr>
          <a:xfrm>
            <a:off x="640081" y="8898894"/>
            <a:ext cx="2030705" cy="511175"/>
          </a:xfrm>
          <a:prstGeom prst="rect">
            <a:avLst/>
          </a:prstGeom>
        </p:spPr>
        <p:txBody>
          <a:bodyPr vert="horz" lIns="91440" tIns="45720" rIns="91440" bIns="45720" rtlCol="0" anchor="ctr"/>
          <a:lstStyle>
            <a:lvl1pPr algn="l">
              <a:defRPr sz="945">
                <a:solidFill>
                  <a:srgbClr val="5D4F4B"/>
                </a:solidFill>
                <a:latin typeface="Arial" pitchFamily="34" charset="0"/>
                <a:cs typeface="Arial" pitchFamily="34" charset="0"/>
              </a:defRPr>
            </a:lvl1pPr>
          </a:lstStyle>
          <a:p>
            <a:fld id="{2DC8DBA1-91C7-490F-AEA8-4B56C5A08C72}" type="datetime1">
              <a:rPr lang="nl-NL" smtClean="0"/>
              <a:pPr/>
              <a:t>17-10-2025</a:t>
            </a:fld>
            <a:endParaRPr lang="nl-NL"/>
          </a:p>
        </p:txBody>
      </p:sp>
      <p:sp>
        <p:nvSpPr>
          <p:cNvPr id="6" name="Tijdelijke aanduiding voor voettekst 4"/>
          <p:cNvSpPr>
            <a:spLocks noGrp="1"/>
          </p:cNvSpPr>
          <p:nvPr>
            <p:ph type="ftr" sz="quarter" idx="3"/>
          </p:nvPr>
        </p:nvSpPr>
        <p:spPr>
          <a:xfrm>
            <a:off x="2771597" y="8898894"/>
            <a:ext cx="3629203" cy="511175"/>
          </a:xfrm>
          <a:prstGeom prst="rect">
            <a:avLst/>
          </a:prstGeom>
        </p:spPr>
        <p:txBody>
          <a:bodyPr vert="horz" lIns="91440" tIns="45720" rIns="91440" bIns="45720" rtlCol="0" anchor="ctr"/>
          <a:lstStyle>
            <a:lvl1pPr algn="ctr">
              <a:defRPr sz="945">
                <a:solidFill>
                  <a:srgbClr val="5D4F4B"/>
                </a:solidFill>
                <a:latin typeface="Arial" pitchFamily="34" charset="0"/>
                <a:cs typeface="Arial" pitchFamily="34" charset="0"/>
              </a:defRPr>
            </a:lvl1pPr>
          </a:lstStyle>
          <a:p>
            <a:endParaRPr lang="nl-NL"/>
          </a:p>
        </p:txBody>
      </p:sp>
      <p:sp>
        <p:nvSpPr>
          <p:cNvPr id="7" name="Tijdelijke aanduiding voor dianummer 5"/>
          <p:cNvSpPr>
            <a:spLocks noGrp="1"/>
          </p:cNvSpPr>
          <p:nvPr>
            <p:ph type="sldNum" sz="quarter" idx="4"/>
          </p:nvPr>
        </p:nvSpPr>
        <p:spPr>
          <a:xfrm>
            <a:off x="6501614" y="8900645"/>
            <a:ext cx="1310546" cy="511175"/>
          </a:xfrm>
          <a:prstGeom prst="rect">
            <a:avLst/>
          </a:prstGeom>
        </p:spPr>
        <p:txBody>
          <a:bodyPr vert="horz" lIns="91440" tIns="45720" rIns="91440" bIns="45720" rtlCol="0" anchor="ctr"/>
          <a:lstStyle>
            <a:lvl1pPr algn="r">
              <a:defRPr sz="945">
                <a:solidFill>
                  <a:srgbClr val="5D4F4B"/>
                </a:solidFill>
                <a:latin typeface="Arial" pitchFamily="34" charset="0"/>
                <a:cs typeface="Arial" pitchFamily="34" charset="0"/>
              </a:defRPr>
            </a:lvl1pPr>
          </a:lstStyle>
          <a:p>
            <a:fld id="{B1FC6559-8ADD-41CA-93FA-6148CED549C5}" type="slidenum">
              <a:rPr lang="nl-NL" smtClean="0"/>
              <a:pPr/>
              <a:t>‹nr.›</a:t>
            </a:fld>
            <a:endParaRPr lang="nl-NL"/>
          </a:p>
        </p:txBody>
      </p:sp>
    </p:spTree>
    <p:extLst>
      <p:ext uri="{BB962C8B-B14F-4D97-AF65-F5344CB8AC3E}">
        <p14:creationId xmlns:p14="http://schemas.microsoft.com/office/powerpoint/2010/main" val="304229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 en inhoud">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F77490A3-89F4-1E4C-A347-4A9BAB82F14A}"/>
              </a:ext>
            </a:extLst>
          </p:cNvPr>
          <p:cNvSpPr>
            <a:spLocks noGrp="1"/>
          </p:cNvSpPr>
          <p:nvPr>
            <p:ph idx="1"/>
          </p:nvPr>
        </p:nvSpPr>
        <p:spPr>
          <a:xfrm>
            <a:off x="523320" y="1873859"/>
            <a:ext cx="11399838" cy="6942600"/>
          </a:xfrm>
          <a:prstGeom prst="rect">
            <a:avLst/>
          </a:prstGeom>
        </p:spPr>
        <p:txBody>
          <a:bodyPr/>
          <a:lstStyle>
            <a:lvl1pPr>
              <a:defRPr sz="2300"/>
            </a:lvl1pPr>
            <a:lvl2pPr>
              <a:defRPr sz="1800"/>
            </a:lvl2pPr>
            <a:lvl3pPr>
              <a:defRPr sz="1500"/>
            </a:lvl3pPr>
            <a:lvl4pPr>
              <a:defRPr sz="12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2" name="Titel 1">
            <a:extLst>
              <a:ext uri="{FF2B5EF4-FFF2-40B4-BE49-F238E27FC236}">
                <a16:creationId xmlns:a16="http://schemas.microsoft.com/office/drawing/2014/main" id="{7A208072-C0FA-5E4E-86C4-DB4E2AC575EE}"/>
              </a:ext>
            </a:extLst>
          </p:cNvPr>
          <p:cNvSpPr>
            <a:spLocks noGrp="1"/>
          </p:cNvSpPr>
          <p:nvPr>
            <p:ph type="title"/>
          </p:nvPr>
        </p:nvSpPr>
        <p:spPr>
          <a:xfrm>
            <a:off x="523319" y="511175"/>
            <a:ext cx="11399837" cy="1102940"/>
          </a:xfrm>
          <a:prstGeom prst="rect">
            <a:avLst/>
          </a:prstGeom>
        </p:spPr>
        <p:txBody>
          <a:bodyPr anchor="ctr"/>
          <a:lstStyle>
            <a:lvl1pPr>
              <a:defRPr b="1"/>
            </a:lvl1pPr>
          </a:lstStyle>
          <a:p>
            <a:r>
              <a:rPr lang="nl-NL"/>
              <a:t>Klik om stijl te bewerken</a:t>
            </a:r>
          </a:p>
        </p:txBody>
      </p:sp>
    </p:spTree>
    <p:extLst>
      <p:ext uri="{BB962C8B-B14F-4D97-AF65-F5344CB8AC3E}">
        <p14:creationId xmlns:p14="http://schemas.microsoft.com/office/powerpoint/2010/main" val="3203312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698FF24-39ED-5F40-8ACA-24A94D156DF4}"/>
              </a:ext>
            </a:extLst>
          </p:cNvPr>
          <p:cNvPicPr>
            <a:picLocks noChangeAspect="1"/>
          </p:cNvPicPr>
          <p:nvPr userDrawn="1"/>
        </p:nvPicPr>
        <p:blipFill>
          <a:blip r:embed="rId2"/>
          <a:stretch>
            <a:fillRect/>
          </a:stretch>
        </p:blipFill>
        <p:spPr>
          <a:xfrm>
            <a:off x="2731412" y="1698417"/>
            <a:ext cx="7963969" cy="5309312"/>
          </a:xfrm>
          <a:prstGeom prst="rect">
            <a:avLst/>
          </a:prstGeom>
        </p:spPr>
      </p:pic>
      <p:sp>
        <p:nvSpPr>
          <p:cNvPr id="5" name="Tijdelijke aanduiding voor inhoud 4">
            <a:extLst>
              <a:ext uri="{FF2B5EF4-FFF2-40B4-BE49-F238E27FC236}">
                <a16:creationId xmlns:a16="http://schemas.microsoft.com/office/drawing/2014/main" id="{173AB2FD-2428-4F4E-A98B-F4895B7D633B}"/>
              </a:ext>
            </a:extLst>
          </p:cNvPr>
          <p:cNvSpPr>
            <a:spLocks noGrp="1"/>
          </p:cNvSpPr>
          <p:nvPr>
            <p:ph sz="quarter" idx="10" hasCustomPrompt="1"/>
          </p:nvPr>
        </p:nvSpPr>
        <p:spPr>
          <a:xfrm>
            <a:off x="3501270" y="5273566"/>
            <a:ext cx="5799060" cy="1029017"/>
          </a:xfrm>
          <a:prstGeom prst="rect">
            <a:avLst/>
          </a:prstGeom>
        </p:spPr>
        <p:txBody>
          <a:bodyPr anchor="ctr"/>
          <a:lstStyle>
            <a:lvl1pPr marL="0" indent="0" algn="l">
              <a:buFontTx/>
              <a:buNone/>
              <a:defRPr sz="2000"/>
            </a:lvl1pPr>
          </a:lstStyle>
          <a:p>
            <a:pPr lvl="0"/>
            <a:r>
              <a:rPr lang="nl-NL"/>
              <a:t>Van goede intenties naar sturen op impact</a:t>
            </a:r>
          </a:p>
        </p:txBody>
      </p:sp>
    </p:spTree>
    <p:extLst>
      <p:ext uri="{BB962C8B-B14F-4D97-AF65-F5344CB8AC3E}">
        <p14:creationId xmlns:p14="http://schemas.microsoft.com/office/powerpoint/2010/main" val="151399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eginslide blauw">
    <p:spTree>
      <p:nvGrpSpPr>
        <p:cNvPr id="1" name=""/>
        <p:cNvGrpSpPr/>
        <p:nvPr/>
      </p:nvGrpSpPr>
      <p:grpSpPr>
        <a:xfrm>
          <a:off x="0" y="0"/>
          <a:ext cx="0" cy="0"/>
          <a:chOff x="0" y="0"/>
          <a:chExt cx="0" cy="0"/>
        </a:xfrm>
      </p:grpSpPr>
      <p:sp>
        <p:nvSpPr>
          <p:cNvPr id="31" name="Vrije vorm: vorm 30">
            <a:extLst>
              <a:ext uri="{FF2B5EF4-FFF2-40B4-BE49-F238E27FC236}">
                <a16:creationId xmlns:a16="http://schemas.microsoft.com/office/drawing/2014/main" id="{DC6E2CCF-FCB7-49EF-9591-FE80CFA398A8}"/>
              </a:ext>
            </a:extLst>
          </p:cNvPr>
          <p:cNvSpPr/>
          <p:nvPr userDrawn="1"/>
        </p:nvSpPr>
        <p:spPr>
          <a:xfrm>
            <a:off x="459783" y="565503"/>
            <a:ext cx="12341817" cy="8466835"/>
          </a:xfrm>
          <a:custGeom>
            <a:avLst/>
            <a:gdLst>
              <a:gd name="connsiteX0" fmla="*/ 405142 w 11626516"/>
              <a:gd name="connsiteY0" fmla="*/ 0 h 6047739"/>
              <a:gd name="connsiteX1" fmla="*/ 11626516 w 11626516"/>
              <a:gd name="connsiteY1" fmla="*/ 0 h 6047739"/>
              <a:gd name="connsiteX2" fmla="*/ 11626516 w 11626516"/>
              <a:gd name="connsiteY2" fmla="*/ 6047739 h 6047739"/>
              <a:gd name="connsiteX3" fmla="*/ 0 w 11626516"/>
              <a:gd name="connsiteY3" fmla="*/ 6047739 h 6047739"/>
              <a:gd name="connsiteX4" fmla="*/ 0 w 11626516"/>
              <a:gd name="connsiteY4" fmla="*/ 412376 h 604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6516" h="6047739">
                <a:moveTo>
                  <a:pt x="405142" y="0"/>
                </a:moveTo>
                <a:lnTo>
                  <a:pt x="11626516" y="0"/>
                </a:lnTo>
                <a:lnTo>
                  <a:pt x="11626516" y="6047739"/>
                </a:lnTo>
                <a:lnTo>
                  <a:pt x="0" y="6047739"/>
                </a:lnTo>
                <a:lnTo>
                  <a:pt x="0" y="412376"/>
                </a:lnTo>
                <a:close/>
              </a:path>
            </a:pathLst>
          </a:custGeom>
          <a:solidFill>
            <a:srgbClr val="87C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13" name="Rechthoek 12">
            <a:extLst>
              <a:ext uri="{FF2B5EF4-FFF2-40B4-BE49-F238E27FC236}">
                <a16:creationId xmlns:a16="http://schemas.microsoft.com/office/drawing/2014/main" id="{ED444A1E-FCA6-4E54-A9D2-993E69AA5A07}"/>
              </a:ext>
            </a:extLst>
          </p:cNvPr>
          <p:cNvSpPr>
            <a:spLocks noChangeAspect="1"/>
          </p:cNvSpPr>
          <p:nvPr userDrawn="1"/>
        </p:nvSpPr>
        <p:spPr>
          <a:xfrm>
            <a:off x="4629108" y="3887335"/>
            <a:ext cx="2573085" cy="25730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sp>
        <p:nvSpPr>
          <p:cNvPr id="14" name="Rechthoek 13">
            <a:extLst>
              <a:ext uri="{FF2B5EF4-FFF2-40B4-BE49-F238E27FC236}">
                <a16:creationId xmlns:a16="http://schemas.microsoft.com/office/drawing/2014/main" id="{FD0601EB-8525-4484-BE2E-BF5AD3E27415}"/>
              </a:ext>
            </a:extLst>
          </p:cNvPr>
          <p:cNvSpPr/>
          <p:nvPr userDrawn="1"/>
        </p:nvSpPr>
        <p:spPr>
          <a:xfrm>
            <a:off x="11083491" y="8185495"/>
            <a:ext cx="1718110" cy="1415705"/>
          </a:xfrm>
          <a:prstGeom prst="rect">
            <a:avLst/>
          </a:prstGeom>
          <a:solidFill>
            <a:srgbClr val="AFAD94">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nl-NL" sz="2223">
              <a:solidFill>
                <a:schemeClr val="bg1"/>
              </a:solidFill>
            </a:endParaRPr>
          </a:p>
        </p:txBody>
      </p:sp>
      <p:sp>
        <p:nvSpPr>
          <p:cNvPr id="17" name="Rechthoek 16">
            <a:extLst>
              <a:ext uri="{FF2B5EF4-FFF2-40B4-BE49-F238E27FC236}">
                <a16:creationId xmlns:a16="http://schemas.microsoft.com/office/drawing/2014/main" id="{C5E1D48A-4CC9-4630-B92D-1D48D3F6471B}"/>
              </a:ext>
            </a:extLst>
          </p:cNvPr>
          <p:cNvSpPr>
            <a:spLocks noChangeAspect="1"/>
          </p:cNvSpPr>
          <p:nvPr userDrawn="1"/>
        </p:nvSpPr>
        <p:spPr>
          <a:xfrm>
            <a:off x="9135073" y="6453273"/>
            <a:ext cx="2573085" cy="25730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sp>
        <p:nvSpPr>
          <p:cNvPr id="19" name="Tijdelijke aanduiding voor tekst 16">
            <a:extLst>
              <a:ext uri="{FF2B5EF4-FFF2-40B4-BE49-F238E27FC236}">
                <a16:creationId xmlns:a16="http://schemas.microsoft.com/office/drawing/2014/main" id="{E6E32536-F841-477C-80BA-FADC319E756D}"/>
              </a:ext>
            </a:extLst>
          </p:cNvPr>
          <p:cNvSpPr>
            <a:spLocks noGrp="1" noChangeAspect="1"/>
          </p:cNvSpPr>
          <p:nvPr>
            <p:ph type="body" sz="quarter" idx="14" hasCustomPrompt="1"/>
          </p:nvPr>
        </p:nvSpPr>
        <p:spPr>
          <a:xfrm>
            <a:off x="2056023" y="6453273"/>
            <a:ext cx="2573085" cy="2573085"/>
          </a:xfrm>
          <a:prstGeom prst="rect">
            <a:avLst/>
          </a:prstGeom>
          <a:solidFill>
            <a:schemeClr val="bg1"/>
          </a:solidFill>
          <a:ln>
            <a:solidFill>
              <a:schemeClr val="bg1"/>
            </a:solidFill>
          </a:ln>
        </p:spPr>
        <p:txBody>
          <a:bodyPr/>
          <a:lstStyle>
            <a:lvl1pPr marL="0" indent="0">
              <a:buNone/>
              <a:defRPr sz="1890">
                <a:solidFill>
                  <a:srgbClr val="008ACE"/>
                </a:solidFill>
                <a:latin typeface="+mj-lt"/>
              </a:defRPr>
            </a:lvl1pPr>
          </a:lstStyle>
          <a:p>
            <a:pPr lvl="0"/>
            <a:r>
              <a:rPr lang="nl-NL"/>
              <a:t>Klik om een subtitel of naam van de spreker toe te voegen</a:t>
            </a:r>
          </a:p>
        </p:txBody>
      </p:sp>
      <p:sp>
        <p:nvSpPr>
          <p:cNvPr id="23" name="Titel 1">
            <a:extLst>
              <a:ext uri="{FF2B5EF4-FFF2-40B4-BE49-F238E27FC236}">
                <a16:creationId xmlns:a16="http://schemas.microsoft.com/office/drawing/2014/main" id="{739943ED-3EC6-4B1D-A5E4-25CCBFBB145B}"/>
              </a:ext>
            </a:extLst>
          </p:cNvPr>
          <p:cNvSpPr>
            <a:spLocks noGrp="1"/>
          </p:cNvSpPr>
          <p:nvPr>
            <p:ph type="ctrTitle" hasCustomPrompt="1"/>
          </p:nvPr>
        </p:nvSpPr>
        <p:spPr>
          <a:xfrm>
            <a:off x="1339605" y="1415706"/>
            <a:ext cx="8708162" cy="2071047"/>
          </a:xfrm>
          <a:prstGeom prst="rect">
            <a:avLst/>
          </a:prstGeom>
        </p:spPr>
        <p:txBody>
          <a:bodyPr lIns="0" tIns="0" rIns="0" bIns="0" anchor="t"/>
          <a:lstStyle>
            <a:lvl1pPr algn="l">
              <a:lnSpc>
                <a:spcPct val="80000"/>
              </a:lnSpc>
              <a:defRPr sz="5040" b="1">
                <a:solidFill>
                  <a:schemeClr val="bg1"/>
                </a:solidFill>
                <a:latin typeface="+mn-lt"/>
              </a:defRPr>
            </a:lvl1pPr>
          </a:lstStyle>
          <a:p>
            <a:r>
              <a:rPr lang="nl-NL"/>
              <a:t>Voeg een titel toe</a:t>
            </a:r>
          </a:p>
        </p:txBody>
      </p:sp>
      <p:sp>
        <p:nvSpPr>
          <p:cNvPr id="24" name="Tijdelijke aanduiding voor afbeelding 19">
            <a:extLst>
              <a:ext uri="{FF2B5EF4-FFF2-40B4-BE49-F238E27FC236}">
                <a16:creationId xmlns:a16="http://schemas.microsoft.com/office/drawing/2014/main" id="{C3C2C79C-76BF-42D5-B0B4-6225D21EDED1}"/>
              </a:ext>
            </a:extLst>
          </p:cNvPr>
          <p:cNvSpPr>
            <a:spLocks noGrp="1"/>
          </p:cNvSpPr>
          <p:nvPr>
            <p:ph type="pic" sz="quarter" idx="16" hasCustomPrompt="1"/>
          </p:nvPr>
        </p:nvSpPr>
        <p:spPr>
          <a:xfrm>
            <a:off x="9141601" y="3886627"/>
            <a:ext cx="1935360" cy="2580480"/>
          </a:xfrm>
          <a:prstGeom prst="rect">
            <a:avLst/>
          </a:prstGeom>
        </p:spPr>
        <p:txBody>
          <a:bodyPr anchor="ctr"/>
          <a:lstStyle>
            <a:lvl1pPr marL="0" indent="0" algn="ctr">
              <a:buNone/>
              <a:defRPr sz="1680" i="1"/>
            </a:lvl1pPr>
          </a:lstStyle>
          <a:p>
            <a:r>
              <a:rPr lang="nl-NL" i="1"/>
              <a:t>Klik om een afbeelding toe te voegen of verwijder dit blokje als je geen foto wil gebruiken</a:t>
            </a:r>
            <a:endParaRPr lang="nl-NL"/>
          </a:p>
        </p:txBody>
      </p:sp>
      <p:sp>
        <p:nvSpPr>
          <p:cNvPr id="20" name="Tijdelijke aanduiding voor tekst 16">
            <a:extLst>
              <a:ext uri="{FF2B5EF4-FFF2-40B4-BE49-F238E27FC236}">
                <a16:creationId xmlns:a16="http://schemas.microsoft.com/office/drawing/2014/main" id="{FAF6CA45-46E0-4E35-B299-FDE0A26A6F87}"/>
              </a:ext>
            </a:extLst>
          </p:cNvPr>
          <p:cNvSpPr>
            <a:spLocks noGrp="1" noChangeAspect="1"/>
          </p:cNvSpPr>
          <p:nvPr>
            <p:ph type="body" sz="quarter" idx="15" hasCustomPrompt="1"/>
          </p:nvPr>
        </p:nvSpPr>
        <p:spPr>
          <a:xfrm>
            <a:off x="6561987" y="6453273"/>
            <a:ext cx="2573085" cy="2573085"/>
          </a:xfrm>
          <a:prstGeom prst="rect">
            <a:avLst/>
          </a:prstGeom>
          <a:solidFill>
            <a:srgbClr val="DAA500"/>
          </a:solidFill>
          <a:ln>
            <a:solidFill>
              <a:srgbClr val="DAA500"/>
            </a:solidFill>
          </a:ln>
        </p:spPr>
        <p:txBody>
          <a:bodyPr anchor="b"/>
          <a:lstStyle>
            <a:lvl1pPr marL="0" indent="0">
              <a:buNone/>
              <a:defRPr sz="1890" b="0">
                <a:solidFill>
                  <a:schemeClr val="bg1"/>
                </a:solidFill>
                <a:latin typeface="+mn-lt"/>
              </a:defRPr>
            </a:lvl1pPr>
          </a:lstStyle>
          <a:p>
            <a:pPr lvl="0"/>
            <a:r>
              <a:rPr lang="nl-NL"/>
              <a:t>Klik om een datum toe te voegen</a:t>
            </a:r>
          </a:p>
        </p:txBody>
      </p:sp>
      <p:sp>
        <p:nvSpPr>
          <p:cNvPr id="18" name="Rechthoek 17">
            <a:extLst>
              <a:ext uri="{FF2B5EF4-FFF2-40B4-BE49-F238E27FC236}">
                <a16:creationId xmlns:a16="http://schemas.microsoft.com/office/drawing/2014/main" id="{6F386FC7-8C11-4299-BBF3-D3BDA9D5A7B3}"/>
              </a:ext>
            </a:extLst>
          </p:cNvPr>
          <p:cNvSpPr>
            <a:spLocks noChangeAspect="1"/>
          </p:cNvSpPr>
          <p:nvPr userDrawn="1"/>
        </p:nvSpPr>
        <p:spPr>
          <a:xfrm>
            <a:off x="4629108" y="3887335"/>
            <a:ext cx="2573085" cy="25730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pic>
        <p:nvPicPr>
          <p:cNvPr id="12" name="Afbeelding 11">
            <a:extLst>
              <a:ext uri="{FF2B5EF4-FFF2-40B4-BE49-F238E27FC236}">
                <a16:creationId xmlns:a16="http://schemas.microsoft.com/office/drawing/2014/main" id="{2368A07F-3567-4CBC-BFF6-3F91F3426D4B}"/>
              </a:ext>
            </a:extLst>
          </p:cNvPr>
          <p:cNvPicPr>
            <a:picLocks noChangeAspect="1"/>
          </p:cNvPicPr>
          <p:nvPr userDrawn="1"/>
        </p:nvPicPr>
        <p:blipFill>
          <a:blip r:embed="rId2"/>
          <a:stretch>
            <a:fillRect/>
          </a:stretch>
        </p:blipFill>
        <p:spPr>
          <a:xfrm>
            <a:off x="10280899" y="-3359"/>
            <a:ext cx="2520701" cy="2520701"/>
          </a:xfrm>
          <a:prstGeom prst="rect">
            <a:avLst/>
          </a:prstGeom>
        </p:spPr>
      </p:pic>
    </p:spTree>
    <p:extLst>
      <p:ext uri="{BB962C8B-B14F-4D97-AF65-F5344CB8AC3E}">
        <p14:creationId xmlns:p14="http://schemas.microsoft.com/office/powerpoint/2010/main" val="70819026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698FF24-39ED-5F40-8ACA-24A94D156DF4}"/>
              </a:ext>
            </a:extLst>
          </p:cNvPr>
          <p:cNvPicPr>
            <a:picLocks noChangeAspect="1"/>
          </p:cNvPicPr>
          <p:nvPr userDrawn="1"/>
        </p:nvPicPr>
        <p:blipFill>
          <a:blip r:embed="rId2"/>
          <a:stretch>
            <a:fillRect/>
          </a:stretch>
        </p:blipFill>
        <p:spPr>
          <a:xfrm>
            <a:off x="2731412" y="1698417"/>
            <a:ext cx="7963969" cy="5309312"/>
          </a:xfrm>
          <a:prstGeom prst="rect">
            <a:avLst/>
          </a:prstGeom>
        </p:spPr>
      </p:pic>
      <p:sp>
        <p:nvSpPr>
          <p:cNvPr id="4" name="Tekstvak 3">
            <a:extLst>
              <a:ext uri="{FF2B5EF4-FFF2-40B4-BE49-F238E27FC236}">
                <a16:creationId xmlns:a16="http://schemas.microsoft.com/office/drawing/2014/main" id="{EDD709D9-FCB9-3F40-9F00-975C4AAD334C}"/>
              </a:ext>
            </a:extLst>
          </p:cNvPr>
          <p:cNvSpPr txBox="1"/>
          <p:nvPr userDrawn="1"/>
        </p:nvSpPr>
        <p:spPr>
          <a:xfrm>
            <a:off x="3161227" y="5739580"/>
            <a:ext cx="713234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solidFill>
                  <a:schemeClr val="tx1"/>
                </a:solidFill>
                <a:latin typeface="Century Gothic" panose="020B0502020202020204" pitchFamily="34" charset="0"/>
              </a:rPr>
              <a:t>van goede intenties naar sturen op impact</a:t>
            </a:r>
          </a:p>
          <a:p>
            <a:endParaRPr lang="nl-NL" sz="2400" b="1">
              <a:solidFill>
                <a:schemeClr val="tx1"/>
              </a:solidFill>
              <a:latin typeface="Century Gothic" panose="020B0502020202020204" pitchFamily="34" charset="0"/>
            </a:endParaRPr>
          </a:p>
        </p:txBody>
      </p:sp>
    </p:spTree>
    <p:extLst>
      <p:ext uri="{BB962C8B-B14F-4D97-AF65-F5344CB8AC3E}">
        <p14:creationId xmlns:p14="http://schemas.microsoft.com/office/powerpoint/2010/main" val="568556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okken dia">
    <p:spTree>
      <p:nvGrpSpPr>
        <p:cNvPr id="1" name=""/>
        <p:cNvGrpSpPr/>
        <p:nvPr/>
      </p:nvGrpSpPr>
      <p:grpSpPr>
        <a:xfrm>
          <a:off x="0" y="0"/>
          <a:ext cx="0" cy="0"/>
          <a:chOff x="0" y="0"/>
          <a:chExt cx="0" cy="0"/>
        </a:xfrm>
      </p:grpSpPr>
      <p:sp>
        <p:nvSpPr>
          <p:cNvPr id="2" name="Afgeronde rechthoek 1">
            <a:extLst>
              <a:ext uri="{FF2B5EF4-FFF2-40B4-BE49-F238E27FC236}">
                <a16:creationId xmlns:a16="http://schemas.microsoft.com/office/drawing/2014/main" id="{20153195-9C35-0648-AF41-F37023D3CAF8}"/>
              </a:ext>
            </a:extLst>
          </p:cNvPr>
          <p:cNvSpPr/>
          <p:nvPr userDrawn="1"/>
        </p:nvSpPr>
        <p:spPr>
          <a:xfrm>
            <a:off x="133787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p>
        </p:txBody>
      </p:sp>
      <p:sp>
        <p:nvSpPr>
          <p:cNvPr id="5" name="Afgeronde rechthoek 4">
            <a:extLst>
              <a:ext uri="{FF2B5EF4-FFF2-40B4-BE49-F238E27FC236}">
                <a16:creationId xmlns:a16="http://schemas.microsoft.com/office/drawing/2014/main" id="{4EDB562C-52BA-3543-B4A6-D730A7FD9665}"/>
              </a:ext>
            </a:extLst>
          </p:cNvPr>
          <p:cNvSpPr/>
          <p:nvPr userDrawn="1"/>
        </p:nvSpPr>
        <p:spPr>
          <a:xfrm>
            <a:off x="697792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p>
        </p:txBody>
      </p:sp>
      <p:sp>
        <p:nvSpPr>
          <p:cNvPr id="19" name="Titel 2">
            <a:extLst>
              <a:ext uri="{FF2B5EF4-FFF2-40B4-BE49-F238E27FC236}">
                <a16:creationId xmlns:a16="http://schemas.microsoft.com/office/drawing/2014/main" id="{E8118AF6-A703-2342-B527-E0DB7A2B4492}"/>
              </a:ext>
            </a:extLst>
          </p:cNvPr>
          <p:cNvSpPr>
            <a:spLocks noGrp="1"/>
          </p:cNvSpPr>
          <p:nvPr>
            <p:ph type="title" hasCustomPrompt="1"/>
          </p:nvPr>
        </p:nvSpPr>
        <p:spPr>
          <a:xfrm>
            <a:off x="1888104" y="1812324"/>
            <a:ext cx="3385342" cy="815934"/>
          </a:xfrm>
          <a:prstGeom prst="rect">
            <a:avLst/>
          </a:prstGeom>
          <a:ln>
            <a:noFill/>
          </a:ln>
        </p:spPr>
        <p:txBody>
          <a:bodyPr/>
          <a:lstStyle>
            <a:lvl1pPr algn="ctr">
              <a:defRPr sz="2200" b="1" i="0">
                <a:solidFill>
                  <a:schemeClr val="bg1"/>
                </a:solidFill>
              </a:defRPr>
            </a:lvl1pPr>
          </a:lstStyle>
          <a:p>
            <a:r>
              <a:rPr lang="nl-NL"/>
              <a:t>Programma dag 1</a:t>
            </a:r>
          </a:p>
        </p:txBody>
      </p:sp>
      <p:sp>
        <p:nvSpPr>
          <p:cNvPr id="7" name="Tijdelijke aanduiding voor tekst 6">
            <a:extLst>
              <a:ext uri="{FF2B5EF4-FFF2-40B4-BE49-F238E27FC236}">
                <a16:creationId xmlns:a16="http://schemas.microsoft.com/office/drawing/2014/main" id="{4C755B3D-7526-EF44-8F9A-1169728C7ECE}"/>
              </a:ext>
            </a:extLst>
          </p:cNvPr>
          <p:cNvSpPr>
            <a:spLocks noGrp="1"/>
          </p:cNvSpPr>
          <p:nvPr>
            <p:ph type="body" sz="quarter" idx="11" hasCustomPrompt="1"/>
          </p:nvPr>
        </p:nvSpPr>
        <p:spPr>
          <a:xfrm>
            <a:off x="7524777" y="5190209"/>
            <a:ext cx="3385424" cy="2768223"/>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20" name="Tijdelijke aanduiding voor tekst 6">
            <a:extLst>
              <a:ext uri="{FF2B5EF4-FFF2-40B4-BE49-F238E27FC236}">
                <a16:creationId xmlns:a16="http://schemas.microsoft.com/office/drawing/2014/main" id="{F02E2D55-8F3F-534B-A576-9B017E463C51}"/>
              </a:ext>
            </a:extLst>
          </p:cNvPr>
          <p:cNvSpPr>
            <a:spLocks noGrp="1"/>
          </p:cNvSpPr>
          <p:nvPr>
            <p:ph type="body" sz="quarter" idx="12" hasCustomPrompt="1"/>
          </p:nvPr>
        </p:nvSpPr>
        <p:spPr>
          <a:xfrm>
            <a:off x="1888104" y="5190207"/>
            <a:ext cx="3385424" cy="2743082"/>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24" name="Tijdelijke aanduiding voor tekst 7">
            <a:extLst>
              <a:ext uri="{FF2B5EF4-FFF2-40B4-BE49-F238E27FC236}">
                <a16:creationId xmlns:a16="http://schemas.microsoft.com/office/drawing/2014/main" id="{400EAB80-C371-D548-B83A-5925C6805438}"/>
              </a:ext>
            </a:extLst>
          </p:cNvPr>
          <p:cNvSpPr>
            <a:spLocks noGrp="1"/>
          </p:cNvSpPr>
          <p:nvPr>
            <p:ph type="body" sz="quarter" idx="16" hasCustomPrompt="1"/>
          </p:nvPr>
        </p:nvSpPr>
        <p:spPr>
          <a:xfrm>
            <a:off x="7518107" y="1811339"/>
            <a:ext cx="3388257" cy="837882"/>
          </a:xfrm>
          <a:prstGeom prst="rect">
            <a:avLst/>
          </a:prstGeom>
        </p:spPr>
        <p:txBody>
          <a:bodyPr/>
          <a:lstStyle>
            <a:lvl1pPr marL="0" indent="0" algn="ctr">
              <a:buNone/>
              <a:defRPr b="1">
                <a:solidFill>
                  <a:schemeClr val="bg1"/>
                </a:solidFill>
              </a:defRPr>
            </a:lvl1pPr>
          </a:lstStyle>
          <a:p>
            <a:pPr lvl="0"/>
            <a:r>
              <a:rPr lang="nl-NL"/>
              <a:t>Programma dag 2</a:t>
            </a:r>
          </a:p>
        </p:txBody>
      </p:sp>
      <p:sp>
        <p:nvSpPr>
          <p:cNvPr id="25" name="Freeform 99">
            <a:extLst>
              <a:ext uri="{FF2B5EF4-FFF2-40B4-BE49-F238E27FC236}">
                <a16:creationId xmlns:a16="http://schemas.microsoft.com/office/drawing/2014/main" id="{84602A83-703D-154B-A769-6B5B26EA8D9A}"/>
              </a:ext>
            </a:extLst>
          </p:cNvPr>
          <p:cNvSpPr>
            <a:spLocks/>
          </p:cNvSpPr>
          <p:nvPr userDrawn="1"/>
        </p:nvSpPr>
        <p:spPr bwMode="auto">
          <a:xfrm>
            <a:off x="2949862" y="3005080"/>
            <a:ext cx="1261825" cy="1689100"/>
          </a:xfrm>
          <a:custGeom>
            <a:avLst/>
            <a:gdLst>
              <a:gd name="T0" fmla="*/ 2147483647 w 320"/>
              <a:gd name="T1" fmla="*/ 2147483647 h 321"/>
              <a:gd name="T2" fmla="*/ 2147483647 w 320"/>
              <a:gd name="T3" fmla="*/ 2147483647 h 321"/>
              <a:gd name="T4" fmla="*/ 2147483647 w 320"/>
              <a:gd name="T5" fmla="*/ 2147483647 h 321"/>
              <a:gd name="T6" fmla="*/ 2147483647 w 320"/>
              <a:gd name="T7" fmla="*/ 2147483647 h 321"/>
              <a:gd name="T8" fmla="*/ 2147483647 w 320"/>
              <a:gd name="T9" fmla="*/ 2147483647 h 321"/>
              <a:gd name="T10" fmla="*/ 2147483647 w 320"/>
              <a:gd name="T11" fmla="*/ 2147483647 h 321"/>
              <a:gd name="T12" fmla="*/ 2147483647 w 320"/>
              <a:gd name="T13" fmla="*/ 2147483647 h 321"/>
              <a:gd name="T14" fmla="*/ 2147483647 w 320"/>
              <a:gd name="T15" fmla="*/ 2147483647 h 321"/>
              <a:gd name="T16" fmla="*/ 2147483647 w 320"/>
              <a:gd name="T17" fmla="*/ 2147483647 h 321"/>
              <a:gd name="T18" fmla="*/ 2147483647 w 320"/>
              <a:gd name="T19" fmla="*/ 2147483647 h 321"/>
              <a:gd name="T20" fmla="*/ 2147483647 w 320"/>
              <a:gd name="T21" fmla="*/ 0 h 321"/>
              <a:gd name="T22" fmla="*/ 2147483647 w 320"/>
              <a:gd name="T23" fmla="*/ 2147483647 h 321"/>
              <a:gd name="T24" fmla="*/ 2147483647 w 320"/>
              <a:gd name="T25" fmla="*/ 2147483647 h 321"/>
              <a:gd name="T26" fmla="*/ 2147483647 w 320"/>
              <a:gd name="T27" fmla="*/ 2147483647 h 321"/>
              <a:gd name="T28" fmla="*/ 2147483647 w 320"/>
              <a:gd name="T29" fmla="*/ 2147483647 h 321"/>
              <a:gd name="T30" fmla="*/ 0 w 320"/>
              <a:gd name="T31" fmla="*/ 2147483647 h 321"/>
              <a:gd name="T32" fmla="*/ 2147483647 w 320"/>
              <a:gd name="T33" fmla="*/ 2147483647 h 321"/>
              <a:gd name="T34" fmla="*/ 2147483647 w 320"/>
              <a:gd name="T35" fmla="*/ 2147483647 h 321"/>
              <a:gd name="T36" fmla="*/ 2147483647 w 320"/>
              <a:gd name="T37" fmla="*/ 2147483647 h 321"/>
              <a:gd name="T38" fmla="*/ 2147483647 w 320"/>
              <a:gd name="T39" fmla="*/ 2147483647 h 321"/>
              <a:gd name="T40" fmla="*/ 2147483647 w 320"/>
              <a:gd name="T41" fmla="*/ 2147483647 h 321"/>
              <a:gd name="T42" fmla="*/ 2147483647 w 320"/>
              <a:gd name="T43" fmla="*/ 2147483647 h 321"/>
              <a:gd name="T44" fmla="*/ 2147483647 w 320"/>
              <a:gd name="T45" fmla="*/ 2147483647 h 321"/>
              <a:gd name="T46" fmla="*/ 2147483647 w 320"/>
              <a:gd name="T47" fmla="*/ 2147483647 h 321"/>
              <a:gd name="T48" fmla="*/ 2147483647 w 320"/>
              <a:gd name="T49" fmla="*/ 2147483647 h 321"/>
              <a:gd name="T50" fmla="*/ 2147483647 w 320"/>
              <a:gd name="T51" fmla="*/ 2147483647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0"/>
              <a:gd name="T79" fmla="*/ 0 h 321"/>
              <a:gd name="T80" fmla="*/ 320 w 320"/>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0" h="321">
                <a:moveTo>
                  <a:pt x="171" y="172"/>
                </a:moveTo>
                <a:cubicBezTo>
                  <a:pt x="251" y="92"/>
                  <a:pt x="251" y="92"/>
                  <a:pt x="251" y="92"/>
                </a:cubicBezTo>
                <a:cubicBezTo>
                  <a:pt x="258" y="95"/>
                  <a:pt x="265" y="97"/>
                  <a:pt x="272" y="97"/>
                </a:cubicBezTo>
                <a:cubicBezTo>
                  <a:pt x="298" y="97"/>
                  <a:pt x="320" y="75"/>
                  <a:pt x="320" y="48"/>
                </a:cubicBezTo>
                <a:cubicBezTo>
                  <a:pt x="320" y="41"/>
                  <a:pt x="318" y="34"/>
                  <a:pt x="315" y="28"/>
                </a:cubicBezTo>
                <a:cubicBezTo>
                  <a:pt x="315" y="28"/>
                  <a:pt x="315" y="28"/>
                  <a:pt x="315" y="28"/>
                </a:cubicBezTo>
                <a:cubicBezTo>
                  <a:pt x="287" y="56"/>
                  <a:pt x="287" y="56"/>
                  <a:pt x="287" y="56"/>
                </a:cubicBezTo>
                <a:cubicBezTo>
                  <a:pt x="265" y="33"/>
                  <a:pt x="265" y="33"/>
                  <a:pt x="265" y="33"/>
                </a:cubicBezTo>
                <a:cubicBezTo>
                  <a:pt x="292" y="5"/>
                  <a:pt x="292" y="5"/>
                  <a:pt x="292" y="5"/>
                </a:cubicBezTo>
                <a:cubicBezTo>
                  <a:pt x="292" y="5"/>
                  <a:pt x="292" y="5"/>
                  <a:pt x="293" y="5"/>
                </a:cubicBezTo>
                <a:cubicBezTo>
                  <a:pt x="286" y="2"/>
                  <a:pt x="279" y="0"/>
                  <a:pt x="272" y="0"/>
                </a:cubicBezTo>
                <a:cubicBezTo>
                  <a:pt x="245" y="0"/>
                  <a:pt x="224" y="22"/>
                  <a:pt x="224" y="48"/>
                </a:cubicBezTo>
                <a:cubicBezTo>
                  <a:pt x="224" y="56"/>
                  <a:pt x="226" y="63"/>
                  <a:pt x="229" y="69"/>
                </a:cubicBezTo>
                <a:cubicBezTo>
                  <a:pt x="68" y="229"/>
                  <a:pt x="68" y="229"/>
                  <a:pt x="68" y="229"/>
                </a:cubicBezTo>
                <a:cubicBezTo>
                  <a:pt x="62" y="226"/>
                  <a:pt x="55" y="225"/>
                  <a:pt x="48" y="225"/>
                </a:cubicBezTo>
                <a:cubicBezTo>
                  <a:pt x="21" y="225"/>
                  <a:pt x="0" y="246"/>
                  <a:pt x="0" y="273"/>
                </a:cubicBezTo>
                <a:cubicBezTo>
                  <a:pt x="0" y="280"/>
                  <a:pt x="1" y="287"/>
                  <a:pt x="4" y="293"/>
                </a:cubicBezTo>
                <a:cubicBezTo>
                  <a:pt x="4" y="293"/>
                  <a:pt x="4" y="293"/>
                  <a:pt x="4" y="293"/>
                </a:cubicBezTo>
                <a:cubicBezTo>
                  <a:pt x="28" y="270"/>
                  <a:pt x="28" y="270"/>
                  <a:pt x="28" y="270"/>
                </a:cubicBezTo>
                <a:cubicBezTo>
                  <a:pt x="51" y="292"/>
                  <a:pt x="51" y="292"/>
                  <a:pt x="51" y="292"/>
                </a:cubicBezTo>
                <a:cubicBezTo>
                  <a:pt x="27" y="316"/>
                  <a:pt x="27" y="316"/>
                  <a:pt x="27" y="316"/>
                </a:cubicBezTo>
                <a:cubicBezTo>
                  <a:pt x="27" y="316"/>
                  <a:pt x="27" y="316"/>
                  <a:pt x="27" y="316"/>
                </a:cubicBezTo>
                <a:cubicBezTo>
                  <a:pt x="33" y="319"/>
                  <a:pt x="40" y="321"/>
                  <a:pt x="48" y="321"/>
                </a:cubicBezTo>
                <a:cubicBezTo>
                  <a:pt x="74" y="321"/>
                  <a:pt x="96" y="299"/>
                  <a:pt x="96" y="273"/>
                </a:cubicBezTo>
                <a:cubicBezTo>
                  <a:pt x="96" y="265"/>
                  <a:pt x="94" y="258"/>
                  <a:pt x="91" y="252"/>
                </a:cubicBezTo>
                <a:cubicBezTo>
                  <a:pt x="144" y="199"/>
                  <a:pt x="144" y="199"/>
                  <a:pt x="144" y="199"/>
                </a:cubicBezTo>
              </a:path>
            </a:pathLst>
          </a:custGeom>
          <a:noFill/>
          <a:ln w="60325" cap="sq">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117"/>
          </a:p>
        </p:txBody>
      </p:sp>
      <p:grpSp>
        <p:nvGrpSpPr>
          <p:cNvPr id="26" name="Group 1">
            <a:extLst>
              <a:ext uri="{FF2B5EF4-FFF2-40B4-BE49-F238E27FC236}">
                <a16:creationId xmlns:a16="http://schemas.microsoft.com/office/drawing/2014/main" id="{73FCE525-357C-A242-8890-0884FEB505AE}"/>
              </a:ext>
            </a:extLst>
          </p:cNvPr>
          <p:cNvGrpSpPr>
            <a:grpSpLocks/>
          </p:cNvGrpSpPr>
          <p:nvPr userDrawn="1"/>
        </p:nvGrpSpPr>
        <p:grpSpPr bwMode="auto">
          <a:xfrm>
            <a:off x="8621583" y="3026194"/>
            <a:ext cx="1198483" cy="1646872"/>
            <a:chOff x="8085138" y="247650"/>
            <a:chExt cx="1141413" cy="1176338"/>
          </a:xfrm>
        </p:grpSpPr>
        <p:sp>
          <p:nvSpPr>
            <p:cNvPr id="27" name="Freeform 100">
              <a:extLst>
                <a:ext uri="{FF2B5EF4-FFF2-40B4-BE49-F238E27FC236}">
                  <a16:creationId xmlns:a16="http://schemas.microsoft.com/office/drawing/2014/main" id="{93A4A2BF-3205-BD42-A3E9-D6994A10D49D}"/>
                </a:ext>
              </a:extLst>
            </p:cNvPr>
            <p:cNvSpPr>
              <a:spLocks/>
            </p:cNvSpPr>
            <p:nvPr/>
          </p:nvSpPr>
          <p:spPr bwMode="auto">
            <a:xfrm>
              <a:off x="8085138" y="247650"/>
              <a:ext cx="1141413" cy="1176338"/>
            </a:xfrm>
            <a:custGeom>
              <a:avLst/>
              <a:gdLst>
                <a:gd name="T0" fmla="*/ 2147483647 w 304"/>
                <a:gd name="T1" fmla="*/ 2147483647 h 313"/>
                <a:gd name="T2" fmla="*/ 2147483647 w 304"/>
                <a:gd name="T3" fmla="*/ 2147483647 h 313"/>
                <a:gd name="T4" fmla="*/ 2147483647 w 304"/>
                <a:gd name="T5" fmla="*/ 2147483647 h 313"/>
                <a:gd name="T6" fmla="*/ 2147483647 w 304"/>
                <a:gd name="T7" fmla="*/ 2147483647 h 313"/>
                <a:gd name="T8" fmla="*/ 2147483647 w 304"/>
                <a:gd name="T9" fmla="*/ 2147483647 h 313"/>
                <a:gd name="T10" fmla="*/ 2147483647 w 304"/>
                <a:gd name="T11" fmla="*/ 2147483647 h 313"/>
                <a:gd name="T12" fmla="*/ 2147483647 w 304"/>
                <a:gd name="T13" fmla="*/ 2147483647 h 313"/>
                <a:gd name="T14" fmla="*/ 2147483647 w 304"/>
                <a:gd name="T15" fmla="*/ 2147483647 h 313"/>
                <a:gd name="T16" fmla="*/ 2147483647 w 304"/>
                <a:gd name="T17" fmla="*/ 2147483647 h 313"/>
                <a:gd name="T18" fmla="*/ 2147483647 w 304"/>
                <a:gd name="T19" fmla="*/ 2147483647 h 313"/>
                <a:gd name="T20" fmla="*/ 2147483647 w 304"/>
                <a:gd name="T21" fmla="*/ 2147483647 h 313"/>
                <a:gd name="T22" fmla="*/ 0 w 304"/>
                <a:gd name="T23" fmla="*/ 2147483647 h 313"/>
                <a:gd name="T24" fmla="*/ 2147483647 w 304"/>
                <a:gd name="T25" fmla="*/ 0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313"/>
                <a:gd name="T41" fmla="*/ 304 w 304"/>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313">
                  <a:moveTo>
                    <a:pt x="161" y="106"/>
                  </a:moveTo>
                  <a:cubicBezTo>
                    <a:pt x="199" y="104"/>
                    <a:pt x="230" y="132"/>
                    <a:pt x="230" y="169"/>
                  </a:cubicBezTo>
                  <a:cubicBezTo>
                    <a:pt x="230" y="205"/>
                    <a:pt x="199" y="236"/>
                    <a:pt x="161" y="238"/>
                  </a:cubicBezTo>
                  <a:cubicBezTo>
                    <a:pt x="113" y="240"/>
                    <a:pt x="74" y="205"/>
                    <a:pt x="74" y="158"/>
                  </a:cubicBezTo>
                  <a:cubicBezTo>
                    <a:pt x="74" y="112"/>
                    <a:pt x="113" y="73"/>
                    <a:pt x="161" y="71"/>
                  </a:cubicBezTo>
                  <a:cubicBezTo>
                    <a:pt x="220" y="68"/>
                    <a:pt x="267" y="111"/>
                    <a:pt x="267" y="167"/>
                  </a:cubicBezTo>
                  <a:cubicBezTo>
                    <a:pt x="267" y="223"/>
                    <a:pt x="220" y="271"/>
                    <a:pt x="161" y="273"/>
                  </a:cubicBezTo>
                  <a:cubicBezTo>
                    <a:pt x="92" y="276"/>
                    <a:pt x="37" y="226"/>
                    <a:pt x="37" y="160"/>
                  </a:cubicBezTo>
                  <a:cubicBezTo>
                    <a:pt x="37" y="94"/>
                    <a:pt x="92" y="39"/>
                    <a:pt x="161" y="35"/>
                  </a:cubicBezTo>
                  <a:cubicBezTo>
                    <a:pt x="240" y="32"/>
                    <a:pt x="304" y="90"/>
                    <a:pt x="304" y="166"/>
                  </a:cubicBezTo>
                  <a:cubicBezTo>
                    <a:pt x="304" y="241"/>
                    <a:pt x="240" y="305"/>
                    <a:pt x="161" y="309"/>
                  </a:cubicBezTo>
                  <a:cubicBezTo>
                    <a:pt x="72" y="313"/>
                    <a:pt x="0" y="247"/>
                    <a:pt x="0" y="162"/>
                  </a:cubicBezTo>
                  <a:cubicBezTo>
                    <a:pt x="0" y="77"/>
                    <a:pt x="72" y="4"/>
                    <a:pt x="161" y="0"/>
                  </a:cubicBezTo>
                </a:path>
              </a:pathLst>
            </a:custGeom>
            <a:noFill/>
            <a:ln w="60325" cap="sq">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117"/>
            </a:p>
          </p:txBody>
        </p:sp>
        <p:sp>
          <p:nvSpPr>
            <p:cNvPr id="28" name="Freeform 101">
              <a:extLst>
                <a:ext uri="{FF2B5EF4-FFF2-40B4-BE49-F238E27FC236}">
                  <a16:creationId xmlns:a16="http://schemas.microsoft.com/office/drawing/2014/main" id="{AC019048-9340-A240-BD67-025DBE5BD928}"/>
                </a:ext>
              </a:extLst>
            </p:cNvPr>
            <p:cNvSpPr>
              <a:spLocks/>
            </p:cNvSpPr>
            <p:nvPr/>
          </p:nvSpPr>
          <p:spPr bwMode="auto">
            <a:xfrm>
              <a:off x="8497888" y="646113"/>
              <a:ext cx="311150" cy="368300"/>
            </a:xfrm>
            <a:custGeom>
              <a:avLst/>
              <a:gdLst>
                <a:gd name="T0" fmla="*/ 2147483647 w 83"/>
                <a:gd name="T1" fmla="*/ 2147483647 h 98"/>
                <a:gd name="T2" fmla="*/ 2147483647 w 83"/>
                <a:gd name="T3" fmla="*/ 2147483647 h 98"/>
                <a:gd name="T4" fmla="*/ 2147483647 w 83"/>
                <a:gd name="T5" fmla="*/ 2147483647 h 98"/>
                <a:gd name="T6" fmla="*/ 0 w 83"/>
                <a:gd name="T7" fmla="*/ 2147483647 h 98"/>
                <a:gd name="T8" fmla="*/ 2147483647 w 83"/>
                <a:gd name="T9" fmla="*/ 0 h 98"/>
                <a:gd name="T10" fmla="*/ 0 60000 65536"/>
                <a:gd name="T11" fmla="*/ 0 60000 65536"/>
                <a:gd name="T12" fmla="*/ 0 60000 65536"/>
                <a:gd name="T13" fmla="*/ 0 60000 65536"/>
                <a:gd name="T14" fmla="*/ 0 60000 65536"/>
                <a:gd name="T15" fmla="*/ 0 w 83"/>
                <a:gd name="T16" fmla="*/ 0 h 98"/>
                <a:gd name="T17" fmla="*/ 83 w 83"/>
                <a:gd name="T18" fmla="*/ 98 h 98"/>
              </a:gdLst>
              <a:ahLst/>
              <a:cxnLst>
                <a:cxn ang="T10">
                  <a:pos x="T0" y="T1"/>
                </a:cxn>
                <a:cxn ang="T11">
                  <a:pos x="T2" y="T3"/>
                </a:cxn>
                <a:cxn ang="T12">
                  <a:pos x="T4" y="T5"/>
                </a:cxn>
                <a:cxn ang="T13">
                  <a:pos x="T6" y="T7"/>
                </a:cxn>
                <a:cxn ang="T14">
                  <a:pos x="T8" y="T9"/>
                </a:cxn>
              </a:cxnLst>
              <a:rect l="T15" t="T16" r="T17" b="T18"/>
              <a:pathLst>
                <a:path w="83" h="98">
                  <a:moveTo>
                    <a:pt x="51" y="35"/>
                  </a:moveTo>
                  <a:cubicBezTo>
                    <a:pt x="69" y="34"/>
                    <a:pt x="83" y="48"/>
                    <a:pt x="83" y="65"/>
                  </a:cubicBezTo>
                  <a:cubicBezTo>
                    <a:pt x="83" y="82"/>
                    <a:pt x="65" y="96"/>
                    <a:pt x="47" y="97"/>
                  </a:cubicBezTo>
                  <a:cubicBezTo>
                    <a:pt x="19" y="98"/>
                    <a:pt x="0" y="77"/>
                    <a:pt x="0" y="51"/>
                  </a:cubicBezTo>
                  <a:cubicBezTo>
                    <a:pt x="0" y="24"/>
                    <a:pt x="23" y="1"/>
                    <a:pt x="51" y="0"/>
                  </a:cubicBezTo>
                </a:path>
              </a:pathLst>
            </a:custGeom>
            <a:noFill/>
            <a:ln w="60325" cap="sq">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117"/>
            </a:p>
          </p:txBody>
        </p:sp>
      </p:grpSp>
    </p:spTree>
    <p:extLst>
      <p:ext uri="{BB962C8B-B14F-4D97-AF65-F5344CB8AC3E}">
        <p14:creationId xmlns:p14="http://schemas.microsoft.com/office/powerpoint/2010/main" val="579996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okken dia 2">
    <p:spTree>
      <p:nvGrpSpPr>
        <p:cNvPr id="1" name=""/>
        <p:cNvGrpSpPr/>
        <p:nvPr/>
      </p:nvGrpSpPr>
      <p:grpSpPr>
        <a:xfrm>
          <a:off x="0" y="0"/>
          <a:ext cx="0" cy="0"/>
          <a:chOff x="0" y="0"/>
          <a:chExt cx="0" cy="0"/>
        </a:xfrm>
      </p:grpSpPr>
      <p:sp>
        <p:nvSpPr>
          <p:cNvPr id="13" name="Tijdelijke aanduiding voor inhoud 5">
            <a:extLst>
              <a:ext uri="{FF2B5EF4-FFF2-40B4-BE49-F238E27FC236}">
                <a16:creationId xmlns:a16="http://schemas.microsoft.com/office/drawing/2014/main" id="{11B4DB2D-62BE-B449-9CF6-D6376F612571}"/>
              </a:ext>
            </a:extLst>
          </p:cNvPr>
          <p:cNvSpPr>
            <a:spLocks noGrp="1"/>
          </p:cNvSpPr>
          <p:nvPr>
            <p:ph sz="quarter" idx="14"/>
          </p:nvPr>
        </p:nvSpPr>
        <p:spPr>
          <a:xfrm>
            <a:off x="7521442" y="2649890"/>
            <a:ext cx="3385423" cy="2540318"/>
          </a:xfrm>
          <a:prstGeom prst="rect">
            <a:avLst/>
          </a:prstGeom>
        </p:spPr>
        <p:txBody>
          <a:bodyPr/>
          <a:lstStyle/>
          <a:p>
            <a:pPr lvl="0"/>
            <a:r>
              <a:rPr lang="nl-NL"/>
              <a:t>Klikken om de tekststijl van het model te bewerken</a:t>
            </a:r>
          </a:p>
        </p:txBody>
      </p:sp>
      <p:sp>
        <p:nvSpPr>
          <p:cNvPr id="2" name="Afgeronde rechthoek 1">
            <a:extLst>
              <a:ext uri="{FF2B5EF4-FFF2-40B4-BE49-F238E27FC236}">
                <a16:creationId xmlns:a16="http://schemas.microsoft.com/office/drawing/2014/main" id="{20153195-9C35-0648-AF41-F37023D3CAF8}"/>
              </a:ext>
            </a:extLst>
          </p:cNvPr>
          <p:cNvSpPr/>
          <p:nvPr userDrawn="1"/>
        </p:nvSpPr>
        <p:spPr>
          <a:xfrm>
            <a:off x="133787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p>
        </p:txBody>
      </p:sp>
      <p:sp>
        <p:nvSpPr>
          <p:cNvPr id="5" name="Afgeronde rechthoek 4">
            <a:extLst>
              <a:ext uri="{FF2B5EF4-FFF2-40B4-BE49-F238E27FC236}">
                <a16:creationId xmlns:a16="http://schemas.microsoft.com/office/drawing/2014/main" id="{4EDB562C-52BA-3543-B4A6-D730A7FD9665}"/>
              </a:ext>
            </a:extLst>
          </p:cNvPr>
          <p:cNvSpPr/>
          <p:nvPr userDrawn="1"/>
        </p:nvSpPr>
        <p:spPr>
          <a:xfrm>
            <a:off x="697792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p>
        </p:txBody>
      </p:sp>
      <p:sp>
        <p:nvSpPr>
          <p:cNvPr id="19" name="Titel 2">
            <a:extLst>
              <a:ext uri="{FF2B5EF4-FFF2-40B4-BE49-F238E27FC236}">
                <a16:creationId xmlns:a16="http://schemas.microsoft.com/office/drawing/2014/main" id="{E8118AF6-A703-2342-B527-E0DB7A2B4492}"/>
              </a:ext>
            </a:extLst>
          </p:cNvPr>
          <p:cNvSpPr>
            <a:spLocks noGrp="1"/>
          </p:cNvSpPr>
          <p:nvPr>
            <p:ph type="title" hasCustomPrompt="1"/>
          </p:nvPr>
        </p:nvSpPr>
        <p:spPr>
          <a:xfrm>
            <a:off x="1888104" y="1812324"/>
            <a:ext cx="3385342" cy="815934"/>
          </a:xfrm>
          <a:prstGeom prst="rect">
            <a:avLst/>
          </a:prstGeom>
          <a:ln>
            <a:noFill/>
          </a:ln>
        </p:spPr>
        <p:txBody>
          <a:bodyPr/>
          <a:lstStyle>
            <a:lvl1pPr algn="ctr">
              <a:defRPr sz="2200" b="1" i="0">
                <a:solidFill>
                  <a:schemeClr val="bg1"/>
                </a:solidFill>
              </a:defRPr>
            </a:lvl1pPr>
          </a:lstStyle>
          <a:p>
            <a:r>
              <a:rPr lang="nl-NL"/>
              <a:t>Programma dag 1</a:t>
            </a:r>
          </a:p>
        </p:txBody>
      </p:sp>
      <p:sp>
        <p:nvSpPr>
          <p:cNvPr id="7" name="Tijdelijke aanduiding voor tekst 6">
            <a:extLst>
              <a:ext uri="{FF2B5EF4-FFF2-40B4-BE49-F238E27FC236}">
                <a16:creationId xmlns:a16="http://schemas.microsoft.com/office/drawing/2014/main" id="{4C755B3D-7526-EF44-8F9A-1169728C7ECE}"/>
              </a:ext>
            </a:extLst>
          </p:cNvPr>
          <p:cNvSpPr>
            <a:spLocks noGrp="1"/>
          </p:cNvSpPr>
          <p:nvPr>
            <p:ph type="body" sz="quarter" idx="11" hasCustomPrompt="1"/>
          </p:nvPr>
        </p:nvSpPr>
        <p:spPr>
          <a:xfrm>
            <a:off x="7524777" y="5190209"/>
            <a:ext cx="3385424" cy="2768223"/>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6" name="Tijdelijke aanduiding voor inhoud 5">
            <a:extLst>
              <a:ext uri="{FF2B5EF4-FFF2-40B4-BE49-F238E27FC236}">
                <a16:creationId xmlns:a16="http://schemas.microsoft.com/office/drawing/2014/main" id="{E59E455D-76D5-7145-B28A-C8615D67CC23}"/>
              </a:ext>
            </a:extLst>
          </p:cNvPr>
          <p:cNvSpPr>
            <a:spLocks noGrp="1"/>
          </p:cNvSpPr>
          <p:nvPr>
            <p:ph sz="quarter" idx="13"/>
          </p:nvPr>
        </p:nvSpPr>
        <p:spPr>
          <a:xfrm>
            <a:off x="1888570" y="2629219"/>
            <a:ext cx="3385423" cy="254031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jdelijke aanduiding voor tekst 6">
            <a:extLst>
              <a:ext uri="{FF2B5EF4-FFF2-40B4-BE49-F238E27FC236}">
                <a16:creationId xmlns:a16="http://schemas.microsoft.com/office/drawing/2014/main" id="{F02E2D55-8F3F-534B-A576-9B017E463C51}"/>
              </a:ext>
            </a:extLst>
          </p:cNvPr>
          <p:cNvSpPr>
            <a:spLocks noGrp="1"/>
          </p:cNvSpPr>
          <p:nvPr>
            <p:ph type="body" sz="quarter" idx="12" hasCustomPrompt="1"/>
          </p:nvPr>
        </p:nvSpPr>
        <p:spPr>
          <a:xfrm>
            <a:off x="1888104" y="5190207"/>
            <a:ext cx="3385424" cy="2743082"/>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14" name="Tijdelijke aanduiding voor inhoud 5">
            <a:extLst>
              <a:ext uri="{FF2B5EF4-FFF2-40B4-BE49-F238E27FC236}">
                <a16:creationId xmlns:a16="http://schemas.microsoft.com/office/drawing/2014/main" id="{56665884-DC9C-B74A-8494-E3D0526B1A39}"/>
              </a:ext>
            </a:extLst>
          </p:cNvPr>
          <p:cNvSpPr>
            <a:spLocks noGrp="1"/>
          </p:cNvSpPr>
          <p:nvPr>
            <p:ph sz="quarter" idx="15"/>
          </p:nvPr>
        </p:nvSpPr>
        <p:spPr>
          <a:xfrm>
            <a:off x="7524777" y="2649890"/>
            <a:ext cx="3385423" cy="254031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tekst 7">
            <a:extLst>
              <a:ext uri="{FF2B5EF4-FFF2-40B4-BE49-F238E27FC236}">
                <a16:creationId xmlns:a16="http://schemas.microsoft.com/office/drawing/2014/main" id="{D12A5604-AD36-7B45-A0F6-42FCFCCC0A24}"/>
              </a:ext>
            </a:extLst>
          </p:cNvPr>
          <p:cNvSpPr>
            <a:spLocks noGrp="1"/>
          </p:cNvSpPr>
          <p:nvPr>
            <p:ph type="body" sz="quarter" idx="16" hasCustomPrompt="1"/>
          </p:nvPr>
        </p:nvSpPr>
        <p:spPr>
          <a:xfrm>
            <a:off x="7518107" y="1811339"/>
            <a:ext cx="3388257" cy="837882"/>
          </a:xfrm>
          <a:prstGeom prst="rect">
            <a:avLst/>
          </a:prstGeom>
        </p:spPr>
        <p:txBody>
          <a:bodyPr/>
          <a:lstStyle>
            <a:lvl1pPr marL="0" indent="0" algn="ctr">
              <a:buNone/>
              <a:defRPr b="1">
                <a:solidFill>
                  <a:schemeClr val="bg1"/>
                </a:solidFill>
              </a:defRPr>
            </a:lvl1pPr>
          </a:lstStyle>
          <a:p>
            <a:pPr lvl="0"/>
            <a:r>
              <a:rPr lang="nl-NL"/>
              <a:t>Programma dag 2</a:t>
            </a:r>
          </a:p>
        </p:txBody>
      </p:sp>
    </p:spTree>
    <p:extLst>
      <p:ext uri="{BB962C8B-B14F-4D97-AF65-F5344CB8AC3E}">
        <p14:creationId xmlns:p14="http://schemas.microsoft.com/office/powerpoint/2010/main" val="124042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okken dia 3">
    <p:spTree>
      <p:nvGrpSpPr>
        <p:cNvPr id="1" name=""/>
        <p:cNvGrpSpPr/>
        <p:nvPr/>
      </p:nvGrpSpPr>
      <p:grpSpPr>
        <a:xfrm>
          <a:off x="0" y="0"/>
          <a:ext cx="0" cy="0"/>
          <a:chOff x="0" y="0"/>
          <a:chExt cx="0" cy="0"/>
        </a:xfrm>
      </p:grpSpPr>
      <p:sp>
        <p:nvSpPr>
          <p:cNvPr id="19" name="Afgeronde rechthoek 18">
            <a:extLst>
              <a:ext uri="{FF2B5EF4-FFF2-40B4-BE49-F238E27FC236}">
                <a16:creationId xmlns:a16="http://schemas.microsoft.com/office/drawing/2014/main" id="{CC22DE69-CE4F-3549-B74F-01E231F6DBE6}"/>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p>
        </p:txBody>
      </p:sp>
      <p:sp>
        <p:nvSpPr>
          <p:cNvPr id="2" name="Afgeronde rechthoek 1">
            <a:extLst>
              <a:ext uri="{FF2B5EF4-FFF2-40B4-BE49-F238E27FC236}">
                <a16:creationId xmlns:a16="http://schemas.microsoft.com/office/drawing/2014/main" id="{20153195-9C35-0648-AF41-F37023D3CAF8}"/>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tx1"/>
              </a:solidFill>
            </a:endParaRPr>
          </a:p>
        </p:txBody>
      </p:sp>
      <p:sp>
        <p:nvSpPr>
          <p:cNvPr id="16" name="Titel 5">
            <a:extLst>
              <a:ext uri="{FF2B5EF4-FFF2-40B4-BE49-F238E27FC236}">
                <a16:creationId xmlns:a16="http://schemas.microsoft.com/office/drawing/2014/main" id="{774DB537-A3CA-1549-9988-24200A8F11D9}"/>
              </a:ext>
            </a:extLst>
          </p:cNvPr>
          <p:cNvSpPr>
            <a:spLocks noGrp="1"/>
          </p:cNvSpPr>
          <p:nvPr>
            <p:ph type="title"/>
          </p:nvPr>
        </p:nvSpPr>
        <p:spPr>
          <a:xfrm>
            <a:off x="523319" y="520328"/>
            <a:ext cx="11041380" cy="1102940"/>
          </a:xfrm>
          <a:prstGeom prst="rect">
            <a:avLst/>
          </a:prstGeom>
        </p:spPr>
        <p:txBody>
          <a:bodyPr anchor="ctr"/>
          <a:lstStyle>
            <a:lvl1pPr>
              <a:defRPr b="1"/>
            </a:lvl1pPr>
          </a:lstStyle>
          <a:p>
            <a:r>
              <a:rPr lang="nl-NL"/>
              <a:t>Klik om stijl te bewerken</a:t>
            </a:r>
          </a:p>
        </p:txBody>
      </p:sp>
      <p:sp>
        <p:nvSpPr>
          <p:cNvPr id="13" name="Tijdelijke aanduiding voor tekst 12">
            <a:extLst>
              <a:ext uri="{FF2B5EF4-FFF2-40B4-BE49-F238E27FC236}">
                <a16:creationId xmlns:a16="http://schemas.microsoft.com/office/drawing/2014/main" id="{B28FF7A3-058A-5049-962E-DBB9EAD243DF}"/>
              </a:ext>
            </a:extLst>
          </p:cNvPr>
          <p:cNvSpPr>
            <a:spLocks noGrp="1"/>
          </p:cNvSpPr>
          <p:nvPr>
            <p:ph type="body" sz="quarter" idx="10" hasCustomPrompt="1"/>
          </p:nvPr>
        </p:nvSpPr>
        <p:spPr>
          <a:xfrm>
            <a:off x="1672388" y="2482141"/>
            <a:ext cx="3816774" cy="1217930"/>
          </a:xfrm>
          <a:prstGeom prst="rect">
            <a:avLst/>
          </a:prstGeom>
        </p:spPr>
        <p:txBody>
          <a:bodyPr anchor="ctr"/>
          <a:lstStyle>
            <a:lvl1pPr marL="0" indent="0" algn="ctr">
              <a:buFontTx/>
              <a:buNone/>
              <a:defRPr b="1"/>
            </a:lvl1pPr>
          </a:lstStyle>
          <a:p>
            <a:pPr lvl="0"/>
            <a:r>
              <a:rPr lang="nl-NL"/>
              <a:t>Titel 1</a:t>
            </a:r>
          </a:p>
        </p:txBody>
      </p:sp>
      <p:sp>
        <p:nvSpPr>
          <p:cNvPr id="22" name="Tijdelijke aanduiding voor tekst 12">
            <a:extLst>
              <a:ext uri="{FF2B5EF4-FFF2-40B4-BE49-F238E27FC236}">
                <a16:creationId xmlns:a16="http://schemas.microsoft.com/office/drawing/2014/main" id="{A0738E15-1A41-454B-BF0F-8B54BD66B873}"/>
              </a:ext>
            </a:extLst>
          </p:cNvPr>
          <p:cNvSpPr>
            <a:spLocks noGrp="1"/>
          </p:cNvSpPr>
          <p:nvPr>
            <p:ph type="body" sz="quarter" idx="11" hasCustomPrompt="1"/>
          </p:nvPr>
        </p:nvSpPr>
        <p:spPr>
          <a:xfrm>
            <a:off x="7326020" y="2482984"/>
            <a:ext cx="3816774" cy="1217930"/>
          </a:xfrm>
          <a:prstGeom prst="rect">
            <a:avLst/>
          </a:prstGeom>
        </p:spPr>
        <p:txBody>
          <a:bodyPr anchor="ctr"/>
          <a:lstStyle>
            <a:lvl1pPr marL="0" indent="0" algn="ctr">
              <a:buFontTx/>
              <a:buNone/>
              <a:defRPr b="1"/>
            </a:lvl1pPr>
          </a:lstStyle>
          <a:p>
            <a:pPr lvl="0"/>
            <a:r>
              <a:rPr lang="nl-NL"/>
              <a:t>Titel 2</a:t>
            </a:r>
          </a:p>
        </p:txBody>
      </p:sp>
      <p:sp>
        <p:nvSpPr>
          <p:cNvPr id="18" name="Tijdelijke aanduiding voor tekst 17">
            <a:extLst>
              <a:ext uri="{FF2B5EF4-FFF2-40B4-BE49-F238E27FC236}">
                <a16:creationId xmlns:a16="http://schemas.microsoft.com/office/drawing/2014/main" id="{204B60F8-95F8-DE43-A0E3-14B47EC18E17}"/>
              </a:ext>
            </a:extLst>
          </p:cNvPr>
          <p:cNvSpPr>
            <a:spLocks noGrp="1"/>
          </p:cNvSpPr>
          <p:nvPr>
            <p:ph type="body" sz="quarter" idx="12" hasCustomPrompt="1"/>
          </p:nvPr>
        </p:nvSpPr>
        <p:spPr>
          <a:xfrm>
            <a:off x="1671877" y="4114921"/>
            <a:ext cx="3817144" cy="3674944"/>
          </a:xfrm>
          <a:prstGeom prst="rect">
            <a:avLst/>
          </a:prstGeom>
        </p:spPr>
        <p:txBody>
          <a:bodyPr anchor="ctr"/>
          <a:lstStyle>
            <a:lvl1pPr marL="342000" indent="-342000">
              <a:lnSpc>
                <a:spcPct val="120000"/>
              </a:lnSpc>
              <a:spcBef>
                <a:spcPts val="0"/>
              </a:spcBef>
              <a:defRPr sz="1500"/>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
        <p:nvSpPr>
          <p:cNvPr id="24" name="Tijdelijke aanduiding voor tekst 17">
            <a:extLst>
              <a:ext uri="{FF2B5EF4-FFF2-40B4-BE49-F238E27FC236}">
                <a16:creationId xmlns:a16="http://schemas.microsoft.com/office/drawing/2014/main" id="{06CEF577-FB2E-D047-B0EB-6483DB093F18}"/>
              </a:ext>
            </a:extLst>
          </p:cNvPr>
          <p:cNvSpPr>
            <a:spLocks noGrp="1"/>
          </p:cNvSpPr>
          <p:nvPr>
            <p:ph type="body" sz="quarter" idx="13" hasCustomPrompt="1"/>
          </p:nvPr>
        </p:nvSpPr>
        <p:spPr>
          <a:xfrm>
            <a:off x="7326019" y="4114920"/>
            <a:ext cx="3817144" cy="3673960"/>
          </a:xfrm>
          <a:prstGeom prst="rect">
            <a:avLst/>
          </a:prstGeom>
        </p:spPr>
        <p:txBody>
          <a:bodyPr anchor="ctr"/>
          <a:lstStyle>
            <a:lvl1pPr marL="342000" indent="-342000">
              <a:lnSpc>
                <a:spcPct val="120000"/>
              </a:lnSpc>
              <a:spcBef>
                <a:spcPts val="0"/>
              </a:spcBef>
              <a:defRPr sz="1500"/>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Tree>
    <p:extLst>
      <p:ext uri="{BB962C8B-B14F-4D97-AF65-F5344CB8AC3E}">
        <p14:creationId xmlns:p14="http://schemas.microsoft.com/office/powerpoint/2010/main" val="1749424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okken dia 4">
    <p:spTree>
      <p:nvGrpSpPr>
        <p:cNvPr id="1" name=""/>
        <p:cNvGrpSpPr/>
        <p:nvPr/>
      </p:nvGrpSpPr>
      <p:grpSpPr>
        <a:xfrm>
          <a:off x="0" y="0"/>
          <a:ext cx="0" cy="0"/>
          <a:chOff x="0" y="0"/>
          <a:chExt cx="0" cy="0"/>
        </a:xfrm>
      </p:grpSpPr>
      <p:sp>
        <p:nvSpPr>
          <p:cNvPr id="20" name="Afgeronde rechthoek 19">
            <a:extLst>
              <a:ext uri="{FF2B5EF4-FFF2-40B4-BE49-F238E27FC236}">
                <a16:creationId xmlns:a16="http://schemas.microsoft.com/office/drawing/2014/main" id="{B11C9B09-3B83-EE4A-BC6A-FB182B7BDDEC}"/>
              </a:ext>
            </a:extLst>
          </p:cNvPr>
          <p:cNvSpPr/>
          <p:nvPr userDrawn="1"/>
        </p:nvSpPr>
        <p:spPr>
          <a:xfrm>
            <a:off x="8506328" y="1757565"/>
            <a:ext cx="3771954"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p>
        </p:txBody>
      </p:sp>
      <p:sp>
        <p:nvSpPr>
          <p:cNvPr id="21" name="Afgeronde rechthoek 20">
            <a:extLst>
              <a:ext uri="{FF2B5EF4-FFF2-40B4-BE49-F238E27FC236}">
                <a16:creationId xmlns:a16="http://schemas.microsoft.com/office/drawing/2014/main" id="{A50A478C-F08E-8041-8B23-6E9E18DEDDC6}"/>
              </a:ext>
            </a:extLst>
          </p:cNvPr>
          <p:cNvSpPr/>
          <p:nvPr userDrawn="1"/>
        </p:nvSpPr>
        <p:spPr>
          <a:xfrm>
            <a:off x="523319"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tx1"/>
              </a:solidFill>
            </a:endParaRPr>
          </a:p>
        </p:txBody>
      </p:sp>
      <p:sp>
        <p:nvSpPr>
          <p:cNvPr id="22" name="Afgeronde rechthoek 21">
            <a:extLst>
              <a:ext uri="{FF2B5EF4-FFF2-40B4-BE49-F238E27FC236}">
                <a16:creationId xmlns:a16="http://schemas.microsoft.com/office/drawing/2014/main" id="{FDCBF01B-2B39-EC47-AAB7-FC0E5E61E353}"/>
              </a:ext>
            </a:extLst>
          </p:cNvPr>
          <p:cNvSpPr/>
          <p:nvPr userDrawn="1"/>
        </p:nvSpPr>
        <p:spPr>
          <a:xfrm>
            <a:off x="4514823"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tx1"/>
              </a:solidFill>
            </a:endParaRPr>
          </a:p>
        </p:txBody>
      </p:sp>
      <p:sp>
        <p:nvSpPr>
          <p:cNvPr id="16" name="Titel 5">
            <a:extLst>
              <a:ext uri="{FF2B5EF4-FFF2-40B4-BE49-F238E27FC236}">
                <a16:creationId xmlns:a16="http://schemas.microsoft.com/office/drawing/2014/main" id="{4D1E3E50-637F-2D48-A30A-C25C293D58B5}"/>
              </a:ext>
            </a:extLst>
          </p:cNvPr>
          <p:cNvSpPr>
            <a:spLocks noGrp="1"/>
          </p:cNvSpPr>
          <p:nvPr>
            <p:ph type="title"/>
          </p:nvPr>
        </p:nvSpPr>
        <p:spPr>
          <a:xfrm>
            <a:off x="523319" y="520328"/>
            <a:ext cx="11041380" cy="1102940"/>
          </a:xfrm>
          <a:prstGeom prst="rect">
            <a:avLst/>
          </a:prstGeom>
        </p:spPr>
        <p:txBody>
          <a:bodyPr anchor="ctr"/>
          <a:lstStyle>
            <a:lvl1pPr>
              <a:defRPr b="1"/>
            </a:lvl1pPr>
          </a:lstStyle>
          <a:p>
            <a:r>
              <a:rPr lang="nl-NL"/>
              <a:t>Klik om stijl te bewerken</a:t>
            </a:r>
          </a:p>
        </p:txBody>
      </p:sp>
      <p:sp>
        <p:nvSpPr>
          <p:cNvPr id="17" name="Tijdelijke aanduiding voor tekst 12">
            <a:extLst>
              <a:ext uri="{FF2B5EF4-FFF2-40B4-BE49-F238E27FC236}">
                <a16:creationId xmlns:a16="http://schemas.microsoft.com/office/drawing/2014/main" id="{4D3D2A08-404A-A343-8E20-01D44D19C0E7}"/>
              </a:ext>
            </a:extLst>
          </p:cNvPr>
          <p:cNvSpPr>
            <a:spLocks noGrp="1"/>
          </p:cNvSpPr>
          <p:nvPr>
            <p:ph type="body" sz="quarter" idx="10" hasCustomPrompt="1"/>
          </p:nvPr>
        </p:nvSpPr>
        <p:spPr>
          <a:xfrm>
            <a:off x="649221" y="2398098"/>
            <a:ext cx="3520151" cy="746591"/>
          </a:xfrm>
          <a:prstGeom prst="rect">
            <a:avLst/>
          </a:prstGeom>
        </p:spPr>
        <p:txBody>
          <a:bodyPr anchor="ctr"/>
          <a:lstStyle>
            <a:lvl1pPr marL="0" indent="0" algn="ctr">
              <a:buFontTx/>
              <a:buNone/>
              <a:defRPr b="1"/>
            </a:lvl1pPr>
          </a:lstStyle>
          <a:p>
            <a:pPr lvl="0"/>
            <a:r>
              <a:rPr lang="nl-NL"/>
              <a:t>Titel 1</a:t>
            </a:r>
          </a:p>
        </p:txBody>
      </p:sp>
      <p:sp>
        <p:nvSpPr>
          <p:cNvPr id="18" name="Tijdelijke aanduiding voor tekst 12">
            <a:extLst>
              <a:ext uri="{FF2B5EF4-FFF2-40B4-BE49-F238E27FC236}">
                <a16:creationId xmlns:a16="http://schemas.microsoft.com/office/drawing/2014/main" id="{5BB18949-E80F-354A-BCF2-C5033FFA48AF}"/>
              </a:ext>
            </a:extLst>
          </p:cNvPr>
          <p:cNvSpPr>
            <a:spLocks noGrp="1"/>
          </p:cNvSpPr>
          <p:nvPr>
            <p:ph type="body" sz="quarter" idx="11" hasCustomPrompt="1"/>
          </p:nvPr>
        </p:nvSpPr>
        <p:spPr>
          <a:xfrm>
            <a:off x="4640725" y="2398098"/>
            <a:ext cx="3520151" cy="746591"/>
          </a:xfrm>
          <a:prstGeom prst="rect">
            <a:avLst/>
          </a:prstGeom>
        </p:spPr>
        <p:txBody>
          <a:bodyPr anchor="ctr"/>
          <a:lstStyle>
            <a:lvl1pPr marL="0" indent="0" algn="ctr">
              <a:buFontTx/>
              <a:buNone/>
              <a:defRPr b="1"/>
            </a:lvl1pPr>
          </a:lstStyle>
          <a:p>
            <a:pPr lvl="0"/>
            <a:r>
              <a:rPr lang="nl-NL"/>
              <a:t>Titel 2</a:t>
            </a:r>
          </a:p>
        </p:txBody>
      </p:sp>
      <p:sp>
        <p:nvSpPr>
          <p:cNvPr id="19" name="Tijdelijke aanduiding voor tekst 12">
            <a:extLst>
              <a:ext uri="{FF2B5EF4-FFF2-40B4-BE49-F238E27FC236}">
                <a16:creationId xmlns:a16="http://schemas.microsoft.com/office/drawing/2014/main" id="{B15F3EE8-87EE-C540-A632-F8CE8C54528D}"/>
              </a:ext>
            </a:extLst>
          </p:cNvPr>
          <p:cNvSpPr>
            <a:spLocks noGrp="1"/>
          </p:cNvSpPr>
          <p:nvPr>
            <p:ph type="body" sz="quarter" idx="12" hasCustomPrompt="1"/>
          </p:nvPr>
        </p:nvSpPr>
        <p:spPr>
          <a:xfrm>
            <a:off x="8632229" y="2398097"/>
            <a:ext cx="3520151" cy="746591"/>
          </a:xfrm>
          <a:prstGeom prst="rect">
            <a:avLst/>
          </a:prstGeom>
        </p:spPr>
        <p:txBody>
          <a:bodyPr anchor="ctr"/>
          <a:lstStyle>
            <a:lvl1pPr marL="0" indent="0" algn="ctr">
              <a:buFontTx/>
              <a:buNone/>
              <a:defRPr b="1"/>
            </a:lvl1pPr>
          </a:lstStyle>
          <a:p>
            <a:pPr lvl="0"/>
            <a:r>
              <a:rPr lang="nl-NL"/>
              <a:t>Titel 3</a:t>
            </a:r>
          </a:p>
        </p:txBody>
      </p:sp>
      <p:sp>
        <p:nvSpPr>
          <p:cNvPr id="14" name="Tijdelijke aanduiding voor tekst 12">
            <a:extLst>
              <a:ext uri="{FF2B5EF4-FFF2-40B4-BE49-F238E27FC236}">
                <a16:creationId xmlns:a16="http://schemas.microsoft.com/office/drawing/2014/main" id="{4478B9D7-ECE5-774D-94A8-073912A1C609}"/>
              </a:ext>
            </a:extLst>
          </p:cNvPr>
          <p:cNvSpPr>
            <a:spLocks noGrp="1"/>
          </p:cNvSpPr>
          <p:nvPr>
            <p:ph type="body" sz="quarter" idx="13" hasCustomPrompt="1"/>
          </p:nvPr>
        </p:nvSpPr>
        <p:spPr>
          <a:xfrm>
            <a:off x="649221" y="3413109"/>
            <a:ext cx="3520151" cy="4430527"/>
          </a:xfrm>
          <a:prstGeom prst="rect">
            <a:avLst/>
          </a:prstGeom>
        </p:spPr>
        <p:txBody>
          <a:bodyPr anchor="ctr"/>
          <a:lstStyle>
            <a:lvl1pPr marL="0" indent="0" algn="ctr">
              <a:buFontTx/>
              <a:buNone/>
              <a:defRPr sz="1500" b="0"/>
            </a:lvl1pPr>
          </a:lstStyle>
          <a:p>
            <a:pPr lvl="0"/>
            <a:r>
              <a:rPr lang="nl-NL"/>
              <a:t>Tekst 1</a:t>
            </a:r>
          </a:p>
          <a:p>
            <a:pPr lvl="0"/>
            <a:r>
              <a:rPr lang="nl-NL"/>
              <a:t>Tekst 2</a:t>
            </a:r>
          </a:p>
          <a:p>
            <a:pPr lvl="0"/>
            <a:r>
              <a:rPr lang="nl-NL"/>
              <a:t>Tekst 3</a:t>
            </a:r>
          </a:p>
          <a:p>
            <a:pPr lvl="0"/>
            <a:endParaRPr lang="nl-NL"/>
          </a:p>
          <a:p>
            <a:pPr lvl="0"/>
            <a:r>
              <a:rPr lang="nl-NL" b="1"/>
              <a:t>Tekst 3</a:t>
            </a:r>
          </a:p>
          <a:p>
            <a:pPr lvl="0"/>
            <a:r>
              <a:rPr lang="nl-NL" b="0"/>
              <a:t>Tekst 4</a:t>
            </a:r>
          </a:p>
          <a:p>
            <a:pPr lvl="0"/>
            <a:endParaRPr lang="nl-NL"/>
          </a:p>
          <a:p>
            <a:pPr lvl="0"/>
            <a:r>
              <a:rPr lang="nl-NL"/>
              <a:t>Tekst 5</a:t>
            </a:r>
          </a:p>
        </p:txBody>
      </p:sp>
      <p:sp>
        <p:nvSpPr>
          <p:cNvPr id="15" name="Tijdelijke aanduiding voor tekst 12">
            <a:extLst>
              <a:ext uri="{FF2B5EF4-FFF2-40B4-BE49-F238E27FC236}">
                <a16:creationId xmlns:a16="http://schemas.microsoft.com/office/drawing/2014/main" id="{90BEC184-FA95-0E42-B763-3180D9696B99}"/>
              </a:ext>
            </a:extLst>
          </p:cNvPr>
          <p:cNvSpPr>
            <a:spLocks noGrp="1"/>
          </p:cNvSpPr>
          <p:nvPr>
            <p:ph type="body" sz="quarter" idx="14" hasCustomPrompt="1"/>
          </p:nvPr>
        </p:nvSpPr>
        <p:spPr>
          <a:xfrm>
            <a:off x="4640725" y="3413109"/>
            <a:ext cx="3520151" cy="4430527"/>
          </a:xfrm>
          <a:prstGeom prst="rect">
            <a:avLst/>
          </a:prstGeom>
        </p:spPr>
        <p:txBody>
          <a:bodyPr anchor="ctr"/>
          <a:lstStyle>
            <a:lvl1pPr marL="0" indent="0" algn="ctr">
              <a:buFontTx/>
              <a:buNone/>
              <a:defRPr sz="1500" b="0"/>
            </a:lvl1pPr>
          </a:lstStyle>
          <a:p>
            <a:pPr lvl="0"/>
            <a:r>
              <a:rPr lang="nl-NL"/>
              <a:t>Tekst 2</a:t>
            </a:r>
          </a:p>
        </p:txBody>
      </p:sp>
      <p:sp>
        <p:nvSpPr>
          <p:cNvPr id="23" name="Tijdelijke aanduiding voor tekst 12">
            <a:extLst>
              <a:ext uri="{FF2B5EF4-FFF2-40B4-BE49-F238E27FC236}">
                <a16:creationId xmlns:a16="http://schemas.microsoft.com/office/drawing/2014/main" id="{87A23795-5E11-FF49-A48D-8280284C5F8E}"/>
              </a:ext>
            </a:extLst>
          </p:cNvPr>
          <p:cNvSpPr>
            <a:spLocks noGrp="1"/>
          </p:cNvSpPr>
          <p:nvPr>
            <p:ph type="body" sz="quarter" idx="15" hasCustomPrompt="1"/>
          </p:nvPr>
        </p:nvSpPr>
        <p:spPr>
          <a:xfrm>
            <a:off x="8632229" y="3413109"/>
            <a:ext cx="3520151" cy="4430527"/>
          </a:xfrm>
          <a:prstGeom prst="rect">
            <a:avLst/>
          </a:prstGeom>
        </p:spPr>
        <p:txBody>
          <a:bodyPr anchor="ctr"/>
          <a:lstStyle>
            <a:lvl1pPr marL="0" indent="0" algn="ctr">
              <a:buFontTx/>
              <a:buNone/>
              <a:defRPr sz="1500" b="0"/>
            </a:lvl1pPr>
          </a:lstStyle>
          <a:p>
            <a:pPr lvl="0"/>
            <a:r>
              <a:rPr lang="nl-NL"/>
              <a:t>Tekst 3</a:t>
            </a:r>
          </a:p>
        </p:txBody>
      </p:sp>
    </p:spTree>
    <p:extLst>
      <p:ext uri="{BB962C8B-B14F-4D97-AF65-F5344CB8AC3E}">
        <p14:creationId xmlns:p14="http://schemas.microsoft.com/office/powerpoint/2010/main" val="478779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 Icon + opsommin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5E5249D-F2D6-D746-BCE8-07A006E68210}"/>
              </a:ext>
            </a:extLst>
          </p:cNvPr>
          <p:cNvSpPr>
            <a:spLocks noGrp="1"/>
          </p:cNvSpPr>
          <p:nvPr>
            <p:ph idx="1" hasCustomPrompt="1"/>
          </p:nvPr>
        </p:nvSpPr>
        <p:spPr>
          <a:xfrm>
            <a:off x="5068175" y="2287190"/>
            <a:ext cx="6496524" cy="6091873"/>
          </a:xfrm>
          <a:prstGeom prst="rect">
            <a:avLst/>
          </a:prstGeom>
        </p:spPr>
        <p:txBody>
          <a:bodyPr/>
          <a:lstStyle>
            <a:lvl1pPr marL="457200" indent="-457200">
              <a:buFont typeface="Arial" panose="020B0604020202020204" pitchFamily="34" charset="0"/>
              <a:buChar char="•"/>
              <a:defRPr sz="1800" b="1"/>
            </a:lvl1pPr>
          </a:lstStyle>
          <a:p>
            <a:pPr lvl="0"/>
            <a:r>
              <a:rPr lang="nl-NL"/>
              <a:t>Opsomming tekst 1</a:t>
            </a:r>
          </a:p>
          <a:p>
            <a:pPr lvl="0"/>
            <a:r>
              <a:rPr lang="nl-NL"/>
              <a:t>Opsomming tekst 2</a:t>
            </a:r>
          </a:p>
          <a:p>
            <a:pPr lvl="0"/>
            <a:r>
              <a:rPr lang="nl-NL"/>
              <a:t>Opsomming tekst 3</a:t>
            </a:r>
          </a:p>
          <a:p>
            <a:pPr lvl="0"/>
            <a:r>
              <a:rPr lang="nl-NL"/>
              <a:t>Opsomming tekst 4</a:t>
            </a:r>
          </a:p>
          <a:p>
            <a:pPr lvl="0"/>
            <a:r>
              <a:rPr lang="nl-NL"/>
              <a:t>Opsomming tekst 5</a:t>
            </a:r>
          </a:p>
          <a:p>
            <a:pPr lvl="0"/>
            <a:endParaRPr lang="nl-NL"/>
          </a:p>
        </p:txBody>
      </p:sp>
      <p:sp>
        <p:nvSpPr>
          <p:cNvPr id="7" name="Titel 5">
            <a:extLst>
              <a:ext uri="{FF2B5EF4-FFF2-40B4-BE49-F238E27FC236}">
                <a16:creationId xmlns:a16="http://schemas.microsoft.com/office/drawing/2014/main" id="{0FDEEF02-DC42-1E43-BFE0-239AEA9B4C2B}"/>
              </a:ext>
            </a:extLst>
          </p:cNvPr>
          <p:cNvSpPr>
            <a:spLocks noGrp="1"/>
          </p:cNvSpPr>
          <p:nvPr>
            <p:ph type="title"/>
          </p:nvPr>
        </p:nvSpPr>
        <p:spPr>
          <a:xfrm>
            <a:off x="523319" y="520328"/>
            <a:ext cx="11041380" cy="1102940"/>
          </a:xfrm>
          <a:prstGeom prst="rect">
            <a:avLst/>
          </a:prstGeom>
        </p:spPr>
        <p:txBody>
          <a:bodyPr anchor="ctr"/>
          <a:lstStyle>
            <a:lvl1pPr>
              <a:defRPr b="1"/>
            </a:lvl1pPr>
          </a:lstStyle>
          <a:p>
            <a:r>
              <a:rPr lang="nl-NL"/>
              <a:t>Klik om stijl te bewerken</a:t>
            </a:r>
          </a:p>
        </p:txBody>
      </p:sp>
      <p:sp>
        <p:nvSpPr>
          <p:cNvPr id="8" name="Tijdelijke aanduiding voor afbeelding 3">
            <a:extLst>
              <a:ext uri="{FF2B5EF4-FFF2-40B4-BE49-F238E27FC236}">
                <a16:creationId xmlns:a16="http://schemas.microsoft.com/office/drawing/2014/main" id="{D54C7741-9B13-3E42-B351-8D47FBF1F93C}"/>
              </a:ext>
            </a:extLst>
          </p:cNvPr>
          <p:cNvSpPr>
            <a:spLocks noGrp="1"/>
          </p:cNvSpPr>
          <p:nvPr>
            <p:ph type="pic" sz="quarter" idx="10" hasCustomPrompt="1"/>
          </p:nvPr>
        </p:nvSpPr>
        <p:spPr>
          <a:xfrm>
            <a:off x="1074810" y="2287190"/>
            <a:ext cx="3318748" cy="3636010"/>
          </a:xfrm>
          <a:prstGeom prst="rect">
            <a:avLst/>
          </a:prstGeom>
        </p:spPr>
        <p:txBody>
          <a:bodyPr/>
          <a:lstStyle/>
          <a:p>
            <a:r>
              <a:rPr lang="nl-NL"/>
              <a:t>Avance ICON</a:t>
            </a:r>
          </a:p>
        </p:txBody>
      </p:sp>
    </p:spTree>
    <p:extLst>
      <p:ext uri="{BB962C8B-B14F-4D97-AF65-F5344CB8AC3E}">
        <p14:creationId xmlns:p14="http://schemas.microsoft.com/office/powerpoint/2010/main" val="37215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ducten 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671179FF-C4BD-5D45-9CDA-AD863559B38F}"/>
              </a:ext>
            </a:extLst>
          </p:cNvPr>
          <p:cNvSpPr/>
          <p:nvPr userDrawn="1"/>
        </p:nvSpPr>
        <p:spPr>
          <a:xfrm>
            <a:off x="9733683" y="7777318"/>
            <a:ext cx="1037241" cy="433619"/>
          </a:xfrm>
          <a:prstGeom prst="rect">
            <a:avLst/>
          </a:prstGeom>
          <a:solidFill>
            <a:srgbClr val="EBEBEB"/>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7">
              <a:solidFill>
                <a:schemeClr val="tx1"/>
              </a:solidFill>
            </a:endParaRPr>
          </a:p>
        </p:txBody>
      </p:sp>
      <p:sp>
        <p:nvSpPr>
          <p:cNvPr id="12" name="Freeform 104">
            <a:hlinkClick r:id="rId2"/>
            <a:extLst>
              <a:ext uri="{FF2B5EF4-FFF2-40B4-BE49-F238E27FC236}">
                <a16:creationId xmlns:a16="http://schemas.microsoft.com/office/drawing/2014/main" id="{193D612C-DBB1-5541-838D-309A90C85388}"/>
              </a:ext>
            </a:extLst>
          </p:cNvPr>
          <p:cNvSpPr>
            <a:spLocks/>
          </p:cNvSpPr>
          <p:nvPr userDrawn="1"/>
        </p:nvSpPr>
        <p:spPr bwMode="auto">
          <a:xfrm>
            <a:off x="6009085" y="3279052"/>
            <a:ext cx="783431" cy="1617980"/>
          </a:xfrm>
          <a:custGeom>
            <a:avLst/>
            <a:gdLst>
              <a:gd name="T0" fmla="*/ 2147483647 w 470"/>
              <a:gd name="T1" fmla="*/ 2147483647 h 728"/>
              <a:gd name="T2" fmla="*/ 2147483647 w 470"/>
              <a:gd name="T3" fmla="*/ 2147483647 h 728"/>
              <a:gd name="T4" fmla="*/ 2147483647 w 470"/>
              <a:gd name="T5" fmla="*/ 2147483647 h 728"/>
              <a:gd name="T6" fmla="*/ 0 w 470"/>
              <a:gd name="T7" fmla="*/ 2147483647 h 728"/>
              <a:gd name="T8" fmla="*/ 0 w 470"/>
              <a:gd name="T9" fmla="*/ 0 h 728"/>
              <a:gd name="T10" fmla="*/ 2147483647 w 470"/>
              <a:gd name="T11" fmla="*/ 0 h 728"/>
              <a:gd name="T12" fmla="*/ 2147483647 w 470"/>
              <a:gd name="T13" fmla="*/ 0 h 728"/>
              <a:gd name="T14" fmla="*/ 2147483647 w 470"/>
              <a:gd name="T15" fmla="*/ 2147483647 h 728"/>
              <a:gd name="T16" fmla="*/ 2147483647 w 470"/>
              <a:gd name="T17" fmla="*/ 2147483647 h 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0"/>
              <a:gd name="T28" fmla="*/ 0 h 728"/>
              <a:gd name="T29" fmla="*/ 470 w 470"/>
              <a:gd name="T30" fmla="*/ 728 h 7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0" h="728">
                <a:moveTo>
                  <a:pt x="324" y="9"/>
                </a:moveTo>
                <a:lnTo>
                  <a:pt x="470" y="156"/>
                </a:lnTo>
                <a:lnTo>
                  <a:pt x="470" y="728"/>
                </a:lnTo>
                <a:lnTo>
                  <a:pt x="0" y="728"/>
                </a:lnTo>
                <a:lnTo>
                  <a:pt x="0" y="0"/>
                </a:lnTo>
                <a:lnTo>
                  <a:pt x="239" y="0"/>
                </a:lnTo>
                <a:lnTo>
                  <a:pt x="255" y="0"/>
                </a:lnTo>
                <a:lnTo>
                  <a:pt x="255" y="179"/>
                </a:lnTo>
                <a:lnTo>
                  <a:pt x="383" y="179"/>
                </a:lnTo>
              </a:path>
            </a:pathLst>
          </a:custGeom>
          <a:noFill/>
          <a:ln w="60325" cap="sq">
            <a:solidFill>
              <a:schemeClr val="tx1"/>
            </a:solidFill>
            <a:prstDash val="solid"/>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91438" tIns="45719" rIns="91438" bIns="45719"/>
          <a:lstStyle/>
          <a:p>
            <a:endParaRPr lang="nl-NL" sz="2117">
              <a:solidFill>
                <a:schemeClr val="tx1"/>
              </a:solidFill>
            </a:endParaRPr>
          </a:p>
        </p:txBody>
      </p:sp>
      <p:sp>
        <p:nvSpPr>
          <p:cNvPr id="13" name="Freeform 78">
            <a:extLst>
              <a:ext uri="{FF2B5EF4-FFF2-40B4-BE49-F238E27FC236}">
                <a16:creationId xmlns:a16="http://schemas.microsoft.com/office/drawing/2014/main" id="{4D635D47-579B-A641-AE91-2E0C44D2D5C6}"/>
              </a:ext>
            </a:extLst>
          </p:cNvPr>
          <p:cNvSpPr>
            <a:spLocks/>
          </p:cNvSpPr>
          <p:nvPr userDrawn="1"/>
        </p:nvSpPr>
        <p:spPr bwMode="auto">
          <a:xfrm>
            <a:off x="7768469" y="6499233"/>
            <a:ext cx="1288495" cy="1978025"/>
          </a:xfrm>
          <a:custGeom>
            <a:avLst/>
            <a:gdLst>
              <a:gd name="T0" fmla="*/ 2147483647 w 327"/>
              <a:gd name="T1" fmla="*/ 2147483647 h 376"/>
              <a:gd name="T2" fmla="*/ 2147483647 w 327"/>
              <a:gd name="T3" fmla="*/ 2147483647 h 376"/>
              <a:gd name="T4" fmla="*/ 2147483647 w 327"/>
              <a:gd name="T5" fmla="*/ 2147483647 h 376"/>
              <a:gd name="T6" fmla="*/ 2147483647 w 327"/>
              <a:gd name="T7" fmla="*/ 2147483647 h 376"/>
              <a:gd name="T8" fmla="*/ 2147483647 w 327"/>
              <a:gd name="T9" fmla="*/ 2147483647 h 376"/>
              <a:gd name="T10" fmla="*/ 2147483647 w 327"/>
              <a:gd name="T11" fmla="*/ 2147483647 h 376"/>
              <a:gd name="T12" fmla="*/ 2147483647 w 327"/>
              <a:gd name="T13" fmla="*/ 2147483647 h 376"/>
              <a:gd name="T14" fmla="*/ 2147483647 w 327"/>
              <a:gd name="T15" fmla="*/ 2147483647 h 376"/>
              <a:gd name="T16" fmla="*/ 2147483647 w 327"/>
              <a:gd name="T17" fmla="*/ 2147483647 h 376"/>
              <a:gd name="T18" fmla="*/ 2147483647 w 327"/>
              <a:gd name="T19" fmla="*/ 2147483647 h 376"/>
              <a:gd name="T20" fmla="*/ 2147483647 w 327"/>
              <a:gd name="T21" fmla="*/ 2147483647 h 376"/>
              <a:gd name="T22" fmla="*/ 2147483647 w 327"/>
              <a:gd name="T23" fmla="*/ 2147483647 h 376"/>
              <a:gd name="T24" fmla="*/ 2147483647 w 327"/>
              <a:gd name="T25" fmla="*/ 2147483647 h 376"/>
              <a:gd name="T26" fmla="*/ 2147483647 w 327"/>
              <a:gd name="T27" fmla="*/ 2147483647 h 376"/>
              <a:gd name="T28" fmla="*/ 2147483647 w 327"/>
              <a:gd name="T29" fmla="*/ 2147483647 h 3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7"/>
              <a:gd name="T46" fmla="*/ 0 h 376"/>
              <a:gd name="T47" fmla="*/ 327 w 327"/>
              <a:gd name="T48" fmla="*/ 376 h 3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7" h="376">
                <a:moveTo>
                  <a:pt x="56" y="359"/>
                </a:moveTo>
                <a:cubicBezTo>
                  <a:pt x="151" y="235"/>
                  <a:pt x="151" y="235"/>
                  <a:pt x="151" y="235"/>
                </a:cubicBezTo>
                <a:cubicBezTo>
                  <a:pt x="152" y="233"/>
                  <a:pt x="151" y="231"/>
                  <a:pt x="148" y="228"/>
                </a:cubicBezTo>
                <a:cubicBezTo>
                  <a:pt x="146" y="223"/>
                  <a:pt x="145" y="219"/>
                  <a:pt x="147" y="216"/>
                </a:cubicBezTo>
                <a:cubicBezTo>
                  <a:pt x="149" y="214"/>
                  <a:pt x="152" y="213"/>
                  <a:pt x="156" y="214"/>
                </a:cubicBezTo>
                <a:cubicBezTo>
                  <a:pt x="201" y="241"/>
                  <a:pt x="258" y="229"/>
                  <a:pt x="291" y="185"/>
                </a:cubicBezTo>
                <a:cubicBezTo>
                  <a:pt x="327" y="139"/>
                  <a:pt x="319" y="72"/>
                  <a:pt x="272" y="36"/>
                </a:cubicBezTo>
                <a:cubicBezTo>
                  <a:pt x="225" y="0"/>
                  <a:pt x="158" y="8"/>
                  <a:pt x="122" y="55"/>
                </a:cubicBezTo>
                <a:cubicBezTo>
                  <a:pt x="89" y="98"/>
                  <a:pt x="91" y="158"/>
                  <a:pt x="130" y="195"/>
                </a:cubicBezTo>
                <a:cubicBezTo>
                  <a:pt x="131" y="198"/>
                  <a:pt x="131" y="202"/>
                  <a:pt x="130" y="204"/>
                </a:cubicBezTo>
                <a:cubicBezTo>
                  <a:pt x="127" y="207"/>
                  <a:pt x="123" y="207"/>
                  <a:pt x="119" y="206"/>
                </a:cubicBezTo>
                <a:cubicBezTo>
                  <a:pt x="115" y="205"/>
                  <a:pt x="112" y="204"/>
                  <a:pt x="112" y="205"/>
                </a:cubicBezTo>
                <a:cubicBezTo>
                  <a:pt x="6" y="341"/>
                  <a:pt x="6" y="341"/>
                  <a:pt x="6" y="341"/>
                </a:cubicBezTo>
                <a:cubicBezTo>
                  <a:pt x="2" y="345"/>
                  <a:pt x="2" y="345"/>
                  <a:pt x="2" y="345"/>
                </a:cubicBezTo>
                <a:cubicBezTo>
                  <a:pt x="0" y="348"/>
                  <a:pt x="17" y="371"/>
                  <a:pt x="36" y="376"/>
                </a:cubicBezTo>
              </a:path>
            </a:pathLst>
          </a:custGeom>
          <a:noFill/>
          <a:ln w="60325" cap="sq">
            <a:solidFill>
              <a:schemeClr val="tx1"/>
            </a:solidFill>
            <a:prstDash val="solid"/>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91438" tIns="45719" rIns="91438" bIns="45719"/>
          <a:lstStyle/>
          <a:p>
            <a:endParaRPr lang="nl-NL" sz="2117">
              <a:solidFill>
                <a:schemeClr val="tx1"/>
              </a:solidFill>
            </a:endParaRPr>
          </a:p>
        </p:txBody>
      </p:sp>
      <p:sp>
        <p:nvSpPr>
          <p:cNvPr id="14" name="Freeform 99">
            <a:extLst>
              <a:ext uri="{FF2B5EF4-FFF2-40B4-BE49-F238E27FC236}">
                <a16:creationId xmlns:a16="http://schemas.microsoft.com/office/drawing/2014/main" id="{987055DF-BE95-6148-ACC0-6733F9EC153C}"/>
              </a:ext>
            </a:extLst>
          </p:cNvPr>
          <p:cNvSpPr>
            <a:spLocks/>
          </p:cNvSpPr>
          <p:nvPr userDrawn="1"/>
        </p:nvSpPr>
        <p:spPr bwMode="auto">
          <a:xfrm>
            <a:off x="3017652" y="6643694"/>
            <a:ext cx="1261825" cy="1689100"/>
          </a:xfrm>
          <a:custGeom>
            <a:avLst/>
            <a:gdLst>
              <a:gd name="T0" fmla="*/ 2147483647 w 320"/>
              <a:gd name="T1" fmla="*/ 2147483647 h 321"/>
              <a:gd name="T2" fmla="*/ 2147483647 w 320"/>
              <a:gd name="T3" fmla="*/ 2147483647 h 321"/>
              <a:gd name="T4" fmla="*/ 2147483647 w 320"/>
              <a:gd name="T5" fmla="*/ 2147483647 h 321"/>
              <a:gd name="T6" fmla="*/ 2147483647 w 320"/>
              <a:gd name="T7" fmla="*/ 2147483647 h 321"/>
              <a:gd name="T8" fmla="*/ 2147483647 w 320"/>
              <a:gd name="T9" fmla="*/ 2147483647 h 321"/>
              <a:gd name="T10" fmla="*/ 2147483647 w 320"/>
              <a:gd name="T11" fmla="*/ 2147483647 h 321"/>
              <a:gd name="T12" fmla="*/ 2147483647 w 320"/>
              <a:gd name="T13" fmla="*/ 2147483647 h 321"/>
              <a:gd name="T14" fmla="*/ 2147483647 w 320"/>
              <a:gd name="T15" fmla="*/ 2147483647 h 321"/>
              <a:gd name="T16" fmla="*/ 2147483647 w 320"/>
              <a:gd name="T17" fmla="*/ 2147483647 h 321"/>
              <a:gd name="T18" fmla="*/ 2147483647 w 320"/>
              <a:gd name="T19" fmla="*/ 2147483647 h 321"/>
              <a:gd name="T20" fmla="*/ 2147483647 w 320"/>
              <a:gd name="T21" fmla="*/ 0 h 321"/>
              <a:gd name="T22" fmla="*/ 2147483647 w 320"/>
              <a:gd name="T23" fmla="*/ 2147483647 h 321"/>
              <a:gd name="T24" fmla="*/ 2147483647 w 320"/>
              <a:gd name="T25" fmla="*/ 2147483647 h 321"/>
              <a:gd name="T26" fmla="*/ 2147483647 w 320"/>
              <a:gd name="T27" fmla="*/ 2147483647 h 321"/>
              <a:gd name="T28" fmla="*/ 2147483647 w 320"/>
              <a:gd name="T29" fmla="*/ 2147483647 h 321"/>
              <a:gd name="T30" fmla="*/ 0 w 320"/>
              <a:gd name="T31" fmla="*/ 2147483647 h 321"/>
              <a:gd name="T32" fmla="*/ 2147483647 w 320"/>
              <a:gd name="T33" fmla="*/ 2147483647 h 321"/>
              <a:gd name="T34" fmla="*/ 2147483647 w 320"/>
              <a:gd name="T35" fmla="*/ 2147483647 h 321"/>
              <a:gd name="T36" fmla="*/ 2147483647 w 320"/>
              <a:gd name="T37" fmla="*/ 2147483647 h 321"/>
              <a:gd name="T38" fmla="*/ 2147483647 w 320"/>
              <a:gd name="T39" fmla="*/ 2147483647 h 321"/>
              <a:gd name="T40" fmla="*/ 2147483647 w 320"/>
              <a:gd name="T41" fmla="*/ 2147483647 h 321"/>
              <a:gd name="T42" fmla="*/ 2147483647 w 320"/>
              <a:gd name="T43" fmla="*/ 2147483647 h 321"/>
              <a:gd name="T44" fmla="*/ 2147483647 w 320"/>
              <a:gd name="T45" fmla="*/ 2147483647 h 321"/>
              <a:gd name="T46" fmla="*/ 2147483647 w 320"/>
              <a:gd name="T47" fmla="*/ 2147483647 h 321"/>
              <a:gd name="T48" fmla="*/ 2147483647 w 320"/>
              <a:gd name="T49" fmla="*/ 2147483647 h 321"/>
              <a:gd name="T50" fmla="*/ 2147483647 w 320"/>
              <a:gd name="T51" fmla="*/ 2147483647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0"/>
              <a:gd name="T79" fmla="*/ 0 h 321"/>
              <a:gd name="T80" fmla="*/ 320 w 320"/>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0" h="321">
                <a:moveTo>
                  <a:pt x="171" y="172"/>
                </a:moveTo>
                <a:cubicBezTo>
                  <a:pt x="251" y="92"/>
                  <a:pt x="251" y="92"/>
                  <a:pt x="251" y="92"/>
                </a:cubicBezTo>
                <a:cubicBezTo>
                  <a:pt x="258" y="95"/>
                  <a:pt x="265" y="97"/>
                  <a:pt x="272" y="97"/>
                </a:cubicBezTo>
                <a:cubicBezTo>
                  <a:pt x="298" y="97"/>
                  <a:pt x="320" y="75"/>
                  <a:pt x="320" y="48"/>
                </a:cubicBezTo>
                <a:cubicBezTo>
                  <a:pt x="320" y="41"/>
                  <a:pt x="318" y="34"/>
                  <a:pt x="315" y="28"/>
                </a:cubicBezTo>
                <a:cubicBezTo>
                  <a:pt x="315" y="28"/>
                  <a:pt x="315" y="28"/>
                  <a:pt x="315" y="28"/>
                </a:cubicBezTo>
                <a:cubicBezTo>
                  <a:pt x="287" y="56"/>
                  <a:pt x="287" y="56"/>
                  <a:pt x="287" y="56"/>
                </a:cubicBezTo>
                <a:cubicBezTo>
                  <a:pt x="265" y="33"/>
                  <a:pt x="265" y="33"/>
                  <a:pt x="265" y="33"/>
                </a:cubicBezTo>
                <a:cubicBezTo>
                  <a:pt x="292" y="5"/>
                  <a:pt x="292" y="5"/>
                  <a:pt x="292" y="5"/>
                </a:cubicBezTo>
                <a:cubicBezTo>
                  <a:pt x="292" y="5"/>
                  <a:pt x="292" y="5"/>
                  <a:pt x="293" y="5"/>
                </a:cubicBezTo>
                <a:cubicBezTo>
                  <a:pt x="286" y="2"/>
                  <a:pt x="279" y="0"/>
                  <a:pt x="272" y="0"/>
                </a:cubicBezTo>
                <a:cubicBezTo>
                  <a:pt x="245" y="0"/>
                  <a:pt x="224" y="22"/>
                  <a:pt x="224" y="48"/>
                </a:cubicBezTo>
                <a:cubicBezTo>
                  <a:pt x="224" y="56"/>
                  <a:pt x="226" y="63"/>
                  <a:pt x="229" y="69"/>
                </a:cubicBezTo>
                <a:cubicBezTo>
                  <a:pt x="68" y="229"/>
                  <a:pt x="68" y="229"/>
                  <a:pt x="68" y="229"/>
                </a:cubicBezTo>
                <a:cubicBezTo>
                  <a:pt x="62" y="226"/>
                  <a:pt x="55" y="225"/>
                  <a:pt x="48" y="225"/>
                </a:cubicBezTo>
                <a:cubicBezTo>
                  <a:pt x="21" y="225"/>
                  <a:pt x="0" y="246"/>
                  <a:pt x="0" y="273"/>
                </a:cubicBezTo>
                <a:cubicBezTo>
                  <a:pt x="0" y="280"/>
                  <a:pt x="1" y="287"/>
                  <a:pt x="4" y="293"/>
                </a:cubicBezTo>
                <a:cubicBezTo>
                  <a:pt x="4" y="293"/>
                  <a:pt x="4" y="293"/>
                  <a:pt x="4" y="293"/>
                </a:cubicBezTo>
                <a:cubicBezTo>
                  <a:pt x="28" y="270"/>
                  <a:pt x="28" y="270"/>
                  <a:pt x="28" y="270"/>
                </a:cubicBezTo>
                <a:cubicBezTo>
                  <a:pt x="51" y="292"/>
                  <a:pt x="51" y="292"/>
                  <a:pt x="51" y="292"/>
                </a:cubicBezTo>
                <a:cubicBezTo>
                  <a:pt x="27" y="316"/>
                  <a:pt x="27" y="316"/>
                  <a:pt x="27" y="316"/>
                </a:cubicBezTo>
                <a:cubicBezTo>
                  <a:pt x="27" y="316"/>
                  <a:pt x="27" y="316"/>
                  <a:pt x="27" y="316"/>
                </a:cubicBezTo>
                <a:cubicBezTo>
                  <a:pt x="33" y="319"/>
                  <a:pt x="40" y="321"/>
                  <a:pt x="48" y="321"/>
                </a:cubicBezTo>
                <a:cubicBezTo>
                  <a:pt x="74" y="321"/>
                  <a:pt x="96" y="299"/>
                  <a:pt x="96" y="273"/>
                </a:cubicBezTo>
                <a:cubicBezTo>
                  <a:pt x="96" y="265"/>
                  <a:pt x="94" y="258"/>
                  <a:pt x="91" y="252"/>
                </a:cubicBezTo>
                <a:cubicBezTo>
                  <a:pt x="144" y="199"/>
                  <a:pt x="144" y="199"/>
                  <a:pt x="144" y="199"/>
                </a:cubicBezTo>
              </a:path>
            </a:pathLst>
          </a:custGeom>
          <a:noFill/>
          <a:ln w="60325" cap="sq">
            <a:solidFill>
              <a:schemeClr val="tx1"/>
            </a:solidFill>
            <a:prstDash val="solid"/>
            <a:round/>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91438" tIns="45719" rIns="91438" bIns="45719"/>
          <a:lstStyle/>
          <a:p>
            <a:endParaRPr lang="nl-NL" sz="2117">
              <a:solidFill>
                <a:schemeClr val="tx1"/>
              </a:solidFill>
            </a:endParaRPr>
          </a:p>
        </p:txBody>
      </p:sp>
      <p:sp>
        <p:nvSpPr>
          <p:cNvPr id="16" name="Freeform 80">
            <a:extLst>
              <a:ext uri="{FF2B5EF4-FFF2-40B4-BE49-F238E27FC236}">
                <a16:creationId xmlns:a16="http://schemas.microsoft.com/office/drawing/2014/main" id="{ECC10437-5873-7945-AA61-73E4DDC138E7}"/>
              </a:ext>
            </a:extLst>
          </p:cNvPr>
          <p:cNvSpPr>
            <a:spLocks/>
          </p:cNvSpPr>
          <p:nvPr userDrawn="1"/>
        </p:nvSpPr>
        <p:spPr bwMode="auto">
          <a:xfrm>
            <a:off x="9918964" y="3152729"/>
            <a:ext cx="1386840" cy="1898015"/>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1438" tIns="45719" rIns="91438" bIns="45719"/>
          <a:lstStyle/>
          <a:p>
            <a:endParaRPr lang="nl-NL" sz="2117">
              <a:solidFill>
                <a:schemeClr val="tx1"/>
              </a:solidFill>
            </a:endParaRPr>
          </a:p>
        </p:txBody>
      </p:sp>
      <p:grpSp>
        <p:nvGrpSpPr>
          <p:cNvPr id="18" name="Group 1">
            <a:extLst>
              <a:ext uri="{FF2B5EF4-FFF2-40B4-BE49-F238E27FC236}">
                <a16:creationId xmlns:a16="http://schemas.microsoft.com/office/drawing/2014/main" id="{60252228-6570-CB45-9B4B-9618587C05D0}"/>
              </a:ext>
            </a:extLst>
          </p:cNvPr>
          <p:cNvGrpSpPr>
            <a:grpSpLocks/>
          </p:cNvGrpSpPr>
          <p:nvPr userDrawn="1"/>
        </p:nvGrpSpPr>
        <p:grpSpPr bwMode="auto">
          <a:xfrm>
            <a:off x="1684153" y="3286079"/>
            <a:ext cx="1198483" cy="1646872"/>
            <a:chOff x="8085138" y="247650"/>
            <a:chExt cx="1141413" cy="1176338"/>
          </a:xfrm>
        </p:grpSpPr>
        <p:sp>
          <p:nvSpPr>
            <p:cNvPr id="19" name="Freeform 100">
              <a:extLst>
                <a:ext uri="{FF2B5EF4-FFF2-40B4-BE49-F238E27FC236}">
                  <a16:creationId xmlns:a16="http://schemas.microsoft.com/office/drawing/2014/main" id="{21316B4B-EE9D-8B46-ADF0-2563CFF4665D}"/>
                </a:ext>
              </a:extLst>
            </p:cNvPr>
            <p:cNvSpPr>
              <a:spLocks/>
            </p:cNvSpPr>
            <p:nvPr/>
          </p:nvSpPr>
          <p:spPr bwMode="auto">
            <a:xfrm>
              <a:off x="8085138" y="247650"/>
              <a:ext cx="1141413" cy="1176338"/>
            </a:xfrm>
            <a:custGeom>
              <a:avLst/>
              <a:gdLst>
                <a:gd name="T0" fmla="*/ 2147483647 w 304"/>
                <a:gd name="T1" fmla="*/ 2147483647 h 313"/>
                <a:gd name="T2" fmla="*/ 2147483647 w 304"/>
                <a:gd name="T3" fmla="*/ 2147483647 h 313"/>
                <a:gd name="T4" fmla="*/ 2147483647 w 304"/>
                <a:gd name="T5" fmla="*/ 2147483647 h 313"/>
                <a:gd name="T6" fmla="*/ 2147483647 w 304"/>
                <a:gd name="T7" fmla="*/ 2147483647 h 313"/>
                <a:gd name="T8" fmla="*/ 2147483647 w 304"/>
                <a:gd name="T9" fmla="*/ 2147483647 h 313"/>
                <a:gd name="T10" fmla="*/ 2147483647 w 304"/>
                <a:gd name="T11" fmla="*/ 2147483647 h 313"/>
                <a:gd name="T12" fmla="*/ 2147483647 w 304"/>
                <a:gd name="T13" fmla="*/ 2147483647 h 313"/>
                <a:gd name="T14" fmla="*/ 2147483647 w 304"/>
                <a:gd name="T15" fmla="*/ 2147483647 h 313"/>
                <a:gd name="T16" fmla="*/ 2147483647 w 304"/>
                <a:gd name="T17" fmla="*/ 2147483647 h 313"/>
                <a:gd name="T18" fmla="*/ 2147483647 w 304"/>
                <a:gd name="T19" fmla="*/ 2147483647 h 313"/>
                <a:gd name="T20" fmla="*/ 2147483647 w 304"/>
                <a:gd name="T21" fmla="*/ 2147483647 h 313"/>
                <a:gd name="T22" fmla="*/ 0 w 304"/>
                <a:gd name="T23" fmla="*/ 2147483647 h 313"/>
                <a:gd name="T24" fmla="*/ 2147483647 w 304"/>
                <a:gd name="T25" fmla="*/ 0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313"/>
                <a:gd name="T41" fmla="*/ 304 w 304"/>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313">
                  <a:moveTo>
                    <a:pt x="161" y="106"/>
                  </a:moveTo>
                  <a:cubicBezTo>
                    <a:pt x="199" y="104"/>
                    <a:pt x="230" y="132"/>
                    <a:pt x="230" y="169"/>
                  </a:cubicBezTo>
                  <a:cubicBezTo>
                    <a:pt x="230" y="205"/>
                    <a:pt x="199" y="236"/>
                    <a:pt x="161" y="238"/>
                  </a:cubicBezTo>
                  <a:cubicBezTo>
                    <a:pt x="113" y="240"/>
                    <a:pt x="74" y="205"/>
                    <a:pt x="74" y="158"/>
                  </a:cubicBezTo>
                  <a:cubicBezTo>
                    <a:pt x="74" y="112"/>
                    <a:pt x="113" y="73"/>
                    <a:pt x="161" y="71"/>
                  </a:cubicBezTo>
                  <a:cubicBezTo>
                    <a:pt x="220" y="68"/>
                    <a:pt x="267" y="111"/>
                    <a:pt x="267" y="167"/>
                  </a:cubicBezTo>
                  <a:cubicBezTo>
                    <a:pt x="267" y="223"/>
                    <a:pt x="220" y="271"/>
                    <a:pt x="161" y="273"/>
                  </a:cubicBezTo>
                  <a:cubicBezTo>
                    <a:pt x="92" y="276"/>
                    <a:pt x="37" y="226"/>
                    <a:pt x="37" y="160"/>
                  </a:cubicBezTo>
                  <a:cubicBezTo>
                    <a:pt x="37" y="94"/>
                    <a:pt x="92" y="39"/>
                    <a:pt x="161" y="35"/>
                  </a:cubicBezTo>
                  <a:cubicBezTo>
                    <a:pt x="240" y="32"/>
                    <a:pt x="304" y="90"/>
                    <a:pt x="304" y="166"/>
                  </a:cubicBezTo>
                  <a:cubicBezTo>
                    <a:pt x="304" y="241"/>
                    <a:pt x="240" y="305"/>
                    <a:pt x="161" y="309"/>
                  </a:cubicBezTo>
                  <a:cubicBezTo>
                    <a:pt x="72" y="313"/>
                    <a:pt x="0" y="247"/>
                    <a:pt x="0" y="162"/>
                  </a:cubicBezTo>
                  <a:cubicBezTo>
                    <a:pt x="0" y="77"/>
                    <a:pt x="72" y="4"/>
                    <a:pt x="161" y="0"/>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sz="2117">
                <a:solidFill>
                  <a:schemeClr val="tx1"/>
                </a:solidFill>
              </a:endParaRPr>
            </a:p>
          </p:txBody>
        </p:sp>
        <p:sp>
          <p:nvSpPr>
            <p:cNvPr id="20" name="Freeform 101">
              <a:extLst>
                <a:ext uri="{FF2B5EF4-FFF2-40B4-BE49-F238E27FC236}">
                  <a16:creationId xmlns:a16="http://schemas.microsoft.com/office/drawing/2014/main" id="{A5EB25C9-C714-434A-8F7E-06B55E22EF25}"/>
                </a:ext>
              </a:extLst>
            </p:cNvPr>
            <p:cNvSpPr>
              <a:spLocks/>
            </p:cNvSpPr>
            <p:nvPr/>
          </p:nvSpPr>
          <p:spPr bwMode="auto">
            <a:xfrm>
              <a:off x="8497888" y="646113"/>
              <a:ext cx="311150" cy="368300"/>
            </a:xfrm>
            <a:custGeom>
              <a:avLst/>
              <a:gdLst>
                <a:gd name="T0" fmla="*/ 2147483647 w 83"/>
                <a:gd name="T1" fmla="*/ 2147483647 h 98"/>
                <a:gd name="T2" fmla="*/ 2147483647 w 83"/>
                <a:gd name="T3" fmla="*/ 2147483647 h 98"/>
                <a:gd name="T4" fmla="*/ 2147483647 w 83"/>
                <a:gd name="T5" fmla="*/ 2147483647 h 98"/>
                <a:gd name="T6" fmla="*/ 0 w 83"/>
                <a:gd name="T7" fmla="*/ 2147483647 h 98"/>
                <a:gd name="T8" fmla="*/ 2147483647 w 83"/>
                <a:gd name="T9" fmla="*/ 0 h 98"/>
                <a:gd name="T10" fmla="*/ 0 60000 65536"/>
                <a:gd name="T11" fmla="*/ 0 60000 65536"/>
                <a:gd name="T12" fmla="*/ 0 60000 65536"/>
                <a:gd name="T13" fmla="*/ 0 60000 65536"/>
                <a:gd name="T14" fmla="*/ 0 60000 65536"/>
                <a:gd name="T15" fmla="*/ 0 w 83"/>
                <a:gd name="T16" fmla="*/ 0 h 98"/>
                <a:gd name="T17" fmla="*/ 83 w 83"/>
                <a:gd name="T18" fmla="*/ 98 h 98"/>
              </a:gdLst>
              <a:ahLst/>
              <a:cxnLst>
                <a:cxn ang="T10">
                  <a:pos x="T0" y="T1"/>
                </a:cxn>
                <a:cxn ang="T11">
                  <a:pos x="T2" y="T3"/>
                </a:cxn>
                <a:cxn ang="T12">
                  <a:pos x="T4" y="T5"/>
                </a:cxn>
                <a:cxn ang="T13">
                  <a:pos x="T6" y="T7"/>
                </a:cxn>
                <a:cxn ang="T14">
                  <a:pos x="T8" y="T9"/>
                </a:cxn>
              </a:cxnLst>
              <a:rect l="T15" t="T16" r="T17" b="T18"/>
              <a:pathLst>
                <a:path w="83" h="98">
                  <a:moveTo>
                    <a:pt x="51" y="35"/>
                  </a:moveTo>
                  <a:cubicBezTo>
                    <a:pt x="69" y="34"/>
                    <a:pt x="83" y="48"/>
                    <a:pt x="83" y="65"/>
                  </a:cubicBezTo>
                  <a:cubicBezTo>
                    <a:pt x="83" y="82"/>
                    <a:pt x="65" y="96"/>
                    <a:pt x="47" y="97"/>
                  </a:cubicBezTo>
                  <a:cubicBezTo>
                    <a:pt x="19" y="98"/>
                    <a:pt x="0" y="77"/>
                    <a:pt x="0" y="51"/>
                  </a:cubicBezTo>
                  <a:cubicBezTo>
                    <a:pt x="0" y="24"/>
                    <a:pt x="23" y="1"/>
                    <a:pt x="51" y="0"/>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sz="2117">
                <a:solidFill>
                  <a:schemeClr val="tx1"/>
                </a:solidFill>
              </a:endParaRPr>
            </a:p>
          </p:txBody>
        </p:sp>
      </p:grpSp>
      <p:sp>
        <p:nvSpPr>
          <p:cNvPr id="21" name="Titel 5">
            <a:extLst>
              <a:ext uri="{FF2B5EF4-FFF2-40B4-BE49-F238E27FC236}">
                <a16:creationId xmlns:a16="http://schemas.microsoft.com/office/drawing/2014/main" id="{5739157F-051C-574F-B060-E74F30453FC4}"/>
              </a:ext>
            </a:extLst>
          </p:cNvPr>
          <p:cNvSpPr>
            <a:spLocks noGrp="1"/>
          </p:cNvSpPr>
          <p:nvPr>
            <p:ph type="title" hasCustomPrompt="1"/>
          </p:nvPr>
        </p:nvSpPr>
        <p:spPr>
          <a:xfrm>
            <a:off x="523319" y="520328"/>
            <a:ext cx="11041380" cy="1102940"/>
          </a:xfrm>
          <a:prstGeom prst="rect">
            <a:avLst/>
          </a:prstGeom>
        </p:spPr>
        <p:txBody>
          <a:bodyPr anchor="ctr"/>
          <a:lstStyle>
            <a:lvl1pPr>
              <a:defRPr b="1"/>
            </a:lvl1pPr>
          </a:lstStyle>
          <a:p>
            <a:r>
              <a:rPr lang="nl-NL"/>
              <a:t>Producten</a:t>
            </a:r>
          </a:p>
        </p:txBody>
      </p:sp>
      <p:sp>
        <p:nvSpPr>
          <p:cNvPr id="3" name="Tijdelijke aanduiding voor tekst 2">
            <a:extLst>
              <a:ext uri="{FF2B5EF4-FFF2-40B4-BE49-F238E27FC236}">
                <a16:creationId xmlns:a16="http://schemas.microsoft.com/office/drawing/2014/main" id="{D12155A2-5B22-8145-B6CE-039686A6C1DD}"/>
              </a:ext>
            </a:extLst>
          </p:cNvPr>
          <p:cNvSpPr>
            <a:spLocks noGrp="1"/>
          </p:cNvSpPr>
          <p:nvPr>
            <p:ph type="body" sz="quarter" idx="10" hasCustomPrompt="1"/>
          </p:nvPr>
        </p:nvSpPr>
        <p:spPr>
          <a:xfrm>
            <a:off x="913224" y="2498637"/>
            <a:ext cx="2735341" cy="651192"/>
          </a:xfrm>
          <a:prstGeom prst="rect">
            <a:avLst/>
          </a:prstGeom>
        </p:spPr>
        <p:txBody>
          <a:bodyPr anchor="ctr"/>
          <a:lstStyle>
            <a:lvl1pPr marL="0" indent="0" algn="ctr">
              <a:buFontTx/>
              <a:buNone/>
              <a:defRPr sz="1800"/>
            </a:lvl1pPr>
            <a:lvl2pPr marL="457200" indent="0">
              <a:buFontTx/>
              <a:buNone/>
              <a:defRPr/>
            </a:lvl2pPr>
          </a:lstStyle>
          <a:p>
            <a:pPr lvl="0"/>
            <a:r>
              <a:rPr lang="nl-NL" err="1"/>
              <a:t>Theory</a:t>
            </a:r>
            <a:r>
              <a:rPr lang="nl-NL"/>
              <a:t> of Change</a:t>
            </a:r>
          </a:p>
        </p:txBody>
      </p:sp>
      <p:sp>
        <p:nvSpPr>
          <p:cNvPr id="23" name="Tijdelijke aanduiding voor tekst 2">
            <a:extLst>
              <a:ext uri="{FF2B5EF4-FFF2-40B4-BE49-F238E27FC236}">
                <a16:creationId xmlns:a16="http://schemas.microsoft.com/office/drawing/2014/main" id="{FADA11EB-5D8E-464F-8CEA-62B32DF34316}"/>
              </a:ext>
            </a:extLst>
          </p:cNvPr>
          <p:cNvSpPr>
            <a:spLocks noGrp="1"/>
          </p:cNvSpPr>
          <p:nvPr>
            <p:ph type="body" sz="quarter" idx="11" hasCustomPrompt="1"/>
          </p:nvPr>
        </p:nvSpPr>
        <p:spPr>
          <a:xfrm>
            <a:off x="5033128" y="2498637"/>
            <a:ext cx="2735341" cy="651192"/>
          </a:xfrm>
          <a:prstGeom prst="rect">
            <a:avLst/>
          </a:prstGeom>
        </p:spPr>
        <p:txBody>
          <a:bodyPr anchor="ctr"/>
          <a:lstStyle>
            <a:lvl1pPr marL="0" indent="0" algn="ctr">
              <a:buFontTx/>
              <a:buNone/>
              <a:defRPr sz="1800"/>
            </a:lvl1pPr>
            <a:lvl2pPr marL="457200" indent="0">
              <a:buFontTx/>
              <a:buNone/>
              <a:defRPr/>
            </a:lvl2pPr>
          </a:lstStyle>
          <a:p>
            <a:pPr lvl="0"/>
            <a:r>
              <a:rPr lang="nl-NL"/>
              <a:t>Impact rapportage</a:t>
            </a:r>
          </a:p>
        </p:txBody>
      </p:sp>
      <p:sp>
        <p:nvSpPr>
          <p:cNvPr id="24" name="Tijdelijke aanduiding voor tekst 2">
            <a:extLst>
              <a:ext uri="{FF2B5EF4-FFF2-40B4-BE49-F238E27FC236}">
                <a16:creationId xmlns:a16="http://schemas.microsoft.com/office/drawing/2014/main" id="{C68639C9-D635-B84C-AC0B-C03BB606DE38}"/>
              </a:ext>
            </a:extLst>
          </p:cNvPr>
          <p:cNvSpPr>
            <a:spLocks noGrp="1"/>
          </p:cNvSpPr>
          <p:nvPr>
            <p:ph type="body" sz="quarter" idx="12" hasCustomPrompt="1"/>
          </p:nvPr>
        </p:nvSpPr>
        <p:spPr>
          <a:xfrm>
            <a:off x="9153033" y="2498637"/>
            <a:ext cx="2735341" cy="651192"/>
          </a:xfrm>
          <a:prstGeom prst="rect">
            <a:avLst/>
          </a:prstGeom>
        </p:spPr>
        <p:txBody>
          <a:bodyPr anchor="ctr"/>
          <a:lstStyle>
            <a:lvl1pPr marL="0" indent="0" algn="ctr">
              <a:buFontTx/>
              <a:buNone/>
              <a:defRPr sz="1800"/>
            </a:lvl1pPr>
            <a:lvl2pPr marL="457200" indent="0">
              <a:buFontTx/>
              <a:buNone/>
              <a:defRPr/>
            </a:lvl2pPr>
          </a:lstStyle>
          <a:p>
            <a:r>
              <a:rPr lang="nl-NL" sz="1800">
                <a:solidFill>
                  <a:schemeClr val="tx1"/>
                </a:solidFill>
                <a:latin typeface="Century Gothic" charset="0"/>
                <a:ea typeface="Century Gothic" charset="0"/>
                <a:cs typeface="Century Gothic" charset="0"/>
              </a:rPr>
              <a:t>Aanpassing M&amp;E processen</a:t>
            </a:r>
          </a:p>
        </p:txBody>
      </p:sp>
      <p:sp>
        <p:nvSpPr>
          <p:cNvPr id="25" name="Tijdelijke aanduiding voor tekst 2">
            <a:extLst>
              <a:ext uri="{FF2B5EF4-FFF2-40B4-BE49-F238E27FC236}">
                <a16:creationId xmlns:a16="http://schemas.microsoft.com/office/drawing/2014/main" id="{5688AB67-49D4-4548-AB4D-83B4821389F5}"/>
              </a:ext>
            </a:extLst>
          </p:cNvPr>
          <p:cNvSpPr>
            <a:spLocks noGrp="1"/>
          </p:cNvSpPr>
          <p:nvPr>
            <p:ph type="body" sz="quarter" idx="13" hasCustomPrompt="1"/>
          </p:nvPr>
        </p:nvSpPr>
        <p:spPr>
          <a:xfrm>
            <a:off x="2444248" y="5851782"/>
            <a:ext cx="2735341" cy="651192"/>
          </a:xfrm>
          <a:prstGeom prst="rect">
            <a:avLst/>
          </a:prstGeom>
        </p:spPr>
        <p:txBody>
          <a:bodyPr anchor="ctr"/>
          <a:lstStyle>
            <a:lvl1pPr marL="0" indent="0" algn="ctr">
              <a:buFontTx/>
              <a:buNone/>
              <a:defRPr sz="1800"/>
            </a:lvl1pPr>
            <a:lvl2pPr marL="457200" indent="0">
              <a:buFontTx/>
              <a:buNone/>
              <a:defRPr/>
            </a:lvl2pPr>
          </a:lstStyle>
          <a:p>
            <a:r>
              <a:rPr lang="nl-NL" sz="1800">
                <a:solidFill>
                  <a:schemeClr val="tx1"/>
                </a:solidFill>
                <a:latin typeface="Century Gothic" charset="0"/>
                <a:ea typeface="Century Gothic" charset="0"/>
                <a:cs typeface="Century Gothic" charset="0"/>
              </a:rPr>
              <a:t>Impact monitoring dashboard</a:t>
            </a:r>
          </a:p>
        </p:txBody>
      </p:sp>
      <p:sp>
        <p:nvSpPr>
          <p:cNvPr id="26" name="Tijdelijke aanduiding voor tekst 2">
            <a:extLst>
              <a:ext uri="{FF2B5EF4-FFF2-40B4-BE49-F238E27FC236}">
                <a16:creationId xmlns:a16="http://schemas.microsoft.com/office/drawing/2014/main" id="{52D8DA29-A8AF-6748-B5AD-A5F3AB43F919}"/>
              </a:ext>
            </a:extLst>
          </p:cNvPr>
          <p:cNvSpPr>
            <a:spLocks noGrp="1"/>
          </p:cNvSpPr>
          <p:nvPr>
            <p:ph type="body" sz="quarter" idx="14" hasCustomPrompt="1"/>
          </p:nvPr>
        </p:nvSpPr>
        <p:spPr>
          <a:xfrm>
            <a:off x="7238856" y="5848041"/>
            <a:ext cx="2735341" cy="651192"/>
          </a:xfrm>
          <a:prstGeom prst="rect">
            <a:avLst/>
          </a:prstGeom>
        </p:spPr>
        <p:txBody>
          <a:bodyPr anchor="ctr"/>
          <a:lstStyle>
            <a:lvl1pPr marL="0" indent="0" algn="ctr">
              <a:buFontTx/>
              <a:buNone/>
              <a:defRPr sz="1800"/>
            </a:lvl1pPr>
            <a:lvl2pPr marL="457200" indent="0">
              <a:buFontTx/>
              <a:buNone/>
              <a:defRPr/>
            </a:lvl2pPr>
          </a:lstStyle>
          <a:p>
            <a:r>
              <a:rPr lang="nl-NL" sz="1800">
                <a:solidFill>
                  <a:schemeClr val="tx1"/>
                </a:solidFill>
                <a:latin typeface="Century Gothic" charset="0"/>
                <a:ea typeface="Century Gothic" charset="0"/>
                <a:cs typeface="Century Gothic" charset="0"/>
              </a:rPr>
              <a:t>Impact screeningstool</a:t>
            </a:r>
          </a:p>
        </p:txBody>
      </p:sp>
    </p:spTree>
    <p:extLst>
      <p:ext uri="{BB962C8B-B14F-4D97-AF65-F5344CB8AC3E}">
        <p14:creationId xmlns:p14="http://schemas.microsoft.com/office/powerpoint/2010/main" val="388062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con 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671179FF-C4BD-5D45-9CDA-AD863559B38F}"/>
              </a:ext>
            </a:extLst>
          </p:cNvPr>
          <p:cNvSpPr/>
          <p:nvPr userDrawn="1"/>
        </p:nvSpPr>
        <p:spPr>
          <a:xfrm>
            <a:off x="9733683" y="7777318"/>
            <a:ext cx="1037241" cy="433619"/>
          </a:xfrm>
          <a:prstGeom prst="rect">
            <a:avLst/>
          </a:prstGeom>
          <a:solidFill>
            <a:srgbClr val="EBEBEB"/>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7">
              <a:solidFill>
                <a:schemeClr val="tx1"/>
              </a:solidFill>
            </a:endParaRPr>
          </a:p>
        </p:txBody>
      </p:sp>
      <p:sp>
        <p:nvSpPr>
          <p:cNvPr id="21" name="Titel 5">
            <a:extLst>
              <a:ext uri="{FF2B5EF4-FFF2-40B4-BE49-F238E27FC236}">
                <a16:creationId xmlns:a16="http://schemas.microsoft.com/office/drawing/2014/main" id="{5739157F-051C-574F-B060-E74F30453FC4}"/>
              </a:ext>
            </a:extLst>
          </p:cNvPr>
          <p:cNvSpPr>
            <a:spLocks noGrp="1"/>
          </p:cNvSpPr>
          <p:nvPr>
            <p:ph type="title" hasCustomPrompt="1"/>
          </p:nvPr>
        </p:nvSpPr>
        <p:spPr>
          <a:xfrm>
            <a:off x="523319" y="520328"/>
            <a:ext cx="11041380" cy="1102940"/>
          </a:xfrm>
          <a:prstGeom prst="rect">
            <a:avLst/>
          </a:prstGeom>
        </p:spPr>
        <p:txBody>
          <a:bodyPr anchor="ctr"/>
          <a:lstStyle>
            <a:lvl1pPr>
              <a:defRPr b="1"/>
            </a:lvl1pPr>
          </a:lstStyle>
          <a:p>
            <a:r>
              <a:rPr lang="nl-NL"/>
              <a:t>Voorbeeld sheet</a:t>
            </a:r>
          </a:p>
        </p:txBody>
      </p:sp>
      <p:sp>
        <p:nvSpPr>
          <p:cNvPr id="3" name="Tijdelijke aanduiding voor tekst 2">
            <a:extLst>
              <a:ext uri="{FF2B5EF4-FFF2-40B4-BE49-F238E27FC236}">
                <a16:creationId xmlns:a16="http://schemas.microsoft.com/office/drawing/2014/main" id="{D12155A2-5B22-8145-B6CE-039686A6C1DD}"/>
              </a:ext>
            </a:extLst>
          </p:cNvPr>
          <p:cNvSpPr>
            <a:spLocks noGrp="1"/>
          </p:cNvSpPr>
          <p:nvPr>
            <p:ph type="body" sz="quarter" idx="10" hasCustomPrompt="1"/>
          </p:nvPr>
        </p:nvSpPr>
        <p:spPr>
          <a:xfrm>
            <a:off x="913224" y="2498637"/>
            <a:ext cx="2735341" cy="651192"/>
          </a:xfrm>
          <a:prstGeom prst="rect">
            <a:avLst/>
          </a:prstGeom>
        </p:spPr>
        <p:txBody>
          <a:bodyPr anchor="ctr"/>
          <a:lstStyle>
            <a:lvl1pPr marL="0" indent="0" algn="ctr">
              <a:buFontTx/>
              <a:buNone/>
              <a:defRPr sz="1800"/>
            </a:lvl1pPr>
            <a:lvl2pPr marL="457200" indent="0">
              <a:buFontTx/>
              <a:buNone/>
              <a:defRPr/>
            </a:lvl2pPr>
          </a:lstStyle>
          <a:p>
            <a:pPr lvl="0"/>
            <a:r>
              <a:rPr lang="nl-NL" err="1"/>
              <a:t>Theory</a:t>
            </a:r>
            <a:r>
              <a:rPr lang="nl-NL"/>
              <a:t> of Change</a:t>
            </a:r>
          </a:p>
        </p:txBody>
      </p:sp>
      <p:sp>
        <p:nvSpPr>
          <p:cNvPr id="23" name="Tijdelijke aanduiding voor tekst 2">
            <a:extLst>
              <a:ext uri="{FF2B5EF4-FFF2-40B4-BE49-F238E27FC236}">
                <a16:creationId xmlns:a16="http://schemas.microsoft.com/office/drawing/2014/main" id="{FADA11EB-5D8E-464F-8CEA-62B32DF34316}"/>
              </a:ext>
            </a:extLst>
          </p:cNvPr>
          <p:cNvSpPr>
            <a:spLocks noGrp="1"/>
          </p:cNvSpPr>
          <p:nvPr>
            <p:ph type="body" sz="quarter" idx="11" hasCustomPrompt="1"/>
          </p:nvPr>
        </p:nvSpPr>
        <p:spPr>
          <a:xfrm>
            <a:off x="5033128" y="2498637"/>
            <a:ext cx="2735341" cy="651192"/>
          </a:xfrm>
          <a:prstGeom prst="rect">
            <a:avLst/>
          </a:prstGeom>
        </p:spPr>
        <p:txBody>
          <a:bodyPr anchor="ctr"/>
          <a:lstStyle>
            <a:lvl1pPr marL="0" indent="0" algn="ctr">
              <a:buFontTx/>
              <a:buNone/>
              <a:defRPr sz="1800"/>
            </a:lvl1pPr>
            <a:lvl2pPr marL="457200" indent="0">
              <a:buFontTx/>
              <a:buNone/>
              <a:defRPr/>
            </a:lvl2pPr>
          </a:lstStyle>
          <a:p>
            <a:pPr lvl="0"/>
            <a:r>
              <a:rPr lang="nl-NL"/>
              <a:t>Impact rapportage</a:t>
            </a:r>
          </a:p>
        </p:txBody>
      </p:sp>
      <p:sp>
        <p:nvSpPr>
          <p:cNvPr id="24" name="Tijdelijke aanduiding voor tekst 2">
            <a:extLst>
              <a:ext uri="{FF2B5EF4-FFF2-40B4-BE49-F238E27FC236}">
                <a16:creationId xmlns:a16="http://schemas.microsoft.com/office/drawing/2014/main" id="{C68639C9-D635-B84C-AC0B-C03BB606DE38}"/>
              </a:ext>
            </a:extLst>
          </p:cNvPr>
          <p:cNvSpPr>
            <a:spLocks noGrp="1"/>
          </p:cNvSpPr>
          <p:nvPr>
            <p:ph type="body" sz="quarter" idx="12" hasCustomPrompt="1"/>
          </p:nvPr>
        </p:nvSpPr>
        <p:spPr>
          <a:xfrm>
            <a:off x="9153033" y="2498637"/>
            <a:ext cx="2735341" cy="651192"/>
          </a:xfrm>
          <a:prstGeom prst="rect">
            <a:avLst/>
          </a:prstGeom>
        </p:spPr>
        <p:txBody>
          <a:bodyPr anchor="ctr"/>
          <a:lstStyle>
            <a:lvl1pPr marL="0" indent="0" algn="ctr">
              <a:buFontTx/>
              <a:buNone/>
              <a:defRPr sz="1800"/>
            </a:lvl1pPr>
            <a:lvl2pPr marL="457200" indent="0">
              <a:buFontTx/>
              <a:buNone/>
              <a:defRPr/>
            </a:lvl2pPr>
          </a:lstStyle>
          <a:p>
            <a:r>
              <a:rPr lang="nl-NL" sz="1800">
                <a:solidFill>
                  <a:schemeClr val="tx1"/>
                </a:solidFill>
                <a:latin typeface="Century Gothic" charset="0"/>
                <a:ea typeface="Century Gothic" charset="0"/>
                <a:cs typeface="Century Gothic" charset="0"/>
              </a:rPr>
              <a:t>Aanpassing M&amp;E processen</a:t>
            </a:r>
          </a:p>
        </p:txBody>
      </p:sp>
      <p:sp>
        <p:nvSpPr>
          <p:cNvPr id="25" name="Tijdelijke aanduiding voor tekst 2">
            <a:extLst>
              <a:ext uri="{FF2B5EF4-FFF2-40B4-BE49-F238E27FC236}">
                <a16:creationId xmlns:a16="http://schemas.microsoft.com/office/drawing/2014/main" id="{5688AB67-49D4-4548-AB4D-83B4821389F5}"/>
              </a:ext>
            </a:extLst>
          </p:cNvPr>
          <p:cNvSpPr>
            <a:spLocks noGrp="1"/>
          </p:cNvSpPr>
          <p:nvPr>
            <p:ph type="body" sz="quarter" idx="13" hasCustomPrompt="1"/>
          </p:nvPr>
        </p:nvSpPr>
        <p:spPr>
          <a:xfrm>
            <a:off x="2444248" y="5851782"/>
            <a:ext cx="2735341" cy="651192"/>
          </a:xfrm>
          <a:prstGeom prst="rect">
            <a:avLst/>
          </a:prstGeom>
        </p:spPr>
        <p:txBody>
          <a:bodyPr anchor="ctr"/>
          <a:lstStyle>
            <a:lvl1pPr marL="0" indent="0" algn="ctr">
              <a:buFontTx/>
              <a:buNone/>
              <a:defRPr sz="1800"/>
            </a:lvl1pPr>
            <a:lvl2pPr marL="457200" indent="0">
              <a:buFontTx/>
              <a:buNone/>
              <a:defRPr/>
            </a:lvl2pPr>
          </a:lstStyle>
          <a:p>
            <a:r>
              <a:rPr lang="nl-NL" sz="1800">
                <a:solidFill>
                  <a:schemeClr val="tx1"/>
                </a:solidFill>
                <a:latin typeface="Century Gothic" charset="0"/>
                <a:ea typeface="Century Gothic" charset="0"/>
                <a:cs typeface="Century Gothic" charset="0"/>
              </a:rPr>
              <a:t>Impact monitoring dashboard</a:t>
            </a:r>
          </a:p>
        </p:txBody>
      </p:sp>
      <p:sp>
        <p:nvSpPr>
          <p:cNvPr id="26" name="Tijdelijke aanduiding voor tekst 2">
            <a:extLst>
              <a:ext uri="{FF2B5EF4-FFF2-40B4-BE49-F238E27FC236}">
                <a16:creationId xmlns:a16="http://schemas.microsoft.com/office/drawing/2014/main" id="{52D8DA29-A8AF-6748-B5AD-A5F3AB43F919}"/>
              </a:ext>
            </a:extLst>
          </p:cNvPr>
          <p:cNvSpPr>
            <a:spLocks noGrp="1"/>
          </p:cNvSpPr>
          <p:nvPr>
            <p:ph type="body" sz="quarter" idx="14" hasCustomPrompt="1"/>
          </p:nvPr>
        </p:nvSpPr>
        <p:spPr>
          <a:xfrm>
            <a:off x="7238856" y="5848041"/>
            <a:ext cx="2735341" cy="651192"/>
          </a:xfrm>
          <a:prstGeom prst="rect">
            <a:avLst/>
          </a:prstGeom>
        </p:spPr>
        <p:txBody>
          <a:bodyPr anchor="ctr"/>
          <a:lstStyle>
            <a:lvl1pPr marL="0" indent="0" algn="ctr">
              <a:buFontTx/>
              <a:buNone/>
              <a:defRPr sz="1800"/>
            </a:lvl1pPr>
            <a:lvl2pPr marL="457200" indent="0">
              <a:buFontTx/>
              <a:buNone/>
              <a:defRPr/>
            </a:lvl2pPr>
          </a:lstStyle>
          <a:p>
            <a:r>
              <a:rPr lang="nl-NL" sz="1800">
                <a:solidFill>
                  <a:schemeClr val="tx1"/>
                </a:solidFill>
                <a:latin typeface="Century Gothic" charset="0"/>
                <a:ea typeface="Century Gothic" charset="0"/>
                <a:cs typeface="Century Gothic" charset="0"/>
              </a:rPr>
              <a:t>Impact screeningstool</a:t>
            </a:r>
          </a:p>
        </p:txBody>
      </p:sp>
      <p:sp>
        <p:nvSpPr>
          <p:cNvPr id="4" name="Tijdelijke aanduiding voor afbeelding 3">
            <a:extLst>
              <a:ext uri="{FF2B5EF4-FFF2-40B4-BE49-F238E27FC236}">
                <a16:creationId xmlns:a16="http://schemas.microsoft.com/office/drawing/2014/main" id="{05D44E3E-B26B-9048-94F3-483444CBF2C4}"/>
              </a:ext>
            </a:extLst>
          </p:cNvPr>
          <p:cNvSpPr>
            <a:spLocks noGrp="1"/>
          </p:cNvSpPr>
          <p:nvPr>
            <p:ph type="pic" sz="quarter" idx="15" hasCustomPrompt="1"/>
          </p:nvPr>
        </p:nvSpPr>
        <p:spPr>
          <a:xfrm>
            <a:off x="1379552" y="3158517"/>
            <a:ext cx="1811894" cy="2029142"/>
          </a:xfrm>
          <a:prstGeom prst="rect">
            <a:avLst/>
          </a:prstGeom>
        </p:spPr>
        <p:txBody>
          <a:bodyPr/>
          <a:lstStyle/>
          <a:p>
            <a:r>
              <a:rPr lang="nl-NL"/>
              <a:t>Icon</a:t>
            </a:r>
          </a:p>
        </p:txBody>
      </p:sp>
      <p:sp>
        <p:nvSpPr>
          <p:cNvPr id="22" name="Tijdelijke aanduiding voor afbeelding 3">
            <a:extLst>
              <a:ext uri="{FF2B5EF4-FFF2-40B4-BE49-F238E27FC236}">
                <a16:creationId xmlns:a16="http://schemas.microsoft.com/office/drawing/2014/main" id="{395DEC42-DA75-D44A-B29F-BFE105D1D687}"/>
              </a:ext>
            </a:extLst>
          </p:cNvPr>
          <p:cNvSpPr>
            <a:spLocks noGrp="1"/>
          </p:cNvSpPr>
          <p:nvPr>
            <p:ph type="pic" sz="quarter" idx="16" hasCustomPrompt="1"/>
          </p:nvPr>
        </p:nvSpPr>
        <p:spPr>
          <a:xfrm>
            <a:off x="5586532" y="3158517"/>
            <a:ext cx="1811894" cy="2029142"/>
          </a:xfrm>
          <a:prstGeom prst="rect">
            <a:avLst/>
          </a:prstGeom>
        </p:spPr>
        <p:txBody>
          <a:bodyPr/>
          <a:lstStyle/>
          <a:p>
            <a:r>
              <a:rPr lang="nl-NL"/>
              <a:t>Icon</a:t>
            </a:r>
          </a:p>
        </p:txBody>
      </p:sp>
      <p:sp>
        <p:nvSpPr>
          <p:cNvPr id="29" name="Tijdelijke aanduiding voor afbeelding 3">
            <a:extLst>
              <a:ext uri="{FF2B5EF4-FFF2-40B4-BE49-F238E27FC236}">
                <a16:creationId xmlns:a16="http://schemas.microsoft.com/office/drawing/2014/main" id="{C7FAB796-D1F3-8D4E-98DE-55A2EC9207B6}"/>
              </a:ext>
            </a:extLst>
          </p:cNvPr>
          <p:cNvSpPr>
            <a:spLocks noGrp="1"/>
          </p:cNvSpPr>
          <p:nvPr>
            <p:ph type="pic" sz="quarter" idx="19" hasCustomPrompt="1"/>
          </p:nvPr>
        </p:nvSpPr>
        <p:spPr>
          <a:xfrm>
            <a:off x="7807042" y="6536834"/>
            <a:ext cx="1811894" cy="2029142"/>
          </a:xfrm>
          <a:prstGeom prst="rect">
            <a:avLst/>
          </a:prstGeom>
        </p:spPr>
        <p:txBody>
          <a:bodyPr/>
          <a:lstStyle/>
          <a:p>
            <a:r>
              <a:rPr lang="nl-NL"/>
              <a:t>Icon</a:t>
            </a:r>
          </a:p>
        </p:txBody>
      </p:sp>
      <p:sp>
        <p:nvSpPr>
          <p:cNvPr id="30" name="Tijdelijke aanduiding voor afbeelding 3">
            <a:extLst>
              <a:ext uri="{FF2B5EF4-FFF2-40B4-BE49-F238E27FC236}">
                <a16:creationId xmlns:a16="http://schemas.microsoft.com/office/drawing/2014/main" id="{B8C8A73B-4A15-4C49-8E9E-67440BD72F52}"/>
              </a:ext>
            </a:extLst>
          </p:cNvPr>
          <p:cNvSpPr>
            <a:spLocks noGrp="1"/>
          </p:cNvSpPr>
          <p:nvPr>
            <p:ph type="pic" sz="quarter" idx="20" hasCustomPrompt="1"/>
          </p:nvPr>
        </p:nvSpPr>
        <p:spPr>
          <a:xfrm>
            <a:off x="9752806" y="3179857"/>
            <a:ext cx="1811894" cy="2029142"/>
          </a:xfrm>
          <a:prstGeom prst="rect">
            <a:avLst/>
          </a:prstGeom>
        </p:spPr>
        <p:txBody>
          <a:bodyPr/>
          <a:lstStyle/>
          <a:p>
            <a:r>
              <a:rPr lang="nl-NL"/>
              <a:t>Icon</a:t>
            </a:r>
          </a:p>
        </p:txBody>
      </p:sp>
      <p:sp>
        <p:nvSpPr>
          <p:cNvPr id="31" name="Tijdelijke aanduiding voor afbeelding 3">
            <a:extLst>
              <a:ext uri="{FF2B5EF4-FFF2-40B4-BE49-F238E27FC236}">
                <a16:creationId xmlns:a16="http://schemas.microsoft.com/office/drawing/2014/main" id="{99BD8FE6-E52A-834B-A70E-FFEE9300BCD8}"/>
              </a:ext>
            </a:extLst>
          </p:cNvPr>
          <p:cNvSpPr>
            <a:spLocks noGrp="1"/>
          </p:cNvSpPr>
          <p:nvPr>
            <p:ph type="pic" sz="quarter" idx="21" hasCustomPrompt="1"/>
          </p:nvPr>
        </p:nvSpPr>
        <p:spPr>
          <a:xfrm>
            <a:off x="2905971" y="6536834"/>
            <a:ext cx="1811894" cy="2029142"/>
          </a:xfrm>
          <a:prstGeom prst="rect">
            <a:avLst/>
          </a:prstGeom>
        </p:spPr>
        <p:txBody>
          <a:bodyPr/>
          <a:lstStyle/>
          <a:p>
            <a:r>
              <a:rPr lang="nl-NL"/>
              <a:t>Icon</a:t>
            </a:r>
          </a:p>
        </p:txBody>
      </p:sp>
    </p:spTree>
    <p:extLst>
      <p:ext uri="{BB962C8B-B14F-4D97-AF65-F5344CB8AC3E}">
        <p14:creationId xmlns:p14="http://schemas.microsoft.com/office/powerpoint/2010/main" val="1195765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folio dia">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E6395B48-6FD5-B741-BDA2-DD3D8C1EC953}"/>
              </a:ext>
            </a:extLst>
          </p:cNvPr>
          <p:cNvSpPr>
            <a:spLocks noGrp="1"/>
          </p:cNvSpPr>
          <p:nvPr>
            <p:ph type="title" hasCustomPrompt="1"/>
          </p:nvPr>
        </p:nvSpPr>
        <p:spPr>
          <a:xfrm>
            <a:off x="523319" y="511175"/>
            <a:ext cx="11399837" cy="1102940"/>
          </a:xfrm>
          <a:prstGeom prst="rect">
            <a:avLst/>
          </a:prstGeom>
        </p:spPr>
        <p:txBody>
          <a:bodyPr anchor="ctr"/>
          <a:lstStyle>
            <a:lvl1pPr>
              <a:defRPr b="1"/>
            </a:lvl1pPr>
          </a:lstStyle>
          <a:p>
            <a:r>
              <a:rPr lang="nl-NL"/>
              <a:t>Wij helpen impact te vergroten</a:t>
            </a:r>
          </a:p>
        </p:txBody>
      </p:sp>
      <p:pic>
        <p:nvPicPr>
          <p:cNvPr id="9" name="Afbeelding 8" descr="Afbeelding met schermafbeelding&#10;&#10;Automatisch gegenereerde beschrijving">
            <a:extLst>
              <a:ext uri="{FF2B5EF4-FFF2-40B4-BE49-F238E27FC236}">
                <a16:creationId xmlns:a16="http://schemas.microsoft.com/office/drawing/2014/main" id="{7594BA85-A92C-9B49-BCF6-125763B96D31}"/>
              </a:ext>
            </a:extLst>
          </p:cNvPr>
          <p:cNvPicPr>
            <a:picLocks noChangeAspect="1"/>
          </p:cNvPicPr>
          <p:nvPr userDrawn="1"/>
        </p:nvPicPr>
        <p:blipFill>
          <a:blip r:embed="rId2"/>
          <a:stretch>
            <a:fillRect/>
          </a:stretch>
        </p:blipFill>
        <p:spPr>
          <a:xfrm>
            <a:off x="3107041" y="1614115"/>
            <a:ext cx="6587519" cy="7149797"/>
          </a:xfrm>
          <a:prstGeom prst="rect">
            <a:avLst/>
          </a:prstGeom>
        </p:spPr>
      </p:pic>
    </p:spTree>
    <p:extLst>
      <p:ext uri="{BB962C8B-B14F-4D97-AF65-F5344CB8AC3E}">
        <p14:creationId xmlns:p14="http://schemas.microsoft.com/office/powerpoint/2010/main" val="2007574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rap up">
    <p:spTree>
      <p:nvGrpSpPr>
        <p:cNvPr id="1" name=""/>
        <p:cNvGrpSpPr/>
        <p:nvPr/>
      </p:nvGrpSpPr>
      <p:grpSpPr>
        <a:xfrm>
          <a:off x="0" y="0"/>
          <a:ext cx="0" cy="0"/>
          <a:chOff x="0" y="0"/>
          <a:chExt cx="0" cy="0"/>
        </a:xfrm>
      </p:grpSpPr>
      <p:sp>
        <p:nvSpPr>
          <p:cNvPr id="3" name="Freeform 80">
            <a:extLst>
              <a:ext uri="{FF2B5EF4-FFF2-40B4-BE49-F238E27FC236}">
                <a16:creationId xmlns:a16="http://schemas.microsoft.com/office/drawing/2014/main" id="{6466B820-5E5D-1242-B856-890644D54F6E}"/>
              </a:ext>
            </a:extLst>
          </p:cNvPr>
          <p:cNvSpPr>
            <a:spLocks/>
          </p:cNvSpPr>
          <p:nvPr userDrawn="1"/>
        </p:nvSpPr>
        <p:spPr bwMode="auto">
          <a:xfrm>
            <a:off x="5455192" y="2556350"/>
            <a:ext cx="1891216" cy="2588299"/>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117"/>
          </a:p>
        </p:txBody>
      </p:sp>
      <p:sp>
        <p:nvSpPr>
          <p:cNvPr id="5" name="Tijdelijke aanduiding voor inhoud 4">
            <a:extLst>
              <a:ext uri="{FF2B5EF4-FFF2-40B4-BE49-F238E27FC236}">
                <a16:creationId xmlns:a16="http://schemas.microsoft.com/office/drawing/2014/main" id="{60501FE9-68EC-174C-B1E9-92D89E883E41}"/>
              </a:ext>
            </a:extLst>
          </p:cNvPr>
          <p:cNvSpPr>
            <a:spLocks noGrp="1"/>
          </p:cNvSpPr>
          <p:nvPr>
            <p:ph sz="quarter" idx="10" hasCustomPrompt="1"/>
          </p:nvPr>
        </p:nvSpPr>
        <p:spPr>
          <a:xfrm>
            <a:off x="5455192" y="5729003"/>
            <a:ext cx="1891216" cy="1105751"/>
          </a:xfrm>
          <a:prstGeom prst="rect">
            <a:avLst/>
          </a:prstGeom>
        </p:spPr>
        <p:txBody>
          <a:bodyPr anchor="ctr"/>
          <a:lstStyle>
            <a:lvl1pPr marL="0" indent="0" algn="ctr">
              <a:buFontTx/>
              <a:buNone/>
              <a:defRPr b="1"/>
            </a:lvl1pPr>
          </a:lstStyle>
          <a:p>
            <a:pPr lvl="0"/>
            <a:r>
              <a:rPr lang="nl-NL" err="1"/>
              <a:t>Wrap</a:t>
            </a:r>
            <a:r>
              <a:rPr lang="nl-NL"/>
              <a:t>-up</a:t>
            </a:r>
          </a:p>
        </p:txBody>
      </p:sp>
    </p:spTree>
    <p:extLst>
      <p:ext uri="{BB962C8B-B14F-4D97-AF65-F5344CB8AC3E}">
        <p14:creationId xmlns:p14="http://schemas.microsoft.com/office/powerpoint/2010/main" val="281001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eginslide beige">
    <p:spTree>
      <p:nvGrpSpPr>
        <p:cNvPr id="1" name=""/>
        <p:cNvGrpSpPr/>
        <p:nvPr/>
      </p:nvGrpSpPr>
      <p:grpSpPr>
        <a:xfrm>
          <a:off x="0" y="0"/>
          <a:ext cx="0" cy="0"/>
          <a:chOff x="0" y="0"/>
          <a:chExt cx="0" cy="0"/>
        </a:xfrm>
      </p:grpSpPr>
      <p:sp>
        <p:nvSpPr>
          <p:cNvPr id="31" name="Vrije vorm: vorm 30">
            <a:extLst>
              <a:ext uri="{FF2B5EF4-FFF2-40B4-BE49-F238E27FC236}">
                <a16:creationId xmlns:a16="http://schemas.microsoft.com/office/drawing/2014/main" id="{DC6E2CCF-FCB7-49EF-9591-FE80CFA398A8}"/>
              </a:ext>
            </a:extLst>
          </p:cNvPr>
          <p:cNvSpPr/>
          <p:nvPr userDrawn="1"/>
        </p:nvSpPr>
        <p:spPr>
          <a:xfrm>
            <a:off x="459783" y="565503"/>
            <a:ext cx="12341817" cy="8466835"/>
          </a:xfrm>
          <a:custGeom>
            <a:avLst/>
            <a:gdLst>
              <a:gd name="connsiteX0" fmla="*/ 405142 w 11626516"/>
              <a:gd name="connsiteY0" fmla="*/ 0 h 6047739"/>
              <a:gd name="connsiteX1" fmla="*/ 11626516 w 11626516"/>
              <a:gd name="connsiteY1" fmla="*/ 0 h 6047739"/>
              <a:gd name="connsiteX2" fmla="*/ 11626516 w 11626516"/>
              <a:gd name="connsiteY2" fmla="*/ 6047739 h 6047739"/>
              <a:gd name="connsiteX3" fmla="*/ 0 w 11626516"/>
              <a:gd name="connsiteY3" fmla="*/ 6047739 h 6047739"/>
              <a:gd name="connsiteX4" fmla="*/ 0 w 11626516"/>
              <a:gd name="connsiteY4" fmla="*/ 412376 h 604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6516" h="6047739">
                <a:moveTo>
                  <a:pt x="405142" y="0"/>
                </a:moveTo>
                <a:lnTo>
                  <a:pt x="11626516" y="0"/>
                </a:lnTo>
                <a:lnTo>
                  <a:pt x="11626516" y="6047739"/>
                </a:lnTo>
                <a:lnTo>
                  <a:pt x="0" y="6047739"/>
                </a:lnTo>
                <a:lnTo>
                  <a:pt x="0" y="412376"/>
                </a:lnTo>
                <a:close/>
              </a:path>
            </a:pathLst>
          </a:custGeom>
          <a:solidFill>
            <a:srgbClr val="EE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24" name="Titel 1">
            <a:extLst>
              <a:ext uri="{FF2B5EF4-FFF2-40B4-BE49-F238E27FC236}">
                <a16:creationId xmlns:a16="http://schemas.microsoft.com/office/drawing/2014/main" id="{2FC275D3-0919-41EE-8F96-792E80C29785}"/>
              </a:ext>
            </a:extLst>
          </p:cNvPr>
          <p:cNvSpPr>
            <a:spLocks noGrp="1"/>
          </p:cNvSpPr>
          <p:nvPr>
            <p:ph type="ctrTitle" hasCustomPrompt="1"/>
          </p:nvPr>
        </p:nvSpPr>
        <p:spPr>
          <a:xfrm>
            <a:off x="1339605" y="1415706"/>
            <a:ext cx="8708162" cy="2071047"/>
          </a:xfrm>
          <a:prstGeom prst="rect">
            <a:avLst/>
          </a:prstGeom>
        </p:spPr>
        <p:txBody>
          <a:bodyPr lIns="0" tIns="0" rIns="0" bIns="0" anchor="t"/>
          <a:lstStyle>
            <a:lvl1pPr algn="l">
              <a:lnSpc>
                <a:spcPct val="80000"/>
              </a:lnSpc>
              <a:defRPr sz="5040" b="1">
                <a:solidFill>
                  <a:srgbClr val="008ACE"/>
                </a:solidFill>
                <a:latin typeface="+mn-lt"/>
              </a:defRPr>
            </a:lvl1pPr>
          </a:lstStyle>
          <a:p>
            <a:r>
              <a:rPr lang="nl-NL"/>
              <a:t>Voeg een titel toe</a:t>
            </a:r>
          </a:p>
        </p:txBody>
      </p:sp>
      <p:pic>
        <p:nvPicPr>
          <p:cNvPr id="12" name="Afbeelding 11">
            <a:extLst>
              <a:ext uri="{FF2B5EF4-FFF2-40B4-BE49-F238E27FC236}">
                <a16:creationId xmlns:a16="http://schemas.microsoft.com/office/drawing/2014/main" id="{BEA2E00F-5469-40E1-BD3A-DE51F0E52068}"/>
              </a:ext>
            </a:extLst>
          </p:cNvPr>
          <p:cNvPicPr>
            <a:picLocks noChangeAspect="1"/>
          </p:cNvPicPr>
          <p:nvPr userDrawn="1"/>
        </p:nvPicPr>
        <p:blipFill>
          <a:blip r:embed="rId2"/>
          <a:stretch>
            <a:fillRect/>
          </a:stretch>
        </p:blipFill>
        <p:spPr>
          <a:xfrm>
            <a:off x="10280899" y="-3359"/>
            <a:ext cx="2520701" cy="2520701"/>
          </a:xfrm>
          <a:prstGeom prst="rect">
            <a:avLst/>
          </a:prstGeom>
        </p:spPr>
      </p:pic>
      <p:sp>
        <p:nvSpPr>
          <p:cNvPr id="13" name="Rechthoek 12">
            <a:extLst>
              <a:ext uri="{FF2B5EF4-FFF2-40B4-BE49-F238E27FC236}">
                <a16:creationId xmlns:a16="http://schemas.microsoft.com/office/drawing/2014/main" id="{8110DD2A-AC51-40FA-A07F-4DA97CB634A7}"/>
              </a:ext>
            </a:extLst>
          </p:cNvPr>
          <p:cNvSpPr>
            <a:spLocks noChangeAspect="1"/>
          </p:cNvSpPr>
          <p:nvPr userDrawn="1"/>
        </p:nvSpPr>
        <p:spPr>
          <a:xfrm>
            <a:off x="4629108" y="3887335"/>
            <a:ext cx="2573085" cy="25730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sp>
        <p:nvSpPr>
          <p:cNvPr id="15" name="Rechthoek 14">
            <a:extLst>
              <a:ext uri="{FF2B5EF4-FFF2-40B4-BE49-F238E27FC236}">
                <a16:creationId xmlns:a16="http://schemas.microsoft.com/office/drawing/2014/main" id="{C3C7FB39-1DF2-4911-B369-401E1375DA12}"/>
              </a:ext>
            </a:extLst>
          </p:cNvPr>
          <p:cNvSpPr/>
          <p:nvPr userDrawn="1"/>
        </p:nvSpPr>
        <p:spPr>
          <a:xfrm>
            <a:off x="11083491" y="8185495"/>
            <a:ext cx="1718110" cy="1415705"/>
          </a:xfrm>
          <a:prstGeom prst="rect">
            <a:avLst/>
          </a:prstGeom>
          <a:solidFill>
            <a:srgbClr val="AFAD94">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nl-NL" sz="2223">
              <a:solidFill>
                <a:schemeClr val="bg1"/>
              </a:solidFill>
            </a:endParaRPr>
          </a:p>
        </p:txBody>
      </p:sp>
      <p:sp>
        <p:nvSpPr>
          <p:cNvPr id="16" name="Rechthoek 15">
            <a:extLst>
              <a:ext uri="{FF2B5EF4-FFF2-40B4-BE49-F238E27FC236}">
                <a16:creationId xmlns:a16="http://schemas.microsoft.com/office/drawing/2014/main" id="{DBBC620C-ED7B-4938-90FD-27F1A21C0E3D}"/>
              </a:ext>
            </a:extLst>
          </p:cNvPr>
          <p:cNvSpPr>
            <a:spLocks noChangeAspect="1"/>
          </p:cNvSpPr>
          <p:nvPr userDrawn="1"/>
        </p:nvSpPr>
        <p:spPr>
          <a:xfrm>
            <a:off x="9135073" y="6453273"/>
            <a:ext cx="2573085" cy="25730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sp>
        <p:nvSpPr>
          <p:cNvPr id="22" name="Tijdelijke aanduiding voor tekst 16">
            <a:extLst>
              <a:ext uri="{FF2B5EF4-FFF2-40B4-BE49-F238E27FC236}">
                <a16:creationId xmlns:a16="http://schemas.microsoft.com/office/drawing/2014/main" id="{AC923B73-6357-4BB3-8104-E56AD2F847A2}"/>
              </a:ext>
            </a:extLst>
          </p:cNvPr>
          <p:cNvSpPr>
            <a:spLocks noGrp="1" noChangeAspect="1"/>
          </p:cNvSpPr>
          <p:nvPr>
            <p:ph type="body" sz="quarter" idx="14" hasCustomPrompt="1"/>
          </p:nvPr>
        </p:nvSpPr>
        <p:spPr>
          <a:xfrm>
            <a:off x="2056023" y="6453273"/>
            <a:ext cx="2573085" cy="2573085"/>
          </a:xfrm>
          <a:prstGeom prst="rect">
            <a:avLst/>
          </a:prstGeom>
          <a:solidFill>
            <a:schemeClr val="bg1"/>
          </a:solidFill>
          <a:ln>
            <a:solidFill>
              <a:schemeClr val="bg1"/>
            </a:solidFill>
          </a:ln>
        </p:spPr>
        <p:txBody>
          <a:bodyPr/>
          <a:lstStyle>
            <a:lvl1pPr marL="0" indent="0">
              <a:buNone/>
              <a:defRPr sz="1890">
                <a:solidFill>
                  <a:srgbClr val="008ACE"/>
                </a:solidFill>
                <a:latin typeface="+mj-lt"/>
              </a:defRPr>
            </a:lvl1pPr>
          </a:lstStyle>
          <a:p>
            <a:pPr lvl="0"/>
            <a:r>
              <a:rPr lang="nl-NL"/>
              <a:t>Klik om een subtitel of naam van de spreker toe te voegen</a:t>
            </a:r>
          </a:p>
        </p:txBody>
      </p:sp>
      <p:sp>
        <p:nvSpPr>
          <p:cNvPr id="23" name="Tijdelijke aanduiding voor afbeelding 19">
            <a:extLst>
              <a:ext uri="{FF2B5EF4-FFF2-40B4-BE49-F238E27FC236}">
                <a16:creationId xmlns:a16="http://schemas.microsoft.com/office/drawing/2014/main" id="{2353A477-E64B-427F-9687-A6D73733ECAB}"/>
              </a:ext>
            </a:extLst>
          </p:cNvPr>
          <p:cNvSpPr>
            <a:spLocks noGrp="1"/>
          </p:cNvSpPr>
          <p:nvPr>
            <p:ph type="pic" sz="quarter" idx="16" hasCustomPrompt="1"/>
          </p:nvPr>
        </p:nvSpPr>
        <p:spPr>
          <a:xfrm>
            <a:off x="9141601" y="3886627"/>
            <a:ext cx="1935360" cy="2580480"/>
          </a:xfrm>
          <a:prstGeom prst="rect">
            <a:avLst/>
          </a:prstGeom>
        </p:spPr>
        <p:txBody>
          <a:bodyPr anchor="ctr"/>
          <a:lstStyle>
            <a:lvl1pPr marL="0" indent="0" algn="ctr">
              <a:buNone/>
              <a:defRPr sz="1680" i="1"/>
            </a:lvl1pPr>
          </a:lstStyle>
          <a:p>
            <a:r>
              <a:rPr lang="nl-NL" i="1"/>
              <a:t>Klik om een afbeelding toe te voegen of verwijder dit blokje als je geen foto wil gebruiken</a:t>
            </a:r>
            <a:endParaRPr lang="nl-NL"/>
          </a:p>
        </p:txBody>
      </p:sp>
      <p:sp>
        <p:nvSpPr>
          <p:cNvPr id="26" name="Tijdelijke aanduiding voor tekst 16">
            <a:extLst>
              <a:ext uri="{FF2B5EF4-FFF2-40B4-BE49-F238E27FC236}">
                <a16:creationId xmlns:a16="http://schemas.microsoft.com/office/drawing/2014/main" id="{BC585BA2-65A3-44E7-8DEA-B96CBCDA2B61}"/>
              </a:ext>
            </a:extLst>
          </p:cNvPr>
          <p:cNvSpPr>
            <a:spLocks noGrp="1" noChangeAspect="1"/>
          </p:cNvSpPr>
          <p:nvPr>
            <p:ph type="body" sz="quarter" idx="15" hasCustomPrompt="1"/>
          </p:nvPr>
        </p:nvSpPr>
        <p:spPr>
          <a:xfrm>
            <a:off x="6561987" y="6453273"/>
            <a:ext cx="2573085" cy="2573085"/>
          </a:xfrm>
          <a:prstGeom prst="rect">
            <a:avLst/>
          </a:prstGeom>
          <a:solidFill>
            <a:srgbClr val="DAA500"/>
          </a:solidFill>
          <a:ln>
            <a:solidFill>
              <a:srgbClr val="DAA500"/>
            </a:solidFill>
          </a:ln>
        </p:spPr>
        <p:txBody>
          <a:bodyPr anchor="b"/>
          <a:lstStyle>
            <a:lvl1pPr marL="0" indent="0">
              <a:buNone/>
              <a:defRPr sz="1890" b="0">
                <a:solidFill>
                  <a:schemeClr val="bg1"/>
                </a:solidFill>
                <a:latin typeface="+mn-lt"/>
              </a:defRPr>
            </a:lvl1pPr>
          </a:lstStyle>
          <a:p>
            <a:pPr lvl="0"/>
            <a:r>
              <a:rPr lang="nl-NL"/>
              <a:t>Klik om een datum toe te voegen</a:t>
            </a:r>
          </a:p>
        </p:txBody>
      </p:sp>
      <p:sp>
        <p:nvSpPr>
          <p:cNvPr id="27" name="Rechthoek 26">
            <a:extLst>
              <a:ext uri="{FF2B5EF4-FFF2-40B4-BE49-F238E27FC236}">
                <a16:creationId xmlns:a16="http://schemas.microsoft.com/office/drawing/2014/main" id="{83A0FD1C-9D82-4430-957C-3C91F1E53D19}"/>
              </a:ext>
            </a:extLst>
          </p:cNvPr>
          <p:cNvSpPr>
            <a:spLocks noChangeAspect="1"/>
          </p:cNvSpPr>
          <p:nvPr userDrawn="1"/>
        </p:nvSpPr>
        <p:spPr>
          <a:xfrm>
            <a:off x="4629108" y="3887335"/>
            <a:ext cx="2573085" cy="25730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spTree>
    <p:extLst>
      <p:ext uri="{BB962C8B-B14F-4D97-AF65-F5344CB8AC3E}">
        <p14:creationId xmlns:p14="http://schemas.microsoft.com/office/powerpoint/2010/main" val="59437453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osquito">
    <p:spTree>
      <p:nvGrpSpPr>
        <p:cNvPr id="1" name=""/>
        <p:cNvGrpSpPr/>
        <p:nvPr/>
      </p:nvGrpSpPr>
      <p:grpSpPr>
        <a:xfrm>
          <a:off x="0" y="0"/>
          <a:ext cx="0" cy="0"/>
          <a:chOff x="0" y="0"/>
          <a:chExt cx="0" cy="0"/>
        </a:xfrm>
      </p:grpSpPr>
      <p:pic>
        <p:nvPicPr>
          <p:cNvPr id="4" name="Afbeelding 3" descr="Afbeelding met dier, insect&#10;&#10;Automatisch gegenereerde beschrijving">
            <a:extLst>
              <a:ext uri="{FF2B5EF4-FFF2-40B4-BE49-F238E27FC236}">
                <a16:creationId xmlns:a16="http://schemas.microsoft.com/office/drawing/2014/main" id="{1CC9582F-95AF-AB41-925F-DC72A02B2876}"/>
              </a:ext>
            </a:extLst>
          </p:cNvPr>
          <p:cNvPicPr>
            <a:picLocks noChangeAspect="1"/>
          </p:cNvPicPr>
          <p:nvPr userDrawn="1"/>
        </p:nvPicPr>
        <p:blipFill>
          <a:blip r:embed="rId2"/>
          <a:stretch>
            <a:fillRect/>
          </a:stretch>
        </p:blipFill>
        <p:spPr>
          <a:xfrm>
            <a:off x="2325071" y="1026270"/>
            <a:ext cx="8151459" cy="5765089"/>
          </a:xfrm>
          <a:prstGeom prst="rect">
            <a:avLst/>
          </a:prstGeom>
        </p:spPr>
      </p:pic>
      <p:sp>
        <p:nvSpPr>
          <p:cNvPr id="6" name="Tijdelijke aanduiding voor inhoud 5">
            <a:extLst>
              <a:ext uri="{FF2B5EF4-FFF2-40B4-BE49-F238E27FC236}">
                <a16:creationId xmlns:a16="http://schemas.microsoft.com/office/drawing/2014/main" id="{0A0BF52A-A18E-4346-A7E3-B4C657FB5139}"/>
              </a:ext>
            </a:extLst>
          </p:cNvPr>
          <p:cNvSpPr>
            <a:spLocks noGrp="1"/>
          </p:cNvSpPr>
          <p:nvPr>
            <p:ph sz="quarter" idx="10" hasCustomPrompt="1"/>
          </p:nvPr>
        </p:nvSpPr>
        <p:spPr>
          <a:xfrm>
            <a:off x="2325071" y="6791358"/>
            <a:ext cx="8151459" cy="1063182"/>
          </a:xfrm>
          <a:prstGeom prst="rect">
            <a:avLst/>
          </a:prstGeom>
        </p:spPr>
        <p:txBody>
          <a:bodyPr anchor="ctr"/>
          <a:lstStyle>
            <a:lvl1pPr marL="0" indent="0" algn="ctr">
              <a:buFontTx/>
              <a:buNone/>
              <a:defRPr sz="1500" b="1">
                <a:solidFill>
                  <a:schemeClr val="tx1"/>
                </a:solidFill>
              </a:defRPr>
            </a:lvl1pPr>
          </a:lstStyle>
          <a:p>
            <a:pPr lvl="0"/>
            <a:r>
              <a:rPr lang="nl-NL"/>
              <a:t>”</a:t>
            </a:r>
            <a:r>
              <a:rPr lang="nl-NL" err="1"/>
              <a:t>If</a:t>
            </a:r>
            <a:r>
              <a:rPr lang="nl-NL"/>
              <a:t> </a:t>
            </a:r>
            <a:r>
              <a:rPr lang="nl-NL" err="1"/>
              <a:t>you</a:t>
            </a:r>
            <a:r>
              <a:rPr lang="nl-NL"/>
              <a:t> </a:t>
            </a:r>
            <a:r>
              <a:rPr lang="nl-NL" err="1"/>
              <a:t>think</a:t>
            </a:r>
            <a:r>
              <a:rPr lang="nl-NL"/>
              <a:t> </a:t>
            </a:r>
            <a:r>
              <a:rPr lang="nl-NL" err="1"/>
              <a:t>you’re</a:t>
            </a:r>
            <a:r>
              <a:rPr lang="nl-NL"/>
              <a:t> </a:t>
            </a:r>
            <a:r>
              <a:rPr lang="nl-NL" err="1"/>
              <a:t>too</a:t>
            </a:r>
            <a:r>
              <a:rPr lang="nl-NL"/>
              <a:t> small </a:t>
            </a:r>
            <a:r>
              <a:rPr lang="nl-NL" err="1"/>
              <a:t>to</a:t>
            </a:r>
            <a:r>
              <a:rPr lang="nl-NL"/>
              <a:t> make a </a:t>
            </a:r>
            <a:r>
              <a:rPr lang="nl-NL" err="1"/>
              <a:t>difference</a:t>
            </a:r>
            <a:r>
              <a:rPr lang="nl-NL"/>
              <a:t>,</a:t>
            </a:r>
          </a:p>
          <a:p>
            <a:pPr lvl="0"/>
            <a:r>
              <a:rPr lang="nl-NL" err="1"/>
              <a:t>try</a:t>
            </a:r>
            <a:r>
              <a:rPr lang="nl-NL"/>
              <a:t> sleeping </a:t>
            </a:r>
            <a:r>
              <a:rPr lang="nl-NL" err="1"/>
              <a:t>with</a:t>
            </a:r>
            <a:r>
              <a:rPr lang="nl-NL"/>
              <a:t> a </a:t>
            </a:r>
            <a:r>
              <a:rPr lang="nl-NL" err="1"/>
              <a:t>mosquito</a:t>
            </a:r>
            <a:r>
              <a:rPr lang="nl-NL"/>
              <a:t>.”</a:t>
            </a:r>
          </a:p>
        </p:txBody>
      </p:sp>
      <p:sp>
        <p:nvSpPr>
          <p:cNvPr id="7" name="Tijdelijke aanduiding voor inhoud 5">
            <a:extLst>
              <a:ext uri="{FF2B5EF4-FFF2-40B4-BE49-F238E27FC236}">
                <a16:creationId xmlns:a16="http://schemas.microsoft.com/office/drawing/2014/main" id="{32BBBE65-E4F1-BF43-8882-245ED8939A46}"/>
              </a:ext>
            </a:extLst>
          </p:cNvPr>
          <p:cNvSpPr>
            <a:spLocks noGrp="1"/>
          </p:cNvSpPr>
          <p:nvPr>
            <p:ph sz="quarter" idx="11" hasCustomPrompt="1"/>
          </p:nvPr>
        </p:nvSpPr>
        <p:spPr>
          <a:xfrm>
            <a:off x="2325071" y="7854541"/>
            <a:ext cx="8151459" cy="720391"/>
          </a:xfrm>
          <a:prstGeom prst="rect">
            <a:avLst/>
          </a:prstGeom>
        </p:spPr>
        <p:txBody>
          <a:bodyPr anchor="ctr"/>
          <a:lstStyle>
            <a:lvl1pPr marL="0" indent="0" algn="ctr">
              <a:buFontTx/>
              <a:buNone/>
              <a:defRPr sz="1500" b="0">
                <a:solidFill>
                  <a:schemeClr val="tx1"/>
                </a:solidFill>
              </a:defRPr>
            </a:lvl1pPr>
          </a:lstStyle>
          <a:p>
            <a:pPr lvl="0"/>
            <a:r>
              <a:rPr lang="nl-NL" b="0"/>
              <a:t>Dalai Lama XIV</a:t>
            </a:r>
            <a:endParaRPr lang="nl-NL"/>
          </a:p>
        </p:txBody>
      </p:sp>
    </p:spTree>
    <p:extLst>
      <p:ext uri="{BB962C8B-B14F-4D97-AF65-F5344CB8AC3E}">
        <p14:creationId xmlns:p14="http://schemas.microsoft.com/office/powerpoint/2010/main" val="2850958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Mosquito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1A985A5-8394-E449-9D9C-BC5C838EA3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50" y="-21697"/>
            <a:ext cx="14736559" cy="9824373"/>
          </a:xfrm>
          <a:prstGeom prst="rect">
            <a:avLst/>
          </a:prstGeom>
        </p:spPr>
      </p:pic>
      <p:sp>
        <p:nvSpPr>
          <p:cNvPr id="7" name="Tekstvak 6">
            <a:extLst>
              <a:ext uri="{FF2B5EF4-FFF2-40B4-BE49-F238E27FC236}">
                <a16:creationId xmlns:a16="http://schemas.microsoft.com/office/drawing/2014/main" id="{44353FE5-CB86-FF45-A449-200693ADB71F}"/>
              </a:ext>
            </a:extLst>
          </p:cNvPr>
          <p:cNvSpPr txBox="1"/>
          <p:nvPr userDrawn="1"/>
        </p:nvSpPr>
        <p:spPr>
          <a:xfrm>
            <a:off x="881243" y="2868336"/>
            <a:ext cx="4242873" cy="2215991"/>
          </a:xfrm>
          <a:prstGeom prst="rect">
            <a:avLst/>
          </a:prstGeom>
          <a:noFill/>
        </p:spPr>
        <p:txBody>
          <a:bodyPr wrap="square" rtlCol="0">
            <a:spAutoFit/>
          </a:bodyPr>
          <a:lstStyle/>
          <a:p>
            <a:pPr lvl="0"/>
            <a:r>
              <a:rPr lang="nl-NL" sz="2300"/>
              <a:t>”</a:t>
            </a:r>
            <a:r>
              <a:rPr lang="nl-NL" sz="2300" err="1"/>
              <a:t>If</a:t>
            </a:r>
            <a:r>
              <a:rPr lang="nl-NL" sz="2300"/>
              <a:t> </a:t>
            </a:r>
            <a:r>
              <a:rPr lang="nl-NL" sz="2300" err="1"/>
              <a:t>you</a:t>
            </a:r>
            <a:r>
              <a:rPr lang="nl-NL" sz="2300"/>
              <a:t> </a:t>
            </a:r>
            <a:r>
              <a:rPr lang="nl-NL" sz="2300" err="1"/>
              <a:t>think</a:t>
            </a:r>
            <a:r>
              <a:rPr lang="nl-NL" sz="2300"/>
              <a:t> </a:t>
            </a:r>
            <a:r>
              <a:rPr lang="nl-NL" sz="2300" err="1"/>
              <a:t>you’re</a:t>
            </a:r>
            <a:r>
              <a:rPr lang="nl-NL" sz="2300"/>
              <a:t> </a:t>
            </a:r>
            <a:r>
              <a:rPr lang="nl-NL" sz="2300" err="1"/>
              <a:t>too</a:t>
            </a:r>
            <a:r>
              <a:rPr lang="nl-NL" sz="2300"/>
              <a:t> small </a:t>
            </a:r>
            <a:r>
              <a:rPr lang="nl-NL" sz="2300" err="1"/>
              <a:t>to</a:t>
            </a:r>
            <a:r>
              <a:rPr lang="nl-NL" sz="2300"/>
              <a:t> make a </a:t>
            </a:r>
            <a:r>
              <a:rPr lang="nl-NL" sz="2300" err="1"/>
              <a:t>difference</a:t>
            </a:r>
            <a:r>
              <a:rPr lang="nl-NL" sz="2300"/>
              <a:t>, </a:t>
            </a:r>
            <a:r>
              <a:rPr lang="nl-NL" sz="2300" err="1"/>
              <a:t>try</a:t>
            </a:r>
            <a:r>
              <a:rPr lang="nl-NL" sz="2300"/>
              <a:t> sleeping </a:t>
            </a:r>
            <a:r>
              <a:rPr lang="nl-NL" sz="2300" err="1"/>
              <a:t>with</a:t>
            </a:r>
            <a:r>
              <a:rPr lang="nl-NL" sz="2300"/>
              <a:t> a </a:t>
            </a:r>
            <a:r>
              <a:rPr lang="nl-NL" sz="2300" err="1"/>
              <a:t>mosquito</a:t>
            </a:r>
            <a:r>
              <a:rPr lang="nl-NL" sz="2300"/>
              <a:t>.”</a:t>
            </a:r>
          </a:p>
          <a:p>
            <a:pPr lvl="0"/>
            <a:endParaRPr lang="nl-NL" sz="2300"/>
          </a:p>
          <a:p>
            <a:pPr lvl="0"/>
            <a:r>
              <a:rPr lang="nl-NL" sz="2300"/>
              <a:t>Dalai Lama XIV</a:t>
            </a:r>
          </a:p>
          <a:p>
            <a:endParaRPr lang="nl-NL" sz="2300"/>
          </a:p>
        </p:txBody>
      </p:sp>
    </p:spTree>
    <p:extLst>
      <p:ext uri="{BB962C8B-B14F-4D97-AF65-F5344CB8AC3E}">
        <p14:creationId xmlns:p14="http://schemas.microsoft.com/office/powerpoint/2010/main" val="876318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osquito - tekst aanpasbaar">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1A985A5-8394-E449-9D9C-BC5C838EA3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50" y="-21697"/>
            <a:ext cx="14736559" cy="9824373"/>
          </a:xfrm>
          <a:prstGeom prst="rect">
            <a:avLst/>
          </a:prstGeom>
        </p:spPr>
      </p:pic>
      <p:sp>
        <p:nvSpPr>
          <p:cNvPr id="6" name="Tijdelijke aanduiding voor inhoud 5">
            <a:extLst>
              <a:ext uri="{FF2B5EF4-FFF2-40B4-BE49-F238E27FC236}">
                <a16:creationId xmlns:a16="http://schemas.microsoft.com/office/drawing/2014/main" id="{D2CF134E-7B61-4343-AAAF-A568211D4430}"/>
              </a:ext>
            </a:extLst>
          </p:cNvPr>
          <p:cNvSpPr>
            <a:spLocks noGrp="1"/>
          </p:cNvSpPr>
          <p:nvPr>
            <p:ph sz="quarter" idx="10" hasCustomPrompt="1"/>
          </p:nvPr>
        </p:nvSpPr>
        <p:spPr>
          <a:xfrm>
            <a:off x="895790" y="2945924"/>
            <a:ext cx="4132636" cy="3709352"/>
          </a:xfrm>
          <a:prstGeom prst="rect">
            <a:avLst/>
          </a:prstGeom>
        </p:spPr>
        <p:txBody>
          <a:bodyPr/>
          <a:lstStyle>
            <a:lvl1pPr marL="0" indent="0">
              <a:buFontTx/>
              <a:buNone/>
              <a:defRPr/>
            </a:lvl1pPr>
          </a:lstStyle>
          <a:p>
            <a:pPr lvl="0"/>
            <a:r>
              <a:rPr lang="nl-NL"/>
              <a:t>”</a:t>
            </a:r>
            <a:r>
              <a:rPr lang="nl-NL" err="1"/>
              <a:t>If</a:t>
            </a:r>
            <a:r>
              <a:rPr lang="nl-NL"/>
              <a:t> </a:t>
            </a:r>
            <a:r>
              <a:rPr lang="nl-NL" err="1"/>
              <a:t>you</a:t>
            </a:r>
            <a:r>
              <a:rPr lang="nl-NL"/>
              <a:t> </a:t>
            </a:r>
            <a:r>
              <a:rPr lang="nl-NL" err="1"/>
              <a:t>think</a:t>
            </a:r>
            <a:r>
              <a:rPr lang="nl-NL"/>
              <a:t> </a:t>
            </a:r>
            <a:r>
              <a:rPr lang="nl-NL" err="1"/>
              <a:t>you’re</a:t>
            </a:r>
            <a:r>
              <a:rPr lang="nl-NL"/>
              <a:t> </a:t>
            </a:r>
            <a:r>
              <a:rPr lang="nl-NL" err="1"/>
              <a:t>too</a:t>
            </a:r>
            <a:r>
              <a:rPr lang="nl-NL"/>
              <a:t> small </a:t>
            </a:r>
            <a:r>
              <a:rPr lang="nl-NL" err="1"/>
              <a:t>to</a:t>
            </a:r>
            <a:r>
              <a:rPr lang="nl-NL"/>
              <a:t> make a </a:t>
            </a:r>
            <a:r>
              <a:rPr lang="nl-NL" err="1"/>
              <a:t>difference</a:t>
            </a:r>
            <a:r>
              <a:rPr lang="nl-NL"/>
              <a:t>, </a:t>
            </a:r>
            <a:r>
              <a:rPr lang="nl-NL" err="1"/>
              <a:t>try</a:t>
            </a:r>
            <a:r>
              <a:rPr lang="nl-NL"/>
              <a:t> sleeping </a:t>
            </a:r>
            <a:r>
              <a:rPr lang="nl-NL" err="1"/>
              <a:t>with</a:t>
            </a:r>
            <a:r>
              <a:rPr lang="nl-NL"/>
              <a:t> a </a:t>
            </a:r>
            <a:r>
              <a:rPr lang="nl-NL" err="1"/>
              <a:t>mosquito</a:t>
            </a:r>
            <a:r>
              <a:rPr lang="nl-NL"/>
              <a:t>.”</a:t>
            </a:r>
          </a:p>
          <a:p>
            <a:pPr lvl="0"/>
            <a:endParaRPr lang="nl-NL"/>
          </a:p>
          <a:p>
            <a:pPr lvl="0"/>
            <a:r>
              <a:rPr lang="nl-NL"/>
              <a:t>Dalai Lama XIV</a:t>
            </a:r>
          </a:p>
        </p:txBody>
      </p:sp>
    </p:spTree>
    <p:extLst>
      <p:ext uri="{BB962C8B-B14F-4D97-AF65-F5344CB8AC3E}">
        <p14:creationId xmlns:p14="http://schemas.microsoft.com/office/powerpoint/2010/main" val="615875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Wat is impact?">
    <p:spTree>
      <p:nvGrpSpPr>
        <p:cNvPr id="1" name=""/>
        <p:cNvGrpSpPr/>
        <p:nvPr/>
      </p:nvGrpSpPr>
      <p:grpSpPr>
        <a:xfrm>
          <a:off x="0" y="0"/>
          <a:ext cx="0" cy="0"/>
          <a:chOff x="0" y="0"/>
          <a:chExt cx="0" cy="0"/>
        </a:xfrm>
      </p:grpSpPr>
      <p:pic>
        <p:nvPicPr>
          <p:cNvPr id="5" name="Picture 2" descr="http://dabrownstein.files.wordpress.com/2013/07/terra-incognita-de-jode.jpg">
            <a:extLst>
              <a:ext uri="{FF2B5EF4-FFF2-40B4-BE49-F238E27FC236}">
                <a16:creationId xmlns:a16="http://schemas.microsoft.com/office/drawing/2014/main" id="{AE50DC8E-A9DB-F046-8409-18237BD8283D}"/>
              </a:ext>
            </a:extLst>
          </p:cNvPr>
          <p:cNvPicPr>
            <a:picLocks noChangeAspect="1" noChangeArrowheads="1"/>
          </p:cNvPicPr>
          <p:nvPr userDrawn="1"/>
        </p:nvPicPr>
        <p:blipFill>
          <a:blip r:embed="rId2" cstate="screen"/>
          <a:srcRect/>
          <a:stretch>
            <a:fillRect/>
          </a:stretch>
        </p:blipFill>
        <p:spPr bwMode="auto">
          <a:xfrm>
            <a:off x="-315959" y="0"/>
            <a:ext cx="13433518" cy="9601200"/>
          </a:xfrm>
          <a:prstGeom prst="rect">
            <a:avLst/>
          </a:prstGeom>
          <a:noFill/>
        </p:spPr>
      </p:pic>
      <p:sp>
        <p:nvSpPr>
          <p:cNvPr id="2" name="Tekstvak 1">
            <a:extLst>
              <a:ext uri="{FF2B5EF4-FFF2-40B4-BE49-F238E27FC236}">
                <a16:creationId xmlns:a16="http://schemas.microsoft.com/office/drawing/2014/main" id="{B2E935E3-A1DA-9441-A4E4-C7658A95FF35}"/>
              </a:ext>
            </a:extLst>
          </p:cNvPr>
          <p:cNvSpPr txBox="1"/>
          <p:nvPr userDrawn="1"/>
        </p:nvSpPr>
        <p:spPr>
          <a:xfrm>
            <a:off x="421870" y="3355571"/>
            <a:ext cx="8655628" cy="563231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0" b="1">
                <a:solidFill>
                  <a:schemeClr val="bg1"/>
                </a:solidFill>
              </a:rPr>
              <a:t>Wat is impact?</a:t>
            </a:r>
          </a:p>
          <a:p>
            <a:endParaRPr lang="nl-NL" sz="12000" b="1">
              <a:solidFill>
                <a:schemeClr val="bg1"/>
              </a:solidFill>
            </a:endParaRPr>
          </a:p>
        </p:txBody>
      </p:sp>
    </p:spTree>
    <p:extLst>
      <p:ext uri="{BB962C8B-B14F-4D97-AF65-F5344CB8AC3E}">
        <p14:creationId xmlns:p14="http://schemas.microsoft.com/office/powerpoint/2010/main" val="94088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t is impact? - tekst aanpasbaar">
    <p:spTree>
      <p:nvGrpSpPr>
        <p:cNvPr id="1" name=""/>
        <p:cNvGrpSpPr/>
        <p:nvPr/>
      </p:nvGrpSpPr>
      <p:grpSpPr>
        <a:xfrm>
          <a:off x="0" y="0"/>
          <a:ext cx="0" cy="0"/>
          <a:chOff x="0" y="0"/>
          <a:chExt cx="0" cy="0"/>
        </a:xfrm>
      </p:grpSpPr>
      <p:pic>
        <p:nvPicPr>
          <p:cNvPr id="5" name="Picture 2" descr="http://dabrownstein.files.wordpress.com/2013/07/terra-incognita-de-jode.jpg">
            <a:extLst>
              <a:ext uri="{FF2B5EF4-FFF2-40B4-BE49-F238E27FC236}">
                <a16:creationId xmlns:a16="http://schemas.microsoft.com/office/drawing/2014/main" id="{AE50DC8E-A9DB-F046-8409-18237BD8283D}"/>
              </a:ext>
            </a:extLst>
          </p:cNvPr>
          <p:cNvPicPr>
            <a:picLocks noChangeAspect="1" noChangeArrowheads="1"/>
          </p:cNvPicPr>
          <p:nvPr userDrawn="1"/>
        </p:nvPicPr>
        <p:blipFill>
          <a:blip r:embed="rId2" cstate="screen"/>
          <a:srcRect/>
          <a:stretch>
            <a:fillRect/>
          </a:stretch>
        </p:blipFill>
        <p:spPr bwMode="auto">
          <a:xfrm>
            <a:off x="-315959" y="0"/>
            <a:ext cx="13433518" cy="9601200"/>
          </a:xfrm>
          <a:prstGeom prst="rect">
            <a:avLst/>
          </a:prstGeom>
          <a:noFill/>
        </p:spPr>
      </p:pic>
      <p:sp>
        <p:nvSpPr>
          <p:cNvPr id="6" name="Tijdelijke aanduiding voor inhoud 5">
            <a:extLst>
              <a:ext uri="{FF2B5EF4-FFF2-40B4-BE49-F238E27FC236}">
                <a16:creationId xmlns:a16="http://schemas.microsoft.com/office/drawing/2014/main" id="{479ACD5A-D822-C34F-B8CA-00266F9254E0}"/>
              </a:ext>
            </a:extLst>
          </p:cNvPr>
          <p:cNvSpPr>
            <a:spLocks noGrp="1"/>
          </p:cNvSpPr>
          <p:nvPr>
            <p:ph sz="quarter" idx="10" hasCustomPrompt="1"/>
          </p:nvPr>
        </p:nvSpPr>
        <p:spPr>
          <a:xfrm>
            <a:off x="406718" y="2278063"/>
            <a:ext cx="10366296" cy="7323137"/>
          </a:xfrm>
          <a:prstGeom prst="rect">
            <a:avLst/>
          </a:prstGeom>
        </p:spPr>
        <p:txBody>
          <a:bodyPr anchor="ctr"/>
          <a:lstStyle>
            <a:lvl1pPr marL="0" indent="0">
              <a:buFontTx/>
              <a:buNone/>
              <a:defRPr sz="12000" b="1">
                <a:solidFill>
                  <a:schemeClr val="bg1"/>
                </a:solidFill>
              </a:defRPr>
            </a:lvl1pPr>
          </a:lstStyle>
          <a:p>
            <a:pPr lvl="0"/>
            <a:r>
              <a:rPr lang="nl-NL"/>
              <a:t>Wat is impact?</a:t>
            </a:r>
          </a:p>
        </p:txBody>
      </p:sp>
    </p:spTree>
    <p:extLst>
      <p:ext uri="{BB962C8B-B14F-4D97-AF65-F5344CB8AC3E}">
        <p14:creationId xmlns:p14="http://schemas.microsoft.com/office/powerpoint/2010/main" val="2780337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ndschap">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0523931-37CF-1641-8623-F4566E32B069}"/>
              </a:ext>
            </a:extLst>
          </p:cNvPr>
          <p:cNvPicPr>
            <a:picLocks noChangeAspect="1"/>
          </p:cNvPicPr>
          <p:nvPr userDrawn="1"/>
        </p:nvPicPr>
        <p:blipFill>
          <a:blip r:embed="rId2"/>
          <a:stretch>
            <a:fillRect/>
          </a:stretch>
        </p:blipFill>
        <p:spPr>
          <a:xfrm>
            <a:off x="0" y="0"/>
            <a:ext cx="12801600" cy="9601200"/>
          </a:xfrm>
          <a:prstGeom prst="rect">
            <a:avLst/>
          </a:prstGeom>
        </p:spPr>
      </p:pic>
    </p:spTree>
    <p:extLst>
      <p:ext uri="{BB962C8B-B14F-4D97-AF65-F5344CB8AC3E}">
        <p14:creationId xmlns:p14="http://schemas.microsoft.com/office/powerpoint/2010/main" val="42316474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oen 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4961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Groen Titeldi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371865E-1E32-934F-9F04-BCEDBC4D14AF}"/>
              </a:ext>
            </a:extLst>
          </p:cNvPr>
          <p:cNvPicPr>
            <a:picLocks noChangeAspect="1"/>
          </p:cNvPicPr>
          <p:nvPr userDrawn="1"/>
        </p:nvPicPr>
        <p:blipFill rotWithShape="1">
          <a:blip r:embed="rId2"/>
          <a:srcRect l="8405" t="28620" r="8578" b="34353"/>
          <a:stretch/>
        </p:blipFill>
        <p:spPr>
          <a:xfrm>
            <a:off x="3429818" y="3212990"/>
            <a:ext cx="6595167" cy="1961026"/>
          </a:xfrm>
          <a:prstGeom prst="rect">
            <a:avLst/>
          </a:prstGeom>
        </p:spPr>
      </p:pic>
      <p:sp>
        <p:nvSpPr>
          <p:cNvPr id="6" name="Tijdelijke aanduiding voor inhoud 4">
            <a:extLst>
              <a:ext uri="{FF2B5EF4-FFF2-40B4-BE49-F238E27FC236}">
                <a16:creationId xmlns:a16="http://schemas.microsoft.com/office/drawing/2014/main" id="{5B357A6E-2F37-E14B-917A-18352DE4900A}"/>
              </a:ext>
            </a:extLst>
          </p:cNvPr>
          <p:cNvSpPr>
            <a:spLocks noGrp="1"/>
          </p:cNvSpPr>
          <p:nvPr>
            <p:ph sz="quarter" idx="10" hasCustomPrompt="1"/>
          </p:nvPr>
        </p:nvSpPr>
        <p:spPr>
          <a:xfrm>
            <a:off x="3478784" y="5273566"/>
            <a:ext cx="6546201" cy="1029017"/>
          </a:xfrm>
          <a:prstGeom prst="rect">
            <a:avLst/>
          </a:prstGeom>
        </p:spPr>
        <p:txBody>
          <a:bodyPr anchor="ctr"/>
          <a:lstStyle>
            <a:lvl1pPr marL="0" indent="0" algn="l">
              <a:buFontTx/>
              <a:buNone/>
              <a:defRPr sz="2000">
                <a:solidFill>
                  <a:schemeClr val="bg1"/>
                </a:solidFill>
              </a:defRPr>
            </a:lvl1pPr>
          </a:lstStyle>
          <a:p>
            <a:pPr lvl="0"/>
            <a:r>
              <a:rPr lang="nl-NL"/>
              <a:t>Van goede intenties naar sturen op impact</a:t>
            </a:r>
          </a:p>
        </p:txBody>
      </p:sp>
    </p:spTree>
    <p:extLst>
      <p:ext uri="{BB962C8B-B14F-4D97-AF65-F5344CB8AC3E}">
        <p14:creationId xmlns:p14="http://schemas.microsoft.com/office/powerpoint/2010/main" val="4216969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Groen Titeldi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371865E-1E32-934F-9F04-BCEDBC4D14AF}"/>
              </a:ext>
            </a:extLst>
          </p:cNvPr>
          <p:cNvPicPr>
            <a:picLocks noChangeAspect="1"/>
          </p:cNvPicPr>
          <p:nvPr userDrawn="1"/>
        </p:nvPicPr>
        <p:blipFill rotWithShape="1">
          <a:blip r:embed="rId2"/>
          <a:srcRect l="8405" t="28620" r="8578" b="34353"/>
          <a:stretch/>
        </p:blipFill>
        <p:spPr>
          <a:xfrm>
            <a:off x="3429818" y="3212990"/>
            <a:ext cx="6595167" cy="1961026"/>
          </a:xfrm>
          <a:prstGeom prst="rect">
            <a:avLst/>
          </a:prstGeom>
        </p:spPr>
      </p:pic>
      <p:sp>
        <p:nvSpPr>
          <p:cNvPr id="4" name="Tekstvak 3">
            <a:extLst>
              <a:ext uri="{FF2B5EF4-FFF2-40B4-BE49-F238E27FC236}">
                <a16:creationId xmlns:a16="http://schemas.microsoft.com/office/drawing/2014/main" id="{2B133869-71A0-674A-8149-AF51FA747E31}"/>
              </a:ext>
            </a:extLst>
          </p:cNvPr>
          <p:cNvSpPr txBox="1"/>
          <p:nvPr userDrawn="1"/>
        </p:nvSpPr>
        <p:spPr>
          <a:xfrm>
            <a:off x="3161227" y="5739580"/>
            <a:ext cx="713234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solidFill>
                  <a:schemeClr val="bg1"/>
                </a:solidFill>
                <a:latin typeface="Century Gothic" panose="020B0502020202020204" pitchFamily="34" charset="0"/>
              </a:rPr>
              <a:t>van goede intenties naar sturen op impact</a:t>
            </a:r>
          </a:p>
          <a:p>
            <a:endParaRPr lang="nl-NL" sz="2400" b="1">
              <a:latin typeface="Century Gothic" panose="020B0502020202020204" pitchFamily="34" charset="0"/>
            </a:endParaRPr>
          </a:p>
        </p:txBody>
      </p:sp>
    </p:spTree>
    <p:extLst>
      <p:ext uri="{BB962C8B-B14F-4D97-AF65-F5344CB8AC3E}">
        <p14:creationId xmlns:p14="http://schemas.microsoft.com/office/powerpoint/2010/main" val="3023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 content">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40EFD613-92EE-6D49-A92D-6F074A53B7F3}"/>
              </a:ext>
            </a:extLst>
          </p:cNvPr>
          <p:cNvSpPr>
            <a:spLocks noGrp="1"/>
          </p:cNvSpPr>
          <p:nvPr>
            <p:ph idx="1"/>
          </p:nvPr>
        </p:nvSpPr>
        <p:spPr>
          <a:xfrm>
            <a:off x="523320" y="1873859"/>
            <a:ext cx="11399838" cy="6942600"/>
          </a:xfrm>
          <a:prstGeom prst="rect">
            <a:avLst/>
          </a:prstGeom>
        </p:spPr>
        <p:txBody>
          <a:bodyPr/>
          <a:lstStyle>
            <a:lvl1pPr>
              <a:defRPr sz="2300">
                <a:solidFill>
                  <a:schemeClr val="bg1"/>
                </a:solidFill>
              </a:defRPr>
            </a:lvl1pPr>
            <a:lvl2pPr>
              <a:defRPr sz="1800">
                <a:solidFill>
                  <a:schemeClr val="bg1"/>
                </a:solidFill>
              </a:defRPr>
            </a:lvl2pPr>
            <a:lvl3pPr>
              <a:defRPr sz="1500">
                <a:solidFill>
                  <a:schemeClr val="bg1"/>
                </a:solidFill>
              </a:defRPr>
            </a:lvl3pPr>
            <a:lvl4pPr>
              <a:defRPr sz="1200">
                <a:solidFill>
                  <a:schemeClr val="bg1"/>
                </a:solidFill>
              </a:defRPr>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7" name="Titel 1">
            <a:extLst>
              <a:ext uri="{FF2B5EF4-FFF2-40B4-BE49-F238E27FC236}">
                <a16:creationId xmlns:a16="http://schemas.microsoft.com/office/drawing/2014/main" id="{0F147784-687B-C64E-848F-F9E26D4FF994}"/>
              </a:ext>
            </a:extLst>
          </p:cNvPr>
          <p:cNvSpPr>
            <a:spLocks noGrp="1"/>
          </p:cNvSpPr>
          <p:nvPr>
            <p:ph type="title"/>
          </p:nvPr>
        </p:nvSpPr>
        <p:spPr>
          <a:xfrm>
            <a:off x="523319" y="511175"/>
            <a:ext cx="11399837" cy="1102940"/>
          </a:xfrm>
          <a:prstGeom prst="rect">
            <a:avLst/>
          </a:prstGeom>
        </p:spPr>
        <p:txBody>
          <a:bodyPr anchor="ctr">
            <a:normAutofit/>
          </a:bodyPr>
          <a:lstStyle>
            <a:lvl1pPr>
              <a:defRPr sz="2300" b="1">
                <a:solidFill>
                  <a:schemeClr val="bg1"/>
                </a:solidFill>
              </a:defRPr>
            </a:lvl1pPr>
          </a:lstStyle>
          <a:p>
            <a:r>
              <a:rPr lang="nl-NL"/>
              <a:t>Klik om stijl te bewerken</a:t>
            </a:r>
          </a:p>
        </p:txBody>
      </p:sp>
    </p:spTree>
    <p:extLst>
      <p:ext uri="{BB962C8B-B14F-4D97-AF65-F5344CB8AC3E}">
        <p14:creationId xmlns:p14="http://schemas.microsoft.com/office/powerpoint/2010/main" val="2091350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ussenslide bruin">
    <p:spTree>
      <p:nvGrpSpPr>
        <p:cNvPr id="1" name=""/>
        <p:cNvGrpSpPr/>
        <p:nvPr/>
      </p:nvGrpSpPr>
      <p:grpSpPr>
        <a:xfrm>
          <a:off x="0" y="0"/>
          <a:ext cx="0" cy="0"/>
          <a:chOff x="0" y="0"/>
          <a:chExt cx="0" cy="0"/>
        </a:xfrm>
      </p:grpSpPr>
      <p:sp>
        <p:nvSpPr>
          <p:cNvPr id="13" name="Vrije vorm: vorm 12">
            <a:extLst>
              <a:ext uri="{FF2B5EF4-FFF2-40B4-BE49-F238E27FC236}">
                <a16:creationId xmlns:a16="http://schemas.microsoft.com/office/drawing/2014/main" id="{773AB57F-5554-4E0F-A722-8F590F7C3141}"/>
              </a:ext>
            </a:extLst>
          </p:cNvPr>
          <p:cNvSpPr/>
          <p:nvPr userDrawn="1"/>
        </p:nvSpPr>
        <p:spPr>
          <a:xfrm>
            <a:off x="169433" y="225255"/>
            <a:ext cx="12632166" cy="9150691"/>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rgbClr val="AE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2" name="Titel 1">
            <a:extLst>
              <a:ext uri="{FF2B5EF4-FFF2-40B4-BE49-F238E27FC236}">
                <a16:creationId xmlns:a16="http://schemas.microsoft.com/office/drawing/2014/main" id="{4CD4109D-3DA7-4421-ABCE-A560B11F274E}"/>
              </a:ext>
            </a:extLst>
          </p:cNvPr>
          <p:cNvSpPr>
            <a:spLocks noGrp="1"/>
          </p:cNvSpPr>
          <p:nvPr>
            <p:ph type="ctrTitle" hasCustomPrompt="1"/>
          </p:nvPr>
        </p:nvSpPr>
        <p:spPr>
          <a:xfrm>
            <a:off x="1339605" y="3672038"/>
            <a:ext cx="9601200" cy="2897205"/>
          </a:xfrm>
          <a:prstGeom prst="rect">
            <a:avLst/>
          </a:prstGeom>
        </p:spPr>
        <p:txBody>
          <a:bodyPr lIns="0" tIns="0" rIns="0" bIns="0" anchor="t"/>
          <a:lstStyle>
            <a:lvl1pPr algn="l">
              <a:defRPr sz="5040" b="1">
                <a:solidFill>
                  <a:schemeClr val="bg1"/>
                </a:solidFill>
                <a:latin typeface="+mn-lt"/>
              </a:defRPr>
            </a:lvl1pPr>
          </a:lstStyle>
          <a:p>
            <a:r>
              <a:rPr lang="nl-NL"/>
              <a:t>Tussenslide</a:t>
            </a:r>
          </a:p>
        </p:txBody>
      </p:sp>
      <p:pic>
        <p:nvPicPr>
          <p:cNvPr id="6" name="Afbeelding 5">
            <a:extLst>
              <a:ext uri="{FF2B5EF4-FFF2-40B4-BE49-F238E27FC236}">
                <a16:creationId xmlns:a16="http://schemas.microsoft.com/office/drawing/2014/main" id="{CB19876C-3390-4F88-B497-354023C6CF3F}"/>
              </a:ext>
            </a:extLst>
          </p:cNvPr>
          <p:cNvPicPr>
            <a:picLocks noChangeAspect="1"/>
          </p:cNvPicPr>
          <p:nvPr userDrawn="1"/>
        </p:nvPicPr>
        <p:blipFill>
          <a:blip r:embed="rId2"/>
          <a:stretch>
            <a:fillRect/>
          </a:stretch>
        </p:blipFill>
        <p:spPr>
          <a:xfrm>
            <a:off x="11868770" y="-3358"/>
            <a:ext cx="932830" cy="932830"/>
          </a:xfrm>
          <a:prstGeom prst="rect">
            <a:avLst/>
          </a:prstGeom>
        </p:spPr>
      </p:pic>
    </p:spTree>
    <p:extLst>
      <p:ext uri="{BB962C8B-B14F-4D97-AF65-F5344CB8AC3E}">
        <p14:creationId xmlns:p14="http://schemas.microsoft.com/office/powerpoint/2010/main" val="185629173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oen hoofdstuk dia">
    <p:spTree>
      <p:nvGrpSpPr>
        <p:cNvPr id="1" name=""/>
        <p:cNvGrpSpPr/>
        <p:nvPr/>
      </p:nvGrpSpPr>
      <p:grpSpPr>
        <a:xfrm>
          <a:off x="0" y="0"/>
          <a:ext cx="0" cy="0"/>
          <a:chOff x="0" y="0"/>
          <a:chExt cx="0" cy="0"/>
        </a:xfrm>
      </p:grpSpPr>
      <p:sp>
        <p:nvSpPr>
          <p:cNvPr id="4" name="Freeform 75">
            <a:extLst>
              <a:ext uri="{FF2B5EF4-FFF2-40B4-BE49-F238E27FC236}">
                <a16:creationId xmlns:a16="http://schemas.microsoft.com/office/drawing/2014/main" id="{0ABEE3E8-B1A1-EA4B-8FD9-41E3378841EF}"/>
              </a:ext>
            </a:extLst>
          </p:cNvPr>
          <p:cNvSpPr>
            <a:spLocks noChangeAspect="1"/>
          </p:cNvSpPr>
          <p:nvPr userDrawn="1"/>
        </p:nvSpPr>
        <p:spPr bwMode="auto">
          <a:xfrm>
            <a:off x="5758669" y="2218510"/>
            <a:ext cx="1284263" cy="2881021"/>
          </a:xfrm>
          <a:custGeom>
            <a:avLst/>
            <a:gdLst>
              <a:gd name="T0" fmla="*/ 2147483647 w 220"/>
              <a:gd name="T1" fmla="*/ 2147483647 h 370"/>
              <a:gd name="T2" fmla="*/ 2147483647 w 220"/>
              <a:gd name="T3" fmla="*/ 2147483647 h 370"/>
              <a:gd name="T4" fmla="*/ 2147483647 w 220"/>
              <a:gd name="T5" fmla="*/ 2147483647 h 370"/>
              <a:gd name="T6" fmla="*/ 2147483647 w 220"/>
              <a:gd name="T7" fmla="*/ 2147483647 h 370"/>
              <a:gd name="T8" fmla="*/ 2147483647 w 220"/>
              <a:gd name="T9" fmla="*/ 2147483647 h 370"/>
              <a:gd name="T10" fmla="*/ 2147483647 w 220"/>
              <a:gd name="T11" fmla="*/ 2147483647 h 370"/>
              <a:gd name="T12" fmla="*/ 2147483647 w 220"/>
              <a:gd name="T13" fmla="*/ 2147483647 h 370"/>
              <a:gd name="T14" fmla="*/ 2147483647 w 220"/>
              <a:gd name="T15" fmla="*/ 2147483647 h 370"/>
              <a:gd name="T16" fmla="*/ 2147483647 w 220"/>
              <a:gd name="T17" fmla="*/ 2147483647 h 370"/>
              <a:gd name="T18" fmla="*/ 2147483647 w 220"/>
              <a:gd name="T19" fmla="*/ 2147483647 h 370"/>
              <a:gd name="T20" fmla="*/ 2147483647 w 220"/>
              <a:gd name="T21" fmla="*/ 2147483647 h 370"/>
              <a:gd name="T22" fmla="*/ 2147483647 w 220"/>
              <a:gd name="T23" fmla="*/ 2147483647 h 370"/>
              <a:gd name="T24" fmla="*/ 2147483647 w 220"/>
              <a:gd name="T25" fmla="*/ 2147483647 h 370"/>
              <a:gd name="T26" fmla="*/ 2147483647 w 220"/>
              <a:gd name="T27" fmla="*/ 2147483647 h 370"/>
              <a:gd name="T28" fmla="*/ 2147483647 w 220"/>
              <a:gd name="T29" fmla="*/ 2147483647 h 370"/>
              <a:gd name="T30" fmla="*/ 2147483647 w 220"/>
              <a:gd name="T31" fmla="*/ 2147483647 h 370"/>
              <a:gd name="T32" fmla="*/ 2147483647 w 220"/>
              <a:gd name="T33" fmla="*/ 0 h 370"/>
              <a:gd name="T34" fmla="*/ 0 w 220"/>
              <a:gd name="T35" fmla="*/ 2147483647 h 370"/>
              <a:gd name="T36" fmla="*/ 2147483647 w 220"/>
              <a:gd name="T37" fmla="*/ 2147483647 h 370"/>
              <a:gd name="T38" fmla="*/ 2147483647 w 220"/>
              <a:gd name="T39" fmla="*/ 2147483647 h 370"/>
              <a:gd name="T40" fmla="*/ 2147483647 w 220"/>
              <a:gd name="T41" fmla="*/ 2147483647 h 370"/>
              <a:gd name="T42" fmla="*/ 2147483647 w 220"/>
              <a:gd name="T43" fmla="*/ 2147483647 h 370"/>
              <a:gd name="T44" fmla="*/ 2147483647 w 220"/>
              <a:gd name="T45" fmla="*/ 2147483647 h 370"/>
              <a:gd name="T46" fmla="*/ 2147483647 w 220"/>
              <a:gd name="T47" fmla="*/ 2147483647 h 370"/>
              <a:gd name="T48" fmla="*/ 2147483647 w 220"/>
              <a:gd name="T49" fmla="*/ 2147483647 h 370"/>
              <a:gd name="T50" fmla="*/ 2147483647 w 220"/>
              <a:gd name="T51" fmla="*/ 2147483647 h 370"/>
              <a:gd name="T52" fmla="*/ 2147483647 w 220"/>
              <a:gd name="T53" fmla="*/ 2147483647 h 370"/>
              <a:gd name="T54" fmla="*/ 2147483647 w 220"/>
              <a:gd name="T55" fmla="*/ 2147483647 h 370"/>
              <a:gd name="T56" fmla="*/ 2147483647 w 220"/>
              <a:gd name="T57" fmla="*/ 2147483647 h 370"/>
              <a:gd name="T58" fmla="*/ 2147483647 w 220"/>
              <a:gd name="T59" fmla="*/ 2147483647 h 370"/>
              <a:gd name="T60" fmla="*/ 2147483647 w 220"/>
              <a:gd name="T61" fmla="*/ 2147483647 h 370"/>
              <a:gd name="T62" fmla="*/ 2147483647 w 220"/>
              <a:gd name="T63" fmla="*/ 2147483647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0"/>
              <a:gd name="T97" fmla="*/ 0 h 370"/>
              <a:gd name="T98" fmla="*/ 220 w 220"/>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0" h="370">
                <a:moveTo>
                  <a:pt x="140" y="346"/>
                </a:moveTo>
                <a:cubicBezTo>
                  <a:pt x="134" y="360"/>
                  <a:pt x="121" y="370"/>
                  <a:pt x="105" y="370"/>
                </a:cubicBezTo>
                <a:cubicBezTo>
                  <a:pt x="85" y="370"/>
                  <a:pt x="68" y="353"/>
                  <a:pt x="68" y="333"/>
                </a:cubicBezTo>
                <a:cubicBezTo>
                  <a:pt x="68" y="320"/>
                  <a:pt x="68" y="320"/>
                  <a:pt x="68" y="320"/>
                </a:cubicBezTo>
                <a:cubicBezTo>
                  <a:pt x="159" y="320"/>
                  <a:pt x="159" y="320"/>
                  <a:pt x="159" y="320"/>
                </a:cubicBezTo>
                <a:cubicBezTo>
                  <a:pt x="165" y="320"/>
                  <a:pt x="170" y="315"/>
                  <a:pt x="170" y="309"/>
                </a:cubicBezTo>
                <a:cubicBezTo>
                  <a:pt x="170" y="302"/>
                  <a:pt x="165" y="297"/>
                  <a:pt x="159" y="297"/>
                </a:cubicBezTo>
                <a:cubicBezTo>
                  <a:pt x="54" y="297"/>
                  <a:pt x="54" y="297"/>
                  <a:pt x="54" y="297"/>
                </a:cubicBezTo>
                <a:cubicBezTo>
                  <a:pt x="48" y="297"/>
                  <a:pt x="43" y="292"/>
                  <a:pt x="43" y="286"/>
                </a:cubicBezTo>
                <a:cubicBezTo>
                  <a:pt x="43" y="279"/>
                  <a:pt x="48" y="274"/>
                  <a:pt x="54" y="274"/>
                </a:cubicBezTo>
                <a:cubicBezTo>
                  <a:pt x="152" y="274"/>
                  <a:pt x="152" y="274"/>
                  <a:pt x="152" y="274"/>
                </a:cubicBezTo>
                <a:cubicBezTo>
                  <a:pt x="158" y="274"/>
                  <a:pt x="163" y="269"/>
                  <a:pt x="163" y="263"/>
                </a:cubicBezTo>
                <a:cubicBezTo>
                  <a:pt x="164" y="259"/>
                  <a:pt x="164" y="259"/>
                  <a:pt x="164" y="259"/>
                </a:cubicBezTo>
                <a:cubicBezTo>
                  <a:pt x="164" y="233"/>
                  <a:pt x="173" y="209"/>
                  <a:pt x="187" y="193"/>
                </a:cubicBezTo>
                <a:cubicBezTo>
                  <a:pt x="191" y="189"/>
                  <a:pt x="191" y="189"/>
                  <a:pt x="191" y="189"/>
                </a:cubicBezTo>
                <a:cubicBezTo>
                  <a:pt x="209" y="172"/>
                  <a:pt x="220" y="146"/>
                  <a:pt x="220" y="116"/>
                </a:cubicBezTo>
                <a:cubicBezTo>
                  <a:pt x="220" y="52"/>
                  <a:pt x="171" y="0"/>
                  <a:pt x="110" y="0"/>
                </a:cubicBezTo>
                <a:cubicBezTo>
                  <a:pt x="50" y="0"/>
                  <a:pt x="0" y="52"/>
                  <a:pt x="0" y="116"/>
                </a:cubicBezTo>
                <a:cubicBezTo>
                  <a:pt x="0" y="146"/>
                  <a:pt x="12" y="172"/>
                  <a:pt x="30" y="189"/>
                </a:cubicBezTo>
                <a:cubicBezTo>
                  <a:pt x="33" y="193"/>
                  <a:pt x="33" y="193"/>
                  <a:pt x="33" y="193"/>
                </a:cubicBezTo>
                <a:cubicBezTo>
                  <a:pt x="47" y="208"/>
                  <a:pt x="56" y="230"/>
                  <a:pt x="57" y="253"/>
                </a:cubicBezTo>
                <a:cubicBezTo>
                  <a:pt x="98" y="253"/>
                  <a:pt x="98" y="253"/>
                  <a:pt x="98" y="253"/>
                </a:cubicBezTo>
                <a:cubicBezTo>
                  <a:pt x="98" y="161"/>
                  <a:pt x="98" y="161"/>
                  <a:pt x="98" y="161"/>
                </a:cubicBezTo>
                <a:cubicBezTo>
                  <a:pt x="98" y="148"/>
                  <a:pt x="94" y="137"/>
                  <a:pt x="85" y="137"/>
                </a:cubicBezTo>
                <a:cubicBezTo>
                  <a:pt x="76" y="137"/>
                  <a:pt x="72" y="145"/>
                  <a:pt x="72" y="159"/>
                </a:cubicBezTo>
                <a:cubicBezTo>
                  <a:pt x="72" y="163"/>
                  <a:pt x="72" y="163"/>
                  <a:pt x="72" y="163"/>
                </a:cubicBezTo>
                <a:cubicBezTo>
                  <a:pt x="72" y="181"/>
                  <a:pt x="91" y="199"/>
                  <a:pt x="110" y="199"/>
                </a:cubicBezTo>
                <a:cubicBezTo>
                  <a:pt x="129" y="199"/>
                  <a:pt x="150" y="181"/>
                  <a:pt x="150" y="163"/>
                </a:cubicBezTo>
                <a:cubicBezTo>
                  <a:pt x="150" y="161"/>
                  <a:pt x="150" y="161"/>
                  <a:pt x="150" y="161"/>
                </a:cubicBezTo>
                <a:cubicBezTo>
                  <a:pt x="150" y="148"/>
                  <a:pt x="145" y="137"/>
                  <a:pt x="137" y="137"/>
                </a:cubicBezTo>
                <a:cubicBezTo>
                  <a:pt x="128" y="137"/>
                  <a:pt x="123" y="148"/>
                  <a:pt x="123" y="161"/>
                </a:cubicBezTo>
                <a:cubicBezTo>
                  <a:pt x="123" y="253"/>
                  <a:pt x="123" y="253"/>
                  <a:pt x="123" y="253"/>
                </a:cubicBezTo>
              </a:path>
            </a:pathLst>
          </a:custGeom>
          <a:noFill/>
          <a:ln w="60325" cap="sq">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400"/>
          </a:p>
        </p:txBody>
      </p:sp>
      <p:sp>
        <p:nvSpPr>
          <p:cNvPr id="5" name="Tijdelijke aanduiding voor tekst 2">
            <a:extLst>
              <a:ext uri="{FF2B5EF4-FFF2-40B4-BE49-F238E27FC236}">
                <a16:creationId xmlns:a16="http://schemas.microsoft.com/office/drawing/2014/main" id="{E98E0EF6-F407-164B-81C0-35D379B8666D}"/>
              </a:ext>
            </a:extLst>
          </p:cNvPr>
          <p:cNvSpPr>
            <a:spLocks noGrp="1"/>
          </p:cNvSpPr>
          <p:nvPr>
            <p:ph type="body" idx="1" hasCustomPrompt="1"/>
          </p:nvPr>
        </p:nvSpPr>
        <p:spPr>
          <a:xfrm>
            <a:off x="4228044" y="5942180"/>
            <a:ext cx="4345513" cy="2100262"/>
          </a:xfrm>
          <a:prstGeom prst="rect">
            <a:avLst/>
          </a:prstGeom>
        </p:spPr>
        <p:txBody>
          <a:bodyPr>
            <a:normAutofit/>
          </a:bodyPr>
          <a:lstStyle>
            <a:lvl1pPr marL="0" indent="0" algn="ctr">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Opleiding </a:t>
            </a:r>
          </a:p>
          <a:p>
            <a:pPr lvl="0"/>
            <a:r>
              <a:rPr lang="nl-NL"/>
              <a:t>impactmanagement</a:t>
            </a:r>
          </a:p>
        </p:txBody>
      </p:sp>
    </p:spTree>
    <p:extLst>
      <p:ext uri="{BB962C8B-B14F-4D97-AF65-F5344CB8AC3E}">
        <p14:creationId xmlns:p14="http://schemas.microsoft.com/office/powerpoint/2010/main" val="3902201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oen hoofdstuk dia icon">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E98E0EF6-F407-164B-81C0-35D379B8666D}"/>
              </a:ext>
            </a:extLst>
          </p:cNvPr>
          <p:cNvSpPr>
            <a:spLocks noGrp="1"/>
          </p:cNvSpPr>
          <p:nvPr>
            <p:ph type="body" idx="1" hasCustomPrompt="1"/>
          </p:nvPr>
        </p:nvSpPr>
        <p:spPr>
          <a:xfrm>
            <a:off x="4228044" y="5942180"/>
            <a:ext cx="4345513" cy="2100262"/>
          </a:xfrm>
          <a:prstGeom prst="rect">
            <a:avLst/>
          </a:prstGeom>
        </p:spPr>
        <p:txBody>
          <a:bodyPr>
            <a:normAutofit/>
          </a:bodyPr>
          <a:lstStyle>
            <a:lvl1pPr marL="0" indent="0" algn="ctr">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Opleiding </a:t>
            </a:r>
          </a:p>
          <a:p>
            <a:pPr lvl="0"/>
            <a:r>
              <a:rPr lang="nl-NL"/>
              <a:t>impactmanagement</a:t>
            </a:r>
          </a:p>
        </p:txBody>
      </p:sp>
      <p:sp>
        <p:nvSpPr>
          <p:cNvPr id="3" name="Tijdelijke aanduiding voor afbeelding 2">
            <a:extLst>
              <a:ext uri="{FF2B5EF4-FFF2-40B4-BE49-F238E27FC236}">
                <a16:creationId xmlns:a16="http://schemas.microsoft.com/office/drawing/2014/main" id="{A79E5DB1-E81E-E143-B4F7-615921F0CC73}"/>
              </a:ext>
            </a:extLst>
          </p:cNvPr>
          <p:cNvSpPr>
            <a:spLocks noGrp="1"/>
          </p:cNvSpPr>
          <p:nvPr>
            <p:ph type="pic" sz="quarter" idx="10" hasCustomPrompt="1"/>
          </p:nvPr>
        </p:nvSpPr>
        <p:spPr>
          <a:xfrm>
            <a:off x="4539734" y="1558759"/>
            <a:ext cx="3722132" cy="3840480"/>
          </a:xfrm>
        </p:spPr>
        <p:txBody>
          <a:bodyPr/>
          <a:lstStyle>
            <a:lvl1pPr>
              <a:defRPr b="1"/>
            </a:lvl1pPr>
          </a:lstStyle>
          <a:p>
            <a:r>
              <a:rPr lang="nl-NL"/>
              <a:t>ICON</a:t>
            </a:r>
          </a:p>
        </p:txBody>
      </p:sp>
    </p:spTree>
    <p:extLst>
      <p:ext uri="{BB962C8B-B14F-4D97-AF65-F5344CB8AC3E}">
        <p14:creationId xmlns:p14="http://schemas.microsoft.com/office/powerpoint/2010/main" val="259197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okken dia">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3F714B47-14AE-5847-A2AB-69F9FA6A7646}"/>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8" name="Afgeronde rechthoek 7">
            <a:extLst>
              <a:ext uri="{FF2B5EF4-FFF2-40B4-BE49-F238E27FC236}">
                <a16:creationId xmlns:a16="http://schemas.microsoft.com/office/drawing/2014/main" id="{1BE2CF02-57D8-6340-B6D3-7CF67306D719}"/>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pic>
        <p:nvPicPr>
          <p:cNvPr id="14" name="Graphic 13">
            <a:extLst>
              <a:ext uri="{FF2B5EF4-FFF2-40B4-BE49-F238E27FC236}">
                <a16:creationId xmlns:a16="http://schemas.microsoft.com/office/drawing/2014/main" id="{5EEE38A6-2683-7C43-A41D-09869B46B0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126687" y="4879333"/>
            <a:ext cx="548227" cy="728893"/>
          </a:xfrm>
          <a:prstGeom prst="rect">
            <a:avLst/>
          </a:prstGeom>
        </p:spPr>
      </p:pic>
      <p:sp>
        <p:nvSpPr>
          <p:cNvPr id="10" name="Afgeronde rechthoek 9">
            <a:extLst>
              <a:ext uri="{FF2B5EF4-FFF2-40B4-BE49-F238E27FC236}">
                <a16:creationId xmlns:a16="http://schemas.microsoft.com/office/drawing/2014/main" id="{E191B29B-B562-6646-97B1-AC4ECC8A50D3}"/>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6" name="Afgeronde rechthoek 15">
            <a:extLst>
              <a:ext uri="{FF2B5EF4-FFF2-40B4-BE49-F238E27FC236}">
                <a16:creationId xmlns:a16="http://schemas.microsoft.com/office/drawing/2014/main" id="{BBD7FFE6-5E7A-1645-B46B-A795985A0FBB}"/>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7" name="Titel 5">
            <a:extLst>
              <a:ext uri="{FF2B5EF4-FFF2-40B4-BE49-F238E27FC236}">
                <a16:creationId xmlns:a16="http://schemas.microsoft.com/office/drawing/2014/main" id="{007A9AFB-36B0-8C44-98D4-15E55F5C03A9}"/>
              </a:ext>
            </a:extLst>
          </p:cNvPr>
          <p:cNvSpPr>
            <a:spLocks noGrp="1"/>
          </p:cNvSpPr>
          <p:nvPr>
            <p:ph type="title"/>
          </p:nvPr>
        </p:nvSpPr>
        <p:spPr>
          <a:xfrm>
            <a:off x="523319" y="520328"/>
            <a:ext cx="11041380" cy="1102940"/>
          </a:xfrm>
          <a:prstGeom prst="rect">
            <a:avLst/>
          </a:prstGeom>
        </p:spPr>
        <p:txBody>
          <a:bodyPr anchor="ctr">
            <a:normAutofit/>
          </a:bodyPr>
          <a:lstStyle>
            <a:lvl1pPr>
              <a:defRPr sz="2300" b="1">
                <a:solidFill>
                  <a:schemeClr val="bg1"/>
                </a:solidFill>
              </a:defRPr>
            </a:lvl1pPr>
          </a:lstStyle>
          <a:p>
            <a:r>
              <a:rPr lang="nl-NL"/>
              <a:t>Klik om stijl te bewerken</a:t>
            </a:r>
          </a:p>
        </p:txBody>
      </p:sp>
      <p:sp>
        <p:nvSpPr>
          <p:cNvPr id="18" name="Tijdelijke aanduiding voor tekst 12">
            <a:extLst>
              <a:ext uri="{FF2B5EF4-FFF2-40B4-BE49-F238E27FC236}">
                <a16:creationId xmlns:a16="http://schemas.microsoft.com/office/drawing/2014/main" id="{03FF1F93-3CF3-AC49-8723-EFC9EB13A9B1}"/>
              </a:ext>
            </a:extLst>
          </p:cNvPr>
          <p:cNvSpPr>
            <a:spLocks noGrp="1"/>
          </p:cNvSpPr>
          <p:nvPr>
            <p:ph type="body" sz="quarter" idx="10" hasCustomPrompt="1"/>
          </p:nvPr>
        </p:nvSpPr>
        <p:spPr>
          <a:xfrm>
            <a:off x="1672388" y="2482141"/>
            <a:ext cx="3816774" cy="1217930"/>
          </a:xfrm>
          <a:prstGeom prst="rect">
            <a:avLst/>
          </a:prstGeom>
        </p:spPr>
        <p:txBody>
          <a:bodyPr anchor="ctr">
            <a:normAutofit/>
          </a:bodyPr>
          <a:lstStyle>
            <a:lvl1pPr marL="0" indent="0" algn="ctr">
              <a:buFontTx/>
              <a:buNone/>
              <a:defRPr sz="2300" b="1">
                <a:solidFill>
                  <a:schemeClr val="accent1"/>
                </a:solidFill>
              </a:defRPr>
            </a:lvl1pPr>
          </a:lstStyle>
          <a:p>
            <a:pPr lvl="0"/>
            <a:r>
              <a:rPr lang="nl-NL"/>
              <a:t>Titel 1</a:t>
            </a:r>
          </a:p>
        </p:txBody>
      </p:sp>
      <p:sp>
        <p:nvSpPr>
          <p:cNvPr id="19" name="Tijdelijke aanduiding voor tekst 12">
            <a:extLst>
              <a:ext uri="{FF2B5EF4-FFF2-40B4-BE49-F238E27FC236}">
                <a16:creationId xmlns:a16="http://schemas.microsoft.com/office/drawing/2014/main" id="{8930E5BB-3376-E943-A911-8182B60DD4BE}"/>
              </a:ext>
            </a:extLst>
          </p:cNvPr>
          <p:cNvSpPr>
            <a:spLocks noGrp="1"/>
          </p:cNvSpPr>
          <p:nvPr>
            <p:ph type="body" sz="quarter" idx="11" hasCustomPrompt="1"/>
          </p:nvPr>
        </p:nvSpPr>
        <p:spPr>
          <a:xfrm>
            <a:off x="7326020" y="2482984"/>
            <a:ext cx="3816774" cy="1217930"/>
          </a:xfrm>
          <a:prstGeom prst="rect">
            <a:avLst/>
          </a:prstGeom>
        </p:spPr>
        <p:txBody>
          <a:bodyPr anchor="ctr">
            <a:normAutofit/>
          </a:bodyPr>
          <a:lstStyle>
            <a:lvl1pPr marL="0" indent="0" algn="ctr">
              <a:buFontTx/>
              <a:buNone/>
              <a:defRPr sz="2300" b="1">
                <a:solidFill>
                  <a:schemeClr val="accent1"/>
                </a:solidFill>
              </a:defRPr>
            </a:lvl1pPr>
          </a:lstStyle>
          <a:p>
            <a:pPr lvl="0"/>
            <a:r>
              <a:rPr lang="nl-NL"/>
              <a:t>Titel 2</a:t>
            </a:r>
          </a:p>
        </p:txBody>
      </p:sp>
      <p:sp>
        <p:nvSpPr>
          <p:cNvPr id="20" name="Tijdelijke aanduiding voor tekst 17">
            <a:extLst>
              <a:ext uri="{FF2B5EF4-FFF2-40B4-BE49-F238E27FC236}">
                <a16:creationId xmlns:a16="http://schemas.microsoft.com/office/drawing/2014/main" id="{10602471-ADD9-5F49-A9ED-BB26A4161AAA}"/>
              </a:ext>
            </a:extLst>
          </p:cNvPr>
          <p:cNvSpPr>
            <a:spLocks noGrp="1"/>
          </p:cNvSpPr>
          <p:nvPr>
            <p:ph type="body" sz="quarter" idx="12" hasCustomPrompt="1"/>
          </p:nvPr>
        </p:nvSpPr>
        <p:spPr>
          <a:xfrm>
            <a:off x="1671877" y="4114921"/>
            <a:ext cx="3817144" cy="3674944"/>
          </a:xfrm>
          <a:prstGeom prst="rect">
            <a:avLst/>
          </a:prstGeom>
        </p:spPr>
        <p:txBody>
          <a:bodyPr anchor="ctr"/>
          <a:lstStyle>
            <a:lvl1pPr marL="342000" indent="-342000">
              <a:lnSpc>
                <a:spcPct val="120000"/>
              </a:lnSpc>
              <a:spcBef>
                <a:spcPts val="0"/>
              </a:spcBef>
              <a:defRPr sz="1500">
                <a:solidFill>
                  <a:schemeClr val="accent1"/>
                </a:solidFill>
              </a:defRPr>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
        <p:nvSpPr>
          <p:cNvPr id="21" name="Tijdelijke aanduiding voor tekst 17">
            <a:extLst>
              <a:ext uri="{FF2B5EF4-FFF2-40B4-BE49-F238E27FC236}">
                <a16:creationId xmlns:a16="http://schemas.microsoft.com/office/drawing/2014/main" id="{B07F8F85-6E66-044D-B65C-1ACF85531F8B}"/>
              </a:ext>
            </a:extLst>
          </p:cNvPr>
          <p:cNvSpPr>
            <a:spLocks noGrp="1"/>
          </p:cNvSpPr>
          <p:nvPr>
            <p:ph type="body" sz="quarter" idx="13" hasCustomPrompt="1"/>
          </p:nvPr>
        </p:nvSpPr>
        <p:spPr>
          <a:xfrm>
            <a:off x="7326019" y="4114920"/>
            <a:ext cx="3817144" cy="3673960"/>
          </a:xfrm>
          <a:prstGeom prst="rect">
            <a:avLst/>
          </a:prstGeom>
        </p:spPr>
        <p:txBody>
          <a:bodyPr anchor="ctr"/>
          <a:lstStyle>
            <a:lvl1pPr marL="342000" indent="-342000">
              <a:lnSpc>
                <a:spcPct val="120000"/>
              </a:lnSpc>
              <a:spcBef>
                <a:spcPts val="0"/>
              </a:spcBef>
              <a:defRPr sz="1500">
                <a:solidFill>
                  <a:schemeClr val="accent1"/>
                </a:solidFill>
              </a:defRPr>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Tree>
    <p:extLst>
      <p:ext uri="{BB962C8B-B14F-4D97-AF65-F5344CB8AC3E}">
        <p14:creationId xmlns:p14="http://schemas.microsoft.com/office/powerpoint/2010/main" val="2332876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lokken dia">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3F714B47-14AE-5847-A2AB-69F9FA6A7646}"/>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8" name="Afgeronde rechthoek 7">
            <a:extLst>
              <a:ext uri="{FF2B5EF4-FFF2-40B4-BE49-F238E27FC236}">
                <a16:creationId xmlns:a16="http://schemas.microsoft.com/office/drawing/2014/main" id="{1BE2CF02-57D8-6340-B6D3-7CF67306D719}"/>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0" name="Afgeronde rechthoek 9">
            <a:extLst>
              <a:ext uri="{FF2B5EF4-FFF2-40B4-BE49-F238E27FC236}">
                <a16:creationId xmlns:a16="http://schemas.microsoft.com/office/drawing/2014/main" id="{E191B29B-B562-6646-97B1-AC4ECC8A50D3}"/>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6" name="Afgeronde rechthoek 15">
            <a:extLst>
              <a:ext uri="{FF2B5EF4-FFF2-40B4-BE49-F238E27FC236}">
                <a16:creationId xmlns:a16="http://schemas.microsoft.com/office/drawing/2014/main" id="{BBD7FFE6-5E7A-1645-B46B-A795985A0FBB}"/>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7" name="Titel 5">
            <a:extLst>
              <a:ext uri="{FF2B5EF4-FFF2-40B4-BE49-F238E27FC236}">
                <a16:creationId xmlns:a16="http://schemas.microsoft.com/office/drawing/2014/main" id="{007A9AFB-36B0-8C44-98D4-15E55F5C03A9}"/>
              </a:ext>
            </a:extLst>
          </p:cNvPr>
          <p:cNvSpPr>
            <a:spLocks noGrp="1"/>
          </p:cNvSpPr>
          <p:nvPr>
            <p:ph type="title" hasCustomPrompt="1"/>
          </p:nvPr>
        </p:nvSpPr>
        <p:spPr>
          <a:xfrm>
            <a:off x="523319" y="520328"/>
            <a:ext cx="11041380" cy="1102940"/>
          </a:xfrm>
          <a:prstGeom prst="rect">
            <a:avLst/>
          </a:prstGeom>
        </p:spPr>
        <p:txBody>
          <a:bodyPr anchor="ctr">
            <a:normAutofit/>
          </a:bodyPr>
          <a:lstStyle>
            <a:lvl1pPr>
              <a:defRPr sz="2300" b="1">
                <a:solidFill>
                  <a:schemeClr val="bg1"/>
                </a:solidFill>
              </a:defRPr>
            </a:lvl1pPr>
          </a:lstStyle>
          <a:p>
            <a:r>
              <a:rPr lang="nl-NL"/>
              <a:t>Paginatitel</a:t>
            </a:r>
          </a:p>
        </p:txBody>
      </p:sp>
      <p:sp>
        <p:nvSpPr>
          <p:cNvPr id="18" name="Tijdelijke aanduiding voor tekst 12">
            <a:extLst>
              <a:ext uri="{FF2B5EF4-FFF2-40B4-BE49-F238E27FC236}">
                <a16:creationId xmlns:a16="http://schemas.microsoft.com/office/drawing/2014/main" id="{03FF1F93-3CF3-AC49-8723-EFC9EB13A9B1}"/>
              </a:ext>
            </a:extLst>
          </p:cNvPr>
          <p:cNvSpPr>
            <a:spLocks noGrp="1"/>
          </p:cNvSpPr>
          <p:nvPr>
            <p:ph type="body" sz="quarter" idx="10" hasCustomPrompt="1"/>
          </p:nvPr>
        </p:nvSpPr>
        <p:spPr>
          <a:xfrm>
            <a:off x="1672388" y="2482141"/>
            <a:ext cx="3816774" cy="1217930"/>
          </a:xfrm>
          <a:prstGeom prst="rect">
            <a:avLst/>
          </a:prstGeom>
        </p:spPr>
        <p:txBody>
          <a:bodyPr anchor="ctr">
            <a:normAutofit/>
          </a:bodyPr>
          <a:lstStyle>
            <a:lvl1pPr marL="0" indent="0" algn="ctr">
              <a:buFontTx/>
              <a:buNone/>
              <a:defRPr sz="2300" b="1">
                <a:solidFill>
                  <a:schemeClr val="accent1"/>
                </a:solidFill>
              </a:defRPr>
            </a:lvl1pPr>
          </a:lstStyle>
          <a:p>
            <a:pPr lvl="0"/>
            <a:r>
              <a:rPr lang="nl-NL"/>
              <a:t>Titel 1</a:t>
            </a:r>
          </a:p>
        </p:txBody>
      </p:sp>
      <p:sp>
        <p:nvSpPr>
          <p:cNvPr id="19" name="Tijdelijke aanduiding voor tekst 12">
            <a:extLst>
              <a:ext uri="{FF2B5EF4-FFF2-40B4-BE49-F238E27FC236}">
                <a16:creationId xmlns:a16="http://schemas.microsoft.com/office/drawing/2014/main" id="{8930E5BB-3376-E943-A911-8182B60DD4BE}"/>
              </a:ext>
            </a:extLst>
          </p:cNvPr>
          <p:cNvSpPr>
            <a:spLocks noGrp="1"/>
          </p:cNvSpPr>
          <p:nvPr>
            <p:ph type="body" sz="quarter" idx="11" hasCustomPrompt="1"/>
          </p:nvPr>
        </p:nvSpPr>
        <p:spPr>
          <a:xfrm>
            <a:off x="7326020" y="2482984"/>
            <a:ext cx="3816774" cy="1217930"/>
          </a:xfrm>
          <a:prstGeom prst="rect">
            <a:avLst/>
          </a:prstGeom>
        </p:spPr>
        <p:txBody>
          <a:bodyPr anchor="ctr">
            <a:normAutofit/>
          </a:bodyPr>
          <a:lstStyle>
            <a:lvl1pPr marL="0" indent="0" algn="ctr">
              <a:buFontTx/>
              <a:buNone/>
              <a:defRPr sz="2300" b="1">
                <a:solidFill>
                  <a:schemeClr val="accent1"/>
                </a:solidFill>
              </a:defRPr>
            </a:lvl1pPr>
          </a:lstStyle>
          <a:p>
            <a:pPr lvl="0"/>
            <a:r>
              <a:rPr lang="nl-NL"/>
              <a:t>Titel 2</a:t>
            </a:r>
          </a:p>
        </p:txBody>
      </p:sp>
      <p:sp>
        <p:nvSpPr>
          <p:cNvPr id="20" name="Tijdelijke aanduiding voor tekst 17">
            <a:extLst>
              <a:ext uri="{FF2B5EF4-FFF2-40B4-BE49-F238E27FC236}">
                <a16:creationId xmlns:a16="http://schemas.microsoft.com/office/drawing/2014/main" id="{10602471-ADD9-5F49-A9ED-BB26A4161AAA}"/>
              </a:ext>
            </a:extLst>
          </p:cNvPr>
          <p:cNvSpPr>
            <a:spLocks noGrp="1"/>
          </p:cNvSpPr>
          <p:nvPr>
            <p:ph type="body" sz="quarter" idx="12" hasCustomPrompt="1"/>
          </p:nvPr>
        </p:nvSpPr>
        <p:spPr>
          <a:xfrm>
            <a:off x="1671877" y="4114921"/>
            <a:ext cx="3817144" cy="3674944"/>
          </a:xfrm>
          <a:prstGeom prst="rect">
            <a:avLst/>
          </a:prstGeom>
        </p:spPr>
        <p:txBody>
          <a:bodyPr anchor="ctr"/>
          <a:lstStyle>
            <a:lvl1pPr marL="342000" indent="-342000">
              <a:lnSpc>
                <a:spcPct val="120000"/>
              </a:lnSpc>
              <a:spcBef>
                <a:spcPts val="0"/>
              </a:spcBef>
              <a:defRPr sz="1500">
                <a:solidFill>
                  <a:schemeClr val="accent1"/>
                </a:solidFill>
              </a:defRPr>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
        <p:nvSpPr>
          <p:cNvPr id="21" name="Tijdelijke aanduiding voor tekst 17">
            <a:extLst>
              <a:ext uri="{FF2B5EF4-FFF2-40B4-BE49-F238E27FC236}">
                <a16:creationId xmlns:a16="http://schemas.microsoft.com/office/drawing/2014/main" id="{B07F8F85-6E66-044D-B65C-1ACF85531F8B}"/>
              </a:ext>
            </a:extLst>
          </p:cNvPr>
          <p:cNvSpPr>
            <a:spLocks noGrp="1"/>
          </p:cNvSpPr>
          <p:nvPr>
            <p:ph type="body" sz="quarter" idx="13" hasCustomPrompt="1"/>
          </p:nvPr>
        </p:nvSpPr>
        <p:spPr>
          <a:xfrm>
            <a:off x="7326019" y="4114920"/>
            <a:ext cx="3817144" cy="3673960"/>
          </a:xfrm>
          <a:prstGeom prst="rect">
            <a:avLst/>
          </a:prstGeom>
        </p:spPr>
        <p:txBody>
          <a:bodyPr anchor="ctr"/>
          <a:lstStyle>
            <a:lvl1pPr marL="342000" indent="-342000">
              <a:lnSpc>
                <a:spcPct val="120000"/>
              </a:lnSpc>
              <a:spcBef>
                <a:spcPts val="0"/>
              </a:spcBef>
              <a:defRPr sz="1500">
                <a:solidFill>
                  <a:schemeClr val="accent1"/>
                </a:solidFill>
              </a:defRPr>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Tree>
    <p:extLst>
      <p:ext uri="{BB962C8B-B14F-4D97-AF65-F5344CB8AC3E}">
        <p14:creationId xmlns:p14="http://schemas.microsoft.com/office/powerpoint/2010/main" val="639967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okken dia 2">
    <p:spTree>
      <p:nvGrpSpPr>
        <p:cNvPr id="1" name=""/>
        <p:cNvGrpSpPr/>
        <p:nvPr/>
      </p:nvGrpSpPr>
      <p:grpSpPr>
        <a:xfrm>
          <a:off x="0" y="0"/>
          <a:ext cx="0" cy="0"/>
          <a:chOff x="0" y="0"/>
          <a:chExt cx="0" cy="0"/>
        </a:xfrm>
      </p:grpSpPr>
      <p:sp>
        <p:nvSpPr>
          <p:cNvPr id="16" name="Afgeronde rechthoek 15">
            <a:extLst>
              <a:ext uri="{FF2B5EF4-FFF2-40B4-BE49-F238E27FC236}">
                <a16:creationId xmlns:a16="http://schemas.microsoft.com/office/drawing/2014/main" id="{F142FBEC-4A89-0948-84E8-2F4D18156207}"/>
              </a:ext>
            </a:extLst>
          </p:cNvPr>
          <p:cNvSpPr/>
          <p:nvPr userDrawn="1"/>
        </p:nvSpPr>
        <p:spPr>
          <a:xfrm>
            <a:off x="8506327" y="1757565"/>
            <a:ext cx="3771954"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7" name="Afgeronde rechthoek 16">
            <a:extLst>
              <a:ext uri="{FF2B5EF4-FFF2-40B4-BE49-F238E27FC236}">
                <a16:creationId xmlns:a16="http://schemas.microsoft.com/office/drawing/2014/main" id="{3FD2888D-BBAE-2A4F-BABE-C7033558CAB3}"/>
              </a:ext>
            </a:extLst>
          </p:cNvPr>
          <p:cNvSpPr/>
          <p:nvPr userDrawn="1"/>
        </p:nvSpPr>
        <p:spPr>
          <a:xfrm>
            <a:off x="523319"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8" name="Afgeronde rechthoek 17">
            <a:extLst>
              <a:ext uri="{FF2B5EF4-FFF2-40B4-BE49-F238E27FC236}">
                <a16:creationId xmlns:a16="http://schemas.microsoft.com/office/drawing/2014/main" id="{30B93F92-32A1-C845-B684-045C385CF31D}"/>
              </a:ext>
            </a:extLst>
          </p:cNvPr>
          <p:cNvSpPr/>
          <p:nvPr userDrawn="1"/>
        </p:nvSpPr>
        <p:spPr>
          <a:xfrm>
            <a:off x="4514823"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4" name="Tijdelijke aanduiding voor tekst 12">
            <a:extLst>
              <a:ext uri="{FF2B5EF4-FFF2-40B4-BE49-F238E27FC236}">
                <a16:creationId xmlns:a16="http://schemas.microsoft.com/office/drawing/2014/main" id="{9DB54861-2DFA-F34D-979B-C9F01451928C}"/>
              </a:ext>
            </a:extLst>
          </p:cNvPr>
          <p:cNvSpPr>
            <a:spLocks noGrp="1"/>
          </p:cNvSpPr>
          <p:nvPr>
            <p:ph type="body" sz="quarter" idx="10" hasCustomPrompt="1"/>
          </p:nvPr>
        </p:nvSpPr>
        <p:spPr>
          <a:xfrm>
            <a:off x="558315"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1</a:t>
            </a:r>
          </a:p>
        </p:txBody>
      </p:sp>
      <p:sp>
        <p:nvSpPr>
          <p:cNvPr id="27" name="Tijdelijke aanduiding voor tekst 12">
            <a:extLst>
              <a:ext uri="{FF2B5EF4-FFF2-40B4-BE49-F238E27FC236}">
                <a16:creationId xmlns:a16="http://schemas.microsoft.com/office/drawing/2014/main" id="{AF6A98BD-F281-FE4A-B461-0F59D353950D}"/>
              </a:ext>
            </a:extLst>
          </p:cNvPr>
          <p:cNvSpPr>
            <a:spLocks noGrp="1"/>
          </p:cNvSpPr>
          <p:nvPr>
            <p:ph type="body" sz="quarter" idx="11"/>
          </p:nvPr>
        </p:nvSpPr>
        <p:spPr>
          <a:xfrm>
            <a:off x="566484" y="3276815"/>
            <a:ext cx="3701962" cy="4526871"/>
          </a:xfrm>
          <a:prstGeom prst="rect">
            <a:avLst/>
          </a:prstGeom>
        </p:spPr>
        <p:txBody>
          <a:bodyPr anchor="ctr">
            <a:normAutofit/>
          </a:bodyPr>
          <a:lstStyle>
            <a:lvl1pPr marL="0" indent="0" algn="ctr">
              <a:lnSpc>
                <a:spcPct val="120000"/>
              </a:lnSpc>
              <a:buSzPct val="100000"/>
              <a:buFont typeface="Arial" panose="020B0604020202020204" pitchFamily="34" charset="0"/>
              <a:buNone/>
              <a:defRPr sz="1500" b="0">
                <a:solidFill>
                  <a:schemeClr val="accent1"/>
                </a:solidFill>
              </a:defRPr>
            </a:lvl1pPr>
          </a:lstStyle>
          <a:p>
            <a:pPr marL="0" indent="0" algn="ctr">
              <a:lnSpc>
                <a:spcPct val="120000"/>
              </a:lnSpc>
              <a:buSzPct val="100000"/>
              <a:buFont typeface="Arial" panose="020B0604020202020204" pitchFamily="34" charset="0"/>
              <a:buNone/>
            </a:pPr>
            <a:endParaRPr lang="nl-NL" sz="1500">
              <a:solidFill>
                <a:schemeClr val="accent1"/>
              </a:solidFill>
            </a:endParaRPr>
          </a:p>
          <a:p>
            <a:pPr marL="0" indent="0" algn="ctr">
              <a:lnSpc>
                <a:spcPct val="120000"/>
              </a:lnSpc>
              <a:buSzPct val="100000"/>
              <a:buFont typeface="Arial" panose="020B0604020202020204" pitchFamily="34" charset="0"/>
              <a:buNone/>
            </a:pPr>
            <a:r>
              <a:rPr lang="nl-NL" sz="1500">
                <a:solidFill>
                  <a:schemeClr val="accent1"/>
                </a:solidFill>
              </a:rPr>
              <a:t>Tekst 1</a:t>
            </a:r>
          </a:p>
          <a:p>
            <a:pPr marL="0" indent="0" algn="ctr">
              <a:lnSpc>
                <a:spcPct val="120000"/>
              </a:lnSpc>
              <a:buSzPct val="100000"/>
              <a:buFont typeface="Arial" panose="020B0604020202020204" pitchFamily="34" charset="0"/>
              <a:buNone/>
            </a:pPr>
            <a:r>
              <a:rPr lang="nl-NL" sz="1500">
                <a:solidFill>
                  <a:schemeClr val="accent1"/>
                </a:solidFill>
              </a:rPr>
              <a:t>Tekst 2</a:t>
            </a:r>
          </a:p>
          <a:p>
            <a:pPr marL="0" indent="0" algn="ctr">
              <a:lnSpc>
                <a:spcPct val="120000"/>
              </a:lnSpc>
              <a:buSzPct val="100000"/>
              <a:buFont typeface="Arial" panose="020B0604020202020204" pitchFamily="34" charset="0"/>
              <a:buNone/>
            </a:pPr>
            <a:r>
              <a:rPr lang="nl-NL" sz="1500">
                <a:solidFill>
                  <a:schemeClr val="accent1"/>
                </a:solidFill>
              </a:rPr>
              <a:t>Tekst 3</a:t>
            </a:r>
          </a:p>
          <a:p>
            <a:pPr marL="0" indent="0" algn="ctr">
              <a:lnSpc>
                <a:spcPct val="120000"/>
              </a:lnSpc>
              <a:buSzPct val="100000"/>
              <a:buFont typeface="Arial" panose="020B0604020202020204" pitchFamily="34" charset="0"/>
              <a:buNone/>
            </a:pPr>
            <a:endParaRPr lang="nl-NL" sz="1500" b="1">
              <a:solidFill>
                <a:schemeClr val="accent1"/>
              </a:solidFill>
            </a:endParaRPr>
          </a:p>
          <a:p>
            <a:pPr marL="0" indent="0" algn="ctr">
              <a:lnSpc>
                <a:spcPct val="120000"/>
              </a:lnSpc>
              <a:buSzPct val="100000"/>
              <a:buFont typeface="Arial" panose="020B0604020202020204" pitchFamily="34" charset="0"/>
              <a:buNone/>
            </a:pPr>
            <a:r>
              <a:rPr lang="nl-NL" sz="1500" b="1">
                <a:solidFill>
                  <a:schemeClr val="accent1"/>
                </a:solidFill>
              </a:rPr>
              <a:t>Tekst 3</a:t>
            </a:r>
          </a:p>
          <a:p>
            <a:pPr marL="0" indent="0" algn="ctr">
              <a:lnSpc>
                <a:spcPct val="120000"/>
              </a:lnSpc>
              <a:buSzPct val="100000"/>
              <a:buFont typeface="Arial" panose="020B0604020202020204" pitchFamily="34" charset="0"/>
              <a:buNone/>
            </a:pPr>
            <a:r>
              <a:rPr lang="nl-NL" sz="1500">
                <a:solidFill>
                  <a:schemeClr val="accent1"/>
                </a:solidFill>
              </a:rPr>
              <a:t>Tekst 4</a:t>
            </a:r>
          </a:p>
          <a:p>
            <a:pPr marL="0" indent="0" algn="ctr">
              <a:lnSpc>
                <a:spcPct val="120000"/>
              </a:lnSpc>
              <a:buSzPct val="100000"/>
              <a:buFont typeface="Arial" panose="020B0604020202020204" pitchFamily="34" charset="0"/>
              <a:buNone/>
            </a:pPr>
            <a:endParaRPr lang="nl-NL" sz="1500">
              <a:solidFill>
                <a:schemeClr val="accent1"/>
              </a:solidFill>
            </a:endParaRPr>
          </a:p>
          <a:p>
            <a:pPr marL="0" indent="0" algn="ctr">
              <a:lnSpc>
                <a:spcPct val="120000"/>
              </a:lnSpc>
              <a:buSzPct val="100000"/>
              <a:buFont typeface="Arial" panose="020B0604020202020204" pitchFamily="34" charset="0"/>
              <a:buNone/>
            </a:pPr>
            <a:r>
              <a:rPr lang="nl-NL" sz="1500">
                <a:solidFill>
                  <a:schemeClr val="accent1"/>
                </a:solidFill>
              </a:rPr>
              <a:t>Tekst 5</a:t>
            </a:r>
          </a:p>
          <a:p>
            <a:pPr lvl="0"/>
            <a:endParaRPr lang="nl-NL"/>
          </a:p>
        </p:txBody>
      </p:sp>
      <p:sp>
        <p:nvSpPr>
          <p:cNvPr id="29" name="Tijdelijke aanduiding voor tekst 12">
            <a:extLst>
              <a:ext uri="{FF2B5EF4-FFF2-40B4-BE49-F238E27FC236}">
                <a16:creationId xmlns:a16="http://schemas.microsoft.com/office/drawing/2014/main" id="{C7F52A1B-7023-3642-B84B-D080348EF5FD}"/>
              </a:ext>
            </a:extLst>
          </p:cNvPr>
          <p:cNvSpPr>
            <a:spLocks noGrp="1"/>
          </p:cNvSpPr>
          <p:nvPr>
            <p:ph type="body" sz="quarter" idx="12" hasCustomPrompt="1"/>
          </p:nvPr>
        </p:nvSpPr>
        <p:spPr>
          <a:xfrm>
            <a:off x="4549819" y="3276814"/>
            <a:ext cx="3701962" cy="4526871"/>
          </a:xfrm>
          <a:prstGeom prst="rect">
            <a:avLst/>
          </a:prstGeom>
        </p:spPr>
        <p:txBody>
          <a:bodyPr anchor="t">
            <a:normAutofit/>
          </a:bodyPr>
          <a:lstStyle>
            <a:lvl1pPr marL="0" indent="0" algn="ctr">
              <a:lnSpc>
                <a:spcPct val="120000"/>
              </a:lnSpc>
              <a:buSzPct val="100000"/>
              <a:buFont typeface="Arial" panose="020B0604020202020204" pitchFamily="34" charset="0"/>
              <a:buNone/>
              <a:defRPr sz="1500" b="1">
                <a:solidFill>
                  <a:schemeClr val="accent1"/>
                </a:solidFill>
              </a:defRPr>
            </a:lvl1pPr>
          </a:lstStyle>
          <a:p>
            <a:pPr lvl="0"/>
            <a:r>
              <a:rPr lang="nl-NL"/>
              <a:t>Tekst</a:t>
            </a:r>
          </a:p>
        </p:txBody>
      </p:sp>
      <p:sp>
        <p:nvSpPr>
          <p:cNvPr id="30" name="Tijdelijke aanduiding voor tekst 12">
            <a:extLst>
              <a:ext uri="{FF2B5EF4-FFF2-40B4-BE49-F238E27FC236}">
                <a16:creationId xmlns:a16="http://schemas.microsoft.com/office/drawing/2014/main" id="{67F21407-27B0-CD49-BE0B-E5E0F42EE304}"/>
              </a:ext>
            </a:extLst>
          </p:cNvPr>
          <p:cNvSpPr>
            <a:spLocks noGrp="1"/>
          </p:cNvSpPr>
          <p:nvPr>
            <p:ph type="body" sz="quarter" idx="13" hasCustomPrompt="1"/>
          </p:nvPr>
        </p:nvSpPr>
        <p:spPr>
          <a:xfrm>
            <a:off x="4549819"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2</a:t>
            </a:r>
          </a:p>
        </p:txBody>
      </p:sp>
      <p:sp>
        <p:nvSpPr>
          <p:cNvPr id="31" name="Tijdelijke aanduiding voor tekst 12">
            <a:extLst>
              <a:ext uri="{FF2B5EF4-FFF2-40B4-BE49-F238E27FC236}">
                <a16:creationId xmlns:a16="http://schemas.microsoft.com/office/drawing/2014/main" id="{E4985990-84B4-9446-AAE3-8E4A90022A9E}"/>
              </a:ext>
            </a:extLst>
          </p:cNvPr>
          <p:cNvSpPr>
            <a:spLocks noGrp="1"/>
          </p:cNvSpPr>
          <p:nvPr>
            <p:ph type="body" sz="quarter" idx="14" hasCustomPrompt="1"/>
          </p:nvPr>
        </p:nvSpPr>
        <p:spPr>
          <a:xfrm>
            <a:off x="8541323"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3</a:t>
            </a:r>
          </a:p>
        </p:txBody>
      </p:sp>
      <p:sp>
        <p:nvSpPr>
          <p:cNvPr id="32" name="Tijdelijke aanduiding voor tekst 12">
            <a:extLst>
              <a:ext uri="{FF2B5EF4-FFF2-40B4-BE49-F238E27FC236}">
                <a16:creationId xmlns:a16="http://schemas.microsoft.com/office/drawing/2014/main" id="{31155727-3A77-B147-B1B2-0966617AFBC1}"/>
              </a:ext>
            </a:extLst>
          </p:cNvPr>
          <p:cNvSpPr>
            <a:spLocks noGrp="1"/>
          </p:cNvSpPr>
          <p:nvPr>
            <p:ph type="body" sz="quarter" idx="15" hasCustomPrompt="1"/>
          </p:nvPr>
        </p:nvSpPr>
        <p:spPr>
          <a:xfrm>
            <a:off x="8541323" y="3276814"/>
            <a:ext cx="3701962" cy="4526871"/>
          </a:xfrm>
          <a:prstGeom prst="rect">
            <a:avLst/>
          </a:prstGeom>
        </p:spPr>
        <p:txBody>
          <a:bodyPr anchor="t">
            <a:normAutofit/>
          </a:bodyPr>
          <a:lstStyle>
            <a:lvl1pPr marL="0" indent="0" algn="ctr">
              <a:lnSpc>
                <a:spcPct val="120000"/>
              </a:lnSpc>
              <a:buSzPct val="100000"/>
              <a:buFont typeface="Arial" panose="020B0604020202020204" pitchFamily="34" charset="0"/>
              <a:buNone/>
              <a:defRPr sz="1500" b="1">
                <a:solidFill>
                  <a:schemeClr val="accent1"/>
                </a:solidFill>
              </a:defRPr>
            </a:lvl1pPr>
          </a:lstStyle>
          <a:p>
            <a:pPr lvl="0"/>
            <a:r>
              <a:rPr lang="nl-NL"/>
              <a:t>Tekst</a:t>
            </a:r>
          </a:p>
        </p:txBody>
      </p:sp>
      <p:sp>
        <p:nvSpPr>
          <p:cNvPr id="33" name="Titel 5">
            <a:extLst>
              <a:ext uri="{FF2B5EF4-FFF2-40B4-BE49-F238E27FC236}">
                <a16:creationId xmlns:a16="http://schemas.microsoft.com/office/drawing/2014/main" id="{C6DC6986-EC4F-6F42-A00D-B24584082D65}"/>
              </a:ext>
            </a:extLst>
          </p:cNvPr>
          <p:cNvSpPr>
            <a:spLocks noGrp="1"/>
          </p:cNvSpPr>
          <p:nvPr>
            <p:ph type="title" hasCustomPrompt="1"/>
          </p:nvPr>
        </p:nvSpPr>
        <p:spPr>
          <a:xfrm>
            <a:off x="523319" y="520328"/>
            <a:ext cx="11041380" cy="1102940"/>
          </a:xfrm>
          <a:prstGeom prst="rect">
            <a:avLst/>
          </a:prstGeom>
        </p:spPr>
        <p:txBody>
          <a:bodyPr anchor="ctr">
            <a:normAutofit/>
          </a:bodyPr>
          <a:lstStyle>
            <a:lvl1pPr>
              <a:defRPr sz="2300" b="1">
                <a:solidFill>
                  <a:schemeClr val="bg1"/>
                </a:solidFill>
              </a:defRPr>
            </a:lvl1pPr>
          </a:lstStyle>
          <a:p>
            <a:r>
              <a:rPr lang="nl-NL"/>
              <a:t>paginatitel</a:t>
            </a:r>
          </a:p>
        </p:txBody>
      </p:sp>
    </p:spTree>
    <p:extLst>
      <p:ext uri="{BB962C8B-B14F-4D97-AF65-F5344CB8AC3E}">
        <p14:creationId xmlns:p14="http://schemas.microsoft.com/office/powerpoint/2010/main" val="24152994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rap up groen">
    <p:spTree>
      <p:nvGrpSpPr>
        <p:cNvPr id="1" name=""/>
        <p:cNvGrpSpPr/>
        <p:nvPr/>
      </p:nvGrpSpPr>
      <p:grpSpPr>
        <a:xfrm>
          <a:off x="0" y="0"/>
          <a:ext cx="0" cy="0"/>
          <a:chOff x="0" y="0"/>
          <a:chExt cx="0" cy="0"/>
        </a:xfrm>
      </p:grpSpPr>
      <p:sp>
        <p:nvSpPr>
          <p:cNvPr id="3" name="Freeform 80">
            <a:extLst>
              <a:ext uri="{FF2B5EF4-FFF2-40B4-BE49-F238E27FC236}">
                <a16:creationId xmlns:a16="http://schemas.microsoft.com/office/drawing/2014/main" id="{D1F0F309-D161-D94A-A3D1-1EDED8556B9B}"/>
              </a:ext>
            </a:extLst>
          </p:cNvPr>
          <p:cNvSpPr>
            <a:spLocks/>
          </p:cNvSpPr>
          <p:nvPr userDrawn="1"/>
        </p:nvSpPr>
        <p:spPr bwMode="auto">
          <a:xfrm>
            <a:off x="5455192" y="2556350"/>
            <a:ext cx="1891216" cy="2588299"/>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117">
              <a:solidFill>
                <a:schemeClr val="bg1"/>
              </a:solidFill>
            </a:endParaRPr>
          </a:p>
        </p:txBody>
      </p:sp>
      <p:sp>
        <p:nvSpPr>
          <p:cNvPr id="4" name="Tijdelijke aanduiding voor inhoud 4">
            <a:extLst>
              <a:ext uri="{FF2B5EF4-FFF2-40B4-BE49-F238E27FC236}">
                <a16:creationId xmlns:a16="http://schemas.microsoft.com/office/drawing/2014/main" id="{64FE3551-1B62-984C-9E5F-F40450DF5C06}"/>
              </a:ext>
            </a:extLst>
          </p:cNvPr>
          <p:cNvSpPr>
            <a:spLocks noGrp="1"/>
          </p:cNvSpPr>
          <p:nvPr>
            <p:ph sz="quarter" idx="10" hasCustomPrompt="1"/>
          </p:nvPr>
        </p:nvSpPr>
        <p:spPr>
          <a:xfrm>
            <a:off x="5455192" y="5729003"/>
            <a:ext cx="1891216" cy="1105751"/>
          </a:xfrm>
          <a:prstGeom prst="rect">
            <a:avLst/>
          </a:prstGeom>
        </p:spPr>
        <p:txBody>
          <a:bodyPr anchor="ctr"/>
          <a:lstStyle>
            <a:lvl1pPr marL="0" indent="0" algn="ctr">
              <a:buFontTx/>
              <a:buNone/>
              <a:defRPr b="1">
                <a:solidFill>
                  <a:schemeClr val="bg1"/>
                </a:solidFill>
              </a:defRPr>
            </a:lvl1pPr>
          </a:lstStyle>
          <a:p>
            <a:pPr lvl="0"/>
            <a:r>
              <a:rPr lang="nl-NL" err="1"/>
              <a:t>Wrap</a:t>
            </a:r>
            <a:r>
              <a:rPr lang="nl-NL"/>
              <a:t>-up</a:t>
            </a:r>
          </a:p>
        </p:txBody>
      </p:sp>
    </p:spTree>
    <p:extLst>
      <p:ext uri="{BB962C8B-B14F-4D97-AF65-F5344CB8AC3E}">
        <p14:creationId xmlns:p14="http://schemas.microsoft.com/office/powerpoint/2010/main" val="19074372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Wrap up groen">
    <p:spTree>
      <p:nvGrpSpPr>
        <p:cNvPr id="1" name=""/>
        <p:cNvGrpSpPr/>
        <p:nvPr/>
      </p:nvGrpSpPr>
      <p:grpSpPr>
        <a:xfrm>
          <a:off x="0" y="0"/>
          <a:ext cx="0" cy="0"/>
          <a:chOff x="0" y="0"/>
          <a:chExt cx="0" cy="0"/>
        </a:xfrm>
      </p:grpSpPr>
      <p:sp>
        <p:nvSpPr>
          <p:cNvPr id="4" name="Tijdelijke aanduiding voor inhoud 4">
            <a:extLst>
              <a:ext uri="{FF2B5EF4-FFF2-40B4-BE49-F238E27FC236}">
                <a16:creationId xmlns:a16="http://schemas.microsoft.com/office/drawing/2014/main" id="{64FE3551-1B62-984C-9E5F-F40450DF5C06}"/>
              </a:ext>
            </a:extLst>
          </p:cNvPr>
          <p:cNvSpPr>
            <a:spLocks noGrp="1"/>
          </p:cNvSpPr>
          <p:nvPr>
            <p:ph sz="quarter" idx="10" hasCustomPrompt="1"/>
          </p:nvPr>
        </p:nvSpPr>
        <p:spPr>
          <a:xfrm>
            <a:off x="5455192" y="5729003"/>
            <a:ext cx="1891216" cy="1105751"/>
          </a:xfrm>
          <a:prstGeom prst="rect">
            <a:avLst/>
          </a:prstGeom>
        </p:spPr>
        <p:txBody>
          <a:bodyPr anchor="ctr"/>
          <a:lstStyle>
            <a:lvl1pPr marL="0" indent="0" algn="ctr">
              <a:buFontTx/>
              <a:buNone/>
              <a:defRPr b="1">
                <a:solidFill>
                  <a:schemeClr val="bg1"/>
                </a:solidFill>
              </a:defRPr>
            </a:lvl1pPr>
          </a:lstStyle>
          <a:p>
            <a:pPr lvl="0"/>
            <a:r>
              <a:rPr lang="nl-NL" err="1"/>
              <a:t>Wrap</a:t>
            </a:r>
            <a:r>
              <a:rPr lang="nl-NL"/>
              <a:t>-up</a:t>
            </a:r>
          </a:p>
        </p:txBody>
      </p:sp>
      <p:sp>
        <p:nvSpPr>
          <p:cNvPr id="5" name="Tijdelijke aanduiding voor afbeelding 4">
            <a:extLst>
              <a:ext uri="{FF2B5EF4-FFF2-40B4-BE49-F238E27FC236}">
                <a16:creationId xmlns:a16="http://schemas.microsoft.com/office/drawing/2014/main" id="{B7615DAC-D046-7A40-9968-9A5A24D042CA}"/>
              </a:ext>
            </a:extLst>
          </p:cNvPr>
          <p:cNvSpPr>
            <a:spLocks noGrp="1"/>
          </p:cNvSpPr>
          <p:nvPr>
            <p:ph type="pic" sz="quarter" idx="11"/>
          </p:nvPr>
        </p:nvSpPr>
        <p:spPr>
          <a:xfrm>
            <a:off x="5069801" y="1862658"/>
            <a:ext cx="2661999" cy="3218180"/>
          </a:xfrm>
        </p:spPr>
        <p:txBody>
          <a:bodyPr/>
          <a:lstStyle/>
          <a:p>
            <a:endParaRPr lang="nl-NL"/>
          </a:p>
        </p:txBody>
      </p:sp>
    </p:spTree>
    <p:extLst>
      <p:ext uri="{BB962C8B-B14F-4D97-AF65-F5344CB8AC3E}">
        <p14:creationId xmlns:p14="http://schemas.microsoft.com/office/powerpoint/2010/main" val="1422657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8019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6813A62-F77D-CC40-B066-C6377EC06021}"/>
              </a:ext>
            </a:extLst>
          </p:cNvPr>
          <p:cNvPicPr>
            <a:picLocks noChangeAspect="1"/>
          </p:cNvPicPr>
          <p:nvPr userDrawn="1"/>
        </p:nvPicPr>
        <p:blipFill rotWithShape="1">
          <a:blip r:embed="rId2"/>
          <a:srcRect l="8405" t="28620" r="8578" b="34353"/>
          <a:stretch/>
        </p:blipFill>
        <p:spPr>
          <a:xfrm>
            <a:off x="3429818" y="3212990"/>
            <a:ext cx="6595167" cy="1961026"/>
          </a:xfrm>
          <a:prstGeom prst="rect">
            <a:avLst/>
          </a:prstGeom>
        </p:spPr>
      </p:pic>
      <p:sp>
        <p:nvSpPr>
          <p:cNvPr id="4" name="Tekstvak 3">
            <a:extLst>
              <a:ext uri="{FF2B5EF4-FFF2-40B4-BE49-F238E27FC236}">
                <a16:creationId xmlns:a16="http://schemas.microsoft.com/office/drawing/2014/main" id="{984991CE-AC48-2642-93AE-6828AEAE14F6}"/>
              </a:ext>
            </a:extLst>
          </p:cNvPr>
          <p:cNvSpPr txBox="1"/>
          <p:nvPr userDrawn="1"/>
        </p:nvSpPr>
        <p:spPr>
          <a:xfrm>
            <a:off x="3161227" y="5739580"/>
            <a:ext cx="713234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solidFill>
                  <a:schemeClr val="bg1"/>
                </a:solidFill>
                <a:latin typeface="Century Gothic" panose="020B0502020202020204" pitchFamily="34" charset="0"/>
              </a:rPr>
              <a:t>van goede intenties naar sturen op impact</a:t>
            </a:r>
          </a:p>
          <a:p>
            <a:endParaRPr lang="nl-NL" sz="2400" b="1">
              <a:latin typeface="Century Gothic" panose="020B0502020202020204" pitchFamily="34" charset="0"/>
            </a:endParaRPr>
          </a:p>
        </p:txBody>
      </p:sp>
    </p:spTree>
    <p:extLst>
      <p:ext uri="{BB962C8B-B14F-4D97-AF65-F5344CB8AC3E}">
        <p14:creationId xmlns:p14="http://schemas.microsoft.com/office/powerpoint/2010/main" val="6566736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eldia - Blauw - tekst aanpasbaar">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6813A62-F77D-CC40-B066-C6377EC06021}"/>
              </a:ext>
            </a:extLst>
          </p:cNvPr>
          <p:cNvPicPr>
            <a:picLocks noChangeAspect="1"/>
          </p:cNvPicPr>
          <p:nvPr userDrawn="1"/>
        </p:nvPicPr>
        <p:blipFill rotWithShape="1">
          <a:blip r:embed="rId2"/>
          <a:srcRect l="8405" t="28620" r="8578" b="34353"/>
          <a:stretch/>
        </p:blipFill>
        <p:spPr>
          <a:xfrm>
            <a:off x="3429818" y="3212990"/>
            <a:ext cx="6595167" cy="1961026"/>
          </a:xfrm>
          <a:prstGeom prst="rect">
            <a:avLst/>
          </a:prstGeom>
        </p:spPr>
      </p:pic>
      <p:sp>
        <p:nvSpPr>
          <p:cNvPr id="10" name="Tijdelijke aanduiding voor inhoud 4">
            <a:extLst>
              <a:ext uri="{FF2B5EF4-FFF2-40B4-BE49-F238E27FC236}">
                <a16:creationId xmlns:a16="http://schemas.microsoft.com/office/drawing/2014/main" id="{E59509E9-D902-724D-BAAA-0440D737FC23}"/>
              </a:ext>
            </a:extLst>
          </p:cNvPr>
          <p:cNvSpPr>
            <a:spLocks noGrp="1"/>
          </p:cNvSpPr>
          <p:nvPr>
            <p:ph sz="quarter" idx="10" hasCustomPrompt="1"/>
          </p:nvPr>
        </p:nvSpPr>
        <p:spPr>
          <a:xfrm>
            <a:off x="3511664" y="5273566"/>
            <a:ext cx="6513320" cy="1029017"/>
          </a:xfrm>
          <a:prstGeom prst="rect">
            <a:avLst/>
          </a:prstGeom>
        </p:spPr>
        <p:txBody>
          <a:bodyPr anchor="ctr"/>
          <a:lstStyle>
            <a:lvl1pPr marL="0" indent="0" algn="l">
              <a:buFontTx/>
              <a:buNone/>
              <a:defRPr sz="2000">
                <a:solidFill>
                  <a:schemeClr val="bg1"/>
                </a:solidFill>
              </a:defRPr>
            </a:lvl1pPr>
          </a:lstStyle>
          <a:p>
            <a:pPr lvl="0"/>
            <a:r>
              <a:rPr lang="nl-NL"/>
              <a:t>Van goede intenties naar sturen op impact</a:t>
            </a:r>
          </a:p>
        </p:txBody>
      </p:sp>
    </p:spTree>
    <p:extLst>
      <p:ext uri="{BB962C8B-B14F-4D97-AF65-F5344CB8AC3E}">
        <p14:creationId xmlns:p14="http://schemas.microsoft.com/office/powerpoint/2010/main" val="1262734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kstslide bruin">
    <p:bg>
      <p:bgPr>
        <a:solidFill>
          <a:srgbClr val="AFAD94"/>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E88D05A7-EBF6-4239-86A9-7602DA9232B1}"/>
              </a:ext>
            </a:extLst>
          </p:cNvPr>
          <p:cNvSpPr/>
          <p:nvPr userDrawn="1"/>
        </p:nvSpPr>
        <p:spPr>
          <a:xfrm>
            <a:off x="169433" y="225255"/>
            <a:ext cx="12632166" cy="9150691"/>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10" name="Slide Number Placeholder 5">
            <a:extLst>
              <a:ext uri="{FF2B5EF4-FFF2-40B4-BE49-F238E27FC236}">
                <a16:creationId xmlns:a16="http://schemas.microsoft.com/office/drawing/2014/main" id="{FA7577E3-8233-4F2E-8D96-55433BC2271A}"/>
              </a:ext>
            </a:extLst>
          </p:cNvPr>
          <p:cNvSpPr>
            <a:spLocks noGrp="1"/>
          </p:cNvSpPr>
          <p:nvPr>
            <p:ph type="sldNum" sz="quarter" idx="12"/>
          </p:nvPr>
        </p:nvSpPr>
        <p:spPr>
          <a:xfrm>
            <a:off x="12259763" y="8675316"/>
            <a:ext cx="384048" cy="512064"/>
          </a:xfrm>
          <a:prstGeom prst="ellipse">
            <a:avLst/>
          </a:prstGeom>
          <a:noFill/>
        </p:spPr>
        <p:txBody>
          <a:bodyPr wrap="none" lIns="0" tIns="0" rIns="0" bIns="0" anchor="ctr"/>
          <a:lstStyle>
            <a:lvl1pPr algn="ctr">
              <a:defRPr sz="1260">
                <a:solidFill>
                  <a:srgbClr val="008ACE"/>
                </a:solidFill>
              </a:defRPr>
            </a:lvl1pPr>
          </a:lstStyle>
          <a:p>
            <a:fld id="{8A7A6979-0714-4377-B894-6BE4C2D6E202}" type="slidenum">
              <a:rPr lang="en-US" smtClean="0"/>
              <a:pPr/>
              <a:t>‹nr.›</a:t>
            </a:fld>
            <a:endParaRPr lang="en-US"/>
          </a:p>
        </p:txBody>
      </p:sp>
      <p:pic>
        <p:nvPicPr>
          <p:cNvPr id="11" name="Afbeelding 10">
            <a:extLst>
              <a:ext uri="{FF2B5EF4-FFF2-40B4-BE49-F238E27FC236}">
                <a16:creationId xmlns:a16="http://schemas.microsoft.com/office/drawing/2014/main" id="{8C102650-301C-44E1-BBE4-912A1B3D61FD}"/>
              </a:ext>
            </a:extLst>
          </p:cNvPr>
          <p:cNvPicPr>
            <a:picLocks noChangeAspect="1"/>
          </p:cNvPicPr>
          <p:nvPr userDrawn="1"/>
        </p:nvPicPr>
        <p:blipFill>
          <a:blip r:embed="rId2"/>
          <a:stretch>
            <a:fillRect/>
          </a:stretch>
        </p:blipFill>
        <p:spPr>
          <a:xfrm>
            <a:off x="11868770" y="-3358"/>
            <a:ext cx="932830" cy="932830"/>
          </a:xfrm>
          <a:prstGeom prst="rect">
            <a:avLst/>
          </a:prstGeom>
        </p:spPr>
      </p:pic>
      <p:sp>
        <p:nvSpPr>
          <p:cNvPr id="13" name="Tijdelijke aanduiding voor tekst 2">
            <a:extLst>
              <a:ext uri="{FF2B5EF4-FFF2-40B4-BE49-F238E27FC236}">
                <a16:creationId xmlns:a16="http://schemas.microsoft.com/office/drawing/2014/main" id="{5066799A-6596-4890-AC49-5E609B7F2A58}"/>
              </a:ext>
            </a:extLst>
          </p:cNvPr>
          <p:cNvSpPr>
            <a:spLocks noGrp="1"/>
          </p:cNvSpPr>
          <p:nvPr>
            <p:ph type="body" sz="quarter" idx="13"/>
          </p:nvPr>
        </p:nvSpPr>
        <p:spPr>
          <a:xfrm>
            <a:off x="450377" y="2895235"/>
            <a:ext cx="8260640" cy="5284199"/>
          </a:xfrm>
          <a:prstGeom prst="rect">
            <a:avLst/>
          </a:prstGeom>
        </p:spPr>
        <p:txBody>
          <a:bodyPr lIns="0" tIns="0" rIns="0" bIns="0"/>
          <a:lstStyle>
            <a:lvl1pPr marL="240030" indent="-240030">
              <a:buFont typeface="Wingdings" panose="05000000000000000000" pitchFamily="2" charset="2"/>
              <a:buChar char="§"/>
              <a:defRPr sz="2940">
                <a:latin typeface="+mj-lt"/>
              </a:defRPr>
            </a:lvl1pPr>
            <a:lvl2pPr marL="720090" indent="-240030">
              <a:buFont typeface="Calibri Light" panose="020F0302020204030204" pitchFamily="34" charset="0"/>
              <a:buChar char="-"/>
              <a:defRPr sz="2940">
                <a:latin typeface="+mj-lt"/>
              </a:defRPr>
            </a:lvl2pPr>
            <a:lvl3pPr>
              <a:defRPr sz="2940">
                <a:latin typeface="+mj-lt"/>
              </a:defRPr>
            </a:lvl3pPr>
          </a:lstStyle>
          <a:p>
            <a:pPr lvl="0"/>
            <a:r>
              <a:rPr lang="nl-NL"/>
              <a:t>Klikken om de tekststijl van het model te bewerken</a:t>
            </a:r>
          </a:p>
          <a:p>
            <a:pPr lvl="1"/>
            <a:r>
              <a:rPr lang="nl-NL"/>
              <a:t>Tweede niveau</a:t>
            </a:r>
          </a:p>
          <a:p>
            <a:pPr lvl="2"/>
            <a:r>
              <a:rPr lang="nl-NL"/>
              <a:t>Derde niveau</a:t>
            </a:r>
          </a:p>
        </p:txBody>
      </p:sp>
      <p:sp>
        <p:nvSpPr>
          <p:cNvPr id="14" name="Titel 5">
            <a:extLst>
              <a:ext uri="{FF2B5EF4-FFF2-40B4-BE49-F238E27FC236}">
                <a16:creationId xmlns:a16="http://schemas.microsoft.com/office/drawing/2014/main" id="{795B7EE6-0354-41A9-AEDB-58C74F445BD4}"/>
              </a:ext>
            </a:extLst>
          </p:cNvPr>
          <p:cNvSpPr>
            <a:spLocks noGrp="1"/>
          </p:cNvSpPr>
          <p:nvPr>
            <p:ph type="title" hasCustomPrompt="1"/>
          </p:nvPr>
        </p:nvSpPr>
        <p:spPr>
          <a:xfrm>
            <a:off x="450377" y="709684"/>
            <a:ext cx="10679436" cy="1631661"/>
          </a:xfrm>
          <a:prstGeom prst="rect">
            <a:avLst/>
          </a:prstGeom>
        </p:spPr>
        <p:txBody>
          <a:bodyPr lIns="0" tIns="0" rIns="0" bIns="0"/>
          <a:lstStyle>
            <a:lvl1pPr>
              <a:lnSpc>
                <a:spcPct val="80000"/>
              </a:lnSpc>
              <a:defRPr sz="2800" b="1">
                <a:solidFill>
                  <a:srgbClr val="008ACE"/>
                </a:solidFill>
                <a:latin typeface="+mn-lt"/>
              </a:defRPr>
            </a:lvl1pPr>
          </a:lstStyle>
          <a:p>
            <a:r>
              <a:rPr lang="nl-NL"/>
              <a:t>Klik om een titel toe te voegen</a:t>
            </a:r>
          </a:p>
        </p:txBody>
      </p:sp>
    </p:spTree>
    <p:extLst>
      <p:ext uri="{BB962C8B-B14F-4D97-AF65-F5344CB8AC3E}">
        <p14:creationId xmlns:p14="http://schemas.microsoft.com/office/powerpoint/2010/main" val="3270109743"/>
      </p:ext>
    </p:extLst>
  </p:cSld>
  <p:clrMapOvr>
    <a:masterClrMapping/>
  </p:clrMapOvr>
  <p:hf hdr="0" ftr="0" dt="0"/>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4" name="Freeform 75">
            <a:extLst>
              <a:ext uri="{FF2B5EF4-FFF2-40B4-BE49-F238E27FC236}">
                <a16:creationId xmlns:a16="http://schemas.microsoft.com/office/drawing/2014/main" id="{627F2AC9-63C6-204C-8B69-CB59BAE04D69}"/>
              </a:ext>
            </a:extLst>
          </p:cNvPr>
          <p:cNvSpPr>
            <a:spLocks noChangeAspect="1"/>
          </p:cNvSpPr>
          <p:nvPr userDrawn="1"/>
        </p:nvSpPr>
        <p:spPr bwMode="auto">
          <a:xfrm>
            <a:off x="5758669" y="2218510"/>
            <a:ext cx="1284263" cy="2881021"/>
          </a:xfrm>
          <a:custGeom>
            <a:avLst/>
            <a:gdLst>
              <a:gd name="T0" fmla="*/ 2147483647 w 220"/>
              <a:gd name="T1" fmla="*/ 2147483647 h 370"/>
              <a:gd name="T2" fmla="*/ 2147483647 w 220"/>
              <a:gd name="T3" fmla="*/ 2147483647 h 370"/>
              <a:gd name="T4" fmla="*/ 2147483647 w 220"/>
              <a:gd name="T5" fmla="*/ 2147483647 h 370"/>
              <a:gd name="T6" fmla="*/ 2147483647 w 220"/>
              <a:gd name="T7" fmla="*/ 2147483647 h 370"/>
              <a:gd name="T8" fmla="*/ 2147483647 w 220"/>
              <a:gd name="T9" fmla="*/ 2147483647 h 370"/>
              <a:gd name="T10" fmla="*/ 2147483647 w 220"/>
              <a:gd name="T11" fmla="*/ 2147483647 h 370"/>
              <a:gd name="T12" fmla="*/ 2147483647 w 220"/>
              <a:gd name="T13" fmla="*/ 2147483647 h 370"/>
              <a:gd name="T14" fmla="*/ 2147483647 w 220"/>
              <a:gd name="T15" fmla="*/ 2147483647 h 370"/>
              <a:gd name="T16" fmla="*/ 2147483647 w 220"/>
              <a:gd name="T17" fmla="*/ 2147483647 h 370"/>
              <a:gd name="T18" fmla="*/ 2147483647 w 220"/>
              <a:gd name="T19" fmla="*/ 2147483647 h 370"/>
              <a:gd name="T20" fmla="*/ 2147483647 w 220"/>
              <a:gd name="T21" fmla="*/ 2147483647 h 370"/>
              <a:gd name="T22" fmla="*/ 2147483647 w 220"/>
              <a:gd name="T23" fmla="*/ 2147483647 h 370"/>
              <a:gd name="T24" fmla="*/ 2147483647 w 220"/>
              <a:gd name="T25" fmla="*/ 2147483647 h 370"/>
              <a:gd name="T26" fmla="*/ 2147483647 w 220"/>
              <a:gd name="T27" fmla="*/ 2147483647 h 370"/>
              <a:gd name="T28" fmla="*/ 2147483647 w 220"/>
              <a:gd name="T29" fmla="*/ 2147483647 h 370"/>
              <a:gd name="T30" fmla="*/ 2147483647 w 220"/>
              <a:gd name="T31" fmla="*/ 2147483647 h 370"/>
              <a:gd name="T32" fmla="*/ 2147483647 w 220"/>
              <a:gd name="T33" fmla="*/ 0 h 370"/>
              <a:gd name="T34" fmla="*/ 0 w 220"/>
              <a:gd name="T35" fmla="*/ 2147483647 h 370"/>
              <a:gd name="T36" fmla="*/ 2147483647 w 220"/>
              <a:gd name="T37" fmla="*/ 2147483647 h 370"/>
              <a:gd name="T38" fmla="*/ 2147483647 w 220"/>
              <a:gd name="T39" fmla="*/ 2147483647 h 370"/>
              <a:gd name="T40" fmla="*/ 2147483647 w 220"/>
              <a:gd name="T41" fmla="*/ 2147483647 h 370"/>
              <a:gd name="T42" fmla="*/ 2147483647 w 220"/>
              <a:gd name="T43" fmla="*/ 2147483647 h 370"/>
              <a:gd name="T44" fmla="*/ 2147483647 w 220"/>
              <a:gd name="T45" fmla="*/ 2147483647 h 370"/>
              <a:gd name="T46" fmla="*/ 2147483647 w 220"/>
              <a:gd name="T47" fmla="*/ 2147483647 h 370"/>
              <a:gd name="T48" fmla="*/ 2147483647 w 220"/>
              <a:gd name="T49" fmla="*/ 2147483647 h 370"/>
              <a:gd name="T50" fmla="*/ 2147483647 w 220"/>
              <a:gd name="T51" fmla="*/ 2147483647 h 370"/>
              <a:gd name="T52" fmla="*/ 2147483647 w 220"/>
              <a:gd name="T53" fmla="*/ 2147483647 h 370"/>
              <a:gd name="T54" fmla="*/ 2147483647 w 220"/>
              <a:gd name="T55" fmla="*/ 2147483647 h 370"/>
              <a:gd name="T56" fmla="*/ 2147483647 w 220"/>
              <a:gd name="T57" fmla="*/ 2147483647 h 370"/>
              <a:gd name="T58" fmla="*/ 2147483647 w 220"/>
              <a:gd name="T59" fmla="*/ 2147483647 h 370"/>
              <a:gd name="T60" fmla="*/ 2147483647 w 220"/>
              <a:gd name="T61" fmla="*/ 2147483647 h 370"/>
              <a:gd name="T62" fmla="*/ 2147483647 w 220"/>
              <a:gd name="T63" fmla="*/ 2147483647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0"/>
              <a:gd name="T97" fmla="*/ 0 h 370"/>
              <a:gd name="T98" fmla="*/ 220 w 220"/>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0" h="370">
                <a:moveTo>
                  <a:pt x="140" y="346"/>
                </a:moveTo>
                <a:cubicBezTo>
                  <a:pt x="134" y="360"/>
                  <a:pt x="121" y="370"/>
                  <a:pt x="105" y="370"/>
                </a:cubicBezTo>
                <a:cubicBezTo>
                  <a:pt x="85" y="370"/>
                  <a:pt x="68" y="353"/>
                  <a:pt x="68" y="333"/>
                </a:cubicBezTo>
                <a:cubicBezTo>
                  <a:pt x="68" y="320"/>
                  <a:pt x="68" y="320"/>
                  <a:pt x="68" y="320"/>
                </a:cubicBezTo>
                <a:cubicBezTo>
                  <a:pt x="159" y="320"/>
                  <a:pt x="159" y="320"/>
                  <a:pt x="159" y="320"/>
                </a:cubicBezTo>
                <a:cubicBezTo>
                  <a:pt x="165" y="320"/>
                  <a:pt x="170" y="315"/>
                  <a:pt x="170" y="309"/>
                </a:cubicBezTo>
                <a:cubicBezTo>
                  <a:pt x="170" y="302"/>
                  <a:pt x="165" y="297"/>
                  <a:pt x="159" y="297"/>
                </a:cubicBezTo>
                <a:cubicBezTo>
                  <a:pt x="54" y="297"/>
                  <a:pt x="54" y="297"/>
                  <a:pt x="54" y="297"/>
                </a:cubicBezTo>
                <a:cubicBezTo>
                  <a:pt x="48" y="297"/>
                  <a:pt x="43" y="292"/>
                  <a:pt x="43" y="286"/>
                </a:cubicBezTo>
                <a:cubicBezTo>
                  <a:pt x="43" y="279"/>
                  <a:pt x="48" y="274"/>
                  <a:pt x="54" y="274"/>
                </a:cubicBezTo>
                <a:cubicBezTo>
                  <a:pt x="152" y="274"/>
                  <a:pt x="152" y="274"/>
                  <a:pt x="152" y="274"/>
                </a:cubicBezTo>
                <a:cubicBezTo>
                  <a:pt x="158" y="274"/>
                  <a:pt x="163" y="269"/>
                  <a:pt x="163" y="263"/>
                </a:cubicBezTo>
                <a:cubicBezTo>
                  <a:pt x="164" y="259"/>
                  <a:pt x="164" y="259"/>
                  <a:pt x="164" y="259"/>
                </a:cubicBezTo>
                <a:cubicBezTo>
                  <a:pt x="164" y="233"/>
                  <a:pt x="173" y="209"/>
                  <a:pt x="187" y="193"/>
                </a:cubicBezTo>
                <a:cubicBezTo>
                  <a:pt x="191" y="189"/>
                  <a:pt x="191" y="189"/>
                  <a:pt x="191" y="189"/>
                </a:cubicBezTo>
                <a:cubicBezTo>
                  <a:pt x="209" y="172"/>
                  <a:pt x="220" y="146"/>
                  <a:pt x="220" y="116"/>
                </a:cubicBezTo>
                <a:cubicBezTo>
                  <a:pt x="220" y="52"/>
                  <a:pt x="171" y="0"/>
                  <a:pt x="110" y="0"/>
                </a:cubicBezTo>
                <a:cubicBezTo>
                  <a:pt x="50" y="0"/>
                  <a:pt x="0" y="52"/>
                  <a:pt x="0" y="116"/>
                </a:cubicBezTo>
                <a:cubicBezTo>
                  <a:pt x="0" y="146"/>
                  <a:pt x="12" y="172"/>
                  <a:pt x="30" y="189"/>
                </a:cubicBezTo>
                <a:cubicBezTo>
                  <a:pt x="33" y="193"/>
                  <a:pt x="33" y="193"/>
                  <a:pt x="33" y="193"/>
                </a:cubicBezTo>
                <a:cubicBezTo>
                  <a:pt x="47" y="208"/>
                  <a:pt x="56" y="230"/>
                  <a:pt x="57" y="253"/>
                </a:cubicBezTo>
                <a:cubicBezTo>
                  <a:pt x="98" y="253"/>
                  <a:pt x="98" y="253"/>
                  <a:pt x="98" y="253"/>
                </a:cubicBezTo>
                <a:cubicBezTo>
                  <a:pt x="98" y="161"/>
                  <a:pt x="98" y="161"/>
                  <a:pt x="98" y="161"/>
                </a:cubicBezTo>
                <a:cubicBezTo>
                  <a:pt x="98" y="148"/>
                  <a:pt x="94" y="137"/>
                  <a:pt x="85" y="137"/>
                </a:cubicBezTo>
                <a:cubicBezTo>
                  <a:pt x="76" y="137"/>
                  <a:pt x="72" y="145"/>
                  <a:pt x="72" y="159"/>
                </a:cubicBezTo>
                <a:cubicBezTo>
                  <a:pt x="72" y="163"/>
                  <a:pt x="72" y="163"/>
                  <a:pt x="72" y="163"/>
                </a:cubicBezTo>
                <a:cubicBezTo>
                  <a:pt x="72" y="181"/>
                  <a:pt x="91" y="199"/>
                  <a:pt x="110" y="199"/>
                </a:cubicBezTo>
                <a:cubicBezTo>
                  <a:pt x="129" y="199"/>
                  <a:pt x="150" y="181"/>
                  <a:pt x="150" y="163"/>
                </a:cubicBezTo>
                <a:cubicBezTo>
                  <a:pt x="150" y="161"/>
                  <a:pt x="150" y="161"/>
                  <a:pt x="150" y="161"/>
                </a:cubicBezTo>
                <a:cubicBezTo>
                  <a:pt x="150" y="148"/>
                  <a:pt x="145" y="137"/>
                  <a:pt x="137" y="137"/>
                </a:cubicBezTo>
                <a:cubicBezTo>
                  <a:pt x="128" y="137"/>
                  <a:pt x="123" y="148"/>
                  <a:pt x="123" y="161"/>
                </a:cubicBezTo>
                <a:cubicBezTo>
                  <a:pt x="123" y="253"/>
                  <a:pt x="123" y="253"/>
                  <a:pt x="123" y="253"/>
                </a:cubicBezTo>
              </a:path>
            </a:pathLst>
          </a:custGeom>
          <a:noFill/>
          <a:ln w="60325" cap="sq">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400"/>
          </a:p>
        </p:txBody>
      </p:sp>
      <p:sp>
        <p:nvSpPr>
          <p:cNvPr id="5" name="Tijdelijke aanduiding voor tekst 2">
            <a:extLst>
              <a:ext uri="{FF2B5EF4-FFF2-40B4-BE49-F238E27FC236}">
                <a16:creationId xmlns:a16="http://schemas.microsoft.com/office/drawing/2014/main" id="{6E82FEE0-605A-FD42-B678-DDB211CBB795}"/>
              </a:ext>
            </a:extLst>
          </p:cNvPr>
          <p:cNvSpPr>
            <a:spLocks noGrp="1"/>
          </p:cNvSpPr>
          <p:nvPr>
            <p:ph type="body" idx="1" hasCustomPrompt="1"/>
          </p:nvPr>
        </p:nvSpPr>
        <p:spPr>
          <a:xfrm>
            <a:off x="4228044" y="5942180"/>
            <a:ext cx="4345513" cy="2100262"/>
          </a:xfrm>
          <a:prstGeom prst="rect">
            <a:avLst/>
          </a:prstGeom>
        </p:spPr>
        <p:txBody>
          <a:bodyPr>
            <a:normAutofit/>
          </a:bodyPr>
          <a:lstStyle>
            <a:lvl1pPr marL="0" indent="0" algn="ctr">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Opleiding </a:t>
            </a:r>
          </a:p>
          <a:p>
            <a:pPr lvl="0"/>
            <a:r>
              <a:rPr lang="nl-NL"/>
              <a:t>impactmanagement</a:t>
            </a:r>
          </a:p>
        </p:txBody>
      </p:sp>
    </p:spTree>
    <p:extLst>
      <p:ext uri="{BB962C8B-B14F-4D97-AF65-F5344CB8AC3E}">
        <p14:creationId xmlns:p14="http://schemas.microsoft.com/office/powerpoint/2010/main" val="35339274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okken dia">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E5A33B56-6AC2-6D42-AFF2-C0FC9DB980D8}"/>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p>
        </p:txBody>
      </p:sp>
      <p:sp>
        <p:nvSpPr>
          <p:cNvPr id="8" name="Afgeronde rechthoek 7">
            <a:extLst>
              <a:ext uri="{FF2B5EF4-FFF2-40B4-BE49-F238E27FC236}">
                <a16:creationId xmlns:a16="http://schemas.microsoft.com/office/drawing/2014/main" id="{10D41E79-EB52-0A42-99F7-8B14D1B38155}"/>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tx1"/>
              </a:solidFill>
            </a:endParaRPr>
          </a:p>
        </p:txBody>
      </p:sp>
      <p:pic>
        <p:nvPicPr>
          <p:cNvPr id="13" name="Graphic 12">
            <a:extLst>
              <a:ext uri="{FF2B5EF4-FFF2-40B4-BE49-F238E27FC236}">
                <a16:creationId xmlns:a16="http://schemas.microsoft.com/office/drawing/2014/main" id="{2E04A667-24C3-154C-9A45-D7B09B01AE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126687" y="4879333"/>
            <a:ext cx="548227" cy="728893"/>
          </a:xfrm>
          <a:prstGeom prst="rect">
            <a:avLst/>
          </a:prstGeom>
        </p:spPr>
      </p:pic>
      <p:sp>
        <p:nvSpPr>
          <p:cNvPr id="15" name="Afgeronde rechthoek 14">
            <a:extLst>
              <a:ext uri="{FF2B5EF4-FFF2-40B4-BE49-F238E27FC236}">
                <a16:creationId xmlns:a16="http://schemas.microsoft.com/office/drawing/2014/main" id="{47752700-3903-5942-8006-CB08E6FA17A6}"/>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6" name="Afgeronde rechthoek 15">
            <a:extLst>
              <a:ext uri="{FF2B5EF4-FFF2-40B4-BE49-F238E27FC236}">
                <a16:creationId xmlns:a16="http://schemas.microsoft.com/office/drawing/2014/main" id="{5E719131-3BDC-3849-AEFF-DF5B3DE55F50}"/>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7" name="Afgeronde rechthoek 16">
            <a:extLst>
              <a:ext uri="{FF2B5EF4-FFF2-40B4-BE49-F238E27FC236}">
                <a16:creationId xmlns:a16="http://schemas.microsoft.com/office/drawing/2014/main" id="{76099283-A6C2-4946-9228-937C9B7B2CE3}"/>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8" name="Afgeronde rechthoek 17">
            <a:extLst>
              <a:ext uri="{FF2B5EF4-FFF2-40B4-BE49-F238E27FC236}">
                <a16:creationId xmlns:a16="http://schemas.microsoft.com/office/drawing/2014/main" id="{B3C60ACD-BD88-2440-8211-5FDFB4C16421}"/>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9" name="Titel 5">
            <a:extLst>
              <a:ext uri="{FF2B5EF4-FFF2-40B4-BE49-F238E27FC236}">
                <a16:creationId xmlns:a16="http://schemas.microsoft.com/office/drawing/2014/main" id="{CA3B9C4D-209B-A44C-A3EB-CC3A7881C812}"/>
              </a:ext>
            </a:extLst>
          </p:cNvPr>
          <p:cNvSpPr>
            <a:spLocks noGrp="1"/>
          </p:cNvSpPr>
          <p:nvPr>
            <p:ph type="title"/>
          </p:nvPr>
        </p:nvSpPr>
        <p:spPr>
          <a:xfrm>
            <a:off x="523319" y="520328"/>
            <a:ext cx="11041380" cy="1102940"/>
          </a:xfrm>
          <a:prstGeom prst="rect">
            <a:avLst/>
          </a:prstGeom>
        </p:spPr>
        <p:txBody>
          <a:bodyPr anchor="ctr">
            <a:normAutofit/>
          </a:bodyPr>
          <a:lstStyle>
            <a:lvl1pPr>
              <a:defRPr sz="2300" b="1">
                <a:solidFill>
                  <a:schemeClr val="bg1"/>
                </a:solidFill>
              </a:defRPr>
            </a:lvl1pPr>
          </a:lstStyle>
          <a:p>
            <a:r>
              <a:rPr lang="nl-NL"/>
              <a:t>Klik om stijl te bewerken</a:t>
            </a:r>
          </a:p>
        </p:txBody>
      </p:sp>
      <p:sp>
        <p:nvSpPr>
          <p:cNvPr id="20" name="Tijdelijke aanduiding voor tekst 12">
            <a:extLst>
              <a:ext uri="{FF2B5EF4-FFF2-40B4-BE49-F238E27FC236}">
                <a16:creationId xmlns:a16="http://schemas.microsoft.com/office/drawing/2014/main" id="{2931AE14-EA27-AA4E-B9B9-6220CA8E5EC4}"/>
              </a:ext>
            </a:extLst>
          </p:cNvPr>
          <p:cNvSpPr>
            <a:spLocks noGrp="1"/>
          </p:cNvSpPr>
          <p:nvPr>
            <p:ph type="body" sz="quarter" idx="10" hasCustomPrompt="1"/>
          </p:nvPr>
        </p:nvSpPr>
        <p:spPr>
          <a:xfrm>
            <a:off x="1672388" y="2482141"/>
            <a:ext cx="3816774" cy="1217930"/>
          </a:xfrm>
          <a:prstGeom prst="rect">
            <a:avLst/>
          </a:prstGeom>
        </p:spPr>
        <p:txBody>
          <a:bodyPr anchor="ctr">
            <a:normAutofit/>
          </a:bodyPr>
          <a:lstStyle>
            <a:lvl1pPr marL="0" indent="0" algn="ctr">
              <a:buFontTx/>
              <a:buNone/>
              <a:defRPr sz="2300" b="1">
                <a:solidFill>
                  <a:schemeClr val="accent1"/>
                </a:solidFill>
              </a:defRPr>
            </a:lvl1pPr>
          </a:lstStyle>
          <a:p>
            <a:pPr lvl="0"/>
            <a:r>
              <a:rPr lang="nl-NL"/>
              <a:t>Titel 1</a:t>
            </a:r>
          </a:p>
        </p:txBody>
      </p:sp>
      <p:sp>
        <p:nvSpPr>
          <p:cNvPr id="21" name="Tijdelijke aanduiding voor tekst 12">
            <a:extLst>
              <a:ext uri="{FF2B5EF4-FFF2-40B4-BE49-F238E27FC236}">
                <a16:creationId xmlns:a16="http://schemas.microsoft.com/office/drawing/2014/main" id="{2ECD8287-C20D-C94B-99FD-7E0566A3D2BC}"/>
              </a:ext>
            </a:extLst>
          </p:cNvPr>
          <p:cNvSpPr>
            <a:spLocks noGrp="1"/>
          </p:cNvSpPr>
          <p:nvPr>
            <p:ph type="body" sz="quarter" idx="11" hasCustomPrompt="1"/>
          </p:nvPr>
        </p:nvSpPr>
        <p:spPr>
          <a:xfrm>
            <a:off x="7326020" y="2482984"/>
            <a:ext cx="3816774" cy="1217930"/>
          </a:xfrm>
          <a:prstGeom prst="rect">
            <a:avLst/>
          </a:prstGeom>
        </p:spPr>
        <p:txBody>
          <a:bodyPr anchor="ctr">
            <a:normAutofit/>
          </a:bodyPr>
          <a:lstStyle>
            <a:lvl1pPr marL="0" indent="0" algn="ctr">
              <a:buFontTx/>
              <a:buNone/>
              <a:defRPr sz="2300" b="1">
                <a:solidFill>
                  <a:schemeClr val="accent1"/>
                </a:solidFill>
              </a:defRPr>
            </a:lvl1pPr>
          </a:lstStyle>
          <a:p>
            <a:pPr lvl="0"/>
            <a:r>
              <a:rPr lang="nl-NL"/>
              <a:t>Titel 2</a:t>
            </a:r>
          </a:p>
        </p:txBody>
      </p:sp>
      <p:sp>
        <p:nvSpPr>
          <p:cNvPr id="22" name="Tijdelijke aanduiding voor tekst 17">
            <a:extLst>
              <a:ext uri="{FF2B5EF4-FFF2-40B4-BE49-F238E27FC236}">
                <a16:creationId xmlns:a16="http://schemas.microsoft.com/office/drawing/2014/main" id="{E9D767A0-D2A7-0040-A3F3-E06626D8829A}"/>
              </a:ext>
            </a:extLst>
          </p:cNvPr>
          <p:cNvSpPr>
            <a:spLocks noGrp="1"/>
          </p:cNvSpPr>
          <p:nvPr>
            <p:ph type="body" sz="quarter" idx="12" hasCustomPrompt="1"/>
          </p:nvPr>
        </p:nvSpPr>
        <p:spPr>
          <a:xfrm>
            <a:off x="1671877" y="4114921"/>
            <a:ext cx="3817144" cy="3674944"/>
          </a:xfrm>
          <a:prstGeom prst="rect">
            <a:avLst/>
          </a:prstGeom>
        </p:spPr>
        <p:txBody>
          <a:bodyPr anchor="ctr"/>
          <a:lstStyle>
            <a:lvl1pPr marL="342000" indent="-342000">
              <a:lnSpc>
                <a:spcPct val="120000"/>
              </a:lnSpc>
              <a:spcBef>
                <a:spcPts val="0"/>
              </a:spcBef>
              <a:defRPr sz="1500">
                <a:solidFill>
                  <a:schemeClr val="accent1"/>
                </a:solidFill>
              </a:defRPr>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
        <p:nvSpPr>
          <p:cNvPr id="23" name="Tijdelijke aanduiding voor tekst 17">
            <a:extLst>
              <a:ext uri="{FF2B5EF4-FFF2-40B4-BE49-F238E27FC236}">
                <a16:creationId xmlns:a16="http://schemas.microsoft.com/office/drawing/2014/main" id="{26693BD5-8664-B149-B6E0-28E2A3B1917C}"/>
              </a:ext>
            </a:extLst>
          </p:cNvPr>
          <p:cNvSpPr>
            <a:spLocks noGrp="1"/>
          </p:cNvSpPr>
          <p:nvPr>
            <p:ph type="body" sz="quarter" idx="13" hasCustomPrompt="1"/>
          </p:nvPr>
        </p:nvSpPr>
        <p:spPr>
          <a:xfrm>
            <a:off x="7326019" y="4114920"/>
            <a:ext cx="3817144" cy="3673960"/>
          </a:xfrm>
          <a:prstGeom prst="rect">
            <a:avLst/>
          </a:prstGeom>
        </p:spPr>
        <p:txBody>
          <a:bodyPr anchor="ctr"/>
          <a:lstStyle>
            <a:lvl1pPr marL="342000" indent="-342000">
              <a:lnSpc>
                <a:spcPct val="120000"/>
              </a:lnSpc>
              <a:spcBef>
                <a:spcPts val="0"/>
              </a:spcBef>
              <a:defRPr sz="1500">
                <a:solidFill>
                  <a:schemeClr val="accent1"/>
                </a:solidFill>
              </a:defRPr>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Tree>
    <p:extLst>
      <p:ext uri="{BB962C8B-B14F-4D97-AF65-F5344CB8AC3E}">
        <p14:creationId xmlns:p14="http://schemas.microsoft.com/office/powerpoint/2010/main" val="21254039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okken dia 2">
    <p:spTree>
      <p:nvGrpSpPr>
        <p:cNvPr id="1" name=""/>
        <p:cNvGrpSpPr/>
        <p:nvPr/>
      </p:nvGrpSpPr>
      <p:grpSpPr>
        <a:xfrm>
          <a:off x="0" y="0"/>
          <a:ext cx="0" cy="0"/>
          <a:chOff x="0" y="0"/>
          <a:chExt cx="0" cy="0"/>
        </a:xfrm>
      </p:grpSpPr>
      <p:sp>
        <p:nvSpPr>
          <p:cNvPr id="16" name="Afgeronde rechthoek 15">
            <a:extLst>
              <a:ext uri="{FF2B5EF4-FFF2-40B4-BE49-F238E27FC236}">
                <a16:creationId xmlns:a16="http://schemas.microsoft.com/office/drawing/2014/main" id="{F142FBEC-4A89-0948-84E8-2F4D18156207}"/>
              </a:ext>
            </a:extLst>
          </p:cNvPr>
          <p:cNvSpPr/>
          <p:nvPr userDrawn="1"/>
        </p:nvSpPr>
        <p:spPr>
          <a:xfrm>
            <a:off x="8506327" y="1757565"/>
            <a:ext cx="3771954"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7" name="Afgeronde rechthoek 16">
            <a:extLst>
              <a:ext uri="{FF2B5EF4-FFF2-40B4-BE49-F238E27FC236}">
                <a16:creationId xmlns:a16="http://schemas.microsoft.com/office/drawing/2014/main" id="{3FD2888D-BBAE-2A4F-BABE-C7033558CAB3}"/>
              </a:ext>
            </a:extLst>
          </p:cNvPr>
          <p:cNvSpPr/>
          <p:nvPr userDrawn="1"/>
        </p:nvSpPr>
        <p:spPr>
          <a:xfrm>
            <a:off x="523319"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8" name="Afgeronde rechthoek 17">
            <a:extLst>
              <a:ext uri="{FF2B5EF4-FFF2-40B4-BE49-F238E27FC236}">
                <a16:creationId xmlns:a16="http://schemas.microsoft.com/office/drawing/2014/main" id="{30B93F92-32A1-C845-B684-045C385CF31D}"/>
              </a:ext>
            </a:extLst>
          </p:cNvPr>
          <p:cNvSpPr/>
          <p:nvPr userDrawn="1"/>
        </p:nvSpPr>
        <p:spPr>
          <a:xfrm>
            <a:off x="4514823"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4" name="Tijdelijke aanduiding voor tekst 12">
            <a:extLst>
              <a:ext uri="{FF2B5EF4-FFF2-40B4-BE49-F238E27FC236}">
                <a16:creationId xmlns:a16="http://schemas.microsoft.com/office/drawing/2014/main" id="{9DB54861-2DFA-F34D-979B-C9F01451928C}"/>
              </a:ext>
            </a:extLst>
          </p:cNvPr>
          <p:cNvSpPr>
            <a:spLocks noGrp="1"/>
          </p:cNvSpPr>
          <p:nvPr>
            <p:ph type="body" sz="quarter" idx="10" hasCustomPrompt="1"/>
          </p:nvPr>
        </p:nvSpPr>
        <p:spPr>
          <a:xfrm>
            <a:off x="558315"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1</a:t>
            </a:r>
          </a:p>
        </p:txBody>
      </p:sp>
      <p:sp>
        <p:nvSpPr>
          <p:cNvPr id="27" name="Tijdelijke aanduiding voor tekst 12">
            <a:extLst>
              <a:ext uri="{FF2B5EF4-FFF2-40B4-BE49-F238E27FC236}">
                <a16:creationId xmlns:a16="http://schemas.microsoft.com/office/drawing/2014/main" id="{AF6A98BD-F281-FE4A-B461-0F59D353950D}"/>
              </a:ext>
            </a:extLst>
          </p:cNvPr>
          <p:cNvSpPr>
            <a:spLocks noGrp="1"/>
          </p:cNvSpPr>
          <p:nvPr>
            <p:ph type="body" sz="quarter" idx="11"/>
          </p:nvPr>
        </p:nvSpPr>
        <p:spPr>
          <a:xfrm>
            <a:off x="566484" y="3276815"/>
            <a:ext cx="3701962" cy="4526871"/>
          </a:xfrm>
          <a:prstGeom prst="rect">
            <a:avLst/>
          </a:prstGeom>
        </p:spPr>
        <p:txBody>
          <a:bodyPr anchor="ctr">
            <a:normAutofit/>
          </a:bodyPr>
          <a:lstStyle>
            <a:lvl1pPr marL="0" indent="0" algn="ctr">
              <a:lnSpc>
                <a:spcPct val="120000"/>
              </a:lnSpc>
              <a:buSzPct val="100000"/>
              <a:buFont typeface="Arial" panose="020B0604020202020204" pitchFamily="34" charset="0"/>
              <a:buNone/>
              <a:defRPr sz="1500" b="0">
                <a:solidFill>
                  <a:schemeClr val="accent1"/>
                </a:solidFill>
              </a:defRPr>
            </a:lvl1pPr>
          </a:lstStyle>
          <a:p>
            <a:pPr marL="0" indent="0" algn="ctr">
              <a:lnSpc>
                <a:spcPct val="120000"/>
              </a:lnSpc>
              <a:buSzPct val="100000"/>
              <a:buFont typeface="Arial" panose="020B0604020202020204" pitchFamily="34" charset="0"/>
              <a:buNone/>
            </a:pPr>
            <a:endParaRPr lang="nl-NL" sz="1500">
              <a:solidFill>
                <a:schemeClr val="accent1"/>
              </a:solidFill>
            </a:endParaRPr>
          </a:p>
          <a:p>
            <a:pPr marL="0" indent="0" algn="ctr">
              <a:lnSpc>
                <a:spcPct val="120000"/>
              </a:lnSpc>
              <a:buSzPct val="100000"/>
              <a:buFont typeface="Arial" panose="020B0604020202020204" pitchFamily="34" charset="0"/>
              <a:buNone/>
            </a:pPr>
            <a:r>
              <a:rPr lang="nl-NL" sz="1500">
                <a:solidFill>
                  <a:schemeClr val="accent1"/>
                </a:solidFill>
              </a:rPr>
              <a:t>Tekst 1</a:t>
            </a:r>
          </a:p>
          <a:p>
            <a:pPr marL="0" indent="0" algn="ctr">
              <a:lnSpc>
                <a:spcPct val="120000"/>
              </a:lnSpc>
              <a:buSzPct val="100000"/>
              <a:buFont typeface="Arial" panose="020B0604020202020204" pitchFamily="34" charset="0"/>
              <a:buNone/>
            </a:pPr>
            <a:r>
              <a:rPr lang="nl-NL" sz="1500">
                <a:solidFill>
                  <a:schemeClr val="accent1"/>
                </a:solidFill>
              </a:rPr>
              <a:t>Tekst 2</a:t>
            </a:r>
          </a:p>
          <a:p>
            <a:pPr marL="0" indent="0" algn="ctr">
              <a:lnSpc>
                <a:spcPct val="120000"/>
              </a:lnSpc>
              <a:buSzPct val="100000"/>
              <a:buFont typeface="Arial" panose="020B0604020202020204" pitchFamily="34" charset="0"/>
              <a:buNone/>
            </a:pPr>
            <a:r>
              <a:rPr lang="nl-NL" sz="1500">
                <a:solidFill>
                  <a:schemeClr val="accent1"/>
                </a:solidFill>
              </a:rPr>
              <a:t>Tekst 3</a:t>
            </a:r>
          </a:p>
          <a:p>
            <a:pPr marL="0" indent="0" algn="ctr">
              <a:lnSpc>
                <a:spcPct val="120000"/>
              </a:lnSpc>
              <a:buSzPct val="100000"/>
              <a:buFont typeface="Arial" panose="020B0604020202020204" pitchFamily="34" charset="0"/>
              <a:buNone/>
            </a:pPr>
            <a:endParaRPr lang="nl-NL" sz="1500" b="1">
              <a:solidFill>
                <a:schemeClr val="accent1"/>
              </a:solidFill>
            </a:endParaRPr>
          </a:p>
          <a:p>
            <a:pPr marL="0" indent="0" algn="ctr">
              <a:lnSpc>
                <a:spcPct val="120000"/>
              </a:lnSpc>
              <a:buSzPct val="100000"/>
              <a:buFont typeface="Arial" panose="020B0604020202020204" pitchFamily="34" charset="0"/>
              <a:buNone/>
            </a:pPr>
            <a:r>
              <a:rPr lang="nl-NL" sz="1500" b="1">
                <a:solidFill>
                  <a:schemeClr val="accent1"/>
                </a:solidFill>
              </a:rPr>
              <a:t>Tekst 3</a:t>
            </a:r>
          </a:p>
          <a:p>
            <a:pPr marL="0" indent="0" algn="ctr">
              <a:lnSpc>
                <a:spcPct val="120000"/>
              </a:lnSpc>
              <a:buSzPct val="100000"/>
              <a:buFont typeface="Arial" panose="020B0604020202020204" pitchFamily="34" charset="0"/>
              <a:buNone/>
            </a:pPr>
            <a:r>
              <a:rPr lang="nl-NL" sz="1500">
                <a:solidFill>
                  <a:schemeClr val="accent1"/>
                </a:solidFill>
              </a:rPr>
              <a:t>Tekst 4</a:t>
            </a:r>
          </a:p>
          <a:p>
            <a:pPr marL="0" indent="0" algn="ctr">
              <a:lnSpc>
                <a:spcPct val="120000"/>
              </a:lnSpc>
              <a:buSzPct val="100000"/>
              <a:buFont typeface="Arial" panose="020B0604020202020204" pitchFamily="34" charset="0"/>
              <a:buNone/>
            </a:pPr>
            <a:endParaRPr lang="nl-NL" sz="1500">
              <a:solidFill>
                <a:schemeClr val="accent1"/>
              </a:solidFill>
            </a:endParaRPr>
          </a:p>
          <a:p>
            <a:pPr marL="0" indent="0" algn="ctr">
              <a:lnSpc>
                <a:spcPct val="120000"/>
              </a:lnSpc>
              <a:buSzPct val="100000"/>
              <a:buFont typeface="Arial" panose="020B0604020202020204" pitchFamily="34" charset="0"/>
              <a:buNone/>
            </a:pPr>
            <a:r>
              <a:rPr lang="nl-NL" sz="1500">
                <a:solidFill>
                  <a:schemeClr val="accent1"/>
                </a:solidFill>
              </a:rPr>
              <a:t>Tekst 5</a:t>
            </a:r>
          </a:p>
          <a:p>
            <a:pPr lvl="0"/>
            <a:endParaRPr lang="nl-NL"/>
          </a:p>
        </p:txBody>
      </p:sp>
      <p:sp>
        <p:nvSpPr>
          <p:cNvPr id="29" name="Tijdelijke aanduiding voor tekst 12">
            <a:extLst>
              <a:ext uri="{FF2B5EF4-FFF2-40B4-BE49-F238E27FC236}">
                <a16:creationId xmlns:a16="http://schemas.microsoft.com/office/drawing/2014/main" id="{C7F52A1B-7023-3642-B84B-D080348EF5FD}"/>
              </a:ext>
            </a:extLst>
          </p:cNvPr>
          <p:cNvSpPr>
            <a:spLocks noGrp="1"/>
          </p:cNvSpPr>
          <p:nvPr>
            <p:ph type="body" sz="quarter" idx="12" hasCustomPrompt="1"/>
          </p:nvPr>
        </p:nvSpPr>
        <p:spPr>
          <a:xfrm>
            <a:off x="4549819" y="3276814"/>
            <a:ext cx="3701962" cy="4526871"/>
          </a:xfrm>
          <a:prstGeom prst="rect">
            <a:avLst/>
          </a:prstGeom>
        </p:spPr>
        <p:txBody>
          <a:bodyPr anchor="t">
            <a:normAutofit/>
          </a:bodyPr>
          <a:lstStyle>
            <a:lvl1pPr marL="0" indent="0" algn="ctr">
              <a:lnSpc>
                <a:spcPct val="120000"/>
              </a:lnSpc>
              <a:buSzPct val="100000"/>
              <a:buFont typeface="Arial" panose="020B0604020202020204" pitchFamily="34" charset="0"/>
              <a:buNone/>
              <a:defRPr sz="1500" b="1">
                <a:solidFill>
                  <a:schemeClr val="accent1"/>
                </a:solidFill>
              </a:defRPr>
            </a:lvl1pPr>
          </a:lstStyle>
          <a:p>
            <a:pPr lvl="0"/>
            <a:r>
              <a:rPr lang="nl-NL"/>
              <a:t>Tekst</a:t>
            </a:r>
          </a:p>
        </p:txBody>
      </p:sp>
      <p:sp>
        <p:nvSpPr>
          <p:cNvPr id="30" name="Tijdelijke aanduiding voor tekst 12">
            <a:extLst>
              <a:ext uri="{FF2B5EF4-FFF2-40B4-BE49-F238E27FC236}">
                <a16:creationId xmlns:a16="http://schemas.microsoft.com/office/drawing/2014/main" id="{67F21407-27B0-CD49-BE0B-E5E0F42EE304}"/>
              </a:ext>
            </a:extLst>
          </p:cNvPr>
          <p:cNvSpPr>
            <a:spLocks noGrp="1"/>
          </p:cNvSpPr>
          <p:nvPr>
            <p:ph type="body" sz="quarter" idx="13" hasCustomPrompt="1"/>
          </p:nvPr>
        </p:nvSpPr>
        <p:spPr>
          <a:xfrm>
            <a:off x="4549819"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2</a:t>
            </a:r>
          </a:p>
        </p:txBody>
      </p:sp>
      <p:sp>
        <p:nvSpPr>
          <p:cNvPr id="31" name="Tijdelijke aanduiding voor tekst 12">
            <a:extLst>
              <a:ext uri="{FF2B5EF4-FFF2-40B4-BE49-F238E27FC236}">
                <a16:creationId xmlns:a16="http://schemas.microsoft.com/office/drawing/2014/main" id="{E4985990-84B4-9446-AAE3-8E4A90022A9E}"/>
              </a:ext>
            </a:extLst>
          </p:cNvPr>
          <p:cNvSpPr>
            <a:spLocks noGrp="1"/>
          </p:cNvSpPr>
          <p:nvPr>
            <p:ph type="body" sz="quarter" idx="14" hasCustomPrompt="1"/>
          </p:nvPr>
        </p:nvSpPr>
        <p:spPr>
          <a:xfrm>
            <a:off x="8541323"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3</a:t>
            </a:r>
          </a:p>
        </p:txBody>
      </p:sp>
      <p:sp>
        <p:nvSpPr>
          <p:cNvPr id="32" name="Tijdelijke aanduiding voor tekst 12">
            <a:extLst>
              <a:ext uri="{FF2B5EF4-FFF2-40B4-BE49-F238E27FC236}">
                <a16:creationId xmlns:a16="http://schemas.microsoft.com/office/drawing/2014/main" id="{31155727-3A77-B147-B1B2-0966617AFBC1}"/>
              </a:ext>
            </a:extLst>
          </p:cNvPr>
          <p:cNvSpPr>
            <a:spLocks noGrp="1"/>
          </p:cNvSpPr>
          <p:nvPr>
            <p:ph type="body" sz="quarter" idx="15" hasCustomPrompt="1"/>
          </p:nvPr>
        </p:nvSpPr>
        <p:spPr>
          <a:xfrm>
            <a:off x="8541323" y="3276814"/>
            <a:ext cx="3701962" cy="4526871"/>
          </a:xfrm>
          <a:prstGeom prst="rect">
            <a:avLst/>
          </a:prstGeom>
        </p:spPr>
        <p:txBody>
          <a:bodyPr anchor="t">
            <a:normAutofit/>
          </a:bodyPr>
          <a:lstStyle>
            <a:lvl1pPr marL="0" indent="0" algn="ctr">
              <a:lnSpc>
                <a:spcPct val="120000"/>
              </a:lnSpc>
              <a:buSzPct val="100000"/>
              <a:buFont typeface="Arial" panose="020B0604020202020204" pitchFamily="34" charset="0"/>
              <a:buNone/>
              <a:defRPr sz="1500" b="1">
                <a:solidFill>
                  <a:schemeClr val="accent1"/>
                </a:solidFill>
              </a:defRPr>
            </a:lvl1pPr>
          </a:lstStyle>
          <a:p>
            <a:pPr lvl="0"/>
            <a:r>
              <a:rPr lang="nl-NL"/>
              <a:t>Tekst</a:t>
            </a:r>
          </a:p>
        </p:txBody>
      </p:sp>
      <p:sp>
        <p:nvSpPr>
          <p:cNvPr id="33" name="Titel 5">
            <a:extLst>
              <a:ext uri="{FF2B5EF4-FFF2-40B4-BE49-F238E27FC236}">
                <a16:creationId xmlns:a16="http://schemas.microsoft.com/office/drawing/2014/main" id="{C6DC6986-EC4F-6F42-A00D-B24584082D65}"/>
              </a:ext>
            </a:extLst>
          </p:cNvPr>
          <p:cNvSpPr>
            <a:spLocks noGrp="1"/>
          </p:cNvSpPr>
          <p:nvPr>
            <p:ph type="title" hasCustomPrompt="1"/>
          </p:nvPr>
        </p:nvSpPr>
        <p:spPr>
          <a:xfrm>
            <a:off x="523319" y="520328"/>
            <a:ext cx="11041380" cy="1102940"/>
          </a:xfrm>
          <a:prstGeom prst="rect">
            <a:avLst/>
          </a:prstGeom>
        </p:spPr>
        <p:txBody>
          <a:bodyPr anchor="ctr">
            <a:normAutofit/>
          </a:bodyPr>
          <a:lstStyle>
            <a:lvl1pPr>
              <a:defRPr sz="2300" b="1">
                <a:solidFill>
                  <a:schemeClr val="bg1"/>
                </a:solidFill>
              </a:defRPr>
            </a:lvl1pPr>
          </a:lstStyle>
          <a:p>
            <a:r>
              <a:rPr lang="nl-NL"/>
              <a:t>paginatitel</a:t>
            </a:r>
          </a:p>
        </p:txBody>
      </p:sp>
    </p:spTree>
    <p:extLst>
      <p:ext uri="{BB962C8B-B14F-4D97-AF65-F5344CB8AC3E}">
        <p14:creationId xmlns:p14="http://schemas.microsoft.com/office/powerpoint/2010/main" val="10727602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rap up">
    <p:spTree>
      <p:nvGrpSpPr>
        <p:cNvPr id="1" name=""/>
        <p:cNvGrpSpPr/>
        <p:nvPr/>
      </p:nvGrpSpPr>
      <p:grpSpPr>
        <a:xfrm>
          <a:off x="0" y="0"/>
          <a:ext cx="0" cy="0"/>
          <a:chOff x="0" y="0"/>
          <a:chExt cx="0" cy="0"/>
        </a:xfrm>
      </p:grpSpPr>
      <p:sp>
        <p:nvSpPr>
          <p:cNvPr id="3" name="Freeform 80">
            <a:extLst>
              <a:ext uri="{FF2B5EF4-FFF2-40B4-BE49-F238E27FC236}">
                <a16:creationId xmlns:a16="http://schemas.microsoft.com/office/drawing/2014/main" id="{50404B76-6F5E-4E41-9C7C-70487E8527E9}"/>
              </a:ext>
            </a:extLst>
          </p:cNvPr>
          <p:cNvSpPr>
            <a:spLocks/>
          </p:cNvSpPr>
          <p:nvPr userDrawn="1"/>
        </p:nvSpPr>
        <p:spPr bwMode="auto">
          <a:xfrm>
            <a:off x="5455192" y="2556350"/>
            <a:ext cx="1891216" cy="2588299"/>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117">
              <a:solidFill>
                <a:schemeClr val="bg1"/>
              </a:solidFill>
            </a:endParaRPr>
          </a:p>
        </p:txBody>
      </p:sp>
      <p:sp>
        <p:nvSpPr>
          <p:cNvPr id="4" name="Tijdelijke aanduiding voor inhoud 4">
            <a:extLst>
              <a:ext uri="{FF2B5EF4-FFF2-40B4-BE49-F238E27FC236}">
                <a16:creationId xmlns:a16="http://schemas.microsoft.com/office/drawing/2014/main" id="{E19531DD-3DEF-8D48-9DD7-F2939D42C44C}"/>
              </a:ext>
            </a:extLst>
          </p:cNvPr>
          <p:cNvSpPr>
            <a:spLocks noGrp="1"/>
          </p:cNvSpPr>
          <p:nvPr>
            <p:ph sz="quarter" idx="10" hasCustomPrompt="1"/>
          </p:nvPr>
        </p:nvSpPr>
        <p:spPr>
          <a:xfrm>
            <a:off x="5455192" y="5729003"/>
            <a:ext cx="1891216" cy="1105751"/>
          </a:xfrm>
          <a:prstGeom prst="rect">
            <a:avLst/>
          </a:prstGeom>
        </p:spPr>
        <p:txBody>
          <a:bodyPr anchor="ctr"/>
          <a:lstStyle>
            <a:lvl1pPr marL="0" indent="0" algn="ctr">
              <a:buFontTx/>
              <a:buNone/>
              <a:defRPr b="1">
                <a:solidFill>
                  <a:schemeClr val="bg1"/>
                </a:solidFill>
              </a:defRPr>
            </a:lvl1pPr>
          </a:lstStyle>
          <a:p>
            <a:pPr lvl="0"/>
            <a:r>
              <a:rPr lang="nl-NL" err="1"/>
              <a:t>Wrap</a:t>
            </a:r>
            <a:r>
              <a:rPr lang="nl-NL"/>
              <a:t>-up</a:t>
            </a:r>
          </a:p>
        </p:txBody>
      </p:sp>
    </p:spTree>
    <p:extLst>
      <p:ext uri="{BB962C8B-B14F-4D97-AF65-F5344CB8AC3E}">
        <p14:creationId xmlns:p14="http://schemas.microsoft.com/office/powerpoint/2010/main" val="10733264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Wrap up groen">
    <p:spTree>
      <p:nvGrpSpPr>
        <p:cNvPr id="1" name=""/>
        <p:cNvGrpSpPr/>
        <p:nvPr/>
      </p:nvGrpSpPr>
      <p:grpSpPr>
        <a:xfrm>
          <a:off x="0" y="0"/>
          <a:ext cx="0" cy="0"/>
          <a:chOff x="0" y="0"/>
          <a:chExt cx="0" cy="0"/>
        </a:xfrm>
      </p:grpSpPr>
      <p:sp>
        <p:nvSpPr>
          <p:cNvPr id="4" name="Tijdelijke aanduiding voor inhoud 4">
            <a:extLst>
              <a:ext uri="{FF2B5EF4-FFF2-40B4-BE49-F238E27FC236}">
                <a16:creationId xmlns:a16="http://schemas.microsoft.com/office/drawing/2014/main" id="{64FE3551-1B62-984C-9E5F-F40450DF5C06}"/>
              </a:ext>
            </a:extLst>
          </p:cNvPr>
          <p:cNvSpPr>
            <a:spLocks noGrp="1"/>
          </p:cNvSpPr>
          <p:nvPr>
            <p:ph sz="quarter" idx="10" hasCustomPrompt="1"/>
          </p:nvPr>
        </p:nvSpPr>
        <p:spPr>
          <a:xfrm>
            <a:off x="5455192" y="5729003"/>
            <a:ext cx="1891216" cy="1105751"/>
          </a:xfrm>
          <a:prstGeom prst="rect">
            <a:avLst/>
          </a:prstGeom>
        </p:spPr>
        <p:txBody>
          <a:bodyPr anchor="ctr"/>
          <a:lstStyle>
            <a:lvl1pPr marL="0" indent="0" algn="ctr">
              <a:buFontTx/>
              <a:buNone/>
              <a:defRPr b="1">
                <a:solidFill>
                  <a:schemeClr val="bg1"/>
                </a:solidFill>
              </a:defRPr>
            </a:lvl1pPr>
          </a:lstStyle>
          <a:p>
            <a:pPr lvl="0"/>
            <a:r>
              <a:rPr lang="nl-NL" err="1"/>
              <a:t>Wrap</a:t>
            </a:r>
            <a:r>
              <a:rPr lang="nl-NL"/>
              <a:t>-up</a:t>
            </a:r>
          </a:p>
        </p:txBody>
      </p:sp>
      <p:sp>
        <p:nvSpPr>
          <p:cNvPr id="5" name="Tijdelijke aanduiding voor afbeelding 4">
            <a:extLst>
              <a:ext uri="{FF2B5EF4-FFF2-40B4-BE49-F238E27FC236}">
                <a16:creationId xmlns:a16="http://schemas.microsoft.com/office/drawing/2014/main" id="{B7615DAC-D046-7A40-9968-9A5A24D042CA}"/>
              </a:ext>
            </a:extLst>
          </p:cNvPr>
          <p:cNvSpPr>
            <a:spLocks noGrp="1"/>
          </p:cNvSpPr>
          <p:nvPr>
            <p:ph type="pic" sz="quarter" idx="11"/>
          </p:nvPr>
        </p:nvSpPr>
        <p:spPr>
          <a:xfrm>
            <a:off x="5069801" y="1862658"/>
            <a:ext cx="2661999" cy="3218180"/>
          </a:xfrm>
        </p:spPr>
        <p:txBody>
          <a:bodyPr/>
          <a:lstStyle/>
          <a:p>
            <a:endParaRPr lang="nl-NL"/>
          </a:p>
        </p:txBody>
      </p:sp>
    </p:spTree>
    <p:extLst>
      <p:ext uri="{BB962C8B-B14F-4D97-AF65-F5344CB8AC3E}">
        <p14:creationId xmlns:p14="http://schemas.microsoft.com/office/powerpoint/2010/main" val="19933169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4750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B5CF50C-016E-5F43-98E3-D545FFDF17C4}"/>
              </a:ext>
            </a:extLst>
          </p:cNvPr>
          <p:cNvPicPr>
            <a:picLocks noChangeAspect="1"/>
          </p:cNvPicPr>
          <p:nvPr userDrawn="1"/>
        </p:nvPicPr>
        <p:blipFill rotWithShape="1">
          <a:blip r:embed="rId2"/>
          <a:srcRect l="8405" t="28620" r="8578" b="34353"/>
          <a:stretch/>
        </p:blipFill>
        <p:spPr>
          <a:xfrm>
            <a:off x="3429818" y="3212990"/>
            <a:ext cx="6595167" cy="1961026"/>
          </a:xfrm>
          <a:prstGeom prst="rect">
            <a:avLst/>
          </a:prstGeom>
        </p:spPr>
      </p:pic>
      <p:sp>
        <p:nvSpPr>
          <p:cNvPr id="4" name="Tekstvak 3">
            <a:extLst>
              <a:ext uri="{FF2B5EF4-FFF2-40B4-BE49-F238E27FC236}">
                <a16:creationId xmlns:a16="http://schemas.microsoft.com/office/drawing/2014/main" id="{3CEE3897-44D1-F64E-9BEE-C2BC87323BC1}"/>
              </a:ext>
            </a:extLst>
          </p:cNvPr>
          <p:cNvSpPr txBox="1"/>
          <p:nvPr userDrawn="1"/>
        </p:nvSpPr>
        <p:spPr>
          <a:xfrm>
            <a:off x="3161227" y="5739580"/>
            <a:ext cx="713234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solidFill>
                  <a:schemeClr val="bg1"/>
                </a:solidFill>
                <a:latin typeface="Century Gothic" panose="020B0502020202020204" pitchFamily="34" charset="0"/>
              </a:rPr>
              <a:t>van goede intenties naar sturen op impact</a:t>
            </a:r>
          </a:p>
          <a:p>
            <a:endParaRPr lang="nl-NL" sz="2400" b="1">
              <a:latin typeface="Century Gothic" panose="020B0502020202020204" pitchFamily="34" charset="0"/>
            </a:endParaRPr>
          </a:p>
        </p:txBody>
      </p:sp>
    </p:spTree>
    <p:extLst>
      <p:ext uri="{BB962C8B-B14F-4D97-AF65-F5344CB8AC3E}">
        <p14:creationId xmlns:p14="http://schemas.microsoft.com/office/powerpoint/2010/main" val="40110884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eldia - Geel - tekst aanpasbaar">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B5CF50C-016E-5F43-98E3-D545FFDF17C4}"/>
              </a:ext>
            </a:extLst>
          </p:cNvPr>
          <p:cNvPicPr>
            <a:picLocks noChangeAspect="1"/>
          </p:cNvPicPr>
          <p:nvPr userDrawn="1"/>
        </p:nvPicPr>
        <p:blipFill rotWithShape="1">
          <a:blip r:embed="rId2"/>
          <a:srcRect l="8405" t="28620" r="8578" b="34353"/>
          <a:stretch/>
        </p:blipFill>
        <p:spPr>
          <a:xfrm>
            <a:off x="3429818" y="3212990"/>
            <a:ext cx="6595167" cy="1961026"/>
          </a:xfrm>
          <a:prstGeom prst="rect">
            <a:avLst/>
          </a:prstGeom>
        </p:spPr>
      </p:pic>
      <p:sp>
        <p:nvSpPr>
          <p:cNvPr id="6" name="Tijdelijke aanduiding voor inhoud 4">
            <a:extLst>
              <a:ext uri="{FF2B5EF4-FFF2-40B4-BE49-F238E27FC236}">
                <a16:creationId xmlns:a16="http://schemas.microsoft.com/office/drawing/2014/main" id="{8B85A188-BEE6-644D-9866-2A512C52BDD9}"/>
              </a:ext>
            </a:extLst>
          </p:cNvPr>
          <p:cNvSpPr>
            <a:spLocks noGrp="1"/>
          </p:cNvSpPr>
          <p:nvPr>
            <p:ph sz="quarter" idx="10" hasCustomPrompt="1"/>
          </p:nvPr>
        </p:nvSpPr>
        <p:spPr>
          <a:xfrm>
            <a:off x="3428357" y="5273566"/>
            <a:ext cx="6598087" cy="1029017"/>
          </a:xfrm>
          <a:prstGeom prst="rect">
            <a:avLst/>
          </a:prstGeom>
        </p:spPr>
        <p:txBody>
          <a:bodyPr anchor="ctr"/>
          <a:lstStyle>
            <a:lvl1pPr marL="0" indent="0" algn="l">
              <a:buFontTx/>
              <a:buNone/>
              <a:defRPr sz="2000">
                <a:solidFill>
                  <a:schemeClr val="bg1"/>
                </a:solidFill>
              </a:defRPr>
            </a:lvl1pPr>
          </a:lstStyle>
          <a:p>
            <a:pPr lvl="0"/>
            <a:r>
              <a:rPr lang="nl-NL"/>
              <a:t>Van goede intenties naar sturen op impact</a:t>
            </a:r>
          </a:p>
        </p:txBody>
      </p:sp>
    </p:spTree>
    <p:extLst>
      <p:ext uri="{BB962C8B-B14F-4D97-AF65-F5344CB8AC3E}">
        <p14:creationId xmlns:p14="http://schemas.microsoft.com/office/powerpoint/2010/main" val="7882577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eldia geel">
    <p:spTree>
      <p:nvGrpSpPr>
        <p:cNvPr id="1" name=""/>
        <p:cNvGrpSpPr/>
        <p:nvPr/>
      </p:nvGrpSpPr>
      <p:grpSpPr>
        <a:xfrm>
          <a:off x="0" y="0"/>
          <a:ext cx="0" cy="0"/>
          <a:chOff x="0" y="0"/>
          <a:chExt cx="0" cy="0"/>
        </a:xfrm>
      </p:grpSpPr>
      <p:sp>
        <p:nvSpPr>
          <p:cNvPr id="4" name="Freeform 75">
            <a:extLst>
              <a:ext uri="{FF2B5EF4-FFF2-40B4-BE49-F238E27FC236}">
                <a16:creationId xmlns:a16="http://schemas.microsoft.com/office/drawing/2014/main" id="{A86B4003-9994-6140-B092-C53CFC3F64F2}"/>
              </a:ext>
            </a:extLst>
          </p:cNvPr>
          <p:cNvSpPr>
            <a:spLocks noChangeAspect="1"/>
          </p:cNvSpPr>
          <p:nvPr userDrawn="1"/>
        </p:nvSpPr>
        <p:spPr bwMode="auto">
          <a:xfrm>
            <a:off x="5758669" y="2218510"/>
            <a:ext cx="1284263" cy="2881021"/>
          </a:xfrm>
          <a:custGeom>
            <a:avLst/>
            <a:gdLst>
              <a:gd name="T0" fmla="*/ 2147483647 w 220"/>
              <a:gd name="T1" fmla="*/ 2147483647 h 370"/>
              <a:gd name="T2" fmla="*/ 2147483647 w 220"/>
              <a:gd name="T3" fmla="*/ 2147483647 h 370"/>
              <a:gd name="T4" fmla="*/ 2147483647 w 220"/>
              <a:gd name="T5" fmla="*/ 2147483647 h 370"/>
              <a:gd name="T6" fmla="*/ 2147483647 w 220"/>
              <a:gd name="T7" fmla="*/ 2147483647 h 370"/>
              <a:gd name="T8" fmla="*/ 2147483647 w 220"/>
              <a:gd name="T9" fmla="*/ 2147483647 h 370"/>
              <a:gd name="T10" fmla="*/ 2147483647 w 220"/>
              <a:gd name="T11" fmla="*/ 2147483647 h 370"/>
              <a:gd name="T12" fmla="*/ 2147483647 w 220"/>
              <a:gd name="T13" fmla="*/ 2147483647 h 370"/>
              <a:gd name="T14" fmla="*/ 2147483647 w 220"/>
              <a:gd name="T15" fmla="*/ 2147483647 h 370"/>
              <a:gd name="T16" fmla="*/ 2147483647 w 220"/>
              <a:gd name="T17" fmla="*/ 2147483647 h 370"/>
              <a:gd name="T18" fmla="*/ 2147483647 w 220"/>
              <a:gd name="T19" fmla="*/ 2147483647 h 370"/>
              <a:gd name="T20" fmla="*/ 2147483647 w 220"/>
              <a:gd name="T21" fmla="*/ 2147483647 h 370"/>
              <a:gd name="T22" fmla="*/ 2147483647 w 220"/>
              <a:gd name="T23" fmla="*/ 2147483647 h 370"/>
              <a:gd name="T24" fmla="*/ 2147483647 w 220"/>
              <a:gd name="T25" fmla="*/ 2147483647 h 370"/>
              <a:gd name="T26" fmla="*/ 2147483647 w 220"/>
              <a:gd name="T27" fmla="*/ 2147483647 h 370"/>
              <a:gd name="T28" fmla="*/ 2147483647 w 220"/>
              <a:gd name="T29" fmla="*/ 2147483647 h 370"/>
              <a:gd name="T30" fmla="*/ 2147483647 w 220"/>
              <a:gd name="T31" fmla="*/ 2147483647 h 370"/>
              <a:gd name="T32" fmla="*/ 2147483647 w 220"/>
              <a:gd name="T33" fmla="*/ 0 h 370"/>
              <a:gd name="T34" fmla="*/ 0 w 220"/>
              <a:gd name="T35" fmla="*/ 2147483647 h 370"/>
              <a:gd name="T36" fmla="*/ 2147483647 w 220"/>
              <a:gd name="T37" fmla="*/ 2147483647 h 370"/>
              <a:gd name="T38" fmla="*/ 2147483647 w 220"/>
              <a:gd name="T39" fmla="*/ 2147483647 h 370"/>
              <a:gd name="T40" fmla="*/ 2147483647 w 220"/>
              <a:gd name="T41" fmla="*/ 2147483647 h 370"/>
              <a:gd name="T42" fmla="*/ 2147483647 w 220"/>
              <a:gd name="T43" fmla="*/ 2147483647 h 370"/>
              <a:gd name="T44" fmla="*/ 2147483647 w 220"/>
              <a:gd name="T45" fmla="*/ 2147483647 h 370"/>
              <a:gd name="T46" fmla="*/ 2147483647 w 220"/>
              <a:gd name="T47" fmla="*/ 2147483647 h 370"/>
              <a:gd name="T48" fmla="*/ 2147483647 w 220"/>
              <a:gd name="T49" fmla="*/ 2147483647 h 370"/>
              <a:gd name="T50" fmla="*/ 2147483647 w 220"/>
              <a:gd name="T51" fmla="*/ 2147483647 h 370"/>
              <a:gd name="T52" fmla="*/ 2147483647 w 220"/>
              <a:gd name="T53" fmla="*/ 2147483647 h 370"/>
              <a:gd name="T54" fmla="*/ 2147483647 w 220"/>
              <a:gd name="T55" fmla="*/ 2147483647 h 370"/>
              <a:gd name="T56" fmla="*/ 2147483647 w 220"/>
              <a:gd name="T57" fmla="*/ 2147483647 h 370"/>
              <a:gd name="T58" fmla="*/ 2147483647 w 220"/>
              <a:gd name="T59" fmla="*/ 2147483647 h 370"/>
              <a:gd name="T60" fmla="*/ 2147483647 w 220"/>
              <a:gd name="T61" fmla="*/ 2147483647 h 370"/>
              <a:gd name="T62" fmla="*/ 2147483647 w 220"/>
              <a:gd name="T63" fmla="*/ 2147483647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0"/>
              <a:gd name="T97" fmla="*/ 0 h 370"/>
              <a:gd name="T98" fmla="*/ 220 w 220"/>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0" h="370">
                <a:moveTo>
                  <a:pt x="140" y="346"/>
                </a:moveTo>
                <a:cubicBezTo>
                  <a:pt x="134" y="360"/>
                  <a:pt x="121" y="370"/>
                  <a:pt x="105" y="370"/>
                </a:cubicBezTo>
                <a:cubicBezTo>
                  <a:pt x="85" y="370"/>
                  <a:pt x="68" y="353"/>
                  <a:pt x="68" y="333"/>
                </a:cubicBezTo>
                <a:cubicBezTo>
                  <a:pt x="68" y="320"/>
                  <a:pt x="68" y="320"/>
                  <a:pt x="68" y="320"/>
                </a:cubicBezTo>
                <a:cubicBezTo>
                  <a:pt x="159" y="320"/>
                  <a:pt x="159" y="320"/>
                  <a:pt x="159" y="320"/>
                </a:cubicBezTo>
                <a:cubicBezTo>
                  <a:pt x="165" y="320"/>
                  <a:pt x="170" y="315"/>
                  <a:pt x="170" y="309"/>
                </a:cubicBezTo>
                <a:cubicBezTo>
                  <a:pt x="170" y="302"/>
                  <a:pt x="165" y="297"/>
                  <a:pt x="159" y="297"/>
                </a:cubicBezTo>
                <a:cubicBezTo>
                  <a:pt x="54" y="297"/>
                  <a:pt x="54" y="297"/>
                  <a:pt x="54" y="297"/>
                </a:cubicBezTo>
                <a:cubicBezTo>
                  <a:pt x="48" y="297"/>
                  <a:pt x="43" y="292"/>
                  <a:pt x="43" y="286"/>
                </a:cubicBezTo>
                <a:cubicBezTo>
                  <a:pt x="43" y="279"/>
                  <a:pt x="48" y="274"/>
                  <a:pt x="54" y="274"/>
                </a:cubicBezTo>
                <a:cubicBezTo>
                  <a:pt x="152" y="274"/>
                  <a:pt x="152" y="274"/>
                  <a:pt x="152" y="274"/>
                </a:cubicBezTo>
                <a:cubicBezTo>
                  <a:pt x="158" y="274"/>
                  <a:pt x="163" y="269"/>
                  <a:pt x="163" y="263"/>
                </a:cubicBezTo>
                <a:cubicBezTo>
                  <a:pt x="164" y="259"/>
                  <a:pt x="164" y="259"/>
                  <a:pt x="164" y="259"/>
                </a:cubicBezTo>
                <a:cubicBezTo>
                  <a:pt x="164" y="233"/>
                  <a:pt x="173" y="209"/>
                  <a:pt x="187" y="193"/>
                </a:cubicBezTo>
                <a:cubicBezTo>
                  <a:pt x="191" y="189"/>
                  <a:pt x="191" y="189"/>
                  <a:pt x="191" y="189"/>
                </a:cubicBezTo>
                <a:cubicBezTo>
                  <a:pt x="209" y="172"/>
                  <a:pt x="220" y="146"/>
                  <a:pt x="220" y="116"/>
                </a:cubicBezTo>
                <a:cubicBezTo>
                  <a:pt x="220" y="52"/>
                  <a:pt x="171" y="0"/>
                  <a:pt x="110" y="0"/>
                </a:cubicBezTo>
                <a:cubicBezTo>
                  <a:pt x="50" y="0"/>
                  <a:pt x="0" y="52"/>
                  <a:pt x="0" y="116"/>
                </a:cubicBezTo>
                <a:cubicBezTo>
                  <a:pt x="0" y="146"/>
                  <a:pt x="12" y="172"/>
                  <a:pt x="30" y="189"/>
                </a:cubicBezTo>
                <a:cubicBezTo>
                  <a:pt x="33" y="193"/>
                  <a:pt x="33" y="193"/>
                  <a:pt x="33" y="193"/>
                </a:cubicBezTo>
                <a:cubicBezTo>
                  <a:pt x="47" y="208"/>
                  <a:pt x="56" y="230"/>
                  <a:pt x="57" y="253"/>
                </a:cubicBezTo>
                <a:cubicBezTo>
                  <a:pt x="98" y="253"/>
                  <a:pt x="98" y="253"/>
                  <a:pt x="98" y="253"/>
                </a:cubicBezTo>
                <a:cubicBezTo>
                  <a:pt x="98" y="161"/>
                  <a:pt x="98" y="161"/>
                  <a:pt x="98" y="161"/>
                </a:cubicBezTo>
                <a:cubicBezTo>
                  <a:pt x="98" y="148"/>
                  <a:pt x="94" y="137"/>
                  <a:pt x="85" y="137"/>
                </a:cubicBezTo>
                <a:cubicBezTo>
                  <a:pt x="76" y="137"/>
                  <a:pt x="72" y="145"/>
                  <a:pt x="72" y="159"/>
                </a:cubicBezTo>
                <a:cubicBezTo>
                  <a:pt x="72" y="163"/>
                  <a:pt x="72" y="163"/>
                  <a:pt x="72" y="163"/>
                </a:cubicBezTo>
                <a:cubicBezTo>
                  <a:pt x="72" y="181"/>
                  <a:pt x="91" y="199"/>
                  <a:pt x="110" y="199"/>
                </a:cubicBezTo>
                <a:cubicBezTo>
                  <a:pt x="129" y="199"/>
                  <a:pt x="150" y="181"/>
                  <a:pt x="150" y="163"/>
                </a:cubicBezTo>
                <a:cubicBezTo>
                  <a:pt x="150" y="161"/>
                  <a:pt x="150" y="161"/>
                  <a:pt x="150" y="161"/>
                </a:cubicBezTo>
                <a:cubicBezTo>
                  <a:pt x="150" y="148"/>
                  <a:pt x="145" y="137"/>
                  <a:pt x="137" y="137"/>
                </a:cubicBezTo>
                <a:cubicBezTo>
                  <a:pt x="128" y="137"/>
                  <a:pt x="123" y="148"/>
                  <a:pt x="123" y="161"/>
                </a:cubicBezTo>
                <a:cubicBezTo>
                  <a:pt x="123" y="253"/>
                  <a:pt x="123" y="253"/>
                  <a:pt x="123" y="253"/>
                </a:cubicBezTo>
              </a:path>
            </a:pathLst>
          </a:custGeom>
          <a:noFill/>
          <a:ln w="60325" cap="sq">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400"/>
          </a:p>
        </p:txBody>
      </p:sp>
      <p:sp>
        <p:nvSpPr>
          <p:cNvPr id="5" name="Tijdelijke aanduiding voor tekst 2">
            <a:extLst>
              <a:ext uri="{FF2B5EF4-FFF2-40B4-BE49-F238E27FC236}">
                <a16:creationId xmlns:a16="http://schemas.microsoft.com/office/drawing/2014/main" id="{E7532AFC-5DF8-5140-9950-483F863274E4}"/>
              </a:ext>
            </a:extLst>
          </p:cNvPr>
          <p:cNvSpPr>
            <a:spLocks noGrp="1"/>
          </p:cNvSpPr>
          <p:nvPr>
            <p:ph type="body" idx="1" hasCustomPrompt="1"/>
          </p:nvPr>
        </p:nvSpPr>
        <p:spPr>
          <a:xfrm>
            <a:off x="4228044" y="5942180"/>
            <a:ext cx="4345513" cy="2100262"/>
          </a:xfrm>
          <a:prstGeom prst="rect">
            <a:avLst/>
          </a:prstGeom>
        </p:spPr>
        <p:txBody>
          <a:bodyPr>
            <a:normAutofit/>
          </a:bodyPr>
          <a:lstStyle>
            <a:lvl1pPr marL="0" indent="0" algn="ctr">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Opleiding </a:t>
            </a:r>
          </a:p>
          <a:p>
            <a:pPr lvl="0"/>
            <a:r>
              <a:rPr lang="nl-NL"/>
              <a:t>impactmanagement</a:t>
            </a:r>
          </a:p>
        </p:txBody>
      </p:sp>
    </p:spTree>
    <p:extLst>
      <p:ext uri="{BB962C8B-B14F-4D97-AF65-F5344CB8AC3E}">
        <p14:creationId xmlns:p14="http://schemas.microsoft.com/office/powerpoint/2010/main" val="19267765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okkendia geel">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8447E240-5299-4545-AD22-F5391E38517C}"/>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p>
        </p:txBody>
      </p:sp>
      <p:sp>
        <p:nvSpPr>
          <p:cNvPr id="8" name="Afgeronde rechthoek 7">
            <a:extLst>
              <a:ext uri="{FF2B5EF4-FFF2-40B4-BE49-F238E27FC236}">
                <a16:creationId xmlns:a16="http://schemas.microsoft.com/office/drawing/2014/main" id="{DF858436-6398-D846-B3B9-6DDC5E52F66D}"/>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tx1"/>
              </a:solidFill>
            </a:endParaRPr>
          </a:p>
        </p:txBody>
      </p:sp>
      <p:pic>
        <p:nvPicPr>
          <p:cNvPr id="13" name="Graphic 12">
            <a:extLst>
              <a:ext uri="{FF2B5EF4-FFF2-40B4-BE49-F238E27FC236}">
                <a16:creationId xmlns:a16="http://schemas.microsoft.com/office/drawing/2014/main" id="{B7E30B83-5730-F345-A003-82C96A0292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126687" y="4879333"/>
            <a:ext cx="548227" cy="728893"/>
          </a:xfrm>
          <a:prstGeom prst="rect">
            <a:avLst/>
          </a:prstGeom>
        </p:spPr>
      </p:pic>
      <p:sp>
        <p:nvSpPr>
          <p:cNvPr id="15" name="Afgeronde rechthoek 14">
            <a:extLst>
              <a:ext uri="{FF2B5EF4-FFF2-40B4-BE49-F238E27FC236}">
                <a16:creationId xmlns:a16="http://schemas.microsoft.com/office/drawing/2014/main" id="{AE492960-ED9D-0341-B1D7-A0D9EDEDDCA8}"/>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6" name="Afgeronde rechthoek 15">
            <a:extLst>
              <a:ext uri="{FF2B5EF4-FFF2-40B4-BE49-F238E27FC236}">
                <a16:creationId xmlns:a16="http://schemas.microsoft.com/office/drawing/2014/main" id="{E7288C9D-B4C0-3740-81AA-B0D5D889FB02}"/>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7" name="Afgeronde rechthoek 16">
            <a:extLst>
              <a:ext uri="{FF2B5EF4-FFF2-40B4-BE49-F238E27FC236}">
                <a16:creationId xmlns:a16="http://schemas.microsoft.com/office/drawing/2014/main" id="{185316A3-95F5-E340-8027-AA20FDA1312D}"/>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8" name="Afgeronde rechthoek 17">
            <a:extLst>
              <a:ext uri="{FF2B5EF4-FFF2-40B4-BE49-F238E27FC236}">
                <a16:creationId xmlns:a16="http://schemas.microsoft.com/office/drawing/2014/main" id="{9EE632C9-28AD-E940-87B5-4399B7F27DE1}"/>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9" name="Titel 5">
            <a:extLst>
              <a:ext uri="{FF2B5EF4-FFF2-40B4-BE49-F238E27FC236}">
                <a16:creationId xmlns:a16="http://schemas.microsoft.com/office/drawing/2014/main" id="{E01BA096-7E6F-174D-8811-22EA71953430}"/>
              </a:ext>
            </a:extLst>
          </p:cNvPr>
          <p:cNvSpPr>
            <a:spLocks noGrp="1"/>
          </p:cNvSpPr>
          <p:nvPr>
            <p:ph type="title"/>
          </p:nvPr>
        </p:nvSpPr>
        <p:spPr>
          <a:xfrm>
            <a:off x="523319" y="520328"/>
            <a:ext cx="11041380" cy="1102940"/>
          </a:xfrm>
          <a:prstGeom prst="rect">
            <a:avLst/>
          </a:prstGeom>
        </p:spPr>
        <p:txBody>
          <a:bodyPr anchor="ctr">
            <a:normAutofit/>
          </a:bodyPr>
          <a:lstStyle>
            <a:lvl1pPr>
              <a:defRPr sz="2300" b="1">
                <a:solidFill>
                  <a:schemeClr val="bg1"/>
                </a:solidFill>
              </a:defRPr>
            </a:lvl1pPr>
          </a:lstStyle>
          <a:p>
            <a:r>
              <a:rPr lang="nl-NL"/>
              <a:t>Klik om stijl te bewerken</a:t>
            </a:r>
          </a:p>
        </p:txBody>
      </p:sp>
      <p:sp>
        <p:nvSpPr>
          <p:cNvPr id="20" name="Tijdelijke aanduiding voor tekst 12">
            <a:extLst>
              <a:ext uri="{FF2B5EF4-FFF2-40B4-BE49-F238E27FC236}">
                <a16:creationId xmlns:a16="http://schemas.microsoft.com/office/drawing/2014/main" id="{75A47FDC-6A1B-8B4D-B160-A019428C84C1}"/>
              </a:ext>
            </a:extLst>
          </p:cNvPr>
          <p:cNvSpPr>
            <a:spLocks noGrp="1"/>
          </p:cNvSpPr>
          <p:nvPr>
            <p:ph type="body" sz="quarter" idx="10" hasCustomPrompt="1"/>
          </p:nvPr>
        </p:nvSpPr>
        <p:spPr>
          <a:xfrm>
            <a:off x="1672388" y="2482141"/>
            <a:ext cx="3816774" cy="1217930"/>
          </a:xfrm>
          <a:prstGeom prst="rect">
            <a:avLst/>
          </a:prstGeom>
        </p:spPr>
        <p:txBody>
          <a:bodyPr anchor="ctr">
            <a:normAutofit/>
          </a:bodyPr>
          <a:lstStyle>
            <a:lvl1pPr marL="0" indent="0" algn="ctr">
              <a:buFontTx/>
              <a:buNone/>
              <a:defRPr sz="2300" b="1">
                <a:solidFill>
                  <a:schemeClr val="accent1"/>
                </a:solidFill>
              </a:defRPr>
            </a:lvl1pPr>
          </a:lstStyle>
          <a:p>
            <a:pPr lvl="0"/>
            <a:r>
              <a:rPr lang="nl-NL"/>
              <a:t>Titel 1</a:t>
            </a:r>
          </a:p>
        </p:txBody>
      </p:sp>
      <p:sp>
        <p:nvSpPr>
          <p:cNvPr id="21" name="Tijdelijke aanduiding voor tekst 12">
            <a:extLst>
              <a:ext uri="{FF2B5EF4-FFF2-40B4-BE49-F238E27FC236}">
                <a16:creationId xmlns:a16="http://schemas.microsoft.com/office/drawing/2014/main" id="{C911B643-744A-474C-891B-29F8A6B4DCD8}"/>
              </a:ext>
            </a:extLst>
          </p:cNvPr>
          <p:cNvSpPr>
            <a:spLocks noGrp="1"/>
          </p:cNvSpPr>
          <p:nvPr>
            <p:ph type="body" sz="quarter" idx="11" hasCustomPrompt="1"/>
          </p:nvPr>
        </p:nvSpPr>
        <p:spPr>
          <a:xfrm>
            <a:off x="7326020" y="2482984"/>
            <a:ext cx="3816774" cy="1217930"/>
          </a:xfrm>
          <a:prstGeom prst="rect">
            <a:avLst/>
          </a:prstGeom>
        </p:spPr>
        <p:txBody>
          <a:bodyPr anchor="ctr">
            <a:normAutofit/>
          </a:bodyPr>
          <a:lstStyle>
            <a:lvl1pPr marL="0" indent="0" algn="ctr">
              <a:buFontTx/>
              <a:buNone/>
              <a:defRPr sz="2300" b="1">
                <a:solidFill>
                  <a:schemeClr val="accent1"/>
                </a:solidFill>
              </a:defRPr>
            </a:lvl1pPr>
          </a:lstStyle>
          <a:p>
            <a:pPr lvl="0"/>
            <a:r>
              <a:rPr lang="nl-NL"/>
              <a:t>Titel 2</a:t>
            </a:r>
          </a:p>
        </p:txBody>
      </p:sp>
      <p:sp>
        <p:nvSpPr>
          <p:cNvPr id="22" name="Tijdelijke aanduiding voor tekst 17">
            <a:extLst>
              <a:ext uri="{FF2B5EF4-FFF2-40B4-BE49-F238E27FC236}">
                <a16:creationId xmlns:a16="http://schemas.microsoft.com/office/drawing/2014/main" id="{15C268E1-7885-1245-81C6-2541A2008EB0}"/>
              </a:ext>
            </a:extLst>
          </p:cNvPr>
          <p:cNvSpPr>
            <a:spLocks noGrp="1"/>
          </p:cNvSpPr>
          <p:nvPr>
            <p:ph type="body" sz="quarter" idx="12" hasCustomPrompt="1"/>
          </p:nvPr>
        </p:nvSpPr>
        <p:spPr>
          <a:xfrm>
            <a:off x="1671877" y="4114921"/>
            <a:ext cx="3817144" cy="3674944"/>
          </a:xfrm>
          <a:prstGeom prst="rect">
            <a:avLst/>
          </a:prstGeom>
        </p:spPr>
        <p:txBody>
          <a:bodyPr anchor="ctr"/>
          <a:lstStyle>
            <a:lvl1pPr marL="342000" indent="-342000">
              <a:lnSpc>
                <a:spcPct val="120000"/>
              </a:lnSpc>
              <a:spcBef>
                <a:spcPts val="0"/>
              </a:spcBef>
              <a:defRPr sz="1500">
                <a:solidFill>
                  <a:schemeClr val="accent1"/>
                </a:solidFill>
              </a:defRPr>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
        <p:nvSpPr>
          <p:cNvPr id="23" name="Tijdelijke aanduiding voor tekst 17">
            <a:extLst>
              <a:ext uri="{FF2B5EF4-FFF2-40B4-BE49-F238E27FC236}">
                <a16:creationId xmlns:a16="http://schemas.microsoft.com/office/drawing/2014/main" id="{2CE20F47-FAD9-2C48-99D0-B8551C4015B4}"/>
              </a:ext>
            </a:extLst>
          </p:cNvPr>
          <p:cNvSpPr>
            <a:spLocks noGrp="1"/>
          </p:cNvSpPr>
          <p:nvPr>
            <p:ph type="body" sz="quarter" idx="13" hasCustomPrompt="1"/>
          </p:nvPr>
        </p:nvSpPr>
        <p:spPr>
          <a:xfrm>
            <a:off x="7326019" y="4114920"/>
            <a:ext cx="3817144" cy="3673960"/>
          </a:xfrm>
          <a:prstGeom prst="rect">
            <a:avLst/>
          </a:prstGeom>
        </p:spPr>
        <p:txBody>
          <a:bodyPr anchor="ctr"/>
          <a:lstStyle>
            <a:lvl1pPr marL="342000" indent="-342000">
              <a:lnSpc>
                <a:spcPct val="120000"/>
              </a:lnSpc>
              <a:spcBef>
                <a:spcPts val="0"/>
              </a:spcBef>
              <a:defRPr sz="1500">
                <a:solidFill>
                  <a:schemeClr val="accent1"/>
                </a:solidFill>
              </a:defRPr>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Tree>
    <p:extLst>
      <p:ext uri="{BB962C8B-B14F-4D97-AF65-F5344CB8AC3E}">
        <p14:creationId xmlns:p14="http://schemas.microsoft.com/office/powerpoint/2010/main" val="341148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kstslide bruin">
    <p:bg>
      <p:bgPr>
        <a:solidFill>
          <a:srgbClr val="AFAD94"/>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E88D05A7-EBF6-4239-86A9-7602DA9232B1}"/>
              </a:ext>
            </a:extLst>
          </p:cNvPr>
          <p:cNvSpPr/>
          <p:nvPr userDrawn="1"/>
        </p:nvSpPr>
        <p:spPr>
          <a:xfrm>
            <a:off x="169433" y="225255"/>
            <a:ext cx="12632166" cy="9150691"/>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10" name="Slide Number Placeholder 5">
            <a:extLst>
              <a:ext uri="{FF2B5EF4-FFF2-40B4-BE49-F238E27FC236}">
                <a16:creationId xmlns:a16="http://schemas.microsoft.com/office/drawing/2014/main" id="{FA7577E3-8233-4F2E-8D96-55433BC2271A}"/>
              </a:ext>
            </a:extLst>
          </p:cNvPr>
          <p:cNvSpPr>
            <a:spLocks noGrp="1"/>
          </p:cNvSpPr>
          <p:nvPr>
            <p:ph type="sldNum" sz="quarter" idx="12"/>
          </p:nvPr>
        </p:nvSpPr>
        <p:spPr>
          <a:xfrm>
            <a:off x="12259763" y="8675316"/>
            <a:ext cx="384048" cy="512064"/>
          </a:xfrm>
          <a:prstGeom prst="ellipse">
            <a:avLst/>
          </a:prstGeom>
          <a:noFill/>
        </p:spPr>
        <p:txBody>
          <a:bodyPr wrap="none" lIns="0" tIns="0" rIns="0" bIns="0" anchor="ctr"/>
          <a:lstStyle>
            <a:lvl1pPr algn="ctr">
              <a:defRPr sz="1260">
                <a:solidFill>
                  <a:srgbClr val="008ACE"/>
                </a:solidFill>
              </a:defRPr>
            </a:lvl1pPr>
          </a:lstStyle>
          <a:p>
            <a:fld id="{8A7A6979-0714-4377-B894-6BE4C2D6E202}" type="slidenum">
              <a:rPr lang="en-US" smtClean="0"/>
              <a:pPr/>
              <a:t>‹nr.›</a:t>
            </a:fld>
            <a:endParaRPr lang="en-US"/>
          </a:p>
        </p:txBody>
      </p:sp>
      <p:sp>
        <p:nvSpPr>
          <p:cNvPr id="3" name="Tijdelijke aanduiding voor tekst 2">
            <a:extLst>
              <a:ext uri="{FF2B5EF4-FFF2-40B4-BE49-F238E27FC236}">
                <a16:creationId xmlns:a16="http://schemas.microsoft.com/office/drawing/2014/main" id="{D9765294-2641-4FE5-9C1F-355BFCBACDE0}"/>
              </a:ext>
            </a:extLst>
          </p:cNvPr>
          <p:cNvSpPr>
            <a:spLocks noGrp="1"/>
          </p:cNvSpPr>
          <p:nvPr>
            <p:ph type="body" sz="quarter" idx="13"/>
          </p:nvPr>
        </p:nvSpPr>
        <p:spPr>
          <a:xfrm>
            <a:off x="450377" y="2895235"/>
            <a:ext cx="8260640" cy="5284199"/>
          </a:xfrm>
          <a:prstGeom prst="rect">
            <a:avLst/>
          </a:prstGeom>
        </p:spPr>
        <p:txBody>
          <a:bodyPr lIns="0" tIns="0" rIns="0" bIns="0"/>
          <a:lstStyle>
            <a:lvl1pPr marL="240030" indent="-240030">
              <a:buFont typeface="Wingdings" panose="05000000000000000000" pitchFamily="2" charset="2"/>
              <a:buChar char="§"/>
              <a:defRPr sz="2940">
                <a:latin typeface="+mj-lt"/>
              </a:defRPr>
            </a:lvl1pPr>
            <a:lvl2pPr marL="720090" indent="-240030">
              <a:buFont typeface="Calibri Light" panose="020F0302020204030204" pitchFamily="34" charset="0"/>
              <a:buChar char="-"/>
              <a:defRPr sz="2940">
                <a:latin typeface="+mj-lt"/>
              </a:defRPr>
            </a:lvl2pPr>
            <a:lvl3pPr>
              <a:defRPr sz="2940">
                <a:latin typeface="+mj-lt"/>
              </a:defRPr>
            </a:lvl3pPr>
          </a:lstStyle>
          <a:p>
            <a:pPr lvl="0"/>
            <a:r>
              <a:rPr lang="nl-NL"/>
              <a:t>Klikken om de tekststijl van het model te bewerken</a:t>
            </a:r>
          </a:p>
          <a:p>
            <a:pPr lvl="1"/>
            <a:r>
              <a:rPr lang="nl-NL"/>
              <a:t>Tweede niveau</a:t>
            </a:r>
          </a:p>
          <a:p>
            <a:pPr lvl="2"/>
            <a:r>
              <a:rPr lang="nl-NL"/>
              <a:t>Derde niveau</a:t>
            </a:r>
          </a:p>
        </p:txBody>
      </p:sp>
      <p:sp>
        <p:nvSpPr>
          <p:cNvPr id="16" name="Titel 5">
            <a:extLst>
              <a:ext uri="{FF2B5EF4-FFF2-40B4-BE49-F238E27FC236}">
                <a16:creationId xmlns:a16="http://schemas.microsoft.com/office/drawing/2014/main" id="{18825F56-4795-4484-8EC1-411B41580B48}"/>
              </a:ext>
            </a:extLst>
          </p:cNvPr>
          <p:cNvSpPr>
            <a:spLocks noGrp="1"/>
          </p:cNvSpPr>
          <p:nvPr>
            <p:ph type="title" hasCustomPrompt="1"/>
          </p:nvPr>
        </p:nvSpPr>
        <p:spPr>
          <a:xfrm>
            <a:off x="450377" y="709684"/>
            <a:ext cx="10679436" cy="1631661"/>
          </a:xfrm>
          <a:prstGeom prst="rect">
            <a:avLst/>
          </a:prstGeom>
        </p:spPr>
        <p:txBody>
          <a:bodyPr lIns="0" tIns="0" rIns="0" bIns="0"/>
          <a:lstStyle>
            <a:lvl1pPr>
              <a:lnSpc>
                <a:spcPct val="80000"/>
              </a:lnSpc>
              <a:defRPr sz="2800" b="1">
                <a:solidFill>
                  <a:srgbClr val="008ACE"/>
                </a:solidFill>
                <a:latin typeface="+mn-lt"/>
              </a:defRPr>
            </a:lvl1pPr>
          </a:lstStyle>
          <a:p>
            <a:r>
              <a:rPr lang="nl-NL"/>
              <a:t>Klik om een titel toe te voegen</a:t>
            </a:r>
          </a:p>
        </p:txBody>
      </p:sp>
    </p:spTree>
    <p:extLst>
      <p:ext uri="{BB962C8B-B14F-4D97-AF65-F5344CB8AC3E}">
        <p14:creationId xmlns:p14="http://schemas.microsoft.com/office/powerpoint/2010/main" val="4081491321"/>
      </p:ext>
    </p:extLst>
  </p:cSld>
  <p:clrMapOvr>
    <a:masterClrMapping/>
  </p:clrMapOvr>
  <p:hf hdr="0" ftr="0" dt="0"/>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okken dia 2">
    <p:spTree>
      <p:nvGrpSpPr>
        <p:cNvPr id="1" name=""/>
        <p:cNvGrpSpPr/>
        <p:nvPr/>
      </p:nvGrpSpPr>
      <p:grpSpPr>
        <a:xfrm>
          <a:off x="0" y="0"/>
          <a:ext cx="0" cy="0"/>
          <a:chOff x="0" y="0"/>
          <a:chExt cx="0" cy="0"/>
        </a:xfrm>
      </p:grpSpPr>
      <p:sp>
        <p:nvSpPr>
          <p:cNvPr id="16" name="Afgeronde rechthoek 15">
            <a:extLst>
              <a:ext uri="{FF2B5EF4-FFF2-40B4-BE49-F238E27FC236}">
                <a16:creationId xmlns:a16="http://schemas.microsoft.com/office/drawing/2014/main" id="{F142FBEC-4A89-0948-84E8-2F4D18156207}"/>
              </a:ext>
            </a:extLst>
          </p:cNvPr>
          <p:cNvSpPr/>
          <p:nvPr userDrawn="1"/>
        </p:nvSpPr>
        <p:spPr>
          <a:xfrm>
            <a:off x="8506327" y="1757565"/>
            <a:ext cx="3771954"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7" name="Afgeronde rechthoek 16">
            <a:extLst>
              <a:ext uri="{FF2B5EF4-FFF2-40B4-BE49-F238E27FC236}">
                <a16:creationId xmlns:a16="http://schemas.microsoft.com/office/drawing/2014/main" id="{3FD2888D-BBAE-2A4F-BABE-C7033558CAB3}"/>
              </a:ext>
            </a:extLst>
          </p:cNvPr>
          <p:cNvSpPr/>
          <p:nvPr userDrawn="1"/>
        </p:nvSpPr>
        <p:spPr>
          <a:xfrm>
            <a:off x="523319"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8" name="Afgeronde rechthoek 17">
            <a:extLst>
              <a:ext uri="{FF2B5EF4-FFF2-40B4-BE49-F238E27FC236}">
                <a16:creationId xmlns:a16="http://schemas.microsoft.com/office/drawing/2014/main" id="{30B93F92-32A1-C845-B684-045C385CF31D}"/>
              </a:ext>
            </a:extLst>
          </p:cNvPr>
          <p:cNvSpPr/>
          <p:nvPr userDrawn="1"/>
        </p:nvSpPr>
        <p:spPr>
          <a:xfrm>
            <a:off x="4514823"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4" name="Tijdelijke aanduiding voor tekst 12">
            <a:extLst>
              <a:ext uri="{FF2B5EF4-FFF2-40B4-BE49-F238E27FC236}">
                <a16:creationId xmlns:a16="http://schemas.microsoft.com/office/drawing/2014/main" id="{9DB54861-2DFA-F34D-979B-C9F01451928C}"/>
              </a:ext>
            </a:extLst>
          </p:cNvPr>
          <p:cNvSpPr>
            <a:spLocks noGrp="1"/>
          </p:cNvSpPr>
          <p:nvPr>
            <p:ph type="body" sz="quarter" idx="10" hasCustomPrompt="1"/>
          </p:nvPr>
        </p:nvSpPr>
        <p:spPr>
          <a:xfrm>
            <a:off x="558315"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1</a:t>
            </a:r>
          </a:p>
        </p:txBody>
      </p:sp>
      <p:sp>
        <p:nvSpPr>
          <p:cNvPr id="27" name="Tijdelijke aanduiding voor tekst 12">
            <a:extLst>
              <a:ext uri="{FF2B5EF4-FFF2-40B4-BE49-F238E27FC236}">
                <a16:creationId xmlns:a16="http://schemas.microsoft.com/office/drawing/2014/main" id="{AF6A98BD-F281-FE4A-B461-0F59D353950D}"/>
              </a:ext>
            </a:extLst>
          </p:cNvPr>
          <p:cNvSpPr>
            <a:spLocks noGrp="1"/>
          </p:cNvSpPr>
          <p:nvPr>
            <p:ph type="body" sz="quarter" idx="11"/>
          </p:nvPr>
        </p:nvSpPr>
        <p:spPr>
          <a:xfrm>
            <a:off x="566484" y="3276815"/>
            <a:ext cx="3701962" cy="4526871"/>
          </a:xfrm>
          <a:prstGeom prst="rect">
            <a:avLst/>
          </a:prstGeom>
        </p:spPr>
        <p:txBody>
          <a:bodyPr anchor="ctr">
            <a:normAutofit/>
          </a:bodyPr>
          <a:lstStyle>
            <a:lvl1pPr marL="0" indent="0" algn="ctr">
              <a:lnSpc>
                <a:spcPct val="120000"/>
              </a:lnSpc>
              <a:buSzPct val="100000"/>
              <a:buFont typeface="Arial" panose="020B0604020202020204" pitchFamily="34" charset="0"/>
              <a:buNone/>
              <a:defRPr sz="1500" b="0">
                <a:solidFill>
                  <a:schemeClr val="accent1"/>
                </a:solidFill>
              </a:defRPr>
            </a:lvl1pPr>
          </a:lstStyle>
          <a:p>
            <a:pPr marL="0" indent="0" algn="ctr">
              <a:lnSpc>
                <a:spcPct val="120000"/>
              </a:lnSpc>
              <a:buSzPct val="100000"/>
              <a:buFont typeface="Arial" panose="020B0604020202020204" pitchFamily="34" charset="0"/>
              <a:buNone/>
            </a:pPr>
            <a:endParaRPr lang="nl-NL" sz="1500">
              <a:solidFill>
                <a:schemeClr val="accent1"/>
              </a:solidFill>
            </a:endParaRPr>
          </a:p>
          <a:p>
            <a:pPr marL="0" indent="0" algn="ctr">
              <a:lnSpc>
                <a:spcPct val="120000"/>
              </a:lnSpc>
              <a:buSzPct val="100000"/>
              <a:buFont typeface="Arial" panose="020B0604020202020204" pitchFamily="34" charset="0"/>
              <a:buNone/>
            </a:pPr>
            <a:r>
              <a:rPr lang="nl-NL" sz="1500">
                <a:solidFill>
                  <a:schemeClr val="accent1"/>
                </a:solidFill>
              </a:rPr>
              <a:t>Tekst 1</a:t>
            </a:r>
          </a:p>
          <a:p>
            <a:pPr marL="0" indent="0" algn="ctr">
              <a:lnSpc>
                <a:spcPct val="120000"/>
              </a:lnSpc>
              <a:buSzPct val="100000"/>
              <a:buFont typeface="Arial" panose="020B0604020202020204" pitchFamily="34" charset="0"/>
              <a:buNone/>
            </a:pPr>
            <a:r>
              <a:rPr lang="nl-NL" sz="1500">
                <a:solidFill>
                  <a:schemeClr val="accent1"/>
                </a:solidFill>
              </a:rPr>
              <a:t>Tekst 2</a:t>
            </a:r>
          </a:p>
          <a:p>
            <a:pPr marL="0" indent="0" algn="ctr">
              <a:lnSpc>
                <a:spcPct val="120000"/>
              </a:lnSpc>
              <a:buSzPct val="100000"/>
              <a:buFont typeface="Arial" panose="020B0604020202020204" pitchFamily="34" charset="0"/>
              <a:buNone/>
            </a:pPr>
            <a:r>
              <a:rPr lang="nl-NL" sz="1500">
                <a:solidFill>
                  <a:schemeClr val="accent1"/>
                </a:solidFill>
              </a:rPr>
              <a:t>Tekst 3</a:t>
            </a:r>
          </a:p>
          <a:p>
            <a:pPr marL="0" indent="0" algn="ctr">
              <a:lnSpc>
                <a:spcPct val="120000"/>
              </a:lnSpc>
              <a:buSzPct val="100000"/>
              <a:buFont typeface="Arial" panose="020B0604020202020204" pitchFamily="34" charset="0"/>
              <a:buNone/>
            </a:pPr>
            <a:endParaRPr lang="nl-NL" sz="1500" b="1">
              <a:solidFill>
                <a:schemeClr val="accent1"/>
              </a:solidFill>
            </a:endParaRPr>
          </a:p>
          <a:p>
            <a:pPr marL="0" indent="0" algn="ctr">
              <a:lnSpc>
                <a:spcPct val="120000"/>
              </a:lnSpc>
              <a:buSzPct val="100000"/>
              <a:buFont typeface="Arial" panose="020B0604020202020204" pitchFamily="34" charset="0"/>
              <a:buNone/>
            </a:pPr>
            <a:r>
              <a:rPr lang="nl-NL" sz="1500" b="1">
                <a:solidFill>
                  <a:schemeClr val="accent1"/>
                </a:solidFill>
              </a:rPr>
              <a:t>Tekst 3</a:t>
            </a:r>
          </a:p>
          <a:p>
            <a:pPr marL="0" indent="0" algn="ctr">
              <a:lnSpc>
                <a:spcPct val="120000"/>
              </a:lnSpc>
              <a:buSzPct val="100000"/>
              <a:buFont typeface="Arial" panose="020B0604020202020204" pitchFamily="34" charset="0"/>
              <a:buNone/>
            </a:pPr>
            <a:r>
              <a:rPr lang="nl-NL" sz="1500">
                <a:solidFill>
                  <a:schemeClr val="accent1"/>
                </a:solidFill>
              </a:rPr>
              <a:t>Tekst 4</a:t>
            </a:r>
          </a:p>
          <a:p>
            <a:pPr marL="0" indent="0" algn="ctr">
              <a:lnSpc>
                <a:spcPct val="120000"/>
              </a:lnSpc>
              <a:buSzPct val="100000"/>
              <a:buFont typeface="Arial" panose="020B0604020202020204" pitchFamily="34" charset="0"/>
              <a:buNone/>
            </a:pPr>
            <a:endParaRPr lang="nl-NL" sz="1500">
              <a:solidFill>
                <a:schemeClr val="accent1"/>
              </a:solidFill>
            </a:endParaRPr>
          </a:p>
          <a:p>
            <a:pPr marL="0" indent="0" algn="ctr">
              <a:lnSpc>
                <a:spcPct val="120000"/>
              </a:lnSpc>
              <a:buSzPct val="100000"/>
              <a:buFont typeface="Arial" panose="020B0604020202020204" pitchFamily="34" charset="0"/>
              <a:buNone/>
            </a:pPr>
            <a:r>
              <a:rPr lang="nl-NL" sz="1500">
                <a:solidFill>
                  <a:schemeClr val="accent1"/>
                </a:solidFill>
              </a:rPr>
              <a:t>Tekst 5</a:t>
            </a:r>
          </a:p>
          <a:p>
            <a:pPr lvl="0"/>
            <a:endParaRPr lang="nl-NL"/>
          </a:p>
        </p:txBody>
      </p:sp>
      <p:sp>
        <p:nvSpPr>
          <p:cNvPr id="29" name="Tijdelijke aanduiding voor tekst 12">
            <a:extLst>
              <a:ext uri="{FF2B5EF4-FFF2-40B4-BE49-F238E27FC236}">
                <a16:creationId xmlns:a16="http://schemas.microsoft.com/office/drawing/2014/main" id="{C7F52A1B-7023-3642-B84B-D080348EF5FD}"/>
              </a:ext>
            </a:extLst>
          </p:cNvPr>
          <p:cNvSpPr>
            <a:spLocks noGrp="1"/>
          </p:cNvSpPr>
          <p:nvPr>
            <p:ph type="body" sz="quarter" idx="12" hasCustomPrompt="1"/>
          </p:nvPr>
        </p:nvSpPr>
        <p:spPr>
          <a:xfrm>
            <a:off x="4549819" y="3276814"/>
            <a:ext cx="3701962" cy="4526871"/>
          </a:xfrm>
          <a:prstGeom prst="rect">
            <a:avLst/>
          </a:prstGeom>
        </p:spPr>
        <p:txBody>
          <a:bodyPr anchor="t">
            <a:normAutofit/>
          </a:bodyPr>
          <a:lstStyle>
            <a:lvl1pPr marL="0" indent="0" algn="ctr">
              <a:lnSpc>
                <a:spcPct val="120000"/>
              </a:lnSpc>
              <a:buSzPct val="100000"/>
              <a:buFont typeface="Arial" panose="020B0604020202020204" pitchFamily="34" charset="0"/>
              <a:buNone/>
              <a:defRPr sz="1500" b="1">
                <a:solidFill>
                  <a:schemeClr val="accent1"/>
                </a:solidFill>
              </a:defRPr>
            </a:lvl1pPr>
          </a:lstStyle>
          <a:p>
            <a:pPr lvl="0"/>
            <a:r>
              <a:rPr lang="nl-NL"/>
              <a:t>Tekst</a:t>
            </a:r>
          </a:p>
        </p:txBody>
      </p:sp>
      <p:sp>
        <p:nvSpPr>
          <p:cNvPr id="30" name="Tijdelijke aanduiding voor tekst 12">
            <a:extLst>
              <a:ext uri="{FF2B5EF4-FFF2-40B4-BE49-F238E27FC236}">
                <a16:creationId xmlns:a16="http://schemas.microsoft.com/office/drawing/2014/main" id="{67F21407-27B0-CD49-BE0B-E5E0F42EE304}"/>
              </a:ext>
            </a:extLst>
          </p:cNvPr>
          <p:cNvSpPr>
            <a:spLocks noGrp="1"/>
          </p:cNvSpPr>
          <p:nvPr>
            <p:ph type="body" sz="quarter" idx="13" hasCustomPrompt="1"/>
          </p:nvPr>
        </p:nvSpPr>
        <p:spPr>
          <a:xfrm>
            <a:off x="4549819"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2</a:t>
            </a:r>
          </a:p>
        </p:txBody>
      </p:sp>
      <p:sp>
        <p:nvSpPr>
          <p:cNvPr id="31" name="Tijdelijke aanduiding voor tekst 12">
            <a:extLst>
              <a:ext uri="{FF2B5EF4-FFF2-40B4-BE49-F238E27FC236}">
                <a16:creationId xmlns:a16="http://schemas.microsoft.com/office/drawing/2014/main" id="{E4985990-84B4-9446-AAE3-8E4A90022A9E}"/>
              </a:ext>
            </a:extLst>
          </p:cNvPr>
          <p:cNvSpPr>
            <a:spLocks noGrp="1"/>
          </p:cNvSpPr>
          <p:nvPr>
            <p:ph type="body" sz="quarter" idx="14" hasCustomPrompt="1"/>
          </p:nvPr>
        </p:nvSpPr>
        <p:spPr>
          <a:xfrm>
            <a:off x="8541323"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3</a:t>
            </a:r>
          </a:p>
        </p:txBody>
      </p:sp>
      <p:sp>
        <p:nvSpPr>
          <p:cNvPr id="32" name="Tijdelijke aanduiding voor tekst 12">
            <a:extLst>
              <a:ext uri="{FF2B5EF4-FFF2-40B4-BE49-F238E27FC236}">
                <a16:creationId xmlns:a16="http://schemas.microsoft.com/office/drawing/2014/main" id="{31155727-3A77-B147-B1B2-0966617AFBC1}"/>
              </a:ext>
            </a:extLst>
          </p:cNvPr>
          <p:cNvSpPr>
            <a:spLocks noGrp="1"/>
          </p:cNvSpPr>
          <p:nvPr>
            <p:ph type="body" sz="quarter" idx="15" hasCustomPrompt="1"/>
          </p:nvPr>
        </p:nvSpPr>
        <p:spPr>
          <a:xfrm>
            <a:off x="8541323" y="3276814"/>
            <a:ext cx="3701962" cy="4526871"/>
          </a:xfrm>
          <a:prstGeom prst="rect">
            <a:avLst/>
          </a:prstGeom>
        </p:spPr>
        <p:txBody>
          <a:bodyPr anchor="t">
            <a:normAutofit/>
          </a:bodyPr>
          <a:lstStyle>
            <a:lvl1pPr marL="0" indent="0" algn="ctr">
              <a:lnSpc>
                <a:spcPct val="120000"/>
              </a:lnSpc>
              <a:buSzPct val="100000"/>
              <a:buFont typeface="Arial" panose="020B0604020202020204" pitchFamily="34" charset="0"/>
              <a:buNone/>
              <a:defRPr sz="1500" b="1">
                <a:solidFill>
                  <a:schemeClr val="accent1"/>
                </a:solidFill>
              </a:defRPr>
            </a:lvl1pPr>
          </a:lstStyle>
          <a:p>
            <a:pPr lvl="0"/>
            <a:r>
              <a:rPr lang="nl-NL"/>
              <a:t>Tekst</a:t>
            </a:r>
          </a:p>
        </p:txBody>
      </p:sp>
      <p:sp>
        <p:nvSpPr>
          <p:cNvPr id="33" name="Titel 5">
            <a:extLst>
              <a:ext uri="{FF2B5EF4-FFF2-40B4-BE49-F238E27FC236}">
                <a16:creationId xmlns:a16="http://schemas.microsoft.com/office/drawing/2014/main" id="{C6DC6986-EC4F-6F42-A00D-B24584082D65}"/>
              </a:ext>
            </a:extLst>
          </p:cNvPr>
          <p:cNvSpPr>
            <a:spLocks noGrp="1"/>
          </p:cNvSpPr>
          <p:nvPr>
            <p:ph type="title" hasCustomPrompt="1"/>
          </p:nvPr>
        </p:nvSpPr>
        <p:spPr>
          <a:xfrm>
            <a:off x="523319" y="520328"/>
            <a:ext cx="11041380" cy="1102940"/>
          </a:xfrm>
          <a:prstGeom prst="rect">
            <a:avLst/>
          </a:prstGeom>
        </p:spPr>
        <p:txBody>
          <a:bodyPr anchor="ctr">
            <a:normAutofit/>
          </a:bodyPr>
          <a:lstStyle>
            <a:lvl1pPr>
              <a:defRPr sz="2300" b="1">
                <a:solidFill>
                  <a:schemeClr val="bg1"/>
                </a:solidFill>
              </a:defRPr>
            </a:lvl1pPr>
          </a:lstStyle>
          <a:p>
            <a:r>
              <a:rPr lang="nl-NL"/>
              <a:t>paginatitel</a:t>
            </a:r>
          </a:p>
        </p:txBody>
      </p:sp>
    </p:spTree>
    <p:extLst>
      <p:ext uri="{BB962C8B-B14F-4D97-AF65-F5344CB8AC3E}">
        <p14:creationId xmlns:p14="http://schemas.microsoft.com/office/powerpoint/2010/main" val="2807583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rap up geel">
    <p:spTree>
      <p:nvGrpSpPr>
        <p:cNvPr id="1" name=""/>
        <p:cNvGrpSpPr/>
        <p:nvPr/>
      </p:nvGrpSpPr>
      <p:grpSpPr>
        <a:xfrm>
          <a:off x="0" y="0"/>
          <a:ext cx="0" cy="0"/>
          <a:chOff x="0" y="0"/>
          <a:chExt cx="0" cy="0"/>
        </a:xfrm>
      </p:grpSpPr>
      <p:sp>
        <p:nvSpPr>
          <p:cNvPr id="6" name="Freeform 80">
            <a:extLst>
              <a:ext uri="{FF2B5EF4-FFF2-40B4-BE49-F238E27FC236}">
                <a16:creationId xmlns:a16="http://schemas.microsoft.com/office/drawing/2014/main" id="{BCEF5A96-2B90-1E49-8F24-F1C61050EF82}"/>
              </a:ext>
            </a:extLst>
          </p:cNvPr>
          <p:cNvSpPr>
            <a:spLocks/>
          </p:cNvSpPr>
          <p:nvPr userDrawn="1"/>
        </p:nvSpPr>
        <p:spPr bwMode="auto">
          <a:xfrm>
            <a:off x="5455192" y="2556350"/>
            <a:ext cx="1891216" cy="2588299"/>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117">
              <a:solidFill>
                <a:schemeClr val="bg1"/>
              </a:solidFill>
            </a:endParaRPr>
          </a:p>
        </p:txBody>
      </p:sp>
      <p:sp>
        <p:nvSpPr>
          <p:cNvPr id="7" name="Tijdelijke aanduiding voor inhoud 4">
            <a:extLst>
              <a:ext uri="{FF2B5EF4-FFF2-40B4-BE49-F238E27FC236}">
                <a16:creationId xmlns:a16="http://schemas.microsoft.com/office/drawing/2014/main" id="{56038259-8A06-1540-8EDF-3407A7CAC291}"/>
              </a:ext>
            </a:extLst>
          </p:cNvPr>
          <p:cNvSpPr>
            <a:spLocks noGrp="1"/>
          </p:cNvSpPr>
          <p:nvPr>
            <p:ph sz="quarter" idx="10" hasCustomPrompt="1"/>
          </p:nvPr>
        </p:nvSpPr>
        <p:spPr>
          <a:xfrm>
            <a:off x="5455192" y="5729003"/>
            <a:ext cx="1891216" cy="1105751"/>
          </a:xfrm>
          <a:prstGeom prst="rect">
            <a:avLst/>
          </a:prstGeom>
        </p:spPr>
        <p:txBody>
          <a:bodyPr anchor="ctr"/>
          <a:lstStyle>
            <a:lvl1pPr marL="0" indent="0" algn="ctr">
              <a:buFontTx/>
              <a:buNone/>
              <a:defRPr b="1">
                <a:solidFill>
                  <a:schemeClr val="bg1"/>
                </a:solidFill>
              </a:defRPr>
            </a:lvl1pPr>
          </a:lstStyle>
          <a:p>
            <a:pPr lvl="0"/>
            <a:r>
              <a:rPr lang="nl-NL" err="1"/>
              <a:t>Wrap</a:t>
            </a:r>
            <a:r>
              <a:rPr lang="nl-NL"/>
              <a:t>-up</a:t>
            </a:r>
          </a:p>
        </p:txBody>
      </p:sp>
    </p:spTree>
    <p:extLst>
      <p:ext uri="{BB962C8B-B14F-4D97-AF65-F5344CB8AC3E}">
        <p14:creationId xmlns:p14="http://schemas.microsoft.com/office/powerpoint/2010/main" val="1240069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Wrap up groen">
    <p:spTree>
      <p:nvGrpSpPr>
        <p:cNvPr id="1" name=""/>
        <p:cNvGrpSpPr/>
        <p:nvPr/>
      </p:nvGrpSpPr>
      <p:grpSpPr>
        <a:xfrm>
          <a:off x="0" y="0"/>
          <a:ext cx="0" cy="0"/>
          <a:chOff x="0" y="0"/>
          <a:chExt cx="0" cy="0"/>
        </a:xfrm>
      </p:grpSpPr>
      <p:sp>
        <p:nvSpPr>
          <p:cNvPr id="4" name="Tijdelijke aanduiding voor inhoud 4">
            <a:extLst>
              <a:ext uri="{FF2B5EF4-FFF2-40B4-BE49-F238E27FC236}">
                <a16:creationId xmlns:a16="http://schemas.microsoft.com/office/drawing/2014/main" id="{64FE3551-1B62-984C-9E5F-F40450DF5C06}"/>
              </a:ext>
            </a:extLst>
          </p:cNvPr>
          <p:cNvSpPr>
            <a:spLocks noGrp="1"/>
          </p:cNvSpPr>
          <p:nvPr>
            <p:ph sz="quarter" idx="10" hasCustomPrompt="1"/>
          </p:nvPr>
        </p:nvSpPr>
        <p:spPr>
          <a:xfrm>
            <a:off x="5455192" y="5729003"/>
            <a:ext cx="1891216" cy="1105751"/>
          </a:xfrm>
          <a:prstGeom prst="rect">
            <a:avLst/>
          </a:prstGeom>
        </p:spPr>
        <p:txBody>
          <a:bodyPr anchor="ctr"/>
          <a:lstStyle>
            <a:lvl1pPr marL="0" indent="0" algn="ctr">
              <a:buFontTx/>
              <a:buNone/>
              <a:defRPr b="1">
                <a:solidFill>
                  <a:schemeClr val="bg1"/>
                </a:solidFill>
              </a:defRPr>
            </a:lvl1pPr>
          </a:lstStyle>
          <a:p>
            <a:pPr lvl="0"/>
            <a:r>
              <a:rPr lang="nl-NL" err="1"/>
              <a:t>Wrap</a:t>
            </a:r>
            <a:r>
              <a:rPr lang="nl-NL"/>
              <a:t>-up</a:t>
            </a:r>
          </a:p>
        </p:txBody>
      </p:sp>
      <p:sp>
        <p:nvSpPr>
          <p:cNvPr id="5" name="Tijdelijke aanduiding voor afbeelding 4">
            <a:extLst>
              <a:ext uri="{FF2B5EF4-FFF2-40B4-BE49-F238E27FC236}">
                <a16:creationId xmlns:a16="http://schemas.microsoft.com/office/drawing/2014/main" id="{B7615DAC-D046-7A40-9968-9A5A24D042CA}"/>
              </a:ext>
            </a:extLst>
          </p:cNvPr>
          <p:cNvSpPr>
            <a:spLocks noGrp="1"/>
          </p:cNvSpPr>
          <p:nvPr>
            <p:ph type="pic" sz="quarter" idx="11"/>
          </p:nvPr>
        </p:nvSpPr>
        <p:spPr>
          <a:xfrm>
            <a:off x="5069801" y="1862658"/>
            <a:ext cx="2661999" cy="3218180"/>
          </a:xfrm>
        </p:spPr>
        <p:txBody>
          <a:bodyPr/>
          <a:lstStyle/>
          <a:p>
            <a:endParaRPr lang="nl-NL"/>
          </a:p>
        </p:txBody>
      </p:sp>
    </p:spTree>
    <p:extLst>
      <p:ext uri="{BB962C8B-B14F-4D97-AF65-F5344CB8AC3E}">
        <p14:creationId xmlns:p14="http://schemas.microsoft.com/office/powerpoint/2010/main" val="28128493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eldia roo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8404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eldia roo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116D182-EE81-604C-A299-6133FAF09EF5}"/>
              </a:ext>
            </a:extLst>
          </p:cNvPr>
          <p:cNvPicPr>
            <a:picLocks noChangeAspect="1"/>
          </p:cNvPicPr>
          <p:nvPr userDrawn="1"/>
        </p:nvPicPr>
        <p:blipFill rotWithShape="1">
          <a:blip r:embed="rId2"/>
          <a:srcRect l="8405" t="28620" r="8578" b="34353"/>
          <a:stretch/>
        </p:blipFill>
        <p:spPr>
          <a:xfrm>
            <a:off x="3429818" y="3212990"/>
            <a:ext cx="6595167" cy="1961026"/>
          </a:xfrm>
          <a:prstGeom prst="rect">
            <a:avLst/>
          </a:prstGeom>
        </p:spPr>
      </p:pic>
      <p:sp>
        <p:nvSpPr>
          <p:cNvPr id="5" name="Tekstvak 4">
            <a:extLst>
              <a:ext uri="{FF2B5EF4-FFF2-40B4-BE49-F238E27FC236}">
                <a16:creationId xmlns:a16="http://schemas.microsoft.com/office/drawing/2014/main" id="{6E8EEB2F-9166-7D4C-A9B9-2C7EAF123CEC}"/>
              </a:ext>
            </a:extLst>
          </p:cNvPr>
          <p:cNvSpPr txBox="1"/>
          <p:nvPr userDrawn="1"/>
        </p:nvSpPr>
        <p:spPr>
          <a:xfrm>
            <a:off x="3161227" y="5739580"/>
            <a:ext cx="713234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solidFill>
                  <a:schemeClr val="bg1"/>
                </a:solidFill>
                <a:latin typeface="Century Gothic" panose="020B0502020202020204" pitchFamily="34" charset="0"/>
              </a:rPr>
              <a:t>van goede intenties naar sturen op impact</a:t>
            </a:r>
          </a:p>
          <a:p>
            <a:endParaRPr lang="nl-NL" sz="2400" b="1">
              <a:latin typeface="Century Gothic" panose="020B0502020202020204" pitchFamily="34" charset="0"/>
            </a:endParaRPr>
          </a:p>
        </p:txBody>
      </p:sp>
    </p:spTree>
    <p:extLst>
      <p:ext uri="{BB962C8B-B14F-4D97-AF65-F5344CB8AC3E}">
        <p14:creationId xmlns:p14="http://schemas.microsoft.com/office/powerpoint/2010/main" val="31813857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eldia rood - tekst aanpasbaar">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116D182-EE81-604C-A299-6133FAF09EF5}"/>
              </a:ext>
            </a:extLst>
          </p:cNvPr>
          <p:cNvPicPr>
            <a:picLocks noChangeAspect="1"/>
          </p:cNvPicPr>
          <p:nvPr userDrawn="1"/>
        </p:nvPicPr>
        <p:blipFill rotWithShape="1">
          <a:blip r:embed="rId2"/>
          <a:srcRect l="8405" t="28620" r="8578" b="34353"/>
          <a:stretch/>
        </p:blipFill>
        <p:spPr>
          <a:xfrm>
            <a:off x="3429818" y="3212990"/>
            <a:ext cx="6595167" cy="1961026"/>
          </a:xfrm>
          <a:prstGeom prst="rect">
            <a:avLst/>
          </a:prstGeom>
        </p:spPr>
      </p:pic>
      <p:sp>
        <p:nvSpPr>
          <p:cNvPr id="4" name="Tijdelijke aanduiding voor inhoud 4">
            <a:extLst>
              <a:ext uri="{FF2B5EF4-FFF2-40B4-BE49-F238E27FC236}">
                <a16:creationId xmlns:a16="http://schemas.microsoft.com/office/drawing/2014/main" id="{E4EBCE1E-595C-BF4C-9CB5-CB1BBEB10867}"/>
              </a:ext>
            </a:extLst>
          </p:cNvPr>
          <p:cNvSpPr>
            <a:spLocks noGrp="1"/>
          </p:cNvSpPr>
          <p:nvPr>
            <p:ph sz="quarter" idx="10" hasCustomPrompt="1"/>
          </p:nvPr>
        </p:nvSpPr>
        <p:spPr>
          <a:xfrm>
            <a:off x="3428357" y="5273566"/>
            <a:ext cx="6598087" cy="1029017"/>
          </a:xfrm>
          <a:prstGeom prst="rect">
            <a:avLst/>
          </a:prstGeom>
        </p:spPr>
        <p:txBody>
          <a:bodyPr anchor="ctr"/>
          <a:lstStyle>
            <a:lvl1pPr marL="0" indent="0" algn="l">
              <a:buFontTx/>
              <a:buNone/>
              <a:defRPr sz="2000">
                <a:solidFill>
                  <a:schemeClr val="bg1"/>
                </a:solidFill>
              </a:defRPr>
            </a:lvl1pPr>
          </a:lstStyle>
          <a:p>
            <a:pPr lvl="0"/>
            <a:r>
              <a:rPr lang="nl-NL"/>
              <a:t>Van goede intenties naar sturen op impact</a:t>
            </a:r>
          </a:p>
        </p:txBody>
      </p:sp>
    </p:spTree>
    <p:extLst>
      <p:ext uri="{BB962C8B-B14F-4D97-AF65-F5344CB8AC3E}">
        <p14:creationId xmlns:p14="http://schemas.microsoft.com/office/powerpoint/2010/main" val="4079433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oofdstukdia">
    <p:spTree>
      <p:nvGrpSpPr>
        <p:cNvPr id="1" name=""/>
        <p:cNvGrpSpPr/>
        <p:nvPr/>
      </p:nvGrpSpPr>
      <p:grpSpPr>
        <a:xfrm>
          <a:off x="0" y="0"/>
          <a:ext cx="0" cy="0"/>
          <a:chOff x="0" y="0"/>
          <a:chExt cx="0" cy="0"/>
        </a:xfrm>
      </p:grpSpPr>
      <p:sp>
        <p:nvSpPr>
          <p:cNvPr id="4" name="Freeform 75">
            <a:extLst>
              <a:ext uri="{FF2B5EF4-FFF2-40B4-BE49-F238E27FC236}">
                <a16:creationId xmlns:a16="http://schemas.microsoft.com/office/drawing/2014/main" id="{D3D43D39-7408-834B-BA0C-922D85840315}"/>
              </a:ext>
            </a:extLst>
          </p:cNvPr>
          <p:cNvSpPr>
            <a:spLocks noChangeAspect="1"/>
          </p:cNvSpPr>
          <p:nvPr userDrawn="1"/>
        </p:nvSpPr>
        <p:spPr bwMode="auto">
          <a:xfrm>
            <a:off x="5758669" y="2218510"/>
            <a:ext cx="1284263" cy="2881021"/>
          </a:xfrm>
          <a:custGeom>
            <a:avLst/>
            <a:gdLst>
              <a:gd name="T0" fmla="*/ 2147483647 w 220"/>
              <a:gd name="T1" fmla="*/ 2147483647 h 370"/>
              <a:gd name="T2" fmla="*/ 2147483647 w 220"/>
              <a:gd name="T3" fmla="*/ 2147483647 h 370"/>
              <a:gd name="T4" fmla="*/ 2147483647 w 220"/>
              <a:gd name="T5" fmla="*/ 2147483647 h 370"/>
              <a:gd name="T6" fmla="*/ 2147483647 w 220"/>
              <a:gd name="T7" fmla="*/ 2147483647 h 370"/>
              <a:gd name="T8" fmla="*/ 2147483647 w 220"/>
              <a:gd name="T9" fmla="*/ 2147483647 h 370"/>
              <a:gd name="T10" fmla="*/ 2147483647 w 220"/>
              <a:gd name="T11" fmla="*/ 2147483647 h 370"/>
              <a:gd name="T12" fmla="*/ 2147483647 w 220"/>
              <a:gd name="T13" fmla="*/ 2147483647 h 370"/>
              <a:gd name="T14" fmla="*/ 2147483647 w 220"/>
              <a:gd name="T15" fmla="*/ 2147483647 h 370"/>
              <a:gd name="T16" fmla="*/ 2147483647 w 220"/>
              <a:gd name="T17" fmla="*/ 2147483647 h 370"/>
              <a:gd name="T18" fmla="*/ 2147483647 w 220"/>
              <a:gd name="T19" fmla="*/ 2147483647 h 370"/>
              <a:gd name="T20" fmla="*/ 2147483647 w 220"/>
              <a:gd name="T21" fmla="*/ 2147483647 h 370"/>
              <a:gd name="T22" fmla="*/ 2147483647 w 220"/>
              <a:gd name="T23" fmla="*/ 2147483647 h 370"/>
              <a:gd name="T24" fmla="*/ 2147483647 w 220"/>
              <a:gd name="T25" fmla="*/ 2147483647 h 370"/>
              <a:gd name="T26" fmla="*/ 2147483647 w 220"/>
              <a:gd name="T27" fmla="*/ 2147483647 h 370"/>
              <a:gd name="T28" fmla="*/ 2147483647 w 220"/>
              <a:gd name="T29" fmla="*/ 2147483647 h 370"/>
              <a:gd name="T30" fmla="*/ 2147483647 w 220"/>
              <a:gd name="T31" fmla="*/ 2147483647 h 370"/>
              <a:gd name="T32" fmla="*/ 2147483647 w 220"/>
              <a:gd name="T33" fmla="*/ 0 h 370"/>
              <a:gd name="T34" fmla="*/ 0 w 220"/>
              <a:gd name="T35" fmla="*/ 2147483647 h 370"/>
              <a:gd name="T36" fmla="*/ 2147483647 w 220"/>
              <a:gd name="T37" fmla="*/ 2147483647 h 370"/>
              <a:gd name="T38" fmla="*/ 2147483647 w 220"/>
              <a:gd name="T39" fmla="*/ 2147483647 h 370"/>
              <a:gd name="T40" fmla="*/ 2147483647 w 220"/>
              <a:gd name="T41" fmla="*/ 2147483647 h 370"/>
              <a:gd name="T42" fmla="*/ 2147483647 w 220"/>
              <a:gd name="T43" fmla="*/ 2147483647 h 370"/>
              <a:gd name="T44" fmla="*/ 2147483647 w 220"/>
              <a:gd name="T45" fmla="*/ 2147483647 h 370"/>
              <a:gd name="T46" fmla="*/ 2147483647 w 220"/>
              <a:gd name="T47" fmla="*/ 2147483647 h 370"/>
              <a:gd name="T48" fmla="*/ 2147483647 w 220"/>
              <a:gd name="T49" fmla="*/ 2147483647 h 370"/>
              <a:gd name="T50" fmla="*/ 2147483647 w 220"/>
              <a:gd name="T51" fmla="*/ 2147483647 h 370"/>
              <a:gd name="T52" fmla="*/ 2147483647 w 220"/>
              <a:gd name="T53" fmla="*/ 2147483647 h 370"/>
              <a:gd name="T54" fmla="*/ 2147483647 w 220"/>
              <a:gd name="T55" fmla="*/ 2147483647 h 370"/>
              <a:gd name="T56" fmla="*/ 2147483647 w 220"/>
              <a:gd name="T57" fmla="*/ 2147483647 h 370"/>
              <a:gd name="T58" fmla="*/ 2147483647 w 220"/>
              <a:gd name="T59" fmla="*/ 2147483647 h 370"/>
              <a:gd name="T60" fmla="*/ 2147483647 w 220"/>
              <a:gd name="T61" fmla="*/ 2147483647 h 370"/>
              <a:gd name="T62" fmla="*/ 2147483647 w 220"/>
              <a:gd name="T63" fmla="*/ 2147483647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0"/>
              <a:gd name="T97" fmla="*/ 0 h 370"/>
              <a:gd name="T98" fmla="*/ 220 w 220"/>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0" h="370">
                <a:moveTo>
                  <a:pt x="140" y="346"/>
                </a:moveTo>
                <a:cubicBezTo>
                  <a:pt x="134" y="360"/>
                  <a:pt x="121" y="370"/>
                  <a:pt x="105" y="370"/>
                </a:cubicBezTo>
                <a:cubicBezTo>
                  <a:pt x="85" y="370"/>
                  <a:pt x="68" y="353"/>
                  <a:pt x="68" y="333"/>
                </a:cubicBezTo>
                <a:cubicBezTo>
                  <a:pt x="68" y="320"/>
                  <a:pt x="68" y="320"/>
                  <a:pt x="68" y="320"/>
                </a:cubicBezTo>
                <a:cubicBezTo>
                  <a:pt x="159" y="320"/>
                  <a:pt x="159" y="320"/>
                  <a:pt x="159" y="320"/>
                </a:cubicBezTo>
                <a:cubicBezTo>
                  <a:pt x="165" y="320"/>
                  <a:pt x="170" y="315"/>
                  <a:pt x="170" y="309"/>
                </a:cubicBezTo>
                <a:cubicBezTo>
                  <a:pt x="170" y="302"/>
                  <a:pt x="165" y="297"/>
                  <a:pt x="159" y="297"/>
                </a:cubicBezTo>
                <a:cubicBezTo>
                  <a:pt x="54" y="297"/>
                  <a:pt x="54" y="297"/>
                  <a:pt x="54" y="297"/>
                </a:cubicBezTo>
                <a:cubicBezTo>
                  <a:pt x="48" y="297"/>
                  <a:pt x="43" y="292"/>
                  <a:pt x="43" y="286"/>
                </a:cubicBezTo>
                <a:cubicBezTo>
                  <a:pt x="43" y="279"/>
                  <a:pt x="48" y="274"/>
                  <a:pt x="54" y="274"/>
                </a:cubicBezTo>
                <a:cubicBezTo>
                  <a:pt x="152" y="274"/>
                  <a:pt x="152" y="274"/>
                  <a:pt x="152" y="274"/>
                </a:cubicBezTo>
                <a:cubicBezTo>
                  <a:pt x="158" y="274"/>
                  <a:pt x="163" y="269"/>
                  <a:pt x="163" y="263"/>
                </a:cubicBezTo>
                <a:cubicBezTo>
                  <a:pt x="164" y="259"/>
                  <a:pt x="164" y="259"/>
                  <a:pt x="164" y="259"/>
                </a:cubicBezTo>
                <a:cubicBezTo>
                  <a:pt x="164" y="233"/>
                  <a:pt x="173" y="209"/>
                  <a:pt x="187" y="193"/>
                </a:cubicBezTo>
                <a:cubicBezTo>
                  <a:pt x="191" y="189"/>
                  <a:pt x="191" y="189"/>
                  <a:pt x="191" y="189"/>
                </a:cubicBezTo>
                <a:cubicBezTo>
                  <a:pt x="209" y="172"/>
                  <a:pt x="220" y="146"/>
                  <a:pt x="220" y="116"/>
                </a:cubicBezTo>
                <a:cubicBezTo>
                  <a:pt x="220" y="52"/>
                  <a:pt x="171" y="0"/>
                  <a:pt x="110" y="0"/>
                </a:cubicBezTo>
                <a:cubicBezTo>
                  <a:pt x="50" y="0"/>
                  <a:pt x="0" y="52"/>
                  <a:pt x="0" y="116"/>
                </a:cubicBezTo>
                <a:cubicBezTo>
                  <a:pt x="0" y="146"/>
                  <a:pt x="12" y="172"/>
                  <a:pt x="30" y="189"/>
                </a:cubicBezTo>
                <a:cubicBezTo>
                  <a:pt x="33" y="193"/>
                  <a:pt x="33" y="193"/>
                  <a:pt x="33" y="193"/>
                </a:cubicBezTo>
                <a:cubicBezTo>
                  <a:pt x="47" y="208"/>
                  <a:pt x="56" y="230"/>
                  <a:pt x="57" y="253"/>
                </a:cubicBezTo>
                <a:cubicBezTo>
                  <a:pt x="98" y="253"/>
                  <a:pt x="98" y="253"/>
                  <a:pt x="98" y="253"/>
                </a:cubicBezTo>
                <a:cubicBezTo>
                  <a:pt x="98" y="161"/>
                  <a:pt x="98" y="161"/>
                  <a:pt x="98" y="161"/>
                </a:cubicBezTo>
                <a:cubicBezTo>
                  <a:pt x="98" y="148"/>
                  <a:pt x="94" y="137"/>
                  <a:pt x="85" y="137"/>
                </a:cubicBezTo>
                <a:cubicBezTo>
                  <a:pt x="76" y="137"/>
                  <a:pt x="72" y="145"/>
                  <a:pt x="72" y="159"/>
                </a:cubicBezTo>
                <a:cubicBezTo>
                  <a:pt x="72" y="163"/>
                  <a:pt x="72" y="163"/>
                  <a:pt x="72" y="163"/>
                </a:cubicBezTo>
                <a:cubicBezTo>
                  <a:pt x="72" y="181"/>
                  <a:pt x="91" y="199"/>
                  <a:pt x="110" y="199"/>
                </a:cubicBezTo>
                <a:cubicBezTo>
                  <a:pt x="129" y="199"/>
                  <a:pt x="150" y="181"/>
                  <a:pt x="150" y="163"/>
                </a:cubicBezTo>
                <a:cubicBezTo>
                  <a:pt x="150" y="161"/>
                  <a:pt x="150" y="161"/>
                  <a:pt x="150" y="161"/>
                </a:cubicBezTo>
                <a:cubicBezTo>
                  <a:pt x="150" y="148"/>
                  <a:pt x="145" y="137"/>
                  <a:pt x="137" y="137"/>
                </a:cubicBezTo>
                <a:cubicBezTo>
                  <a:pt x="128" y="137"/>
                  <a:pt x="123" y="148"/>
                  <a:pt x="123" y="161"/>
                </a:cubicBezTo>
                <a:cubicBezTo>
                  <a:pt x="123" y="253"/>
                  <a:pt x="123" y="253"/>
                  <a:pt x="123" y="253"/>
                </a:cubicBezTo>
              </a:path>
            </a:pathLst>
          </a:custGeom>
          <a:noFill/>
          <a:ln w="60325" cap="sq">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400"/>
          </a:p>
        </p:txBody>
      </p:sp>
      <p:sp>
        <p:nvSpPr>
          <p:cNvPr id="5" name="Tijdelijke aanduiding voor tekst 2">
            <a:extLst>
              <a:ext uri="{FF2B5EF4-FFF2-40B4-BE49-F238E27FC236}">
                <a16:creationId xmlns:a16="http://schemas.microsoft.com/office/drawing/2014/main" id="{2372E704-8F15-8A4C-8EA5-064789FB2CA2}"/>
              </a:ext>
            </a:extLst>
          </p:cNvPr>
          <p:cNvSpPr>
            <a:spLocks noGrp="1"/>
          </p:cNvSpPr>
          <p:nvPr>
            <p:ph type="body" idx="1" hasCustomPrompt="1"/>
          </p:nvPr>
        </p:nvSpPr>
        <p:spPr>
          <a:xfrm>
            <a:off x="4228044" y="5942180"/>
            <a:ext cx="4345513" cy="2100262"/>
          </a:xfrm>
          <a:prstGeom prst="rect">
            <a:avLst/>
          </a:prstGeom>
        </p:spPr>
        <p:txBody>
          <a:bodyPr>
            <a:normAutofit/>
          </a:bodyPr>
          <a:lstStyle>
            <a:lvl1pPr marL="0" indent="0" algn="ctr">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Titel. </a:t>
            </a:r>
            <a:r>
              <a:rPr lang="nl-NL" err="1"/>
              <a:t>bijv</a:t>
            </a:r>
            <a:r>
              <a:rPr lang="nl-NL"/>
              <a:t>: Opleiding </a:t>
            </a:r>
          </a:p>
          <a:p>
            <a:pPr lvl="0"/>
            <a:r>
              <a:rPr lang="nl-NL"/>
              <a:t>impactmanagement</a:t>
            </a:r>
          </a:p>
        </p:txBody>
      </p:sp>
    </p:spTree>
    <p:extLst>
      <p:ext uri="{BB962C8B-B14F-4D97-AF65-F5344CB8AC3E}">
        <p14:creationId xmlns:p14="http://schemas.microsoft.com/office/powerpoint/2010/main" val="11362229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okkendia rood">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D8F7FFFC-D9BE-884E-ACD4-F7A4A3B9F947}"/>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p>
        </p:txBody>
      </p:sp>
      <p:sp>
        <p:nvSpPr>
          <p:cNvPr id="8" name="Afgeronde rechthoek 7">
            <a:extLst>
              <a:ext uri="{FF2B5EF4-FFF2-40B4-BE49-F238E27FC236}">
                <a16:creationId xmlns:a16="http://schemas.microsoft.com/office/drawing/2014/main" id="{1C6EC2B3-4BF4-8A49-99EA-3AD47747EB34}"/>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tx1"/>
              </a:solidFill>
            </a:endParaRPr>
          </a:p>
        </p:txBody>
      </p:sp>
      <p:pic>
        <p:nvPicPr>
          <p:cNvPr id="13" name="Graphic 12">
            <a:extLst>
              <a:ext uri="{FF2B5EF4-FFF2-40B4-BE49-F238E27FC236}">
                <a16:creationId xmlns:a16="http://schemas.microsoft.com/office/drawing/2014/main" id="{3DE58BDC-C9B9-6646-8F6D-36DBC528C7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126687" y="4879333"/>
            <a:ext cx="548227" cy="728893"/>
          </a:xfrm>
          <a:prstGeom prst="rect">
            <a:avLst/>
          </a:prstGeom>
        </p:spPr>
      </p:pic>
      <p:sp>
        <p:nvSpPr>
          <p:cNvPr id="15" name="Afgeronde rechthoek 14">
            <a:extLst>
              <a:ext uri="{FF2B5EF4-FFF2-40B4-BE49-F238E27FC236}">
                <a16:creationId xmlns:a16="http://schemas.microsoft.com/office/drawing/2014/main" id="{909CD269-2682-4B47-BDF6-866FE9C30C97}"/>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6" name="Afgeronde rechthoek 15">
            <a:extLst>
              <a:ext uri="{FF2B5EF4-FFF2-40B4-BE49-F238E27FC236}">
                <a16:creationId xmlns:a16="http://schemas.microsoft.com/office/drawing/2014/main" id="{D775E1D9-07A0-6D45-A7DF-7A94FEB68910}"/>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7" name="Afgeronde rechthoek 16">
            <a:extLst>
              <a:ext uri="{FF2B5EF4-FFF2-40B4-BE49-F238E27FC236}">
                <a16:creationId xmlns:a16="http://schemas.microsoft.com/office/drawing/2014/main" id="{F65B9810-0C82-6747-95F6-CFC35A1CEA5A}"/>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8" name="Afgeronde rechthoek 17">
            <a:extLst>
              <a:ext uri="{FF2B5EF4-FFF2-40B4-BE49-F238E27FC236}">
                <a16:creationId xmlns:a16="http://schemas.microsoft.com/office/drawing/2014/main" id="{C7FBC030-FD68-074D-8A01-6773B9A1712A}"/>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9" name="Titel 5">
            <a:extLst>
              <a:ext uri="{FF2B5EF4-FFF2-40B4-BE49-F238E27FC236}">
                <a16:creationId xmlns:a16="http://schemas.microsoft.com/office/drawing/2014/main" id="{E607C0A6-A3D1-3248-825F-DF508CC7960D}"/>
              </a:ext>
            </a:extLst>
          </p:cNvPr>
          <p:cNvSpPr>
            <a:spLocks noGrp="1"/>
          </p:cNvSpPr>
          <p:nvPr>
            <p:ph type="title"/>
          </p:nvPr>
        </p:nvSpPr>
        <p:spPr>
          <a:xfrm>
            <a:off x="523319" y="520328"/>
            <a:ext cx="11041380" cy="1102940"/>
          </a:xfrm>
          <a:prstGeom prst="rect">
            <a:avLst/>
          </a:prstGeom>
        </p:spPr>
        <p:txBody>
          <a:bodyPr anchor="ctr">
            <a:normAutofit/>
          </a:bodyPr>
          <a:lstStyle>
            <a:lvl1pPr>
              <a:defRPr sz="2300" b="1">
                <a:solidFill>
                  <a:schemeClr val="bg1"/>
                </a:solidFill>
              </a:defRPr>
            </a:lvl1pPr>
          </a:lstStyle>
          <a:p>
            <a:r>
              <a:rPr lang="nl-NL"/>
              <a:t>Klik om stijl te bewerken</a:t>
            </a:r>
          </a:p>
        </p:txBody>
      </p:sp>
      <p:sp>
        <p:nvSpPr>
          <p:cNvPr id="20" name="Tijdelijke aanduiding voor tekst 12">
            <a:extLst>
              <a:ext uri="{FF2B5EF4-FFF2-40B4-BE49-F238E27FC236}">
                <a16:creationId xmlns:a16="http://schemas.microsoft.com/office/drawing/2014/main" id="{5D0653C8-9DDF-574F-BD64-E4A9F5C90554}"/>
              </a:ext>
            </a:extLst>
          </p:cNvPr>
          <p:cNvSpPr>
            <a:spLocks noGrp="1"/>
          </p:cNvSpPr>
          <p:nvPr>
            <p:ph type="body" sz="quarter" idx="10" hasCustomPrompt="1"/>
          </p:nvPr>
        </p:nvSpPr>
        <p:spPr>
          <a:xfrm>
            <a:off x="1672388" y="2482141"/>
            <a:ext cx="3816774" cy="1217930"/>
          </a:xfrm>
          <a:prstGeom prst="rect">
            <a:avLst/>
          </a:prstGeom>
        </p:spPr>
        <p:txBody>
          <a:bodyPr anchor="ctr">
            <a:normAutofit/>
          </a:bodyPr>
          <a:lstStyle>
            <a:lvl1pPr marL="0" indent="0" algn="ctr">
              <a:buFontTx/>
              <a:buNone/>
              <a:defRPr sz="2300" b="1">
                <a:solidFill>
                  <a:schemeClr val="accent1"/>
                </a:solidFill>
              </a:defRPr>
            </a:lvl1pPr>
          </a:lstStyle>
          <a:p>
            <a:pPr lvl="0"/>
            <a:r>
              <a:rPr lang="nl-NL"/>
              <a:t>Titel 1</a:t>
            </a:r>
          </a:p>
        </p:txBody>
      </p:sp>
      <p:sp>
        <p:nvSpPr>
          <p:cNvPr id="21" name="Tijdelijke aanduiding voor tekst 12">
            <a:extLst>
              <a:ext uri="{FF2B5EF4-FFF2-40B4-BE49-F238E27FC236}">
                <a16:creationId xmlns:a16="http://schemas.microsoft.com/office/drawing/2014/main" id="{D270893B-D167-534B-99EA-BC51BDE43E0A}"/>
              </a:ext>
            </a:extLst>
          </p:cNvPr>
          <p:cNvSpPr>
            <a:spLocks noGrp="1"/>
          </p:cNvSpPr>
          <p:nvPr>
            <p:ph type="body" sz="quarter" idx="11" hasCustomPrompt="1"/>
          </p:nvPr>
        </p:nvSpPr>
        <p:spPr>
          <a:xfrm>
            <a:off x="7326020" y="2482984"/>
            <a:ext cx="3816774" cy="1217930"/>
          </a:xfrm>
          <a:prstGeom prst="rect">
            <a:avLst/>
          </a:prstGeom>
        </p:spPr>
        <p:txBody>
          <a:bodyPr anchor="ctr">
            <a:normAutofit/>
          </a:bodyPr>
          <a:lstStyle>
            <a:lvl1pPr marL="0" indent="0" algn="ctr">
              <a:buFontTx/>
              <a:buNone/>
              <a:defRPr sz="2300" b="1">
                <a:solidFill>
                  <a:schemeClr val="accent1"/>
                </a:solidFill>
              </a:defRPr>
            </a:lvl1pPr>
          </a:lstStyle>
          <a:p>
            <a:pPr lvl="0"/>
            <a:r>
              <a:rPr lang="nl-NL"/>
              <a:t>Titel 2</a:t>
            </a:r>
          </a:p>
        </p:txBody>
      </p:sp>
      <p:sp>
        <p:nvSpPr>
          <p:cNvPr id="22" name="Tijdelijke aanduiding voor tekst 17">
            <a:extLst>
              <a:ext uri="{FF2B5EF4-FFF2-40B4-BE49-F238E27FC236}">
                <a16:creationId xmlns:a16="http://schemas.microsoft.com/office/drawing/2014/main" id="{080B31CB-46AD-354F-8CD7-3D51158EF05E}"/>
              </a:ext>
            </a:extLst>
          </p:cNvPr>
          <p:cNvSpPr>
            <a:spLocks noGrp="1"/>
          </p:cNvSpPr>
          <p:nvPr>
            <p:ph type="body" sz="quarter" idx="12" hasCustomPrompt="1"/>
          </p:nvPr>
        </p:nvSpPr>
        <p:spPr>
          <a:xfrm>
            <a:off x="1671877" y="4114921"/>
            <a:ext cx="3817144" cy="3674944"/>
          </a:xfrm>
          <a:prstGeom prst="rect">
            <a:avLst/>
          </a:prstGeom>
        </p:spPr>
        <p:txBody>
          <a:bodyPr anchor="ctr"/>
          <a:lstStyle>
            <a:lvl1pPr marL="342000" indent="-342000">
              <a:lnSpc>
                <a:spcPct val="120000"/>
              </a:lnSpc>
              <a:spcBef>
                <a:spcPts val="0"/>
              </a:spcBef>
              <a:defRPr sz="1500">
                <a:solidFill>
                  <a:schemeClr val="accent1"/>
                </a:solidFill>
              </a:defRPr>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
        <p:nvSpPr>
          <p:cNvPr id="23" name="Tijdelijke aanduiding voor tekst 17">
            <a:extLst>
              <a:ext uri="{FF2B5EF4-FFF2-40B4-BE49-F238E27FC236}">
                <a16:creationId xmlns:a16="http://schemas.microsoft.com/office/drawing/2014/main" id="{52AF02DD-1F31-E640-9EEE-B6C2FF40D813}"/>
              </a:ext>
            </a:extLst>
          </p:cNvPr>
          <p:cNvSpPr>
            <a:spLocks noGrp="1"/>
          </p:cNvSpPr>
          <p:nvPr>
            <p:ph type="body" sz="quarter" idx="13" hasCustomPrompt="1"/>
          </p:nvPr>
        </p:nvSpPr>
        <p:spPr>
          <a:xfrm>
            <a:off x="7326019" y="4114920"/>
            <a:ext cx="3817144" cy="3673960"/>
          </a:xfrm>
          <a:prstGeom prst="rect">
            <a:avLst/>
          </a:prstGeom>
        </p:spPr>
        <p:txBody>
          <a:bodyPr anchor="ctr"/>
          <a:lstStyle>
            <a:lvl1pPr marL="342000" indent="-342000">
              <a:lnSpc>
                <a:spcPct val="120000"/>
              </a:lnSpc>
              <a:spcBef>
                <a:spcPts val="0"/>
              </a:spcBef>
              <a:defRPr sz="1500">
                <a:solidFill>
                  <a:schemeClr val="accent1"/>
                </a:solidFill>
              </a:defRPr>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Tree>
    <p:extLst>
      <p:ext uri="{BB962C8B-B14F-4D97-AF65-F5344CB8AC3E}">
        <p14:creationId xmlns:p14="http://schemas.microsoft.com/office/powerpoint/2010/main" val="38401267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okken dia 2">
    <p:spTree>
      <p:nvGrpSpPr>
        <p:cNvPr id="1" name=""/>
        <p:cNvGrpSpPr/>
        <p:nvPr/>
      </p:nvGrpSpPr>
      <p:grpSpPr>
        <a:xfrm>
          <a:off x="0" y="0"/>
          <a:ext cx="0" cy="0"/>
          <a:chOff x="0" y="0"/>
          <a:chExt cx="0" cy="0"/>
        </a:xfrm>
      </p:grpSpPr>
      <p:sp>
        <p:nvSpPr>
          <p:cNvPr id="16" name="Afgeronde rechthoek 15">
            <a:extLst>
              <a:ext uri="{FF2B5EF4-FFF2-40B4-BE49-F238E27FC236}">
                <a16:creationId xmlns:a16="http://schemas.microsoft.com/office/drawing/2014/main" id="{F142FBEC-4A89-0948-84E8-2F4D18156207}"/>
              </a:ext>
            </a:extLst>
          </p:cNvPr>
          <p:cNvSpPr/>
          <p:nvPr userDrawn="1"/>
        </p:nvSpPr>
        <p:spPr>
          <a:xfrm>
            <a:off x="8506327" y="1757565"/>
            <a:ext cx="3771954"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7" name="Afgeronde rechthoek 16">
            <a:extLst>
              <a:ext uri="{FF2B5EF4-FFF2-40B4-BE49-F238E27FC236}">
                <a16:creationId xmlns:a16="http://schemas.microsoft.com/office/drawing/2014/main" id="{3FD2888D-BBAE-2A4F-BABE-C7033558CAB3}"/>
              </a:ext>
            </a:extLst>
          </p:cNvPr>
          <p:cNvSpPr/>
          <p:nvPr userDrawn="1"/>
        </p:nvSpPr>
        <p:spPr>
          <a:xfrm>
            <a:off x="523319"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8" name="Afgeronde rechthoek 17">
            <a:extLst>
              <a:ext uri="{FF2B5EF4-FFF2-40B4-BE49-F238E27FC236}">
                <a16:creationId xmlns:a16="http://schemas.microsoft.com/office/drawing/2014/main" id="{30B93F92-32A1-C845-B684-045C385CF31D}"/>
              </a:ext>
            </a:extLst>
          </p:cNvPr>
          <p:cNvSpPr/>
          <p:nvPr userDrawn="1"/>
        </p:nvSpPr>
        <p:spPr>
          <a:xfrm>
            <a:off x="4514823"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4" name="Tijdelijke aanduiding voor tekst 12">
            <a:extLst>
              <a:ext uri="{FF2B5EF4-FFF2-40B4-BE49-F238E27FC236}">
                <a16:creationId xmlns:a16="http://schemas.microsoft.com/office/drawing/2014/main" id="{9DB54861-2DFA-F34D-979B-C9F01451928C}"/>
              </a:ext>
            </a:extLst>
          </p:cNvPr>
          <p:cNvSpPr>
            <a:spLocks noGrp="1"/>
          </p:cNvSpPr>
          <p:nvPr>
            <p:ph type="body" sz="quarter" idx="10" hasCustomPrompt="1"/>
          </p:nvPr>
        </p:nvSpPr>
        <p:spPr>
          <a:xfrm>
            <a:off x="558315"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1</a:t>
            </a:r>
          </a:p>
        </p:txBody>
      </p:sp>
      <p:sp>
        <p:nvSpPr>
          <p:cNvPr id="27" name="Tijdelijke aanduiding voor tekst 12">
            <a:extLst>
              <a:ext uri="{FF2B5EF4-FFF2-40B4-BE49-F238E27FC236}">
                <a16:creationId xmlns:a16="http://schemas.microsoft.com/office/drawing/2014/main" id="{AF6A98BD-F281-FE4A-B461-0F59D353950D}"/>
              </a:ext>
            </a:extLst>
          </p:cNvPr>
          <p:cNvSpPr>
            <a:spLocks noGrp="1"/>
          </p:cNvSpPr>
          <p:nvPr>
            <p:ph type="body" sz="quarter" idx="11"/>
          </p:nvPr>
        </p:nvSpPr>
        <p:spPr>
          <a:xfrm>
            <a:off x="566484" y="3276815"/>
            <a:ext cx="3701962" cy="4526871"/>
          </a:xfrm>
          <a:prstGeom prst="rect">
            <a:avLst/>
          </a:prstGeom>
        </p:spPr>
        <p:txBody>
          <a:bodyPr anchor="ctr">
            <a:normAutofit/>
          </a:bodyPr>
          <a:lstStyle>
            <a:lvl1pPr marL="0" indent="0" algn="ctr">
              <a:lnSpc>
                <a:spcPct val="120000"/>
              </a:lnSpc>
              <a:buSzPct val="100000"/>
              <a:buFont typeface="Arial" panose="020B0604020202020204" pitchFamily="34" charset="0"/>
              <a:buNone/>
              <a:defRPr sz="1500" b="0">
                <a:solidFill>
                  <a:schemeClr val="accent1"/>
                </a:solidFill>
              </a:defRPr>
            </a:lvl1pPr>
          </a:lstStyle>
          <a:p>
            <a:pPr marL="0" indent="0" algn="ctr">
              <a:lnSpc>
                <a:spcPct val="120000"/>
              </a:lnSpc>
              <a:buSzPct val="100000"/>
              <a:buFont typeface="Arial" panose="020B0604020202020204" pitchFamily="34" charset="0"/>
              <a:buNone/>
            </a:pPr>
            <a:endParaRPr lang="nl-NL" sz="1500">
              <a:solidFill>
                <a:schemeClr val="accent1"/>
              </a:solidFill>
            </a:endParaRPr>
          </a:p>
          <a:p>
            <a:pPr marL="0" indent="0" algn="ctr">
              <a:lnSpc>
                <a:spcPct val="120000"/>
              </a:lnSpc>
              <a:buSzPct val="100000"/>
              <a:buFont typeface="Arial" panose="020B0604020202020204" pitchFamily="34" charset="0"/>
              <a:buNone/>
            </a:pPr>
            <a:r>
              <a:rPr lang="nl-NL" sz="1500">
                <a:solidFill>
                  <a:schemeClr val="accent1"/>
                </a:solidFill>
              </a:rPr>
              <a:t>Tekst 1</a:t>
            </a:r>
          </a:p>
          <a:p>
            <a:pPr marL="0" indent="0" algn="ctr">
              <a:lnSpc>
                <a:spcPct val="120000"/>
              </a:lnSpc>
              <a:buSzPct val="100000"/>
              <a:buFont typeface="Arial" panose="020B0604020202020204" pitchFamily="34" charset="0"/>
              <a:buNone/>
            </a:pPr>
            <a:r>
              <a:rPr lang="nl-NL" sz="1500">
                <a:solidFill>
                  <a:schemeClr val="accent1"/>
                </a:solidFill>
              </a:rPr>
              <a:t>Tekst 2</a:t>
            </a:r>
          </a:p>
          <a:p>
            <a:pPr marL="0" indent="0" algn="ctr">
              <a:lnSpc>
                <a:spcPct val="120000"/>
              </a:lnSpc>
              <a:buSzPct val="100000"/>
              <a:buFont typeface="Arial" panose="020B0604020202020204" pitchFamily="34" charset="0"/>
              <a:buNone/>
            </a:pPr>
            <a:r>
              <a:rPr lang="nl-NL" sz="1500">
                <a:solidFill>
                  <a:schemeClr val="accent1"/>
                </a:solidFill>
              </a:rPr>
              <a:t>Tekst 3</a:t>
            </a:r>
          </a:p>
          <a:p>
            <a:pPr marL="0" indent="0" algn="ctr">
              <a:lnSpc>
                <a:spcPct val="120000"/>
              </a:lnSpc>
              <a:buSzPct val="100000"/>
              <a:buFont typeface="Arial" panose="020B0604020202020204" pitchFamily="34" charset="0"/>
              <a:buNone/>
            </a:pPr>
            <a:endParaRPr lang="nl-NL" sz="1500" b="1">
              <a:solidFill>
                <a:schemeClr val="accent1"/>
              </a:solidFill>
            </a:endParaRPr>
          </a:p>
          <a:p>
            <a:pPr marL="0" indent="0" algn="ctr">
              <a:lnSpc>
                <a:spcPct val="120000"/>
              </a:lnSpc>
              <a:buSzPct val="100000"/>
              <a:buFont typeface="Arial" panose="020B0604020202020204" pitchFamily="34" charset="0"/>
              <a:buNone/>
            </a:pPr>
            <a:r>
              <a:rPr lang="nl-NL" sz="1500" b="1">
                <a:solidFill>
                  <a:schemeClr val="accent1"/>
                </a:solidFill>
              </a:rPr>
              <a:t>Tekst 3</a:t>
            </a:r>
          </a:p>
          <a:p>
            <a:pPr marL="0" indent="0" algn="ctr">
              <a:lnSpc>
                <a:spcPct val="120000"/>
              </a:lnSpc>
              <a:buSzPct val="100000"/>
              <a:buFont typeface="Arial" panose="020B0604020202020204" pitchFamily="34" charset="0"/>
              <a:buNone/>
            </a:pPr>
            <a:r>
              <a:rPr lang="nl-NL" sz="1500">
                <a:solidFill>
                  <a:schemeClr val="accent1"/>
                </a:solidFill>
              </a:rPr>
              <a:t>Tekst 4</a:t>
            </a:r>
          </a:p>
          <a:p>
            <a:pPr marL="0" indent="0" algn="ctr">
              <a:lnSpc>
                <a:spcPct val="120000"/>
              </a:lnSpc>
              <a:buSzPct val="100000"/>
              <a:buFont typeface="Arial" panose="020B0604020202020204" pitchFamily="34" charset="0"/>
              <a:buNone/>
            </a:pPr>
            <a:endParaRPr lang="nl-NL" sz="1500">
              <a:solidFill>
                <a:schemeClr val="accent1"/>
              </a:solidFill>
            </a:endParaRPr>
          </a:p>
          <a:p>
            <a:pPr marL="0" indent="0" algn="ctr">
              <a:lnSpc>
                <a:spcPct val="120000"/>
              </a:lnSpc>
              <a:buSzPct val="100000"/>
              <a:buFont typeface="Arial" panose="020B0604020202020204" pitchFamily="34" charset="0"/>
              <a:buNone/>
            </a:pPr>
            <a:r>
              <a:rPr lang="nl-NL" sz="1500">
                <a:solidFill>
                  <a:schemeClr val="accent1"/>
                </a:solidFill>
              </a:rPr>
              <a:t>Tekst 5</a:t>
            </a:r>
          </a:p>
          <a:p>
            <a:pPr lvl="0"/>
            <a:endParaRPr lang="nl-NL"/>
          </a:p>
        </p:txBody>
      </p:sp>
      <p:sp>
        <p:nvSpPr>
          <p:cNvPr id="29" name="Tijdelijke aanduiding voor tekst 12">
            <a:extLst>
              <a:ext uri="{FF2B5EF4-FFF2-40B4-BE49-F238E27FC236}">
                <a16:creationId xmlns:a16="http://schemas.microsoft.com/office/drawing/2014/main" id="{C7F52A1B-7023-3642-B84B-D080348EF5FD}"/>
              </a:ext>
            </a:extLst>
          </p:cNvPr>
          <p:cNvSpPr>
            <a:spLocks noGrp="1"/>
          </p:cNvSpPr>
          <p:nvPr>
            <p:ph type="body" sz="quarter" idx="12" hasCustomPrompt="1"/>
          </p:nvPr>
        </p:nvSpPr>
        <p:spPr>
          <a:xfrm>
            <a:off x="4549819" y="3276814"/>
            <a:ext cx="3701962" cy="4526871"/>
          </a:xfrm>
          <a:prstGeom prst="rect">
            <a:avLst/>
          </a:prstGeom>
        </p:spPr>
        <p:txBody>
          <a:bodyPr anchor="t">
            <a:normAutofit/>
          </a:bodyPr>
          <a:lstStyle>
            <a:lvl1pPr marL="0" indent="0" algn="ctr">
              <a:lnSpc>
                <a:spcPct val="120000"/>
              </a:lnSpc>
              <a:buSzPct val="100000"/>
              <a:buFont typeface="Arial" panose="020B0604020202020204" pitchFamily="34" charset="0"/>
              <a:buNone/>
              <a:defRPr sz="1500" b="1">
                <a:solidFill>
                  <a:schemeClr val="accent1"/>
                </a:solidFill>
              </a:defRPr>
            </a:lvl1pPr>
          </a:lstStyle>
          <a:p>
            <a:pPr lvl="0"/>
            <a:r>
              <a:rPr lang="nl-NL"/>
              <a:t>Tekst</a:t>
            </a:r>
          </a:p>
        </p:txBody>
      </p:sp>
      <p:sp>
        <p:nvSpPr>
          <p:cNvPr id="30" name="Tijdelijke aanduiding voor tekst 12">
            <a:extLst>
              <a:ext uri="{FF2B5EF4-FFF2-40B4-BE49-F238E27FC236}">
                <a16:creationId xmlns:a16="http://schemas.microsoft.com/office/drawing/2014/main" id="{67F21407-27B0-CD49-BE0B-E5E0F42EE304}"/>
              </a:ext>
            </a:extLst>
          </p:cNvPr>
          <p:cNvSpPr>
            <a:spLocks noGrp="1"/>
          </p:cNvSpPr>
          <p:nvPr>
            <p:ph type="body" sz="quarter" idx="13" hasCustomPrompt="1"/>
          </p:nvPr>
        </p:nvSpPr>
        <p:spPr>
          <a:xfrm>
            <a:off x="4549819"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2</a:t>
            </a:r>
          </a:p>
        </p:txBody>
      </p:sp>
      <p:sp>
        <p:nvSpPr>
          <p:cNvPr id="31" name="Tijdelijke aanduiding voor tekst 12">
            <a:extLst>
              <a:ext uri="{FF2B5EF4-FFF2-40B4-BE49-F238E27FC236}">
                <a16:creationId xmlns:a16="http://schemas.microsoft.com/office/drawing/2014/main" id="{E4985990-84B4-9446-AAE3-8E4A90022A9E}"/>
              </a:ext>
            </a:extLst>
          </p:cNvPr>
          <p:cNvSpPr>
            <a:spLocks noGrp="1"/>
          </p:cNvSpPr>
          <p:nvPr>
            <p:ph type="body" sz="quarter" idx="14" hasCustomPrompt="1"/>
          </p:nvPr>
        </p:nvSpPr>
        <p:spPr>
          <a:xfrm>
            <a:off x="8541323"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3</a:t>
            </a:r>
          </a:p>
        </p:txBody>
      </p:sp>
      <p:sp>
        <p:nvSpPr>
          <p:cNvPr id="32" name="Tijdelijke aanduiding voor tekst 12">
            <a:extLst>
              <a:ext uri="{FF2B5EF4-FFF2-40B4-BE49-F238E27FC236}">
                <a16:creationId xmlns:a16="http://schemas.microsoft.com/office/drawing/2014/main" id="{31155727-3A77-B147-B1B2-0966617AFBC1}"/>
              </a:ext>
            </a:extLst>
          </p:cNvPr>
          <p:cNvSpPr>
            <a:spLocks noGrp="1"/>
          </p:cNvSpPr>
          <p:nvPr>
            <p:ph type="body" sz="quarter" idx="15" hasCustomPrompt="1"/>
          </p:nvPr>
        </p:nvSpPr>
        <p:spPr>
          <a:xfrm>
            <a:off x="8541323" y="3276814"/>
            <a:ext cx="3701962" cy="4526871"/>
          </a:xfrm>
          <a:prstGeom prst="rect">
            <a:avLst/>
          </a:prstGeom>
        </p:spPr>
        <p:txBody>
          <a:bodyPr anchor="t">
            <a:normAutofit/>
          </a:bodyPr>
          <a:lstStyle>
            <a:lvl1pPr marL="0" indent="0" algn="ctr">
              <a:lnSpc>
                <a:spcPct val="120000"/>
              </a:lnSpc>
              <a:buSzPct val="100000"/>
              <a:buFont typeface="Arial" panose="020B0604020202020204" pitchFamily="34" charset="0"/>
              <a:buNone/>
              <a:defRPr sz="1500" b="1">
                <a:solidFill>
                  <a:schemeClr val="accent1"/>
                </a:solidFill>
              </a:defRPr>
            </a:lvl1pPr>
          </a:lstStyle>
          <a:p>
            <a:pPr lvl="0"/>
            <a:r>
              <a:rPr lang="nl-NL"/>
              <a:t>Tekst</a:t>
            </a:r>
          </a:p>
        </p:txBody>
      </p:sp>
      <p:sp>
        <p:nvSpPr>
          <p:cNvPr id="33" name="Titel 5">
            <a:extLst>
              <a:ext uri="{FF2B5EF4-FFF2-40B4-BE49-F238E27FC236}">
                <a16:creationId xmlns:a16="http://schemas.microsoft.com/office/drawing/2014/main" id="{C6DC6986-EC4F-6F42-A00D-B24584082D65}"/>
              </a:ext>
            </a:extLst>
          </p:cNvPr>
          <p:cNvSpPr>
            <a:spLocks noGrp="1"/>
          </p:cNvSpPr>
          <p:nvPr>
            <p:ph type="title" hasCustomPrompt="1"/>
          </p:nvPr>
        </p:nvSpPr>
        <p:spPr>
          <a:xfrm>
            <a:off x="523319" y="520328"/>
            <a:ext cx="11041380" cy="1102940"/>
          </a:xfrm>
          <a:prstGeom prst="rect">
            <a:avLst/>
          </a:prstGeom>
        </p:spPr>
        <p:txBody>
          <a:bodyPr anchor="ctr">
            <a:normAutofit/>
          </a:bodyPr>
          <a:lstStyle>
            <a:lvl1pPr>
              <a:defRPr sz="2300" b="1">
                <a:solidFill>
                  <a:schemeClr val="bg1"/>
                </a:solidFill>
              </a:defRPr>
            </a:lvl1pPr>
          </a:lstStyle>
          <a:p>
            <a:r>
              <a:rPr lang="nl-NL"/>
              <a:t>paginatitel</a:t>
            </a:r>
          </a:p>
        </p:txBody>
      </p:sp>
    </p:spTree>
    <p:extLst>
      <p:ext uri="{BB962C8B-B14F-4D97-AF65-F5344CB8AC3E}">
        <p14:creationId xmlns:p14="http://schemas.microsoft.com/office/powerpoint/2010/main" val="4904650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rap up rood">
    <p:spTree>
      <p:nvGrpSpPr>
        <p:cNvPr id="1" name=""/>
        <p:cNvGrpSpPr/>
        <p:nvPr/>
      </p:nvGrpSpPr>
      <p:grpSpPr>
        <a:xfrm>
          <a:off x="0" y="0"/>
          <a:ext cx="0" cy="0"/>
          <a:chOff x="0" y="0"/>
          <a:chExt cx="0" cy="0"/>
        </a:xfrm>
      </p:grpSpPr>
      <p:sp>
        <p:nvSpPr>
          <p:cNvPr id="8" name="Freeform 80">
            <a:extLst>
              <a:ext uri="{FF2B5EF4-FFF2-40B4-BE49-F238E27FC236}">
                <a16:creationId xmlns:a16="http://schemas.microsoft.com/office/drawing/2014/main" id="{5C903566-2587-4B4B-B8FA-6D01FBB45F4A}"/>
              </a:ext>
            </a:extLst>
          </p:cNvPr>
          <p:cNvSpPr>
            <a:spLocks/>
          </p:cNvSpPr>
          <p:nvPr userDrawn="1"/>
        </p:nvSpPr>
        <p:spPr bwMode="auto">
          <a:xfrm>
            <a:off x="5455192" y="2556350"/>
            <a:ext cx="1891216" cy="2588299"/>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117">
              <a:solidFill>
                <a:schemeClr val="bg1"/>
              </a:solidFill>
            </a:endParaRPr>
          </a:p>
        </p:txBody>
      </p:sp>
      <p:sp>
        <p:nvSpPr>
          <p:cNvPr id="9" name="Tijdelijke aanduiding voor inhoud 4">
            <a:extLst>
              <a:ext uri="{FF2B5EF4-FFF2-40B4-BE49-F238E27FC236}">
                <a16:creationId xmlns:a16="http://schemas.microsoft.com/office/drawing/2014/main" id="{D1ECC1E0-CD70-EA4B-B0F0-14DAAA699CAA}"/>
              </a:ext>
            </a:extLst>
          </p:cNvPr>
          <p:cNvSpPr>
            <a:spLocks noGrp="1"/>
          </p:cNvSpPr>
          <p:nvPr>
            <p:ph sz="quarter" idx="10" hasCustomPrompt="1"/>
          </p:nvPr>
        </p:nvSpPr>
        <p:spPr>
          <a:xfrm>
            <a:off x="5455192" y="5729003"/>
            <a:ext cx="1891216" cy="1105751"/>
          </a:xfrm>
          <a:prstGeom prst="rect">
            <a:avLst/>
          </a:prstGeom>
        </p:spPr>
        <p:txBody>
          <a:bodyPr anchor="ctr"/>
          <a:lstStyle>
            <a:lvl1pPr marL="0" indent="0" algn="ctr">
              <a:buFontTx/>
              <a:buNone/>
              <a:defRPr b="1">
                <a:solidFill>
                  <a:schemeClr val="bg1"/>
                </a:solidFill>
              </a:defRPr>
            </a:lvl1pPr>
          </a:lstStyle>
          <a:p>
            <a:pPr lvl="0"/>
            <a:r>
              <a:rPr lang="nl-NL" err="1"/>
              <a:t>Wrap</a:t>
            </a:r>
            <a:r>
              <a:rPr lang="nl-NL"/>
              <a:t>-up</a:t>
            </a:r>
          </a:p>
        </p:txBody>
      </p:sp>
    </p:spTree>
    <p:extLst>
      <p:ext uri="{BB962C8B-B14F-4D97-AF65-F5344CB8AC3E}">
        <p14:creationId xmlns:p14="http://schemas.microsoft.com/office/powerpoint/2010/main" val="162104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ekstslide bruin">
    <p:bg>
      <p:bgPr>
        <a:solidFill>
          <a:srgbClr val="AFAD94"/>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E88D05A7-EBF6-4239-86A9-7602DA9232B1}"/>
              </a:ext>
            </a:extLst>
          </p:cNvPr>
          <p:cNvSpPr/>
          <p:nvPr userDrawn="1"/>
        </p:nvSpPr>
        <p:spPr>
          <a:xfrm>
            <a:off x="169433" y="225255"/>
            <a:ext cx="12632166" cy="9150691"/>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10" name="Slide Number Placeholder 5">
            <a:extLst>
              <a:ext uri="{FF2B5EF4-FFF2-40B4-BE49-F238E27FC236}">
                <a16:creationId xmlns:a16="http://schemas.microsoft.com/office/drawing/2014/main" id="{FA7577E3-8233-4F2E-8D96-55433BC2271A}"/>
              </a:ext>
            </a:extLst>
          </p:cNvPr>
          <p:cNvSpPr>
            <a:spLocks noGrp="1"/>
          </p:cNvSpPr>
          <p:nvPr>
            <p:ph type="sldNum" sz="quarter" idx="12"/>
          </p:nvPr>
        </p:nvSpPr>
        <p:spPr>
          <a:xfrm>
            <a:off x="12259763" y="8675316"/>
            <a:ext cx="384048" cy="512064"/>
          </a:xfrm>
          <a:prstGeom prst="ellipse">
            <a:avLst/>
          </a:prstGeom>
          <a:noFill/>
        </p:spPr>
        <p:txBody>
          <a:bodyPr wrap="none" lIns="0" tIns="0" rIns="0" bIns="0" anchor="ctr"/>
          <a:lstStyle>
            <a:lvl1pPr algn="ctr">
              <a:defRPr sz="1260">
                <a:solidFill>
                  <a:srgbClr val="008ACE"/>
                </a:solidFill>
              </a:defRPr>
            </a:lvl1pPr>
          </a:lstStyle>
          <a:p>
            <a:fld id="{8A7A6979-0714-4377-B894-6BE4C2D6E202}" type="slidenum">
              <a:rPr lang="en-US" smtClean="0"/>
              <a:pPr/>
              <a:t>‹nr.›</a:t>
            </a:fld>
            <a:endParaRPr lang="en-US"/>
          </a:p>
        </p:txBody>
      </p:sp>
      <p:sp>
        <p:nvSpPr>
          <p:cNvPr id="12" name="Tijdelijke aanduiding voor afbeelding 19">
            <a:extLst>
              <a:ext uri="{FF2B5EF4-FFF2-40B4-BE49-F238E27FC236}">
                <a16:creationId xmlns:a16="http://schemas.microsoft.com/office/drawing/2014/main" id="{FE02E91D-7EFC-41FA-8FB2-BB503D7FD740}"/>
              </a:ext>
            </a:extLst>
          </p:cNvPr>
          <p:cNvSpPr>
            <a:spLocks noGrp="1"/>
          </p:cNvSpPr>
          <p:nvPr>
            <p:ph type="pic" sz="quarter" idx="11"/>
          </p:nvPr>
        </p:nvSpPr>
        <p:spPr>
          <a:xfrm>
            <a:off x="6400800" y="2889177"/>
            <a:ext cx="4729012" cy="5296316"/>
          </a:xfrm>
          <a:prstGeom prst="rect">
            <a:avLst/>
          </a:prstGeom>
        </p:spPr>
        <p:txBody>
          <a:bodyPr anchor="ctr"/>
          <a:lstStyle>
            <a:lvl1pPr marL="0" indent="0" algn="ctr">
              <a:buNone/>
              <a:defRPr i="1">
                <a:solidFill>
                  <a:schemeClr val="tx1"/>
                </a:solidFill>
              </a:defRPr>
            </a:lvl1pPr>
          </a:lstStyle>
          <a:p>
            <a:r>
              <a:rPr lang="nl-NL"/>
              <a:t>Klik op het pictogram als u een afbeelding wilt toevoegen</a:t>
            </a:r>
          </a:p>
        </p:txBody>
      </p:sp>
      <p:sp>
        <p:nvSpPr>
          <p:cNvPr id="8" name="Tijdelijke aanduiding voor tekst 2">
            <a:extLst>
              <a:ext uri="{FF2B5EF4-FFF2-40B4-BE49-F238E27FC236}">
                <a16:creationId xmlns:a16="http://schemas.microsoft.com/office/drawing/2014/main" id="{7750A092-911B-4616-B41C-6CAE33D321F1}"/>
              </a:ext>
            </a:extLst>
          </p:cNvPr>
          <p:cNvSpPr>
            <a:spLocks noGrp="1"/>
          </p:cNvSpPr>
          <p:nvPr>
            <p:ph type="body" sz="quarter" idx="13"/>
          </p:nvPr>
        </p:nvSpPr>
        <p:spPr>
          <a:xfrm>
            <a:off x="1339605" y="2895235"/>
            <a:ext cx="4762212" cy="5284199"/>
          </a:xfrm>
          <a:prstGeom prst="rect">
            <a:avLst/>
          </a:prstGeom>
        </p:spPr>
        <p:txBody>
          <a:bodyPr lIns="0" tIns="0" rIns="0" bIns="0"/>
          <a:lstStyle>
            <a:lvl1pPr marL="240030" indent="-240030">
              <a:buFont typeface="Wingdings" panose="05000000000000000000" pitchFamily="2" charset="2"/>
              <a:buChar char="§"/>
              <a:defRPr sz="2940">
                <a:latin typeface="+mj-lt"/>
              </a:defRPr>
            </a:lvl1pPr>
            <a:lvl2pPr marL="720090" indent="-240030">
              <a:buFont typeface="Calibri Light" panose="020F0302020204030204" pitchFamily="34" charset="0"/>
              <a:buChar char="-"/>
              <a:defRPr sz="2940">
                <a:latin typeface="+mj-lt"/>
              </a:defRPr>
            </a:lvl2pPr>
            <a:lvl3pPr>
              <a:defRPr sz="2940">
                <a:latin typeface="+mj-lt"/>
              </a:defRPr>
            </a:lvl3pPr>
          </a:lstStyle>
          <a:p>
            <a:pPr lvl="0"/>
            <a:r>
              <a:rPr lang="nl-NL"/>
              <a:t>Klikken om de tekststijl van het model te bewerken</a:t>
            </a:r>
          </a:p>
          <a:p>
            <a:pPr lvl="1"/>
            <a:r>
              <a:rPr lang="nl-NL"/>
              <a:t>Tweede niveau</a:t>
            </a:r>
          </a:p>
          <a:p>
            <a:pPr lvl="2"/>
            <a:r>
              <a:rPr lang="nl-NL"/>
              <a:t>Derde niveau</a:t>
            </a:r>
          </a:p>
        </p:txBody>
      </p:sp>
      <p:sp>
        <p:nvSpPr>
          <p:cNvPr id="13" name="Titel 5">
            <a:extLst>
              <a:ext uri="{FF2B5EF4-FFF2-40B4-BE49-F238E27FC236}">
                <a16:creationId xmlns:a16="http://schemas.microsoft.com/office/drawing/2014/main" id="{8A53C297-AAC2-4992-BC91-D9ACBC85AE1D}"/>
              </a:ext>
            </a:extLst>
          </p:cNvPr>
          <p:cNvSpPr>
            <a:spLocks noGrp="1"/>
          </p:cNvSpPr>
          <p:nvPr>
            <p:ph type="title" hasCustomPrompt="1"/>
          </p:nvPr>
        </p:nvSpPr>
        <p:spPr>
          <a:xfrm>
            <a:off x="1339605" y="1415706"/>
            <a:ext cx="9790207" cy="925639"/>
          </a:xfrm>
          <a:prstGeom prst="rect">
            <a:avLst/>
          </a:prstGeom>
        </p:spPr>
        <p:txBody>
          <a:bodyPr lIns="0" tIns="0" rIns="0" bIns="0"/>
          <a:lstStyle>
            <a:lvl1pPr>
              <a:lnSpc>
                <a:spcPct val="80000"/>
              </a:lnSpc>
              <a:defRPr sz="4200" b="1">
                <a:solidFill>
                  <a:srgbClr val="008ACE"/>
                </a:solidFill>
                <a:latin typeface="+mn-lt"/>
              </a:defRPr>
            </a:lvl1pPr>
          </a:lstStyle>
          <a:p>
            <a:r>
              <a:rPr lang="nl-NL"/>
              <a:t>Klik om een titel toe te voegen</a:t>
            </a:r>
          </a:p>
        </p:txBody>
      </p:sp>
      <p:pic>
        <p:nvPicPr>
          <p:cNvPr id="11" name="Afbeelding 10">
            <a:extLst>
              <a:ext uri="{FF2B5EF4-FFF2-40B4-BE49-F238E27FC236}">
                <a16:creationId xmlns:a16="http://schemas.microsoft.com/office/drawing/2014/main" id="{F6E2F8CB-1927-43F1-81A5-E6A83CAEEBE3}"/>
              </a:ext>
            </a:extLst>
          </p:cNvPr>
          <p:cNvPicPr>
            <a:picLocks noChangeAspect="1"/>
          </p:cNvPicPr>
          <p:nvPr userDrawn="1"/>
        </p:nvPicPr>
        <p:blipFill>
          <a:blip r:embed="rId2"/>
          <a:stretch>
            <a:fillRect/>
          </a:stretch>
        </p:blipFill>
        <p:spPr>
          <a:xfrm>
            <a:off x="11868770" y="-3358"/>
            <a:ext cx="932830" cy="932830"/>
          </a:xfrm>
          <a:prstGeom prst="rect">
            <a:avLst/>
          </a:prstGeom>
        </p:spPr>
      </p:pic>
    </p:spTree>
    <p:extLst>
      <p:ext uri="{BB962C8B-B14F-4D97-AF65-F5344CB8AC3E}">
        <p14:creationId xmlns:p14="http://schemas.microsoft.com/office/powerpoint/2010/main" val="4064472248"/>
      </p:ext>
    </p:extLst>
  </p:cSld>
  <p:clrMapOvr>
    <a:masterClrMapping/>
  </p:clrMapOvr>
  <p:hf hdr="0" ftr="0" dt="0"/>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Wrap up groen">
    <p:spTree>
      <p:nvGrpSpPr>
        <p:cNvPr id="1" name=""/>
        <p:cNvGrpSpPr/>
        <p:nvPr/>
      </p:nvGrpSpPr>
      <p:grpSpPr>
        <a:xfrm>
          <a:off x="0" y="0"/>
          <a:ext cx="0" cy="0"/>
          <a:chOff x="0" y="0"/>
          <a:chExt cx="0" cy="0"/>
        </a:xfrm>
      </p:grpSpPr>
      <p:sp>
        <p:nvSpPr>
          <p:cNvPr id="4" name="Tijdelijke aanduiding voor inhoud 4">
            <a:extLst>
              <a:ext uri="{FF2B5EF4-FFF2-40B4-BE49-F238E27FC236}">
                <a16:creationId xmlns:a16="http://schemas.microsoft.com/office/drawing/2014/main" id="{64FE3551-1B62-984C-9E5F-F40450DF5C06}"/>
              </a:ext>
            </a:extLst>
          </p:cNvPr>
          <p:cNvSpPr>
            <a:spLocks noGrp="1"/>
          </p:cNvSpPr>
          <p:nvPr>
            <p:ph sz="quarter" idx="10" hasCustomPrompt="1"/>
          </p:nvPr>
        </p:nvSpPr>
        <p:spPr>
          <a:xfrm>
            <a:off x="5455192" y="5729003"/>
            <a:ext cx="1891216" cy="1105751"/>
          </a:xfrm>
          <a:prstGeom prst="rect">
            <a:avLst/>
          </a:prstGeom>
        </p:spPr>
        <p:txBody>
          <a:bodyPr anchor="ctr"/>
          <a:lstStyle>
            <a:lvl1pPr marL="0" indent="0" algn="ctr">
              <a:buFontTx/>
              <a:buNone/>
              <a:defRPr b="1">
                <a:solidFill>
                  <a:schemeClr val="bg1"/>
                </a:solidFill>
              </a:defRPr>
            </a:lvl1pPr>
          </a:lstStyle>
          <a:p>
            <a:pPr lvl="0"/>
            <a:r>
              <a:rPr lang="nl-NL" err="1"/>
              <a:t>Wrap</a:t>
            </a:r>
            <a:r>
              <a:rPr lang="nl-NL"/>
              <a:t>-up</a:t>
            </a:r>
          </a:p>
        </p:txBody>
      </p:sp>
      <p:sp>
        <p:nvSpPr>
          <p:cNvPr id="5" name="Tijdelijke aanduiding voor afbeelding 4">
            <a:extLst>
              <a:ext uri="{FF2B5EF4-FFF2-40B4-BE49-F238E27FC236}">
                <a16:creationId xmlns:a16="http://schemas.microsoft.com/office/drawing/2014/main" id="{B7615DAC-D046-7A40-9968-9A5A24D042CA}"/>
              </a:ext>
            </a:extLst>
          </p:cNvPr>
          <p:cNvSpPr>
            <a:spLocks noGrp="1"/>
          </p:cNvSpPr>
          <p:nvPr>
            <p:ph type="pic" sz="quarter" idx="11"/>
          </p:nvPr>
        </p:nvSpPr>
        <p:spPr>
          <a:xfrm>
            <a:off x="5069801" y="1862658"/>
            <a:ext cx="2661999" cy="3218180"/>
          </a:xfrm>
        </p:spPr>
        <p:txBody>
          <a:bodyPr/>
          <a:lstStyle/>
          <a:p>
            <a:endParaRPr lang="nl-NL"/>
          </a:p>
        </p:txBody>
      </p:sp>
    </p:spTree>
    <p:extLst>
      <p:ext uri="{BB962C8B-B14F-4D97-AF65-F5344CB8AC3E}">
        <p14:creationId xmlns:p14="http://schemas.microsoft.com/office/powerpoint/2010/main" val="35700121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oofdstuk 1 inhou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B8006-B0DB-7744-A7F3-6D3272FA9A3F}"/>
              </a:ext>
            </a:extLst>
          </p:cNvPr>
          <p:cNvSpPr>
            <a:spLocks noGrp="1"/>
          </p:cNvSpPr>
          <p:nvPr>
            <p:ph type="ctrTitle" hasCustomPrompt="1"/>
          </p:nvPr>
        </p:nvSpPr>
        <p:spPr>
          <a:xfrm>
            <a:off x="527383" y="4800600"/>
            <a:ext cx="7278811" cy="1373557"/>
          </a:xfrm>
          <a:prstGeom prst="rect">
            <a:avLst/>
          </a:prstGeom>
        </p:spPr>
        <p:txBody>
          <a:bodyPr vert="horz" anchor="t"/>
          <a:lstStyle>
            <a:lvl1pPr marL="0" indent="0" algn="l">
              <a:lnSpc>
                <a:spcPct val="100000"/>
              </a:lnSpc>
              <a:buFontTx/>
              <a:buNone/>
              <a:defRPr sz="3000" b="1"/>
            </a:lvl1pPr>
          </a:lstStyle>
          <a:p>
            <a:r>
              <a:rPr lang="nl-NL"/>
              <a:t>Titel</a:t>
            </a:r>
            <a:br>
              <a:rPr lang="nl-NL"/>
            </a:br>
            <a:r>
              <a:rPr lang="nl-NL" b="0"/>
              <a:t>Evt. ondertitel</a:t>
            </a:r>
            <a:endParaRPr lang="nl-NL"/>
          </a:p>
        </p:txBody>
      </p:sp>
      <p:sp>
        <p:nvSpPr>
          <p:cNvPr id="4" name="Tijdelijke aanduiding voor afbeelding 3">
            <a:extLst>
              <a:ext uri="{FF2B5EF4-FFF2-40B4-BE49-F238E27FC236}">
                <a16:creationId xmlns:a16="http://schemas.microsoft.com/office/drawing/2014/main" id="{F3DBE11E-E1D0-1641-9932-BA0E22343437}"/>
              </a:ext>
            </a:extLst>
          </p:cNvPr>
          <p:cNvSpPr>
            <a:spLocks noGrp="1"/>
          </p:cNvSpPr>
          <p:nvPr>
            <p:ph type="pic" sz="quarter" idx="10" hasCustomPrompt="1"/>
          </p:nvPr>
        </p:nvSpPr>
        <p:spPr>
          <a:xfrm>
            <a:off x="9113117" y="4800600"/>
            <a:ext cx="2228612" cy="3727133"/>
          </a:xfrm>
          <a:prstGeom prst="rect">
            <a:avLst/>
          </a:prstGeom>
        </p:spPr>
        <p:txBody>
          <a:bodyPr/>
          <a:lstStyle>
            <a:lvl1pPr marL="0" indent="0">
              <a:buFontTx/>
              <a:buNone/>
              <a:defRPr b="1"/>
            </a:lvl1pPr>
          </a:lstStyle>
          <a:p>
            <a:r>
              <a:rPr lang="nl-NL"/>
              <a:t>Avance ICON</a:t>
            </a:r>
          </a:p>
        </p:txBody>
      </p:sp>
    </p:spTree>
    <p:extLst>
      <p:ext uri="{BB962C8B-B14F-4D97-AF65-F5344CB8AC3E}">
        <p14:creationId xmlns:p14="http://schemas.microsoft.com/office/powerpoint/2010/main" val="10837822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oofdstuk 1 inhoud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B8006-B0DB-7744-A7F3-6D3272FA9A3F}"/>
              </a:ext>
            </a:extLst>
          </p:cNvPr>
          <p:cNvSpPr>
            <a:spLocks noGrp="1"/>
          </p:cNvSpPr>
          <p:nvPr>
            <p:ph type="ctrTitle" hasCustomPrompt="1"/>
          </p:nvPr>
        </p:nvSpPr>
        <p:spPr>
          <a:xfrm>
            <a:off x="527383" y="4800600"/>
            <a:ext cx="11730893" cy="1373557"/>
          </a:xfrm>
          <a:prstGeom prst="rect">
            <a:avLst/>
          </a:prstGeom>
        </p:spPr>
        <p:txBody>
          <a:bodyPr vert="horz" anchor="t"/>
          <a:lstStyle>
            <a:lvl1pPr marL="514350" indent="-514350" algn="l">
              <a:lnSpc>
                <a:spcPct val="100000"/>
              </a:lnSpc>
              <a:buFont typeface="+mj-lt"/>
              <a:buAutoNum type="arabicPeriod"/>
              <a:defRPr sz="3000" b="1"/>
            </a:lvl1pPr>
          </a:lstStyle>
          <a:p>
            <a:r>
              <a:rPr lang="nl-NL"/>
              <a:t>Onderwerp 1 Titel – 36 </a:t>
            </a:r>
            <a:r>
              <a:rPr lang="nl-NL" err="1"/>
              <a:t>pt</a:t>
            </a:r>
            <a:r>
              <a:rPr lang="nl-NL"/>
              <a:t> vetgedrukt. </a:t>
            </a:r>
            <a:r>
              <a:rPr lang="nl-NL" err="1"/>
              <a:t>Bijv</a:t>
            </a:r>
            <a:r>
              <a:rPr lang="nl-NL"/>
              <a:t>: impactmeten</a:t>
            </a:r>
            <a:br>
              <a:rPr lang="nl-NL"/>
            </a:br>
            <a:r>
              <a:rPr lang="nl-NL" b="0"/>
              <a:t>Ondertitel - 36pt standaard. </a:t>
            </a:r>
            <a:r>
              <a:rPr lang="nl-NL" b="0" err="1"/>
              <a:t>Bijv</a:t>
            </a:r>
            <a:r>
              <a:rPr lang="nl-NL" b="0"/>
              <a:t>: module 1</a:t>
            </a:r>
            <a:endParaRPr lang="nl-NL"/>
          </a:p>
        </p:txBody>
      </p:sp>
      <p:sp>
        <p:nvSpPr>
          <p:cNvPr id="3" name="Ondertitel 2">
            <a:extLst>
              <a:ext uri="{FF2B5EF4-FFF2-40B4-BE49-F238E27FC236}">
                <a16:creationId xmlns:a16="http://schemas.microsoft.com/office/drawing/2014/main" id="{A8093C6A-EC15-3A4B-8835-FFD0A125368F}"/>
              </a:ext>
            </a:extLst>
          </p:cNvPr>
          <p:cNvSpPr>
            <a:spLocks noGrp="1"/>
          </p:cNvSpPr>
          <p:nvPr>
            <p:ph type="subTitle" idx="1" hasCustomPrompt="1"/>
          </p:nvPr>
        </p:nvSpPr>
        <p:spPr>
          <a:xfrm>
            <a:off x="527383" y="7118668"/>
            <a:ext cx="11730892" cy="651606"/>
          </a:xfrm>
          <a:prstGeom prst="rect">
            <a:avLst/>
          </a:prstGeom>
        </p:spPr>
        <p:txBody>
          <a:bodyPr/>
          <a:lstStyle>
            <a:lvl1pPr marL="0" indent="0" algn="l">
              <a:buNone/>
              <a:defRPr sz="2400" b="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Evt. extra ondertitel - 22pt standaard. </a:t>
            </a:r>
            <a:r>
              <a:rPr lang="nl-NL" err="1"/>
              <a:t>Bijv</a:t>
            </a:r>
            <a:r>
              <a:rPr lang="nl-NL"/>
              <a:t>: je naam / opleiding impact..</a:t>
            </a:r>
          </a:p>
        </p:txBody>
      </p:sp>
      <p:sp>
        <p:nvSpPr>
          <p:cNvPr id="7" name="Tijdelijke aanduiding voor tekst 6">
            <a:extLst>
              <a:ext uri="{FF2B5EF4-FFF2-40B4-BE49-F238E27FC236}">
                <a16:creationId xmlns:a16="http://schemas.microsoft.com/office/drawing/2014/main" id="{53D01267-1736-BA4A-96CC-3FB4DDC4A454}"/>
              </a:ext>
            </a:extLst>
          </p:cNvPr>
          <p:cNvSpPr>
            <a:spLocks noGrp="1"/>
          </p:cNvSpPr>
          <p:nvPr>
            <p:ph type="body" sz="quarter" idx="10" hasCustomPrompt="1"/>
          </p:nvPr>
        </p:nvSpPr>
        <p:spPr>
          <a:xfrm>
            <a:off x="526810" y="7845644"/>
            <a:ext cx="11731466" cy="548958"/>
          </a:xfrm>
          <a:prstGeom prst="rect">
            <a:avLst/>
          </a:prstGeom>
        </p:spPr>
        <p:txBody>
          <a:bodyPr/>
          <a:lstStyle>
            <a:lvl1pPr marL="0" indent="0">
              <a:buFontTx/>
              <a:buNone/>
              <a:defRPr sz="1500"/>
            </a:lvl1pPr>
          </a:lstStyle>
          <a:p>
            <a:pPr lvl="0"/>
            <a:r>
              <a:rPr lang="nl-NL"/>
              <a:t>Evt. datum – 15pt standaard – </a:t>
            </a:r>
            <a:r>
              <a:rPr lang="nl-NL" err="1"/>
              <a:t>Bijv</a:t>
            </a:r>
            <a:r>
              <a:rPr lang="nl-NL"/>
              <a:t>: 28 mei 2019</a:t>
            </a:r>
          </a:p>
        </p:txBody>
      </p:sp>
    </p:spTree>
    <p:extLst>
      <p:ext uri="{BB962C8B-B14F-4D97-AF65-F5344CB8AC3E}">
        <p14:creationId xmlns:p14="http://schemas.microsoft.com/office/powerpoint/2010/main" val="32099696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lot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B8006-B0DB-7744-A7F3-6D3272FA9A3F}"/>
              </a:ext>
            </a:extLst>
          </p:cNvPr>
          <p:cNvSpPr>
            <a:spLocks noGrp="1"/>
          </p:cNvSpPr>
          <p:nvPr>
            <p:ph type="ctrTitle" hasCustomPrompt="1"/>
          </p:nvPr>
        </p:nvSpPr>
        <p:spPr>
          <a:xfrm>
            <a:off x="2761395" y="1435558"/>
            <a:ext cx="7278811" cy="1680461"/>
          </a:xfrm>
          <a:prstGeom prst="rect">
            <a:avLst/>
          </a:prstGeom>
        </p:spPr>
        <p:txBody>
          <a:bodyPr vert="horz" wrap="square" anchor="t">
            <a:normAutofit/>
          </a:bodyPr>
          <a:lstStyle>
            <a:lvl1pPr marL="0" indent="0" algn="ctr">
              <a:lnSpc>
                <a:spcPct val="100000"/>
              </a:lnSpc>
              <a:buFontTx/>
              <a:buNone/>
              <a:defRPr sz="3600" b="1">
                <a:ln>
                  <a:noFill/>
                </a:ln>
                <a:solidFill>
                  <a:schemeClr val="bg1"/>
                </a:solidFill>
              </a:defRPr>
            </a:lvl1pPr>
          </a:lstStyle>
          <a:p>
            <a:r>
              <a:rPr lang="nl-NL"/>
              <a:t>Van goede intenties</a:t>
            </a:r>
            <a:br>
              <a:rPr lang="nl-NL"/>
            </a:br>
            <a:r>
              <a:rPr lang="nl-NL"/>
              <a:t>naar sturen op impact</a:t>
            </a:r>
          </a:p>
        </p:txBody>
      </p:sp>
      <p:sp>
        <p:nvSpPr>
          <p:cNvPr id="17" name="Title 14">
            <a:extLst>
              <a:ext uri="{FF2B5EF4-FFF2-40B4-BE49-F238E27FC236}">
                <a16:creationId xmlns:a16="http://schemas.microsoft.com/office/drawing/2014/main" id="{463DB370-BD9D-1C4B-8766-6A24EF909B53}"/>
              </a:ext>
            </a:extLst>
          </p:cNvPr>
          <p:cNvSpPr txBox="1">
            <a:spLocks/>
          </p:cNvSpPr>
          <p:nvPr/>
        </p:nvSpPr>
        <p:spPr bwMode="auto">
          <a:xfrm>
            <a:off x="5852140" y="7232587"/>
            <a:ext cx="1051580" cy="60089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685800" rtl="0" eaLnBrk="1" fontAlgn="base" hangingPunct="1">
              <a:lnSpc>
                <a:spcPct val="90000"/>
              </a:lnSpc>
              <a:spcBef>
                <a:spcPct val="0"/>
              </a:spcBef>
              <a:spcAft>
                <a:spcPct val="0"/>
              </a:spcAft>
              <a:defRPr sz="3000" b="1" kern="1200" baseline="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9pPr>
          </a:lstStyle>
          <a:p>
            <a:pPr algn="l">
              <a:lnSpc>
                <a:spcPct val="100000"/>
              </a:lnSpc>
            </a:pPr>
            <a:r>
              <a:rPr lang="nl-NL" sz="2000">
                <a:solidFill>
                  <a:schemeClr val="tx1"/>
                </a:solidFill>
              </a:rPr>
              <a:t>Meten</a:t>
            </a:r>
            <a:endParaRPr lang="nl-NL" altLang="nl-NL" sz="2000">
              <a:solidFill>
                <a:schemeClr val="tx1"/>
              </a:solidFill>
            </a:endParaRPr>
          </a:p>
        </p:txBody>
      </p:sp>
      <p:sp>
        <p:nvSpPr>
          <p:cNvPr id="15" name="Title 14">
            <a:extLst>
              <a:ext uri="{FF2B5EF4-FFF2-40B4-BE49-F238E27FC236}">
                <a16:creationId xmlns:a16="http://schemas.microsoft.com/office/drawing/2014/main" id="{6DB48086-0A5A-B24F-BF43-416A33A9D4DB}"/>
              </a:ext>
            </a:extLst>
          </p:cNvPr>
          <p:cNvSpPr txBox="1">
            <a:spLocks/>
          </p:cNvSpPr>
          <p:nvPr/>
        </p:nvSpPr>
        <p:spPr bwMode="auto">
          <a:xfrm>
            <a:off x="9413329" y="7232586"/>
            <a:ext cx="1040816" cy="60089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685800" rtl="0" eaLnBrk="1" fontAlgn="base" hangingPunct="1">
              <a:lnSpc>
                <a:spcPct val="90000"/>
              </a:lnSpc>
              <a:spcBef>
                <a:spcPct val="0"/>
              </a:spcBef>
              <a:spcAft>
                <a:spcPct val="0"/>
              </a:spcAft>
              <a:defRPr sz="3000" b="1" kern="1200" baseline="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9pPr>
          </a:lstStyle>
          <a:p>
            <a:pPr algn="l">
              <a:lnSpc>
                <a:spcPct val="100000"/>
              </a:lnSpc>
            </a:pPr>
            <a:r>
              <a:rPr lang="nl-NL" sz="2000">
                <a:solidFill>
                  <a:schemeClr val="tx1"/>
                </a:solidFill>
              </a:rPr>
              <a:t>Sturen</a:t>
            </a:r>
            <a:endParaRPr lang="nl-NL" altLang="nl-NL" sz="2000">
              <a:solidFill>
                <a:schemeClr val="tx1"/>
              </a:solidFill>
            </a:endParaRPr>
          </a:p>
        </p:txBody>
      </p:sp>
      <p:sp>
        <p:nvSpPr>
          <p:cNvPr id="13" name="Title 14">
            <a:extLst>
              <a:ext uri="{FF2B5EF4-FFF2-40B4-BE49-F238E27FC236}">
                <a16:creationId xmlns:a16="http://schemas.microsoft.com/office/drawing/2014/main" id="{650EC64B-0CC2-2E49-BC88-9A89F2250AA1}"/>
              </a:ext>
            </a:extLst>
          </p:cNvPr>
          <p:cNvSpPr txBox="1">
            <a:spLocks/>
          </p:cNvSpPr>
          <p:nvPr/>
        </p:nvSpPr>
        <p:spPr bwMode="auto">
          <a:xfrm>
            <a:off x="2047934" y="7232587"/>
            <a:ext cx="1340340" cy="60089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685800" rtl="0" eaLnBrk="1" fontAlgn="base" hangingPunct="1">
              <a:lnSpc>
                <a:spcPct val="90000"/>
              </a:lnSpc>
              <a:spcBef>
                <a:spcPct val="0"/>
              </a:spcBef>
              <a:spcAft>
                <a:spcPct val="0"/>
              </a:spcAft>
              <a:defRPr sz="3000" b="1" kern="1200" baseline="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9pPr>
          </a:lstStyle>
          <a:p>
            <a:pPr algn="l">
              <a:lnSpc>
                <a:spcPct val="100000"/>
              </a:lnSpc>
            </a:pPr>
            <a:r>
              <a:rPr lang="nl-NL" sz="2000">
                <a:solidFill>
                  <a:schemeClr val="tx1"/>
                </a:solidFill>
              </a:rPr>
              <a:t>Strategie</a:t>
            </a:r>
            <a:br>
              <a:rPr lang="nl-NL" sz="2000">
                <a:solidFill>
                  <a:schemeClr val="tx1"/>
                </a:solidFill>
              </a:rPr>
            </a:br>
            <a:endParaRPr lang="nl-NL" altLang="nl-NL" sz="2000">
              <a:solidFill>
                <a:schemeClr val="tx1"/>
              </a:solidFill>
            </a:endParaRPr>
          </a:p>
        </p:txBody>
      </p:sp>
      <p:sp>
        <p:nvSpPr>
          <p:cNvPr id="22" name="Freeform 75">
            <a:extLst>
              <a:ext uri="{FF2B5EF4-FFF2-40B4-BE49-F238E27FC236}">
                <a16:creationId xmlns:a16="http://schemas.microsoft.com/office/drawing/2014/main" id="{23BB3855-68AA-184F-A999-B2657EE095D4}"/>
              </a:ext>
            </a:extLst>
          </p:cNvPr>
          <p:cNvSpPr>
            <a:spLocks/>
          </p:cNvSpPr>
          <p:nvPr userDrawn="1"/>
        </p:nvSpPr>
        <p:spPr bwMode="auto">
          <a:xfrm>
            <a:off x="2284716" y="5027430"/>
            <a:ext cx="866775" cy="1944688"/>
          </a:xfrm>
          <a:custGeom>
            <a:avLst/>
            <a:gdLst>
              <a:gd name="T0" fmla="*/ 2147483647 w 220"/>
              <a:gd name="T1" fmla="*/ 2147483647 h 370"/>
              <a:gd name="T2" fmla="*/ 2147483647 w 220"/>
              <a:gd name="T3" fmla="*/ 2147483647 h 370"/>
              <a:gd name="T4" fmla="*/ 2147483647 w 220"/>
              <a:gd name="T5" fmla="*/ 2147483647 h 370"/>
              <a:gd name="T6" fmla="*/ 2147483647 w 220"/>
              <a:gd name="T7" fmla="*/ 2147483647 h 370"/>
              <a:gd name="T8" fmla="*/ 2147483647 w 220"/>
              <a:gd name="T9" fmla="*/ 2147483647 h 370"/>
              <a:gd name="T10" fmla="*/ 2147483647 w 220"/>
              <a:gd name="T11" fmla="*/ 2147483647 h 370"/>
              <a:gd name="T12" fmla="*/ 2147483647 w 220"/>
              <a:gd name="T13" fmla="*/ 2147483647 h 370"/>
              <a:gd name="T14" fmla="*/ 2147483647 w 220"/>
              <a:gd name="T15" fmla="*/ 2147483647 h 370"/>
              <a:gd name="T16" fmla="*/ 2147483647 w 220"/>
              <a:gd name="T17" fmla="*/ 2147483647 h 370"/>
              <a:gd name="T18" fmla="*/ 2147483647 w 220"/>
              <a:gd name="T19" fmla="*/ 2147483647 h 370"/>
              <a:gd name="T20" fmla="*/ 2147483647 w 220"/>
              <a:gd name="T21" fmla="*/ 2147483647 h 370"/>
              <a:gd name="T22" fmla="*/ 2147483647 w 220"/>
              <a:gd name="T23" fmla="*/ 2147483647 h 370"/>
              <a:gd name="T24" fmla="*/ 2147483647 w 220"/>
              <a:gd name="T25" fmla="*/ 2147483647 h 370"/>
              <a:gd name="T26" fmla="*/ 2147483647 w 220"/>
              <a:gd name="T27" fmla="*/ 2147483647 h 370"/>
              <a:gd name="T28" fmla="*/ 2147483647 w 220"/>
              <a:gd name="T29" fmla="*/ 2147483647 h 370"/>
              <a:gd name="T30" fmla="*/ 2147483647 w 220"/>
              <a:gd name="T31" fmla="*/ 2147483647 h 370"/>
              <a:gd name="T32" fmla="*/ 2147483647 w 220"/>
              <a:gd name="T33" fmla="*/ 0 h 370"/>
              <a:gd name="T34" fmla="*/ 0 w 220"/>
              <a:gd name="T35" fmla="*/ 2147483647 h 370"/>
              <a:gd name="T36" fmla="*/ 2147483647 w 220"/>
              <a:gd name="T37" fmla="*/ 2147483647 h 370"/>
              <a:gd name="T38" fmla="*/ 2147483647 w 220"/>
              <a:gd name="T39" fmla="*/ 2147483647 h 370"/>
              <a:gd name="T40" fmla="*/ 2147483647 w 220"/>
              <a:gd name="T41" fmla="*/ 2147483647 h 370"/>
              <a:gd name="T42" fmla="*/ 2147483647 w 220"/>
              <a:gd name="T43" fmla="*/ 2147483647 h 370"/>
              <a:gd name="T44" fmla="*/ 2147483647 w 220"/>
              <a:gd name="T45" fmla="*/ 2147483647 h 370"/>
              <a:gd name="T46" fmla="*/ 2147483647 w 220"/>
              <a:gd name="T47" fmla="*/ 2147483647 h 370"/>
              <a:gd name="T48" fmla="*/ 2147483647 w 220"/>
              <a:gd name="T49" fmla="*/ 2147483647 h 370"/>
              <a:gd name="T50" fmla="*/ 2147483647 w 220"/>
              <a:gd name="T51" fmla="*/ 2147483647 h 370"/>
              <a:gd name="T52" fmla="*/ 2147483647 w 220"/>
              <a:gd name="T53" fmla="*/ 2147483647 h 370"/>
              <a:gd name="T54" fmla="*/ 2147483647 w 220"/>
              <a:gd name="T55" fmla="*/ 2147483647 h 370"/>
              <a:gd name="T56" fmla="*/ 2147483647 w 220"/>
              <a:gd name="T57" fmla="*/ 2147483647 h 370"/>
              <a:gd name="T58" fmla="*/ 2147483647 w 220"/>
              <a:gd name="T59" fmla="*/ 2147483647 h 370"/>
              <a:gd name="T60" fmla="*/ 2147483647 w 220"/>
              <a:gd name="T61" fmla="*/ 2147483647 h 370"/>
              <a:gd name="T62" fmla="*/ 2147483647 w 220"/>
              <a:gd name="T63" fmla="*/ 2147483647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0"/>
              <a:gd name="T97" fmla="*/ 0 h 370"/>
              <a:gd name="T98" fmla="*/ 220 w 220"/>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0" h="370">
                <a:moveTo>
                  <a:pt x="140" y="346"/>
                </a:moveTo>
                <a:cubicBezTo>
                  <a:pt x="134" y="360"/>
                  <a:pt x="121" y="370"/>
                  <a:pt x="105" y="370"/>
                </a:cubicBezTo>
                <a:cubicBezTo>
                  <a:pt x="85" y="370"/>
                  <a:pt x="68" y="353"/>
                  <a:pt x="68" y="333"/>
                </a:cubicBezTo>
                <a:cubicBezTo>
                  <a:pt x="68" y="320"/>
                  <a:pt x="68" y="320"/>
                  <a:pt x="68" y="320"/>
                </a:cubicBezTo>
                <a:cubicBezTo>
                  <a:pt x="159" y="320"/>
                  <a:pt x="159" y="320"/>
                  <a:pt x="159" y="320"/>
                </a:cubicBezTo>
                <a:cubicBezTo>
                  <a:pt x="165" y="320"/>
                  <a:pt x="170" y="315"/>
                  <a:pt x="170" y="309"/>
                </a:cubicBezTo>
                <a:cubicBezTo>
                  <a:pt x="170" y="302"/>
                  <a:pt x="165" y="297"/>
                  <a:pt x="159" y="297"/>
                </a:cubicBezTo>
                <a:cubicBezTo>
                  <a:pt x="54" y="297"/>
                  <a:pt x="54" y="297"/>
                  <a:pt x="54" y="297"/>
                </a:cubicBezTo>
                <a:cubicBezTo>
                  <a:pt x="48" y="297"/>
                  <a:pt x="43" y="292"/>
                  <a:pt x="43" y="286"/>
                </a:cubicBezTo>
                <a:cubicBezTo>
                  <a:pt x="43" y="279"/>
                  <a:pt x="48" y="274"/>
                  <a:pt x="54" y="274"/>
                </a:cubicBezTo>
                <a:cubicBezTo>
                  <a:pt x="152" y="274"/>
                  <a:pt x="152" y="274"/>
                  <a:pt x="152" y="274"/>
                </a:cubicBezTo>
                <a:cubicBezTo>
                  <a:pt x="158" y="274"/>
                  <a:pt x="163" y="269"/>
                  <a:pt x="163" y="263"/>
                </a:cubicBezTo>
                <a:cubicBezTo>
                  <a:pt x="164" y="259"/>
                  <a:pt x="164" y="259"/>
                  <a:pt x="164" y="259"/>
                </a:cubicBezTo>
                <a:cubicBezTo>
                  <a:pt x="164" y="233"/>
                  <a:pt x="173" y="209"/>
                  <a:pt x="187" y="193"/>
                </a:cubicBezTo>
                <a:cubicBezTo>
                  <a:pt x="191" y="189"/>
                  <a:pt x="191" y="189"/>
                  <a:pt x="191" y="189"/>
                </a:cubicBezTo>
                <a:cubicBezTo>
                  <a:pt x="209" y="172"/>
                  <a:pt x="220" y="146"/>
                  <a:pt x="220" y="116"/>
                </a:cubicBezTo>
                <a:cubicBezTo>
                  <a:pt x="220" y="52"/>
                  <a:pt x="171" y="0"/>
                  <a:pt x="110" y="0"/>
                </a:cubicBezTo>
                <a:cubicBezTo>
                  <a:pt x="50" y="0"/>
                  <a:pt x="0" y="52"/>
                  <a:pt x="0" y="116"/>
                </a:cubicBezTo>
                <a:cubicBezTo>
                  <a:pt x="0" y="146"/>
                  <a:pt x="12" y="172"/>
                  <a:pt x="30" y="189"/>
                </a:cubicBezTo>
                <a:cubicBezTo>
                  <a:pt x="33" y="193"/>
                  <a:pt x="33" y="193"/>
                  <a:pt x="33" y="193"/>
                </a:cubicBezTo>
                <a:cubicBezTo>
                  <a:pt x="47" y="208"/>
                  <a:pt x="56" y="230"/>
                  <a:pt x="57" y="253"/>
                </a:cubicBezTo>
                <a:cubicBezTo>
                  <a:pt x="98" y="253"/>
                  <a:pt x="98" y="253"/>
                  <a:pt x="98" y="253"/>
                </a:cubicBezTo>
                <a:cubicBezTo>
                  <a:pt x="98" y="161"/>
                  <a:pt x="98" y="161"/>
                  <a:pt x="98" y="161"/>
                </a:cubicBezTo>
                <a:cubicBezTo>
                  <a:pt x="98" y="148"/>
                  <a:pt x="94" y="137"/>
                  <a:pt x="85" y="137"/>
                </a:cubicBezTo>
                <a:cubicBezTo>
                  <a:pt x="76" y="137"/>
                  <a:pt x="72" y="145"/>
                  <a:pt x="72" y="159"/>
                </a:cubicBezTo>
                <a:cubicBezTo>
                  <a:pt x="72" y="163"/>
                  <a:pt x="72" y="163"/>
                  <a:pt x="72" y="163"/>
                </a:cubicBezTo>
                <a:cubicBezTo>
                  <a:pt x="72" y="181"/>
                  <a:pt x="91" y="199"/>
                  <a:pt x="110" y="199"/>
                </a:cubicBezTo>
                <a:cubicBezTo>
                  <a:pt x="129" y="199"/>
                  <a:pt x="150" y="181"/>
                  <a:pt x="150" y="163"/>
                </a:cubicBezTo>
                <a:cubicBezTo>
                  <a:pt x="150" y="161"/>
                  <a:pt x="150" y="161"/>
                  <a:pt x="150" y="161"/>
                </a:cubicBezTo>
                <a:cubicBezTo>
                  <a:pt x="150" y="148"/>
                  <a:pt x="145" y="137"/>
                  <a:pt x="137" y="137"/>
                </a:cubicBezTo>
                <a:cubicBezTo>
                  <a:pt x="128" y="137"/>
                  <a:pt x="123" y="148"/>
                  <a:pt x="123" y="161"/>
                </a:cubicBezTo>
                <a:cubicBezTo>
                  <a:pt x="123" y="253"/>
                  <a:pt x="123" y="253"/>
                  <a:pt x="123" y="253"/>
                </a:cubicBezTo>
              </a:path>
            </a:pathLst>
          </a:custGeom>
          <a:noFill/>
          <a:ln w="60325" cap="sq">
            <a:solidFill>
              <a:schemeClr val="tx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117">
              <a:solidFill>
                <a:schemeClr val="tx1"/>
              </a:solidFill>
            </a:endParaRPr>
          </a:p>
        </p:txBody>
      </p:sp>
      <p:sp>
        <p:nvSpPr>
          <p:cNvPr id="23" name="Freeform 81">
            <a:extLst>
              <a:ext uri="{FF2B5EF4-FFF2-40B4-BE49-F238E27FC236}">
                <a16:creationId xmlns:a16="http://schemas.microsoft.com/office/drawing/2014/main" id="{699127EA-65EE-4D49-8D86-6575EB048D05}"/>
              </a:ext>
            </a:extLst>
          </p:cNvPr>
          <p:cNvSpPr>
            <a:spLocks/>
          </p:cNvSpPr>
          <p:nvPr userDrawn="1"/>
        </p:nvSpPr>
        <p:spPr bwMode="auto">
          <a:xfrm>
            <a:off x="9341737" y="5306820"/>
            <a:ext cx="1175147" cy="1562418"/>
          </a:xfrm>
          <a:custGeom>
            <a:avLst/>
            <a:gdLst>
              <a:gd name="T0" fmla="*/ 2147483647 w 298"/>
              <a:gd name="T1" fmla="*/ 0 h 297"/>
              <a:gd name="T2" fmla="*/ 2147483647 w 298"/>
              <a:gd name="T3" fmla="*/ 0 h 297"/>
              <a:gd name="T4" fmla="*/ 2147483647 w 298"/>
              <a:gd name="T5" fmla="*/ 2147483647 h 297"/>
              <a:gd name="T6" fmla="*/ 2147483647 w 298"/>
              <a:gd name="T7" fmla="*/ 2147483647 h 297"/>
              <a:gd name="T8" fmla="*/ 2147483647 w 298"/>
              <a:gd name="T9" fmla="*/ 2147483647 h 297"/>
              <a:gd name="T10" fmla="*/ 2147483647 w 298"/>
              <a:gd name="T11" fmla="*/ 2147483647 h 297"/>
              <a:gd name="T12" fmla="*/ 2147483647 w 298"/>
              <a:gd name="T13" fmla="*/ 2147483647 h 297"/>
              <a:gd name="T14" fmla="*/ 0 60000 65536"/>
              <a:gd name="T15" fmla="*/ 0 60000 65536"/>
              <a:gd name="T16" fmla="*/ 0 60000 65536"/>
              <a:gd name="T17" fmla="*/ 0 60000 65536"/>
              <a:gd name="T18" fmla="*/ 0 60000 65536"/>
              <a:gd name="T19" fmla="*/ 0 60000 65536"/>
              <a:gd name="T20" fmla="*/ 0 60000 65536"/>
              <a:gd name="T21" fmla="*/ 0 w 298"/>
              <a:gd name="T22" fmla="*/ 0 h 297"/>
              <a:gd name="T23" fmla="*/ 298 w 298"/>
              <a:gd name="T24" fmla="*/ 297 h 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297">
                <a:moveTo>
                  <a:pt x="2" y="0"/>
                </a:moveTo>
                <a:cubicBezTo>
                  <a:pt x="277" y="0"/>
                  <a:pt x="277" y="0"/>
                  <a:pt x="277" y="0"/>
                </a:cubicBezTo>
                <a:cubicBezTo>
                  <a:pt x="6" y="270"/>
                  <a:pt x="6" y="270"/>
                  <a:pt x="6" y="270"/>
                </a:cubicBezTo>
                <a:cubicBezTo>
                  <a:pt x="0" y="276"/>
                  <a:pt x="0" y="286"/>
                  <a:pt x="6" y="291"/>
                </a:cubicBezTo>
                <a:cubicBezTo>
                  <a:pt x="12" y="297"/>
                  <a:pt x="21" y="297"/>
                  <a:pt x="27" y="291"/>
                </a:cubicBezTo>
                <a:cubicBezTo>
                  <a:pt x="298" y="21"/>
                  <a:pt x="298" y="21"/>
                  <a:pt x="298" y="21"/>
                </a:cubicBezTo>
                <a:cubicBezTo>
                  <a:pt x="298" y="296"/>
                  <a:pt x="298" y="296"/>
                  <a:pt x="298" y="296"/>
                </a:cubicBezTo>
              </a:path>
            </a:pathLst>
          </a:custGeom>
          <a:noFill/>
          <a:ln w="60325" cap="sq">
            <a:solidFill>
              <a:schemeClr val="tx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117">
              <a:solidFill>
                <a:schemeClr val="tx1"/>
              </a:solidFill>
            </a:endParaRPr>
          </a:p>
        </p:txBody>
      </p:sp>
      <p:sp>
        <p:nvSpPr>
          <p:cNvPr id="26" name="Freeform 96">
            <a:extLst>
              <a:ext uri="{FF2B5EF4-FFF2-40B4-BE49-F238E27FC236}">
                <a16:creationId xmlns:a16="http://schemas.microsoft.com/office/drawing/2014/main" id="{F7257D4A-7D62-7D46-B996-DA3A7EF8F57F}"/>
              </a:ext>
            </a:extLst>
          </p:cNvPr>
          <p:cNvSpPr>
            <a:spLocks/>
          </p:cNvSpPr>
          <p:nvPr userDrawn="1"/>
        </p:nvSpPr>
        <p:spPr bwMode="auto">
          <a:xfrm>
            <a:off x="5817394" y="5221899"/>
            <a:ext cx="1166813" cy="1555750"/>
          </a:xfrm>
          <a:custGeom>
            <a:avLst/>
            <a:gdLst>
              <a:gd name="T0" fmla="*/ 0 w 10000"/>
              <a:gd name="T1" fmla="*/ 0 h 10000"/>
              <a:gd name="T2" fmla="*/ 0 w 10000"/>
              <a:gd name="T3" fmla="*/ 2147483647 h 10000"/>
              <a:gd name="T4" fmla="*/ 2147483647 w 10000"/>
              <a:gd name="T5" fmla="*/ 2147483647 h 10000"/>
              <a:gd name="T6" fmla="*/ 2147483647 w 10000"/>
              <a:gd name="T7" fmla="*/ 2147483647 h 10000"/>
              <a:gd name="T8" fmla="*/ 2147483647 w 10000"/>
              <a:gd name="T9" fmla="*/ 2147483647 h 10000"/>
              <a:gd name="T10" fmla="*/ 972934110 w 10000"/>
              <a:gd name="T11" fmla="*/ 2147483647 h 10000"/>
              <a:gd name="T12" fmla="*/ 1483407490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695729128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00"/>
              <a:gd name="T64" fmla="*/ 0 h 10000"/>
              <a:gd name="T65" fmla="*/ 10000 w 10000"/>
              <a:gd name="T66" fmla="*/ 10000 h 1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00" h="10000">
                <a:moveTo>
                  <a:pt x="0" y="0"/>
                </a:moveTo>
                <a:lnTo>
                  <a:pt x="0" y="10000"/>
                </a:lnTo>
                <a:lnTo>
                  <a:pt x="10000" y="10000"/>
                </a:lnTo>
                <a:lnTo>
                  <a:pt x="10000" y="9493"/>
                </a:lnTo>
                <a:lnTo>
                  <a:pt x="10000" y="8986"/>
                </a:lnTo>
                <a:lnTo>
                  <a:pt x="709" y="8986"/>
                </a:lnTo>
                <a:lnTo>
                  <a:pt x="1081" y="8243"/>
                </a:lnTo>
                <a:lnTo>
                  <a:pt x="1588" y="8176"/>
                </a:lnTo>
                <a:lnTo>
                  <a:pt x="1858" y="7466"/>
                </a:lnTo>
                <a:lnTo>
                  <a:pt x="2466" y="6689"/>
                </a:lnTo>
                <a:cubicBezTo>
                  <a:pt x="2466" y="6689"/>
                  <a:pt x="3243" y="7973"/>
                  <a:pt x="3277" y="8007"/>
                </a:cubicBezTo>
                <a:cubicBezTo>
                  <a:pt x="3311" y="8007"/>
                  <a:pt x="3818" y="4797"/>
                  <a:pt x="3818" y="4797"/>
                </a:cubicBezTo>
                <a:lnTo>
                  <a:pt x="4899" y="4459"/>
                </a:lnTo>
                <a:lnTo>
                  <a:pt x="5405" y="5000"/>
                </a:lnTo>
                <a:lnTo>
                  <a:pt x="6014" y="3750"/>
                </a:lnTo>
                <a:lnTo>
                  <a:pt x="6723" y="2804"/>
                </a:lnTo>
                <a:lnTo>
                  <a:pt x="7196" y="3480"/>
                </a:lnTo>
                <a:lnTo>
                  <a:pt x="7534" y="2500"/>
                </a:lnTo>
                <a:lnTo>
                  <a:pt x="8142" y="1655"/>
                </a:lnTo>
                <a:lnTo>
                  <a:pt x="9020" y="2432"/>
                </a:lnTo>
                <a:lnTo>
                  <a:pt x="10000" y="507"/>
                </a:lnTo>
              </a:path>
            </a:pathLst>
          </a:custGeom>
          <a:noFill/>
          <a:ln w="60325" cap="sq">
            <a:solidFill>
              <a:schemeClr val="tx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117">
              <a:solidFill>
                <a:schemeClr val="tx1"/>
              </a:solidFill>
            </a:endParaRPr>
          </a:p>
        </p:txBody>
      </p:sp>
      <p:sp>
        <p:nvSpPr>
          <p:cNvPr id="28" name="Tijdelijke aanduiding voor inhoud 27">
            <a:extLst>
              <a:ext uri="{FF2B5EF4-FFF2-40B4-BE49-F238E27FC236}">
                <a16:creationId xmlns:a16="http://schemas.microsoft.com/office/drawing/2014/main" id="{5A4CEB6F-9CB2-C144-9D9D-42B46C73F073}"/>
              </a:ext>
            </a:extLst>
          </p:cNvPr>
          <p:cNvSpPr>
            <a:spLocks noGrp="1"/>
          </p:cNvSpPr>
          <p:nvPr>
            <p:ph sz="quarter" idx="10" hasCustomPrompt="1"/>
          </p:nvPr>
        </p:nvSpPr>
        <p:spPr>
          <a:xfrm>
            <a:off x="407287" y="8466049"/>
            <a:ext cx="8934450" cy="635635"/>
          </a:xfrm>
          <a:prstGeom prst="rect">
            <a:avLst/>
          </a:prstGeom>
        </p:spPr>
        <p:txBody>
          <a:bodyPr anchor="ctr"/>
          <a:lstStyle>
            <a:lvl1pPr marL="0" indent="0" algn="l">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Naam | </a:t>
            </a:r>
            <a:r>
              <a:rPr lang="nl-NL" err="1"/>
              <a:t>www.avance-impact.nl</a:t>
            </a:r>
            <a:r>
              <a:rPr lang="nl-NL"/>
              <a:t> | </a:t>
            </a:r>
            <a:r>
              <a:rPr lang="nl-NL" err="1"/>
              <a:t>mail@avance-impact.nl</a:t>
            </a:r>
            <a:r>
              <a:rPr lang="nl-NL"/>
              <a:t> | 020 620 77 05</a:t>
            </a:r>
          </a:p>
        </p:txBody>
      </p:sp>
    </p:spTree>
    <p:extLst>
      <p:ext uri="{BB962C8B-B14F-4D97-AF65-F5344CB8AC3E}">
        <p14:creationId xmlns:p14="http://schemas.microsoft.com/office/powerpoint/2010/main" val="24657643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lotdia engels">
    <p:spTree>
      <p:nvGrpSpPr>
        <p:cNvPr id="1" name=""/>
        <p:cNvGrpSpPr/>
        <p:nvPr/>
      </p:nvGrpSpPr>
      <p:grpSpPr>
        <a:xfrm>
          <a:off x="0" y="0"/>
          <a:ext cx="0" cy="0"/>
          <a:chOff x="0" y="0"/>
          <a:chExt cx="0" cy="0"/>
        </a:xfrm>
      </p:grpSpPr>
      <p:sp>
        <p:nvSpPr>
          <p:cNvPr id="17" name="Title 14">
            <a:extLst>
              <a:ext uri="{FF2B5EF4-FFF2-40B4-BE49-F238E27FC236}">
                <a16:creationId xmlns:a16="http://schemas.microsoft.com/office/drawing/2014/main" id="{463DB370-BD9D-1C4B-8766-6A24EF909B53}"/>
              </a:ext>
            </a:extLst>
          </p:cNvPr>
          <p:cNvSpPr txBox="1">
            <a:spLocks/>
          </p:cNvSpPr>
          <p:nvPr/>
        </p:nvSpPr>
        <p:spPr bwMode="auto">
          <a:xfrm>
            <a:off x="5413159" y="7222587"/>
            <a:ext cx="1975280" cy="60089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685800" rtl="0" eaLnBrk="1" fontAlgn="base" hangingPunct="1">
              <a:lnSpc>
                <a:spcPct val="90000"/>
              </a:lnSpc>
              <a:spcBef>
                <a:spcPct val="0"/>
              </a:spcBef>
              <a:spcAft>
                <a:spcPct val="0"/>
              </a:spcAft>
              <a:defRPr sz="3000" b="1" kern="1200" baseline="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9pPr>
          </a:lstStyle>
          <a:p>
            <a:pPr algn="l">
              <a:lnSpc>
                <a:spcPct val="100000"/>
              </a:lnSpc>
            </a:pPr>
            <a:r>
              <a:rPr lang="nl-NL" sz="2000" err="1">
                <a:solidFill>
                  <a:schemeClr val="tx1"/>
                </a:solidFill>
              </a:rPr>
              <a:t>Measurement</a:t>
            </a:r>
            <a:endParaRPr lang="nl-NL" altLang="nl-NL" sz="2000">
              <a:solidFill>
                <a:schemeClr val="tx1"/>
              </a:solidFill>
            </a:endParaRPr>
          </a:p>
        </p:txBody>
      </p:sp>
      <p:sp>
        <p:nvSpPr>
          <p:cNvPr id="15" name="Title 14">
            <a:extLst>
              <a:ext uri="{FF2B5EF4-FFF2-40B4-BE49-F238E27FC236}">
                <a16:creationId xmlns:a16="http://schemas.microsoft.com/office/drawing/2014/main" id="{6DB48086-0A5A-B24F-BF43-416A33A9D4DB}"/>
              </a:ext>
            </a:extLst>
          </p:cNvPr>
          <p:cNvSpPr txBox="1">
            <a:spLocks/>
          </p:cNvSpPr>
          <p:nvPr/>
        </p:nvSpPr>
        <p:spPr bwMode="auto">
          <a:xfrm>
            <a:off x="8892783" y="7232588"/>
            <a:ext cx="2294845" cy="60089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685800" rtl="0" eaLnBrk="1" fontAlgn="base" hangingPunct="1">
              <a:lnSpc>
                <a:spcPct val="90000"/>
              </a:lnSpc>
              <a:spcBef>
                <a:spcPct val="0"/>
              </a:spcBef>
              <a:spcAft>
                <a:spcPct val="0"/>
              </a:spcAft>
              <a:defRPr sz="3000" b="1" kern="1200" baseline="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9pPr>
          </a:lstStyle>
          <a:p>
            <a:pPr algn="l">
              <a:lnSpc>
                <a:spcPct val="100000"/>
              </a:lnSpc>
            </a:pPr>
            <a:r>
              <a:rPr lang="nl-NL" altLang="nl-NL" sz="2000" err="1">
                <a:solidFill>
                  <a:schemeClr val="tx1"/>
                </a:solidFill>
              </a:rPr>
              <a:t>Steer</a:t>
            </a:r>
            <a:r>
              <a:rPr lang="nl-NL" altLang="nl-NL" sz="2000">
                <a:solidFill>
                  <a:schemeClr val="tx1"/>
                </a:solidFill>
              </a:rPr>
              <a:t> on impact</a:t>
            </a:r>
          </a:p>
        </p:txBody>
      </p:sp>
      <p:sp>
        <p:nvSpPr>
          <p:cNvPr id="13" name="Title 14">
            <a:extLst>
              <a:ext uri="{FF2B5EF4-FFF2-40B4-BE49-F238E27FC236}">
                <a16:creationId xmlns:a16="http://schemas.microsoft.com/office/drawing/2014/main" id="{650EC64B-0CC2-2E49-BC88-9A89F2250AA1}"/>
              </a:ext>
            </a:extLst>
          </p:cNvPr>
          <p:cNvSpPr txBox="1">
            <a:spLocks/>
          </p:cNvSpPr>
          <p:nvPr/>
        </p:nvSpPr>
        <p:spPr bwMode="auto">
          <a:xfrm>
            <a:off x="2047934" y="7232587"/>
            <a:ext cx="1340340" cy="60089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685800" rtl="0" eaLnBrk="1" fontAlgn="base" hangingPunct="1">
              <a:lnSpc>
                <a:spcPct val="90000"/>
              </a:lnSpc>
              <a:spcBef>
                <a:spcPct val="0"/>
              </a:spcBef>
              <a:spcAft>
                <a:spcPct val="0"/>
              </a:spcAft>
              <a:defRPr sz="3000" b="1" kern="1200" baseline="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9pPr>
          </a:lstStyle>
          <a:p>
            <a:pPr algn="l">
              <a:lnSpc>
                <a:spcPct val="100000"/>
              </a:lnSpc>
            </a:pPr>
            <a:r>
              <a:rPr lang="nl-NL" sz="2000" err="1">
                <a:solidFill>
                  <a:schemeClr val="tx1"/>
                </a:solidFill>
              </a:rPr>
              <a:t>Strategy</a:t>
            </a:r>
            <a:br>
              <a:rPr lang="nl-NL" sz="2000">
                <a:solidFill>
                  <a:schemeClr val="tx1"/>
                </a:solidFill>
              </a:rPr>
            </a:br>
            <a:endParaRPr lang="nl-NL" altLang="nl-NL" sz="2000">
              <a:solidFill>
                <a:schemeClr val="tx1"/>
              </a:solidFill>
            </a:endParaRPr>
          </a:p>
        </p:txBody>
      </p:sp>
      <p:sp>
        <p:nvSpPr>
          <p:cNvPr id="22" name="Freeform 75">
            <a:extLst>
              <a:ext uri="{FF2B5EF4-FFF2-40B4-BE49-F238E27FC236}">
                <a16:creationId xmlns:a16="http://schemas.microsoft.com/office/drawing/2014/main" id="{23BB3855-68AA-184F-A999-B2657EE095D4}"/>
              </a:ext>
            </a:extLst>
          </p:cNvPr>
          <p:cNvSpPr>
            <a:spLocks/>
          </p:cNvSpPr>
          <p:nvPr userDrawn="1"/>
        </p:nvSpPr>
        <p:spPr bwMode="auto">
          <a:xfrm>
            <a:off x="2284716" y="5027430"/>
            <a:ext cx="866775" cy="1944688"/>
          </a:xfrm>
          <a:custGeom>
            <a:avLst/>
            <a:gdLst>
              <a:gd name="T0" fmla="*/ 2147483647 w 220"/>
              <a:gd name="T1" fmla="*/ 2147483647 h 370"/>
              <a:gd name="T2" fmla="*/ 2147483647 w 220"/>
              <a:gd name="T3" fmla="*/ 2147483647 h 370"/>
              <a:gd name="T4" fmla="*/ 2147483647 w 220"/>
              <a:gd name="T5" fmla="*/ 2147483647 h 370"/>
              <a:gd name="T6" fmla="*/ 2147483647 w 220"/>
              <a:gd name="T7" fmla="*/ 2147483647 h 370"/>
              <a:gd name="T8" fmla="*/ 2147483647 w 220"/>
              <a:gd name="T9" fmla="*/ 2147483647 h 370"/>
              <a:gd name="T10" fmla="*/ 2147483647 w 220"/>
              <a:gd name="T11" fmla="*/ 2147483647 h 370"/>
              <a:gd name="T12" fmla="*/ 2147483647 w 220"/>
              <a:gd name="T13" fmla="*/ 2147483647 h 370"/>
              <a:gd name="T14" fmla="*/ 2147483647 w 220"/>
              <a:gd name="T15" fmla="*/ 2147483647 h 370"/>
              <a:gd name="T16" fmla="*/ 2147483647 w 220"/>
              <a:gd name="T17" fmla="*/ 2147483647 h 370"/>
              <a:gd name="T18" fmla="*/ 2147483647 w 220"/>
              <a:gd name="T19" fmla="*/ 2147483647 h 370"/>
              <a:gd name="T20" fmla="*/ 2147483647 w 220"/>
              <a:gd name="T21" fmla="*/ 2147483647 h 370"/>
              <a:gd name="T22" fmla="*/ 2147483647 w 220"/>
              <a:gd name="T23" fmla="*/ 2147483647 h 370"/>
              <a:gd name="T24" fmla="*/ 2147483647 w 220"/>
              <a:gd name="T25" fmla="*/ 2147483647 h 370"/>
              <a:gd name="T26" fmla="*/ 2147483647 w 220"/>
              <a:gd name="T27" fmla="*/ 2147483647 h 370"/>
              <a:gd name="T28" fmla="*/ 2147483647 w 220"/>
              <a:gd name="T29" fmla="*/ 2147483647 h 370"/>
              <a:gd name="T30" fmla="*/ 2147483647 w 220"/>
              <a:gd name="T31" fmla="*/ 2147483647 h 370"/>
              <a:gd name="T32" fmla="*/ 2147483647 w 220"/>
              <a:gd name="T33" fmla="*/ 0 h 370"/>
              <a:gd name="T34" fmla="*/ 0 w 220"/>
              <a:gd name="T35" fmla="*/ 2147483647 h 370"/>
              <a:gd name="T36" fmla="*/ 2147483647 w 220"/>
              <a:gd name="T37" fmla="*/ 2147483647 h 370"/>
              <a:gd name="T38" fmla="*/ 2147483647 w 220"/>
              <a:gd name="T39" fmla="*/ 2147483647 h 370"/>
              <a:gd name="T40" fmla="*/ 2147483647 w 220"/>
              <a:gd name="T41" fmla="*/ 2147483647 h 370"/>
              <a:gd name="T42" fmla="*/ 2147483647 w 220"/>
              <a:gd name="T43" fmla="*/ 2147483647 h 370"/>
              <a:gd name="T44" fmla="*/ 2147483647 w 220"/>
              <a:gd name="T45" fmla="*/ 2147483647 h 370"/>
              <a:gd name="T46" fmla="*/ 2147483647 w 220"/>
              <a:gd name="T47" fmla="*/ 2147483647 h 370"/>
              <a:gd name="T48" fmla="*/ 2147483647 w 220"/>
              <a:gd name="T49" fmla="*/ 2147483647 h 370"/>
              <a:gd name="T50" fmla="*/ 2147483647 w 220"/>
              <a:gd name="T51" fmla="*/ 2147483647 h 370"/>
              <a:gd name="T52" fmla="*/ 2147483647 w 220"/>
              <a:gd name="T53" fmla="*/ 2147483647 h 370"/>
              <a:gd name="T54" fmla="*/ 2147483647 w 220"/>
              <a:gd name="T55" fmla="*/ 2147483647 h 370"/>
              <a:gd name="T56" fmla="*/ 2147483647 w 220"/>
              <a:gd name="T57" fmla="*/ 2147483647 h 370"/>
              <a:gd name="T58" fmla="*/ 2147483647 w 220"/>
              <a:gd name="T59" fmla="*/ 2147483647 h 370"/>
              <a:gd name="T60" fmla="*/ 2147483647 w 220"/>
              <a:gd name="T61" fmla="*/ 2147483647 h 370"/>
              <a:gd name="T62" fmla="*/ 2147483647 w 220"/>
              <a:gd name="T63" fmla="*/ 2147483647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0"/>
              <a:gd name="T97" fmla="*/ 0 h 370"/>
              <a:gd name="T98" fmla="*/ 220 w 220"/>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0" h="370">
                <a:moveTo>
                  <a:pt x="140" y="346"/>
                </a:moveTo>
                <a:cubicBezTo>
                  <a:pt x="134" y="360"/>
                  <a:pt x="121" y="370"/>
                  <a:pt x="105" y="370"/>
                </a:cubicBezTo>
                <a:cubicBezTo>
                  <a:pt x="85" y="370"/>
                  <a:pt x="68" y="353"/>
                  <a:pt x="68" y="333"/>
                </a:cubicBezTo>
                <a:cubicBezTo>
                  <a:pt x="68" y="320"/>
                  <a:pt x="68" y="320"/>
                  <a:pt x="68" y="320"/>
                </a:cubicBezTo>
                <a:cubicBezTo>
                  <a:pt x="159" y="320"/>
                  <a:pt x="159" y="320"/>
                  <a:pt x="159" y="320"/>
                </a:cubicBezTo>
                <a:cubicBezTo>
                  <a:pt x="165" y="320"/>
                  <a:pt x="170" y="315"/>
                  <a:pt x="170" y="309"/>
                </a:cubicBezTo>
                <a:cubicBezTo>
                  <a:pt x="170" y="302"/>
                  <a:pt x="165" y="297"/>
                  <a:pt x="159" y="297"/>
                </a:cubicBezTo>
                <a:cubicBezTo>
                  <a:pt x="54" y="297"/>
                  <a:pt x="54" y="297"/>
                  <a:pt x="54" y="297"/>
                </a:cubicBezTo>
                <a:cubicBezTo>
                  <a:pt x="48" y="297"/>
                  <a:pt x="43" y="292"/>
                  <a:pt x="43" y="286"/>
                </a:cubicBezTo>
                <a:cubicBezTo>
                  <a:pt x="43" y="279"/>
                  <a:pt x="48" y="274"/>
                  <a:pt x="54" y="274"/>
                </a:cubicBezTo>
                <a:cubicBezTo>
                  <a:pt x="152" y="274"/>
                  <a:pt x="152" y="274"/>
                  <a:pt x="152" y="274"/>
                </a:cubicBezTo>
                <a:cubicBezTo>
                  <a:pt x="158" y="274"/>
                  <a:pt x="163" y="269"/>
                  <a:pt x="163" y="263"/>
                </a:cubicBezTo>
                <a:cubicBezTo>
                  <a:pt x="164" y="259"/>
                  <a:pt x="164" y="259"/>
                  <a:pt x="164" y="259"/>
                </a:cubicBezTo>
                <a:cubicBezTo>
                  <a:pt x="164" y="233"/>
                  <a:pt x="173" y="209"/>
                  <a:pt x="187" y="193"/>
                </a:cubicBezTo>
                <a:cubicBezTo>
                  <a:pt x="191" y="189"/>
                  <a:pt x="191" y="189"/>
                  <a:pt x="191" y="189"/>
                </a:cubicBezTo>
                <a:cubicBezTo>
                  <a:pt x="209" y="172"/>
                  <a:pt x="220" y="146"/>
                  <a:pt x="220" y="116"/>
                </a:cubicBezTo>
                <a:cubicBezTo>
                  <a:pt x="220" y="52"/>
                  <a:pt x="171" y="0"/>
                  <a:pt x="110" y="0"/>
                </a:cubicBezTo>
                <a:cubicBezTo>
                  <a:pt x="50" y="0"/>
                  <a:pt x="0" y="52"/>
                  <a:pt x="0" y="116"/>
                </a:cubicBezTo>
                <a:cubicBezTo>
                  <a:pt x="0" y="146"/>
                  <a:pt x="12" y="172"/>
                  <a:pt x="30" y="189"/>
                </a:cubicBezTo>
                <a:cubicBezTo>
                  <a:pt x="33" y="193"/>
                  <a:pt x="33" y="193"/>
                  <a:pt x="33" y="193"/>
                </a:cubicBezTo>
                <a:cubicBezTo>
                  <a:pt x="47" y="208"/>
                  <a:pt x="56" y="230"/>
                  <a:pt x="57" y="253"/>
                </a:cubicBezTo>
                <a:cubicBezTo>
                  <a:pt x="98" y="253"/>
                  <a:pt x="98" y="253"/>
                  <a:pt x="98" y="253"/>
                </a:cubicBezTo>
                <a:cubicBezTo>
                  <a:pt x="98" y="161"/>
                  <a:pt x="98" y="161"/>
                  <a:pt x="98" y="161"/>
                </a:cubicBezTo>
                <a:cubicBezTo>
                  <a:pt x="98" y="148"/>
                  <a:pt x="94" y="137"/>
                  <a:pt x="85" y="137"/>
                </a:cubicBezTo>
                <a:cubicBezTo>
                  <a:pt x="76" y="137"/>
                  <a:pt x="72" y="145"/>
                  <a:pt x="72" y="159"/>
                </a:cubicBezTo>
                <a:cubicBezTo>
                  <a:pt x="72" y="163"/>
                  <a:pt x="72" y="163"/>
                  <a:pt x="72" y="163"/>
                </a:cubicBezTo>
                <a:cubicBezTo>
                  <a:pt x="72" y="181"/>
                  <a:pt x="91" y="199"/>
                  <a:pt x="110" y="199"/>
                </a:cubicBezTo>
                <a:cubicBezTo>
                  <a:pt x="129" y="199"/>
                  <a:pt x="150" y="181"/>
                  <a:pt x="150" y="163"/>
                </a:cubicBezTo>
                <a:cubicBezTo>
                  <a:pt x="150" y="161"/>
                  <a:pt x="150" y="161"/>
                  <a:pt x="150" y="161"/>
                </a:cubicBezTo>
                <a:cubicBezTo>
                  <a:pt x="150" y="148"/>
                  <a:pt x="145" y="137"/>
                  <a:pt x="137" y="137"/>
                </a:cubicBezTo>
                <a:cubicBezTo>
                  <a:pt x="128" y="137"/>
                  <a:pt x="123" y="148"/>
                  <a:pt x="123" y="161"/>
                </a:cubicBezTo>
                <a:cubicBezTo>
                  <a:pt x="123" y="253"/>
                  <a:pt x="123" y="253"/>
                  <a:pt x="123" y="253"/>
                </a:cubicBezTo>
              </a:path>
            </a:pathLst>
          </a:custGeom>
          <a:noFill/>
          <a:ln w="60325" cap="sq">
            <a:solidFill>
              <a:schemeClr val="tx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117">
              <a:solidFill>
                <a:schemeClr val="tx1"/>
              </a:solidFill>
            </a:endParaRPr>
          </a:p>
        </p:txBody>
      </p:sp>
      <p:sp>
        <p:nvSpPr>
          <p:cNvPr id="23" name="Freeform 81">
            <a:extLst>
              <a:ext uri="{FF2B5EF4-FFF2-40B4-BE49-F238E27FC236}">
                <a16:creationId xmlns:a16="http://schemas.microsoft.com/office/drawing/2014/main" id="{699127EA-65EE-4D49-8D86-6575EB048D05}"/>
              </a:ext>
            </a:extLst>
          </p:cNvPr>
          <p:cNvSpPr>
            <a:spLocks/>
          </p:cNvSpPr>
          <p:nvPr userDrawn="1"/>
        </p:nvSpPr>
        <p:spPr bwMode="auto">
          <a:xfrm>
            <a:off x="9341737" y="5306820"/>
            <a:ext cx="1175147" cy="1562418"/>
          </a:xfrm>
          <a:custGeom>
            <a:avLst/>
            <a:gdLst>
              <a:gd name="T0" fmla="*/ 2147483647 w 298"/>
              <a:gd name="T1" fmla="*/ 0 h 297"/>
              <a:gd name="T2" fmla="*/ 2147483647 w 298"/>
              <a:gd name="T3" fmla="*/ 0 h 297"/>
              <a:gd name="T4" fmla="*/ 2147483647 w 298"/>
              <a:gd name="T5" fmla="*/ 2147483647 h 297"/>
              <a:gd name="T6" fmla="*/ 2147483647 w 298"/>
              <a:gd name="T7" fmla="*/ 2147483647 h 297"/>
              <a:gd name="T8" fmla="*/ 2147483647 w 298"/>
              <a:gd name="T9" fmla="*/ 2147483647 h 297"/>
              <a:gd name="T10" fmla="*/ 2147483647 w 298"/>
              <a:gd name="T11" fmla="*/ 2147483647 h 297"/>
              <a:gd name="T12" fmla="*/ 2147483647 w 298"/>
              <a:gd name="T13" fmla="*/ 2147483647 h 297"/>
              <a:gd name="T14" fmla="*/ 0 60000 65536"/>
              <a:gd name="T15" fmla="*/ 0 60000 65536"/>
              <a:gd name="T16" fmla="*/ 0 60000 65536"/>
              <a:gd name="T17" fmla="*/ 0 60000 65536"/>
              <a:gd name="T18" fmla="*/ 0 60000 65536"/>
              <a:gd name="T19" fmla="*/ 0 60000 65536"/>
              <a:gd name="T20" fmla="*/ 0 60000 65536"/>
              <a:gd name="T21" fmla="*/ 0 w 298"/>
              <a:gd name="T22" fmla="*/ 0 h 297"/>
              <a:gd name="T23" fmla="*/ 298 w 298"/>
              <a:gd name="T24" fmla="*/ 297 h 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297">
                <a:moveTo>
                  <a:pt x="2" y="0"/>
                </a:moveTo>
                <a:cubicBezTo>
                  <a:pt x="277" y="0"/>
                  <a:pt x="277" y="0"/>
                  <a:pt x="277" y="0"/>
                </a:cubicBezTo>
                <a:cubicBezTo>
                  <a:pt x="6" y="270"/>
                  <a:pt x="6" y="270"/>
                  <a:pt x="6" y="270"/>
                </a:cubicBezTo>
                <a:cubicBezTo>
                  <a:pt x="0" y="276"/>
                  <a:pt x="0" y="286"/>
                  <a:pt x="6" y="291"/>
                </a:cubicBezTo>
                <a:cubicBezTo>
                  <a:pt x="12" y="297"/>
                  <a:pt x="21" y="297"/>
                  <a:pt x="27" y="291"/>
                </a:cubicBezTo>
                <a:cubicBezTo>
                  <a:pt x="298" y="21"/>
                  <a:pt x="298" y="21"/>
                  <a:pt x="298" y="21"/>
                </a:cubicBezTo>
                <a:cubicBezTo>
                  <a:pt x="298" y="296"/>
                  <a:pt x="298" y="296"/>
                  <a:pt x="298" y="296"/>
                </a:cubicBezTo>
              </a:path>
            </a:pathLst>
          </a:custGeom>
          <a:noFill/>
          <a:ln w="60325" cap="sq">
            <a:solidFill>
              <a:schemeClr val="tx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117">
              <a:solidFill>
                <a:schemeClr val="tx1"/>
              </a:solidFill>
            </a:endParaRPr>
          </a:p>
        </p:txBody>
      </p:sp>
      <p:sp>
        <p:nvSpPr>
          <p:cNvPr id="26" name="Freeform 96">
            <a:extLst>
              <a:ext uri="{FF2B5EF4-FFF2-40B4-BE49-F238E27FC236}">
                <a16:creationId xmlns:a16="http://schemas.microsoft.com/office/drawing/2014/main" id="{F7257D4A-7D62-7D46-B996-DA3A7EF8F57F}"/>
              </a:ext>
            </a:extLst>
          </p:cNvPr>
          <p:cNvSpPr>
            <a:spLocks/>
          </p:cNvSpPr>
          <p:nvPr userDrawn="1"/>
        </p:nvSpPr>
        <p:spPr bwMode="auto">
          <a:xfrm>
            <a:off x="5817394" y="5221899"/>
            <a:ext cx="1166813" cy="1555750"/>
          </a:xfrm>
          <a:custGeom>
            <a:avLst/>
            <a:gdLst>
              <a:gd name="T0" fmla="*/ 0 w 10000"/>
              <a:gd name="T1" fmla="*/ 0 h 10000"/>
              <a:gd name="T2" fmla="*/ 0 w 10000"/>
              <a:gd name="T3" fmla="*/ 2147483647 h 10000"/>
              <a:gd name="T4" fmla="*/ 2147483647 w 10000"/>
              <a:gd name="T5" fmla="*/ 2147483647 h 10000"/>
              <a:gd name="T6" fmla="*/ 2147483647 w 10000"/>
              <a:gd name="T7" fmla="*/ 2147483647 h 10000"/>
              <a:gd name="T8" fmla="*/ 2147483647 w 10000"/>
              <a:gd name="T9" fmla="*/ 2147483647 h 10000"/>
              <a:gd name="T10" fmla="*/ 972934110 w 10000"/>
              <a:gd name="T11" fmla="*/ 2147483647 h 10000"/>
              <a:gd name="T12" fmla="*/ 1483407490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695729128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00"/>
              <a:gd name="T64" fmla="*/ 0 h 10000"/>
              <a:gd name="T65" fmla="*/ 10000 w 10000"/>
              <a:gd name="T66" fmla="*/ 10000 h 1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00" h="10000">
                <a:moveTo>
                  <a:pt x="0" y="0"/>
                </a:moveTo>
                <a:lnTo>
                  <a:pt x="0" y="10000"/>
                </a:lnTo>
                <a:lnTo>
                  <a:pt x="10000" y="10000"/>
                </a:lnTo>
                <a:lnTo>
                  <a:pt x="10000" y="9493"/>
                </a:lnTo>
                <a:lnTo>
                  <a:pt x="10000" y="8986"/>
                </a:lnTo>
                <a:lnTo>
                  <a:pt x="709" y="8986"/>
                </a:lnTo>
                <a:lnTo>
                  <a:pt x="1081" y="8243"/>
                </a:lnTo>
                <a:lnTo>
                  <a:pt x="1588" y="8176"/>
                </a:lnTo>
                <a:lnTo>
                  <a:pt x="1858" y="7466"/>
                </a:lnTo>
                <a:lnTo>
                  <a:pt x="2466" y="6689"/>
                </a:lnTo>
                <a:cubicBezTo>
                  <a:pt x="2466" y="6689"/>
                  <a:pt x="3243" y="7973"/>
                  <a:pt x="3277" y="8007"/>
                </a:cubicBezTo>
                <a:cubicBezTo>
                  <a:pt x="3311" y="8007"/>
                  <a:pt x="3818" y="4797"/>
                  <a:pt x="3818" y="4797"/>
                </a:cubicBezTo>
                <a:lnTo>
                  <a:pt x="4899" y="4459"/>
                </a:lnTo>
                <a:lnTo>
                  <a:pt x="5405" y="5000"/>
                </a:lnTo>
                <a:lnTo>
                  <a:pt x="6014" y="3750"/>
                </a:lnTo>
                <a:lnTo>
                  <a:pt x="6723" y="2804"/>
                </a:lnTo>
                <a:lnTo>
                  <a:pt x="7196" y="3480"/>
                </a:lnTo>
                <a:lnTo>
                  <a:pt x="7534" y="2500"/>
                </a:lnTo>
                <a:lnTo>
                  <a:pt x="8142" y="1655"/>
                </a:lnTo>
                <a:lnTo>
                  <a:pt x="9020" y="2432"/>
                </a:lnTo>
                <a:lnTo>
                  <a:pt x="10000" y="507"/>
                </a:lnTo>
              </a:path>
            </a:pathLst>
          </a:custGeom>
          <a:noFill/>
          <a:ln w="60325" cap="sq">
            <a:solidFill>
              <a:schemeClr val="tx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nl-NL" sz="2117">
              <a:solidFill>
                <a:schemeClr val="tx1"/>
              </a:solidFill>
            </a:endParaRPr>
          </a:p>
        </p:txBody>
      </p:sp>
      <p:sp>
        <p:nvSpPr>
          <p:cNvPr id="28" name="Tijdelijke aanduiding voor inhoud 27">
            <a:extLst>
              <a:ext uri="{FF2B5EF4-FFF2-40B4-BE49-F238E27FC236}">
                <a16:creationId xmlns:a16="http://schemas.microsoft.com/office/drawing/2014/main" id="{5A4CEB6F-9CB2-C144-9D9D-42B46C73F073}"/>
              </a:ext>
            </a:extLst>
          </p:cNvPr>
          <p:cNvSpPr>
            <a:spLocks noGrp="1"/>
          </p:cNvSpPr>
          <p:nvPr>
            <p:ph sz="quarter" idx="10" hasCustomPrompt="1"/>
          </p:nvPr>
        </p:nvSpPr>
        <p:spPr>
          <a:xfrm>
            <a:off x="407287" y="8466049"/>
            <a:ext cx="8934450" cy="635635"/>
          </a:xfrm>
          <a:prstGeom prst="rect">
            <a:avLst/>
          </a:prstGeom>
        </p:spPr>
        <p:txBody>
          <a:bodyPr anchor="ctr"/>
          <a:lstStyle>
            <a:lvl1pPr marL="0" indent="0" algn="l">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Naam | </a:t>
            </a:r>
            <a:r>
              <a:rPr lang="nl-NL" err="1"/>
              <a:t>www.avance-impact.nl</a:t>
            </a:r>
            <a:r>
              <a:rPr lang="nl-NL"/>
              <a:t> | </a:t>
            </a:r>
            <a:r>
              <a:rPr lang="nl-NL" err="1"/>
              <a:t>mail@avance-impact.nl</a:t>
            </a:r>
            <a:r>
              <a:rPr lang="nl-NL"/>
              <a:t> | 020 620 77 05</a:t>
            </a:r>
          </a:p>
        </p:txBody>
      </p:sp>
      <p:pic>
        <p:nvPicPr>
          <p:cNvPr id="10" name="Afbeelding 9">
            <a:extLst>
              <a:ext uri="{FF2B5EF4-FFF2-40B4-BE49-F238E27FC236}">
                <a16:creationId xmlns:a16="http://schemas.microsoft.com/office/drawing/2014/main" id="{EFEB76C8-B2FB-A442-B172-D1705C64B53D}"/>
              </a:ext>
            </a:extLst>
          </p:cNvPr>
          <p:cNvPicPr>
            <a:picLocks noChangeAspect="1"/>
          </p:cNvPicPr>
          <p:nvPr userDrawn="1"/>
        </p:nvPicPr>
        <p:blipFill rotWithShape="1">
          <a:blip r:embed="rId2"/>
          <a:srcRect l="8405" t="28620" r="8578" b="34353"/>
          <a:stretch/>
        </p:blipFill>
        <p:spPr>
          <a:xfrm>
            <a:off x="3780996" y="1323087"/>
            <a:ext cx="5239604" cy="1557959"/>
          </a:xfrm>
          <a:prstGeom prst="rect">
            <a:avLst/>
          </a:prstGeom>
        </p:spPr>
      </p:pic>
    </p:spTree>
    <p:extLst>
      <p:ext uri="{BB962C8B-B14F-4D97-AF65-F5344CB8AC3E}">
        <p14:creationId xmlns:p14="http://schemas.microsoft.com/office/powerpoint/2010/main" val="18219994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B8006-B0DB-7744-A7F3-6D3272FA9A3F}"/>
              </a:ext>
            </a:extLst>
          </p:cNvPr>
          <p:cNvSpPr>
            <a:spLocks noGrp="1"/>
          </p:cNvSpPr>
          <p:nvPr>
            <p:ph type="ctrTitle" hasCustomPrompt="1"/>
          </p:nvPr>
        </p:nvSpPr>
        <p:spPr>
          <a:xfrm>
            <a:off x="527383" y="4800600"/>
            <a:ext cx="11730893" cy="1373557"/>
          </a:xfrm>
          <a:prstGeom prst="rect">
            <a:avLst/>
          </a:prstGeom>
        </p:spPr>
        <p:txBody>
          <a:bodyPr vert="horz" anchor="t"/>
          <a:lstStyle>
            <a:lvl1pPr marL="514350" indent="-514350" algn="l">
              <a:lnSpc>
                <a:spcPct val="100000"/>
              </a:lnSpc>
              <a:buFont typeface="+mj-lt"/>
              <a:buAutoNum type="arabicPeriod"/>
              <a:defRPr sz="3000" b="1"/>
            </a:lvl1pPr>
          </a:lstStyle>
          <a:p>
            <a:r>
              <a:rPr lang="nl-NL"/>
              <a:t>Onderwerp 1 Titel – 36 </a:t>
            </a:r>
            <a:r>
              <a:rPr lang="nl-NL" err="1"/>
              <a:t>pt</a:t>
            </a:r>
            <a:r>
              <a:rPr lang="nl-NL"/>
              <a:t> vetgedrukt. </a:t>
            </a:r>
            <a:r>
              <a:rPr lang="nl-NL" err="1"/>
              <a:t>Bijv</a:t>
            </a:r>
            <a:r>
              <a:rPr lang="nl-NL"/>
              <a:t>: impactmeten</a:t>
            </a:r>
            <a:br>
              <a:rPr lang="nl-NL"/>
            </a:br>
            <a:r>
              <a:rPr lang="nl-NL" b="0"/>
              <a:t>Ondertitel - 36pt standaard. </a:t>
            </a:r>
            <a:r>
              <a:rPr lang="nl-NL" b="0" err="1"/>
              <a:t>Bijv</a:t>
            </a:r>
            <a:r>
              <a:rPr lang="nl-NL" b="0"/>
              <a:t>: module 1</a:t>
            </a:r>
            <a:endParaRPr lang="nl-NL"/>
          </a:p>
        </p:txBody>
      </p:sp>
      <p:sp>
        <p:nvSpPr>
          <p:cNvPr id="3" name="Ondertitel 2">
            <a:extLst>
              <a:ext uri="{FF2B5EF4-FFF2-40B4-BE49-F238E27FC236}">
                <a16:creationId xmlns:a16="http://schemas.microsoft.com/office/drawing/2014/main" id="{A8093C6A-EC15-3A4B-8835-FFD0A125368F}"/>
              </a:ext>
            </a:extLst>
          </p:cNvPr>
          <p:cNvSpPr>
            <a:spLocks noGrp="1"/>
          </p:cNvSpPr>
          <p:nvPr>
            <p:ph type="subTitle" idx="1" hasCustomPrompt="1"/>
          </p:nvPr>
        </p:nvSpPr>
        <p:spPr>
          <a:xfrm>
            <a:off x="527383" y="7118668"/>
            <a:ext cx="11730892" cy="651606"/>
          </a:xfrm>
          <a:prstGeom prst="rect">
            <a:avLst/>
          </a:prstGeom>
        </p:spPr>
        <p:txBody>
          <a:bodyPr/>
          <a:lstStyle>
            <a:lvl1pPr marL="0" indent="0" algn="l">
              <a:buNone/>
              <a:defRPr sz="2400" b="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Evt. extra ondertitel - 22pt standaard. </a:t>
            </a:r>
            <a:r>
              <a:rPr lang="nl-NL" err="1"/>
              <a:t>Bijv</a:t>
            </a:r>
            <a:r>
              <a:rPr lang="nl-NL"/>
              <a:t>: je naam / opleiding impact..</a:t>
            </a:r>
          </a:p>
        </p:txBody>
      </p:sp>
      <p:sp>
        <p:nvSpPr>
          <p:cNvPr id="5" name="Tijdelijke aanduiding voor tekst 6">
            <a:extLst>
              <a:ext uri="{FF2B5EF4-FFF2-40B4-BE49-F238E27FC236}">
                <a16:creationId xmlns:a16="http://schemas.microsoft.com/office/drawing/2014/main" id="{26D64352-3D53-7E44-A467-7B871EC13FEC}"/>
              </a:ext>
            </a:extLst>
          </p:cNvPr>
          <p:cNvSpPr>
            <a:spLocks noGrp="1"/>
          </p:cNvSpPr>
          <p:nvPr>
            <p:ph type="body" sz="quarter" idx="10" hasCustomPrompt="1"/>
          </p:nvPr>
        </p:nvSpPr>
        <p:spPr>
          <a:xfrm>
            <a:off x="526810" y="7845644"/>
            <a:ext cx="11731466" cy="548958"/>
          </a:xfrm>
          <a:prstGeom prst="rect">
            <a:avLst/>
          </a:prstGeom>
        </p:spPr>
        <p:txBody>
          <a:bodyPr/>
          <a:lstStyle>
            <a:lvl1pPr marL="0" indent="0">
              <a:buFontTx/>
              <a:buNone/>
              <a:defRPr sz="1500"/>
            </a:lvl1pPr>
          </a:lstStyle>
          <a:p>
            <a:pPr lvl="0"/>
            <a:r>
              <a:rPr lang="nl-NL"/>
              <a:t>Evt. datum – 15pt standaard – </a:t>
            </a:r>
            <a:r>
              <a:rPr lang="nl-NL" err="1"/>
              <a:t>Bijv</a:t>
            </a:r>
            <a:r>
              <a:rPr lang="nl-NL"/>
              <a:t>: 28 mei 2019</a:t>
            </a:r>
          </a:p>
        </p:txBody>
      </p:sp>
    </p:spTree>
    <p:extLst>
      <p:ext uri="{BB962C8B-B14F-4D97-AF65-F5344CB8AC3E}">
        <p14:creationId xmlns:p14="http://schemas.microsoft.com/office/powerpoint/2010/main" val="13342112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84E3B70C-2366-CE40-97DE-A6F677E9A7E0}"/>
              </a:ext>
            </a:extLst>
          </p:cNvPr>
          <p:cNvSpPr>
            <a:spLocks noGrp="1"/>
          </p:cNvSpPr>
          <p:nvPr>
            <p:ph type="ctrTitle" hasCustomPrompt="1"/>
          </p:nvPr>
        </p:nvSpPr>
        <p:spPr>
          <a:xfrm>
            <a:off x="527383" y="4800600"/>
            <a:ext cx="7278811" cy="1373557"/>
          </a:xfrm>
          <a:prstGeom prst="rect">
            <a:avLst/>
          </a:prstGeom>
        </p:spPr>
        <p:txBody>
          <a:bodyPr vert="horz" anchor="t"/>
          <a:lstStyle>
            <a:lvl1pPr marL="0" indent="0" algn="l">
              <a:lnSpc>
                <a:spcPct val="100000"/>
              </a:lnSpc>
              <a:buFontTx/>
              <a:buNone/>
              <a:defRPr sz="3000" b="1"/>
            </a:lvl1pPr>
          </a:lstStyle>
          <a:p>
            <a:r>
              <a:rPr lang="nl-NL"/>
              <a:t>Titel</a:t>
            </a:r>
            <a:br>
              <a:rPr lang="nl-NL"/>
            </a:br>
            <a:r>
              <a:rPr lang="nl-NL" b="0"/>
              <a:t>Evt. ondertitel</a:t>
            </a:r>
            <a:endParaRPr lang="nl-NL"/>
          </a:p>
        </p:txBody>
      </p:sp>
      <p:sp>
        <p:nvSpPr>
          <p:cNvPr id="9" name="Tijdelijke aanduiding voor afbeelding 3">
            <a:extLst>
              <a:ext uri="{FF2B5EF4-FFF2-40B4-BE49-F238E27FC236}">
                <a16:creationId xmlns:a16="http://schemas.microsoft.com/office/drawing/2014/main" id="{371B75AB-7E74-444B-AFE5-1FF7F4800B6E}"/>
              </a:ext>
            </a:extLst>
          </p:cNvPr>
          <p:cNvSpPr>
            <a:spLocks noGrp="1"/>
          </p:cNvSpPr>
          <p:nvPr>
            <p:ph type="pic" sz="quarter" idx="10" hasCustomPrompt="1"/>
          </p:nvPr>
        </p:nvSpPr>
        <p:spPr>
          <a:xfrm>
            <a:off x="9113117" y="4800600"/>
            <a:ext cx="2228612" cy="3727133"/>
          </a:xfrm>
          <a:prstGeom prst="rect">
            <a:avLst/>
          </a:prstGeom>
        </p:spPr>
        <p:txBody>
          <a:bodyPr/>
          <a:lstStyle>
            <a:lvl1pPr marL="0" indent="0">
              <a:buFontTx/>
              <a:buNone/>
              <a:defRPr b="1"/>
            </a:lvl1pPr>
          </a:lstStyle>
          <a:p>
            <a:r>
              <a:rPr lang="nl-NL"/>
              <a:t>Avance ICON</a:t>
            </a:r>
          </a:p>
        </p:txBody>
      </p:sp>
    </p:spTree>
    <p:extLst>
      <p:ext uri="{BB962C8B-B14F-4D97-AF65-F5344CB8AC3E}">
        <p14:creationId xmlns:p14="http://schemas.microsoft.com/office/powerpoint/2010/main" val="18073672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B8006-B0DB-7744-A7F3-6D3272FA9A3F}"/>
              </a:ext>
            </a:extLst>
          </p:cNvPr>
          <p:cNvSpPr>
            <a:spLocks noGrp="1"/>
          </p:cNvSpPr>
          <p:nvPr>
            <p:ph type="ctrTitle" hasCustomPrompt="1"/>
          </p:nvPr>
        </p:nvSpPr>
        <p:spPr>
          <a:xfrm>
            <a:off x="527383" y="4800600"/>
            <a:ext cx="11730893" cy="1373557"/>
          </a:xfrm>
          <a:prstGeom prst="rect">
            <a:avLst/>
          </a:prstGeom>
        </p:spPr>
        <p:txBody>
          <a:bodyPr vert="horz" anchor="t"/>
          <a:lstStyle>
            <a:lvl1pPr marL="514350" indent="-514350" algn="l">
              <a:lnSpc>
                <a:spcPct val="100000"/>
              </a:lnSpc>
              <a:buFont typeface="+mj-lt"/>
              <a:buAutoNum type="arabicPeriod"/>
              <a:defRPr sz="3000" b="1"/>
            </a:lvl1pPr>
          </a:lstStyle>
          <a:p>
            <a:r>
              <a:rPr lang="nl-NL"/>
              <a:t>Onderwerp 1 Titel – 36 </a:t>
            </a:r>
            <a:r>
              <a:rPr lang="nl-NL" err="1"/>
              <a:t>pt</a:t>
            </a:r>
            <a:r>
              <a:rPr lang="nl-NL"/>
              <a:t> vetgedrukt. </a:t>
            </a:r>
            <a:r>
              <a:rPr lang="nl-NL" err="1"/>
              <a:t>Bijv</a:t>
            </a:r>
            <a:r>
              <a:rPr lang="nl-NL"/>
              <a:t>: impactmeten</a:t>
            </a:r>
            <a:br>
              <a:rPr lang="nl-NL"/>
            </a:br>
            <a:r>
              <a:rPr lang="nl-NL" b="0"/>
              <a:t>Ondertitel - 36pt standaard. </a:t>
            </a:r>
            <a:r>
              <a:rPr lang="nl-NL" b="0" err="1"/>
              <a:t>Bijv</a:t>
            </a:r>
            <a:r>
              <a:rPr lang="nl-NL" b="0"/>
              <a:t>: module 1</a:t>
            </a:r>
            <a:endParaRPr lang="nl-NL"/>
          </a:p>
        </p:txBody>
      </p:sp>
      <p:sp>
        <p:nvSpPr>
          <p:cNvPr id="3" name="Ondertitel 2">
            <a:extLst>
              <a:ext uri="{FF2B5EF4-FFF2-40B4-BE49-F238E27FC236}">
                <a16:creationId xmlns:a16="http://schemas.microsoft.com/office/drawing/2014/main" id="{A8093C6A-EC15-3A4B-8835-FFD0A125368F}"/>
              </a:ext>
            </a:extLst>
          </p:cNvPr>
          <p:cNvSpPr>
            <a:spLocks noGrp="1"/>
          </p:cNvSpPr>
          <p:nvPr>
            <p:ph type="subTitle" idx="1" hasCustomPrompt="1"/>
          </p:nvPr>
        </p:nvSpPr>
        <p:spPr>
          <a:xfrm>
            <a:off x="527383" y="7118668"/>
            <a:ext cx="11730892" cy="651606"/>
          </a:xfrm>
          <a:prstGeom prst="rect">
            <a:avLst/>
          </a:prstGeom>
        </p:spPr>
        <p:txBody>
          <a:bodyPr/>
          <a:lstStyle>
            <a:lvl1pPr marL="0" indent="0" algn="l">
              <a:buNone/>
              <a:defRPr sz="2400" b="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Evt. extra ondertitel - 22pt standaard. </a:t>
            </a:r>
            <a:r>
              <a:rPr lang="nl-NL" err="1"/>
              <a:t>Bijv</a:t>
            </a:r>
            <a:r>
              <a:rPr lang="nl-NL"/>
              <a:t>: je naam / opleiding impact..</a:t>
            </a:r>
          </a:p>
        </p:txBody>
      </p:sp>
      <p:sp>
        <p:nvSpPr>
          <p:cNvPr id="5" name="Tijdelijke aanduiding voor tekst 6">
            <a:extLst>
              <a:ext uri="{FF2B5EF4-FFF2-40B4-BE49-F238E27FC236}">
                <a16:creationId xmlns:a16="http://schemas.microsoft.com/office/drawing/2014/main" id="{18ABC69A-31B5-1642-87A8-326B213FA5D1}"/>
              </a:ext>
            </a:extLst>
          </p:cNvPr>
          <p:cNvSpPr>
            <a:spLocks noGrp="1"/>
          </p:cNvSpPr>
          <p:nvPr>
            <p:ph type="body" sz="quarter" idx="10" hasCustomPrompt="1"/>
          </p:nvPr>
        </p:nvSpPr>
        <p:spPr>
          <a:xfrm>
            <a:off x="526810" y="7845644"/>
            <a:ext cx="11731466" cy="548958"/>
          </a:xfrm>
          <a:prstGeom prst="rect">
            <a:avLst/>
          </a:prstGeom>
        </p:spPr>
        <p:txBody>
          <a:bodyPr/>
          <a:lstStyle>
            <a:lvl1pPr marL="0" indent="0">
              <a:buFontTx/>
              <a:buNone/>
              <a:defRPr sz="1500"/>
            </a:lvl1pPr>
          </a:lstStyle>
          <a:p>
            <a:pPr lvl="0"/>
            <a:r>
              <a:rPr lang="nl-NL"/>
              <a:t>Evt. datum – 15pt standaard – </a:t>
            </a:r>
            <a:r>
              <a:rPr lang="nl-NL" err="1"/>
              <a:t>Bijv</a:t>
            </a:r>
            <a:r>
              <a:rPr lang="nl-NL"/>
              <a:t>: 28 mei 2019</a:t>
            </a:r>
          </a:p>
        </p:txBody>
      </p:sp>
    </p:spTree>
    <p:extLst>
      <p:ext uri="{BB962C8B-B14F-4D97-AF65-F5344CB8AC3E}">
        <p14:creationId xmlns:p14="http://schemas.microsoft.com/office/powerpoint/2010/main" val="21135385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2364C91-B94C-A84F-9637-2D94B1E61813}"/>
              </a:ext>
            </a:extLst>
          </p:cNvPr>
          <p:cNvSpPr>
            <a:spLocks noGrp="1"/>
          </p:cNvSpPr>
          <p:nvPr>
            <p:ph type="ctrTitle" hasCustomPrompt="1"/>
          </p:nvPr>
        </p:nvSpPr>
        <p:spPr>
          <a:xfrm>
            <a:off x="527383" y="4800600"/>
            <a:ext cx="7278811" cy="1373557"/>
          </a:xfrm>
          <a:prstGeom prst="rect">
            <a:avLst/>
          </a:prstGeom>
        </p:spPr>
        <p:txBody>
          <a:bodyPr vert="horz" anchor="t"/>
          <a:lstStyle>
            <a:lvl1pPr marL="0" indent="0" algn="l">
              <a:lnSpc>
                <a:spcPct val="100000"/>
              </a:lnSpc>
              <a:buFontTx/>
              <a:buNone/>
              <a:defRPr sz="3000" b="1"/>
            </a:lvl1pPr>
          </a:lstStyle>
          <a:p>
            <a:r>
              <a:rPr lang="nl-NL"/>
              <a:t>Titel</a:t>
            </a:r>
            <a:br>
              <a:rPr lang="nl-NL"/>
            </a:br>
            <a:r>
              <a:rPr lang="nl-NL" b="0"/>
              <a:t>Evt. ondertitel</a:t>
            </a:r>
            <a:endParaRPr lang="nl-NL"/>
          </a:p>
        </p:txBody>
      </p:sp>
      <p:sp>
        <p:nvSpPr>
          <p:cNvPr id="7" name="Tijdelijke aanduiding voor afbeelding 3">
            <a:extLst>
              <a:ext uri="{FF2B5EF4-FFF2-40B4-BE49-F238E27FC236}">
                <a16:creationId xmlns:a16="http://schemas.microsoft.com/office/drawing/2014/main" id="{D0630EB4-FCF1-974F-9F7C-F2E5873ACCE8}"/>
              </a:ext>
            </a:extLst>
          </p:cNvPr>
          <p:cNvSpPr>
            <a:spLocks noGrp="1"/>
          </p:cNvSpPr>
          <p:nvPr>
            <p:ph type="pic" sz="quarter" idx="10" hasCustomPrompt="1"/>
          </p:nvPr>
        </p:nvSpPr>
        <p:spPr>
          <a:xfrm>
            <a:off x="9113117" y="4800600"/>
            <a:ext cx="2228612" cy="3727133"/>
          </a:xfrm>
          <a:prstGeom prst="rect">
            <a:avLst/>
          </a:prstGeom>
        </p:spPr>
        <p:txBody>
          <a:bodyPr/>
          <a:lstStyle>
            <a:lvl1pPr marL="0" indent="0">
              <a:buFontTx/>
              <a:buNone/>
              <a:defRPr b="1"/>
            </a:lvl1pPr>
          </a:lstStyle>
          <a:p>
            <a:r>
              <a:rPr lang="nl-NL"/>
              <a:t>Avance ICON</a:t>
            </a:r>
          </a:p>
        </p:txBody>
      </p:sp>
    </p:spTree>
    <p:extLst>
      <p:ext uri="{BB962C8B-B14F-4D97-AF65-F5344CB8AC3E}">
        <p14:creationId xmlns:p14="http://schemas.microsoft.com/office/powerpoint/2010/main" val="26626336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B8006-B0DB-7744-A7F3-6D3272FA9A3F}"/>
              </a:ext>
            </a:extLst>
          </p:cNvPr>
          <p:cNvSpPr>
            <a:spLocks noGrp="1"/>
          </p:cNvSpPr>
          <p:nvPr>
            <p:ph type="ctrTitle" hasCustomPrompt="1"/>
          </p:nvPr>
        </p:nvSpPr>
        <p:spPr>
          <a:xfrm>
            <a:off x="527383" y="4800600"/>
            <a:ext cx="11730893" cy="1373557"/>
          </a:xfrm>
          <a:prstGeom prst="rect">
            <a:avLst/>
          </a:prstGeom>
        </p:spPr>
        <p:txBody>
          <a:bodyPr vert="horz" anchor="t"/>
          <a:lstStyle>
            <a:lvl1pPr marL="514350" indent="-514350" algn="l">
              <a:lnSpc>
                <a:spcPct val="100000"/>
              </a:lnSpc>
              <a:buFont typeface="+mj-lt"/>
              <a:buAutoNum type="arabicPeriod"/>
              <a:defRPr sz="3000" b="1"/>
            </a:lvl1pPr>
          </a:lstStyle>
          <a:p>
            <a:r>
              <a:rPr lang="nl-NL"/>
              <a:t>Onderwerp 1 Titel – 36 </a:t>
            </a:r>
            <a:r>
              <a:rPr lang="nl-NL" err="1"/>
              <a:t>pt</a:t>
            </a:r>
            <a:r>
              <a:rPr lang="nl-NL"/>
              <a:t> vetgedrukt. </a:t>
            </a:r>
            <a:r>
              <a:rPr lang="nl-NL" err="1"/>
              <a:t>Bijv</a:t>
            </a:r>
            <a:r>
              <a:rPr lang="nl-NL"/>
              <a:t>: impactmeten</a:t>
            </a:r>
            <a:br>
              <a:rPr lang="nl-NL"/>
            </a:br>
            <a:r>
              <a:rPr lang="nl-NL" b="0"/>
              <a:t>Ondertitel - 36pt standaard. </a:t>
            </a:r>
            <a:r>
              <a:rPr lang="nl-NL" b="0" err="1"/>
              <a:t>Bijv</a:t>
            </a:r>
            <a:r>
              <a:rPr lang="nl-NL" b="0"/>
              <a:t>: module 1</a:t>
            </a:r>
            <a:endParaRPr lang="nl-NL"/>
          </a:p>
        </p:txBody>
      </p:sp>
      <p:sp>
        <p:nvSpPr>
          <p:cNvPr id="3" name="Ondertitel 2">
            <a:extLst>
              <a:ext uri="{FF2B5EF4-FFF2-40B4-BE49-F238E27FC236}">
                <a16:creationId xmlns:a16="http://schemas.microsoft.com/office/drawing/2014/main" id="{A8093C6A-EC15-3A4B-8835-FFD0A125368F}"/>
              </a:ext>
            </a:extLst>
          </p:cNvPr>
          <p:cNvSpPr>
            <a:spLocks noGrp="1"/>
          </p:cNvSpPr>
          <p:nvPr>
            <p:ph type="subTitle" idx="1" hasCustomPrompt="1"/>
          </p:nvPr>
        </p:nvSpPr>
        <p:spPr>
          <a:xfrm>
            <a:off x="527383" y="7118668"/>
            <a:ext cx="11730892" cy="651606"/>
          </a:xfrm>
          <a:prstGeom prst="rect">
            <a:avLst/>
          </a:prstGeom>
        </p:spPr>
        <p:txBody>
          <a:bodyPr/>
          <a:lstStyle>
            <a:lvl1pPr marL="0" indent="0" algn="l">
              <a:buNone/>
              <a:defRPr sz="2400" b="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Evt. extra ondertitel - 22pt standaard. </a:t>
            </a:r>
            <a:r>
              <a:rPr lang="nl-NL" err="1"/>
              <a:t>Bijv</a:t>
            </a:r>
            <a:r>
              <a:rPr lang="nl-NL"/>
              <a:t>: je naam / opleiding impact..</a:t>
            </a:r>
          </a:p>
        </p:txBody>
      </p:sp>
      <p:sp>
        <p:nvSpPr>
          <p:cNvPr id="5" name="Tijdelijke aanduiding voor tekst 6">
            <a:extLst>
              <a:ext uri="{FF2B5EF4-FFF2-40B4-BE49-F238E27FC236}">
                <a16:creationId xmlns:a16="http://schemas.microsoft.com/office/drawing/2014/main" id="{21ECA593-B01A-3847-A290-674B8AB17884}"/>
              </a:ext>
            </a:extLst>
          </p:cNvPr>
          <p:cNvSpPr>
            <a:spLocks noGrp="1"/>
          </p:cNvSpPr>
          <p:nvPr>
            <p:ph type="body" sz="quarter" idx="10" hasCustomPrompt="1"/>
          </p:nvPr>
        </p:nvSpPr>
        <p:spPr>
          <a:xfrm>
            <a:off x="526810" y="7845644"/>
            <a:ext cx="11731466" cy="548958"/>
          </a:xfrm>
          <a:prstGeom prst="rect">
            <a:avLst/>
          </a:prstGeom>
        </p:spPr>
        <p:txBody>
          <a:bodyPr/>
          <a:lstStyle>
            <a:lvl1pPr marL="0" indent="0">
              <a:buFontTx/>
              <a:buNone/>
              <a:defRPr sz="1500"/>
            </a:lvl1pPr>
          </a:lstStyle>
          <a:p>
            <a:pPr lvl="0"/>
            <a:r>
              <a:rPr lang="nl-NL"/>
              <a:t>Evt. datum – 15pt standaard – </a:t>
            </a:r>
            <a:r>
              <a:rPr lang="nl-NL" err="1"/>
              <a:t>Bijv</a:t>
            </a:r>
            <a:r>
              <a:rPr lang="nl-NL"/>
              <a:t>: 28 mei 2019</a:t>
            </a:r>
          </a:p>
        </p:txBody>
      </p:sp>
    </p:spTree>
    <p:extLst>
      <p:ext uri="{BB962C8B-B14F-4D97-AF65-F5344CB8AC3E}">
        <p14:creationId xmlns:p14="http://schemas.microsoft.com/office/powerpoint/2010/main" val="45019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ussenslide blauw">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5F353BE0-F11C-47B8-900B-E326930C94EF}"/>
              </a:ext>
            </a:extLst>
          </p:cNvPr>
          <p:cNvSpPr/>
          <p:nvPr userDrawn="1"/>
        </p:nvSpPr>
        <p:spPr>
          <a:xfrm>
            <a:off x="169433" y="225255"/>
            <a:ext cx="12632166" cy="9150691"/>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rgbClr val="88C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2" name="Titel 1">
            <a:extLst>
              <a:ext uri="{FF2B5EF4-FFF2-40B4-BE49-F238E27FC236}">
                <a16:creationId xmlns:a16="http://schemas.microsoft.com/office/drawing/2014/main" id="{4CD4109D-3DA7-4421-ABCE-A560B11F274E}"/>
              </a:ext>
            </a:extLst>
          </p:cNvPr>
          <p:cNvSpPr>
            <a:spLocks noGrp="1"/>
          </p:cNvSpPr>
          <p:nvPr>
            <p:ph type="ctrTitle" hasCustomPrompt="1"/>
          </p:nvPr>
        </p:nvSpPr>
        <p:spPr>
          <a:xfrm>
            <a:off x="1339605" y="3672038"/>
            <a:ext cx="9601200" cy="2897205"/>
          </a:xfrm>
          <a:prstGeom prst="rect">
            <a:avLst/>
          </a:prstGeom>
        </p:spPr>
        <p:txBody>
          <a:bodyPr lIns="0" tIns="0" rIns="0" bIns="0" anchor="t"/>
          <a:lstStyle>
            <a:lvl1pPr algn="l">
              <a:defRPr sz="5040" b="1">
                <a:solidFill>
                  <a:schemeClr val="bg1"/>
                </a:solidFill>
                <a:latin typeface="+mn-lt"/>
              </a:defRPr>
            </a:lvl1pPr>
          </a:lstStyle>
          <a:p>
            <a:r>
              <a:rPr lang="nl-NL"/>
              <a:t>Tussenslide</a:t>
            </a:r>
          </a:p>
        </p:txBody>
      </p:sp>
      <p:pic>
        <p:nvPicPr>
          <p:cNvPr id="5" name="Afbeelding 4">
            <a:extLst>
              <a:ext uri="{FF2B5EF4-FFF2-40B4-BE49-F238E27FC236}">
                <a16:creationId xmlns:a16="http://schemas.microsoft.com/office/drawing/2014/main" id="{90D6007D-BB7F-4F6D-BA0B-985964102DE4}"/>
              </a:ext>
            </a:extLst>
          </p:cNvPr>
          <p:cNvPicPr>
            <a:picLocks noChangeAspect="1"/>
          </p:cNvPicPr>
          <p:nvPr userDrawn="1"/>
        </p:nvPicPr>
        <p:blipFill>
          <a:blip r:embed="rId2"/>
          <a:stretch>
            <a:fillRect/>
          </a:stretch>
        </p:blipFill>
        <p:spPr>
          <a:xfrm>
            <a:off x="11868770" y="-3358"/>
            <a:ext cx="932830" cy="932830"/>
          </a:xfrm>
          <a:prstGeom prst="rect">
            <a:avLst/>
          </a:prstGeom>
        </p:spPr>
      </p:pic>
    </p:spTree>
    <p:extLst>
      <p:ext uri="{BB962C8B-B14F-4D97-AF65-F5344CB8AC3E}">
        <p14:creationId xmlns:p14="http://schemas.microsoft.com/office/powerpoint/2010/main" val="1614526182"/>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54B7833-0108-EA41-BF87-B0E6C11F722B}"/>
              </a:ext>
            </a:extLst>
          </p:cNvPr>
          <p:cNvSpPr>
            <a:spLocks noGrp="1"/>
          </p:cNvSpPr>
          <p:nvPr>
            <p:ph type="ctrTitle" hasCustomPrompt="1"/>
          </p:nvPr>
        </p:nvSpPr>
        <p:spPr>
          <a:xfrm>
            <a:off x="527383" y="4800600"/>
            <a:ext cx="7278811" cy="1373557"/>
          </a:xfrm>
          <a:prstGeom prst="rect">
            <a:avLst/>
          </a:prstGeom>
        </p:spPr>
        <p:txBody>
          <a:bodyPr vert="horz" anchor="t"/>
          <a:lstStyle>
            <a:lvl1pPr marL="0" indent="0" algn="l">
              <a:lnSpc>
                <a:spcPct val="100000"/>
              </a:lnSpc>
              <a:buFontTx/>
              <a:buNone/>
              <a:defRPr sz="3000" b="1"/>
            </a:lvl1pPr>
          </a:lstStyle>
          <a:p>
            <a:r>
              <a:rPr lang="nl-NL"/>
              <a:t>Titel</a:t>
            </a:r>
            <a:br>
              <a:rPr lang="nl-NL"/>
            </a:br>
            <a:r>
              <a:rPr lang="nl-NL" b="0"/>
              <a:t>Evt. ondertitel</a:t>
            </a:r>
            <a:endParaRPr lang="nl-NL"/>
          </a:p>
        </p:txBody>
      </p:sp>
      <p:sp>
        <p:nvSpPr>
          <p:cNvPr id="7" name="Tijdelijke aanduiding voor afbeelding 3">
            <a:extLst>
              <a:ext uri="{FF2B5EF4-FFF2-40B4-BE49-F238E27FC236}">
                <a16:creationId xmlns:a16="http://schemas.microsoft.com/office/drawing/2014/main" id="{EB701EA2-2F5E-4F4B-ACE7-32C7D5B34790}"/>
              </a:ext>
            </a:extLst>
          </p:cNvPr>
          <p:cNvSpPr>
            <a:spLocks noGrp="1"/>
          </p:cNvSpPr>
          <p:nvPr>
            <p:ph type="pic" sz="quarter" idx="10" hasCustomPrompt="1"/>
          </p:nvPr>
        </p:nvSpPr>
        <p:spPr>
          <a:xfrm>
            <a:off x="9113117" y="4800600"/>
            <a:ext cx="2228612" cy="3727133"/>
          </a:xfrm>
          <a:prstGeom prst="rect">
            <a:avLst/>
          </a:prstGeom>
        </p:spPr>
        <p:txBody>
          <a:bodyPr/>
          <a:lstStyle>
            <a:lvl1pPr marL="0" indent="0">
              <a:buFontTx/>
              <a:buNone/>
              <a:defRPr b="1"/>
            </a:lvl1pPr>
          </a:lstStyle>
          <a:p>
            <a:r>
              <a:rPr lang="nl-NL"/>
              <a:t>Avance ICON</a:t>
            </a:r>
          </a:p>
        </p:txBody>
      </p:sp>
    </p:spTree>
    <p:extLst>
      <p:ext uri="{BB962C8B-B14F-4D97-AF65-F5344CB8AC3E}">
        <p14:creationId xmlns:p14="http://schemas.microsoft.com/office/powerpoint/2010/main" val="32903892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B8006-B0DB-7744-A7F3-6D3272FA9A3F}"/>
              </a:ext>
            </a:extLst>
          </p:cNvPr>
          <p:cNvSpPr>
            <a:spLocks noGrp="1"/>
          </p:cNvSpPr>
          <p:nvPr>
            <p:ph type="ctrTitle" hasCustomPrompt="1"/>
          </p:nvPr>
        </p:nvSpPr>
        <p:spPr>
          <a:xfrm>
            <a:off x="527383" y="4800600"/>
            <a:ext cx="11730893" cy="1373557"/>
          </a:xfrm>
          <a:prstGeom prst="rect">
            <a:avLst/>
          </a:prstGeom>
        </p:spPr>
        <p:txBody>
          <a:bodyPr vert="horz" anchor="t"/>
          <a:lstStyle>
            <a:lvl1pPr marL="514350" indent="-514350" algn="l">
              <a:lnSpc>
                <a:spcPct val="100000"/>
              </a:lnSpc>
              <a:buFont typeface="+mj-lt"/>
              <a:buAutoNum type="arabicPeriod"/>
              <a:defRPr sz="3000" b="1"/>
            </a:lvl1pPr>
          </a:lstStyle>
          <a:p>
            <a:r>
              <a:rPr lang="nl-NL"/>
              <a:t>Onderwerp 1 Titel – 36 </a:t>
            </a:r>
            <a:r>
              <a:rPr lang="nl-NL" err="1"/>
              <a:t>pt</a:t>
            </a:r>
            <a:r>
              <a:rPr lang="nl-NL"/>
              <a:t> vetgedrukt. </a:t>
            </a:r>
            <a:r>
              <a:rPr lang="nl-NL" err="1"/>
              <a:t>Bijv</a:t>
            </a:r>
            <a:r>
              <a:rPr lang="nl-NL"/>
              <a:t>: impactmeten</a:t>
            </a:r>
            <a:br>
              <a:rPr lang="nl-NL"/>
            </a:br>
            <a:r>
              <a:rPr lang="nl-NL" b="0"/>
              <a:t>Ondertitel - 36pt standaard. </a:t>
            </a:r>
            <a:r>
              <a:rPr lang="nl-NL" b="0" err="1"/>
              <a:t>Bijv</a:t>
            </a:r>
            <a:r>
              <a:rPr lang="nl-NL" b="0"/>
              <a:t>: module 1</a:t>
            </a:r>
            <a:endParaRPr lang="nl-NL"/>
          </a:p>
        </p:txBody>
      </p:sp>
      <p:sp>
        <p:nvSpPr>
          <p:cNvPr id="3" name="Ondertitel 2">
            <a:extLst>
              <a:ext uri="{FF2B5EF4-FFF2-40B4-BE49-F238E27FC236}">
                <a16:creationId xmlns:a16="http://schemas.microsoft.com/office/drawing/2014/main" id="{A8093C6A-EC15-3A4B-8835-FFD0A125368F}"/>
              </a:ext>
            </a:extLst>
          </p:cNvPr>
          <p:cNvSpPr>
            <a:spLocks noGrp="1"/>
          </p:cNvSpPr>
          <p:nvPr>
            <p:ph type="subTitle" idx="1" hasCustomPrompt="1"/>
          </p:nvPr>
        </p:nvSpPr>
        <p:spPr>
          <a:xfrm>
            <a:off x="527383" y="7118668"/>
            <a:ext cx="11730892" cy="651606"/>
          </a:xfrm>
          <a:prstGeom prst="rect">
            <a:avLst/>
          </a:prstGeom>
        </p:spPr>
        <p:txBody>
          <a:bodyPr/>
          <a:lstStyle>
            <a:lvl1pPr marL="0" indent="0" algn="l">
              <a:buNone/>
              <a:defRPr sz="2400" b="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Evt. extra ondertitel - 22pt standaard. </a:t>
            </a:r>
            <a:r>
              <a:rPr lang="nl-NL" err="1"/>
              <a:t>Bijv</a:t>
            </a:r>
            <a:r>
              <a:rPr lang="nl-NL"/>
              <a:t>: je naam / opleiding impact..</a:t>
            </a:r>
          </a:p>
        </p:txBody>
      </p:sp>
      <p:sp>
        <p:nvSpPr>
          <p:cNvPr id="5" name="Tijdelijke aanduiding voor tekst 6">
            <a:extLst>
              <a:ext uri="{FF2B5EF4-FFF2-40B4-BE49-F238E27FC236}">
                <a16:creationId xmlns:a16="http://schemas.microsoft.com/office/drawing/2014/main" id="{5A358AB7-0A22-4D4D-97F9-FFD7C1BF0A6E}"/>
              </a:ext>
            </a:extLst>
          </p:cNvPr>
          <p:cNvSpPr>
            <a:spLocks noGrp="1"/>
          </p:cNvSpPr>
          <p:nvPr>
            <p:ph type="body" sz="quarter" idx="10" hasCustomPrompt="1"/>
          </p:nvPr>
        </p:nvSpPr>
        <p:spPr>
          <a:xfrm>
            <a:off x="526810" y="7845644"/>
            <a:ext cx="11731466" cy="548958"/>
          </a:xfrm>
          <a:prstGeom prst="rect">
            <a:avLst/>
          </a:prstGeom>
        </p:spPr>
        <p:txBody>
          <a:bodyPr/>
          <a:lstStyle>
            <a:lvl1pPr marL="0" indent="0">
              <a:buFontTx/>
              <a:buNone/>
              <a:defRPr sz="1500"/>
            </a:lvl1pPr>
          </a:lstStyle>
          <a:p>
            <a:pPr lvl="0"/>
            <a:r>
              <a:rPr lang="nl-NL"/>
              <a:t>Evt. datum – 15pt standaard – </a:t>
            </a:r>
            <a:r>
              <a:rPr lang="nl-NL" err="1"/>
              <a:t>Bijv</a:t>
            </a:r>
            <a:r>
              <a:rPr lang="nl-NL"/>
              <a:t>: 28 mei 2019</a:t>
            </a:r>
          </a:p>
        </p:txBody>
      </p:sp>
    </p:spTree>
    <p:extLst>
      <p:ext uri="{BB962C8B-B14F-4D97-AF65-F5344CB8AC3E}">
        <p14:creationId xmlns:p14="http://schemas.microsoft.com/office/powerpoint/2010/main" val="35579869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2C118A4-B932-694A-A088-7EF0811FC2C9}"/>
              </a:ext>
            </a:extLst>
          </p:cNvPr>
          <p:cNvSpPr>
            <a:spLocks noGrp="1"/>
          </p:cNvSpPr>
          <p:nvPr>
            <p:ph type="ctrTitle" hasCustomPrompt="1"/>
          </p:nvPr>
        </p:nvSpPr>
        <p:spPr>
          <a:xfrm>
            <a:off x="527383" y="4800600"/>
            <a:ext cx="7278811" cy="1373557"/>
          </a:xfrm>
          <a:prstGeom prst="rect">
            <a:avLst/>
          </a:prstGeom>
        </p:spPr>
        <p:txBody>
          <a:bodyPr vert="horz" anchor="t"/>
          <a:lstStyle>
            <a:lvl1pPr marL="0" indent="0" algn="l">
              <a:lnSpc>
                <a:spcPct val="100000"/>
              </a:lnSpc>
              <a:buFontTx/>
              <a:buNone/>
              <a:defRPr sz="3000" b="1"/>
            </a:lvl1pPr>
          </a:lstStyle>
          <a:p>
            <a:r>
              <a:rPr lang="nl-NL"/>
              <a:t>Titel</a:t>
            </a:r>
            <a:br>
              <a:rPr lang="nl-NL"/>
            </a:br>
            <a:r>
              <a:rPr lang="nl-NL" b="0"/>
              <a:t>Evt. ondertitel</a:t>
            </a:r>
            <a:endParaRPr lang="nl-NL"/>
          </a:p>
        </p:txBody>
      </p:sp>
      <p:sp>
        <p:nvSpPr>
          <p:cNvPr id="7" name="Tijdelijke aanduiding voor afbeelding 3">
            <a:extLst>
              <a:ext uri="{FF2B5EF4-FFF2-40B4-BE49-F238E27FC236}">
                <a16:creationId xmlns:a16="http://schemas.microsoft.com/office/drawing/2014/main" id="{3F355D56-1539-D940-9E24-6202858B82E2}"/>
              </a:ext>
            </a:extLst>
          </p:cNvPr>
          <p:cNvSpPr>
            <a:spLocks noGrp="1"/>
          </p:cNvSpPr>
          <p:nvPr>
            <p:ph type="pic" sz="quarter" idx="10" hasCustomPrompt="1"/>
          </p:nvPr>
        </p:nvSpPr>
        <p:spPr>
          <a:xfrm>
            <a:off x="9113117" y="4800600"/>
            <a:ext cx="2228612" cy="3727133"/>
          </a:xfrm>
          <a:prstGeom prst="rect">
            <a:avLst/>
          </a:prstGeom>
        </p:spPr>
        <p:txBody>
          <a:bodyPr/>
          <a:lstStyle>
            <a:lvl1pPr marL="0" indent="0">
              <a:buFontTx/>
              <a:buNone/>
              <a:defRPr b="1"/>
            </a:lvl1pPr>
          </a:lstStyle>
          <a:p>
            <a:r>
              <a:rPr lang="nl-NL"/>
              <a:t>Avance ICON</a:t>
            </a:r>
          </a:p>
        </p:txBody>
      </p:sp>
    </p:spTree>
    <p:extLst>
      <p:ext uri="{BB962C8B-B14F-4D97-AF65-F5344CB8AC3E}">
        <p14:creationId xmlns:p14="http://schemas.microsoft.com/office/powerpoint/2010/main" val="28770941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8188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18DF961-D50D-AA4A-9295-DE0310812BBC}"/>
              </a:ext>
            </a:extLst>
          </p:cNvPr>
          <p:cNvPicPr>
            <a:picLocks noChangeAspect="1"/>
          </p:cNvPicPr>
          <p:nvPr userDrawn="1"/>
        </p:nvPicPr>
        <p:blipFill rotWithShape="1">
          <a:blip r:embed="rId2"/>
          <a:srcRect l="8405" t="28620" r="8578" b="34353"/>
          <a:stretch/>
        </p:blipFill>
        <p:spPr>
          <a:xfrm>
            <a:off x="3103217" y="3361031"/>
            <a:ext cx="6595167" cy="1961026"/>
          </a:xfrm>
          <a:prstGeom prst="rect">
            <a:avLst/>
          </a:prstGeom>
        </p:spPr>
      </p:pic>
      <p:sp>
        <p:nvSpPr>
          <p:cNvPr id="4" name="Tijdelijke aanduiding voor inhoud 4">
            <a:extLst>
              <a:ext uri="{FF2B5EF4-FFF2-40B4-BE49-F238E27FC236}">
                <a16:creationId xmlns:a16="http://schemas.microsoft.com/office/drawing/2014/main" id="{BE5C6B36-3FB9-B442-B7B8-C68E24088AD2}"/>
              </a:ext>
            </a:extLst>
          </p:cNvPr>
          <p:cNvSpPr>
            <a:spLocks noGrp="1"/>
          </p:cNvSpPr>
          <p:nvPr>
            <p:ph sz="quarter" idx="10" hasCustomPrompt="1"/>
          </p:nvPr>
        </p:nvSpPr>
        <p:spPr>
          <a:xfrm>
            <a:off x="3152182" y="5322057"/>
            <a:ext cx="6546201" cy="1029017"/>
          </a:xfrm>
          <a:prstGeom prst="rect">
            <a:avLst/>
          </a:prstGeom>
        </p:spPr>
        <p:txBody>
          <a:bodyPr anchor="ctr"/>
          <a:lstStyle>
            <a:lvl1pPr marL="0" indent="0" algn="l">
              <a:buFontTx/>
              <a:buNone/>
              <a:defRPr sz="2000">
                <a:solidFill>
                  <a:schemeClr val="bg1"/>
                </a:solidFill>
              </a:defRPr>
            </a:lvl1pPr>
          </a:lstStyle>
          <a:p>
            <a:pPr lvl="0"/>
            <a:r>
              <a:rPr lang="nl-NL"/>
              <a:t>Van goede intenties naar sturen op impact</a:t>
            </a:r>
          </a:p>
        </p:txBody>
      </p:sp>
    </p:spTree>
    <p:extLst>
      <p:ext uri="{BB962C8B-B14F-4D97-AF65-F5344CB8AC3E}">
        <p14:creationId xmlns:p14="http://schemas.microsoft.com/office/powerpoint/2010/main" val="16314997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18DF961-D50D-AA4A-9295-DE0310812BBC}"/>
              </a:ext>
            </a:extLst>
          </p:cNvPr>
          <p:cNvPicPr>
            <a:picLocks noChangeAspect="1"/>
          </p:cNvPicPr>
          <p:nvPr userDrawn="1"/>
        </p:nvPicPr>
        <p:blipFill rotWithShape="1">
          <a:blip r:embed="rId2"/>
          <a:srcRect l="8405" t="28620" r="8578" b="34353"/>
          <a:stretch/>
        </p:blipFill>
        <p:spPr>
          <a:xfrm>
            <a:off x="3103217" y="3361031"/>
            <a:ext cx="6595167" cy="1961026"/>
          </a:xfrm>
          <a:prstGeom prst="rect">
            <a:avLst/>
          </a:prstGeom>
        </p:spPr>
      </p:pic>
      <p:sp>
        <p:nvSpPr>
          <p:cNvPr id="8" name="Tekstvak 7">
            <a:extLst>
              <a:ext uri="{FF2B5EF4-FFF2-40B4-BE49-F238E27FC236}">
                <a16:creationId xmlns:a16="http://schemas.microsoft.com/office/drawing/2014/main" id="{3D0922BC-B285-F54E-8369-3A3F758B359E}"/>
              </a:ext>
            </a:extLst>
          </p:cNvPr>
          <p:cNvSpPr txBox="1"/>
          <p:nvPr userDrawn="1"/>
        </p:nvSpPr>
        <p:spPr>
          <a:xfrm>
            <a:off x="2834626" y="5854911"/>
            <a:ext cx="713234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solidFill>
                  <a:schemeClr val="bg1"/>
                </a:solidFill>
                <a:latin typeface="Century Gothic" panose="020B0502020202020204" pitchFamily="34" charset="0"/>
              </a:rPr>
              <a:t>van goede intenties naar sturen op impact</a:t>
            </a:r>
          </a:p>
          <a:p>
            <a:endParaRPr lang="nl-NL" sz="2400" b="1">
              <a:latin typeface="Century Gothic" panose="020B0502020202020204" pitchFamily="34" charset="0"/>
            </a:endParaRPr>
          </a:p>
        </p:txBody>
      </p:sp>
    </p:spTree>
    <p:extLst>
      <p:ext uri="{BB962C8B-B14F-4D97-AF65-F5344CB8AC3E}">
        <p14:creationId xmlns:p14="http://schemas.microsoft.com/office/powerpoint/2010/main" val="8729203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3495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E48477D-8B89-5049-9300-A9C43D082AEF}"/>
              </a:ext>
            </a:extLst>
          </p:cNvPr>
          <p:cNvPicPr>
            <a:picLocks noChangeAspect="1"/>
          </p:cNvPicPr>
          <p:nvPr userDrawn="1"/>
        </p:nvPicPr>
        <p:blipFill rotWithShape="1">
          <a:blip r:embed="rId2"/>
          <a:srcRect l="8405" t="28620" r="8578" b="34353"/>
          <a:stretch/>
        </p:blipFill>
        <p:spPr>
          <a:xfrm>
            <a:off x="3409688" y="3212990"/>
            <a:ext cx="6595167" cy="1961026"/>
          </a:xfrm>
          <a:prstGeom prst="rect">
            <a:avLst/>
          </a:prstGeom>
        </p:spPr>
      </p:pic>
      <p:sp>
        <p:nvSpPr>
          <p:cNvPr id="4" name="Tijdelijke aanduiding voor inhoud 4">
            <a:extLst>
              <a:ext uri="{FF2B5EF4-FFF2-40B4-BE49-F238E27FC236}">
                <a16:creationId xmlns:a16="http://schemas.microsoft.com/office/drawing/2014/main" id="{E6822EFB-F46D-7D4D-871F-F90612C3DAD3}"/>
              </a:ext>
            </a:extLst>
          </p:cNvPr>
          <p:cNvSpPr>
            <a:spLocks noGrp="1"/>
          </p:cNvSpPr>
          <p:nvPr>
            <p:ph sz="quarter" idx="10" hasCustomPrompt="1"/>
          </p:nvPr>
        </p:nvSpPr>
        <p:spPr>
          <a:xfrm>
            <a:off x="3478784" y="5273566"/>
            <a:ext cx="6546201" cy="1029017"/>
          </a:xfrm>
          <a:prstGeom prst="rect">
            <a:avLst/>
          </a:prstGeom>
        </p:spPr>
        <p:txBody>
          <a:bodyPr anchor="ctr"/>
          <a:lstStyle>
            <a:lvl1pPr marL="0" indent="0" algn="l">
              <a:buFontTx/>
              <a:buNone/>
              <a:defRPr sz="2000">
                <a:solidFill>
                  <a:schemeClr val="bg1"/>
                </a:solidFill>
              </a:defRPr>
            </a:lvl1pPr>
          </a:lstStyle>
          <a:p>
            <a:pPr lvl="0"/>
            <a:r>
              <a:rPr lang="nl-NL"/>
              <a:t>Van goede intenties naar sturen op impact</a:t>
            </a:r>
          </a:p>
        </p:txBody>
      </p:sp>
    </p:spTree>
    <p:extLst>
      <p:ext uri="{BB962C8B-B14F-4D97-AF65-F5344CB8AC3E}">
        <p14:creationId xmlns:p14="http://schemas.microsoft.com/office/powerpoint/2010/main" val="12609110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E48477D-8B89-5049-9300-A9C43D082AEF}"/>
              </a:ext>
            </a:extLst>
          </p:cNvPr>
          <p:cNvPicPr>
            <a:picLocks noChangeAspect="1"/>
          </p:cNvPicPr>
          <p:nvPr userDrawn="1"/>
        </p:nvPicPr>
        <p:blipFill rotWithShape="1">
          <a:blip r:embed="rId2"/>
          <a:srcRect l="8405" t="28620" r="8578" b="34353"/>
          <a:stretch/>
        </p:blipFill>
        <p:spPr>
          <a:xfrm>
            <a:off x="3409688" y="3212990"/>
            <a:ext cx="6595167" cy="1961026"/>
          </a:xfrm>
          <a:prstGeom prst="rect">
            <a:avLst/>
          </a:prstGeom>
        </p:spPr>
      </p:pic>
      <p:sp>
        <p:nvSpPr>
          <p:cNvPr id="5" name="Tekstvak 4">
            <a:extLst>
              <a:ext uri="{FF2B5EF4-FFF2-40B4-BE49-F238E27FC236}">
                <a16:creationId xmlns:a16="http://schemas.microsoft.com/office/drawing/2014/main" id="{92789920-5C8E-3240-AE51-BC852082FF88}"/>
              </a:ext>
            </a:extLst>
          </p:cNvPr>
          <p:cNvSpPr txBox="1"/>
          <p:nvPr userDrawn="1"/>
        </p:nvSpPr>
        <p:spPr>
          <a:xfrm>
            <a:off x="3141098" y="5739580"/>
            <a:ext cx="713234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solidFill>
                  <a:schemeClr val="bg1"/>
                </a:solidFill>
                <a:latin typeface="Century Gothic" panose="020B0502020202020204" pitchFamily="34" charset="0"/>
              </a:rPr>
              <a:t>van goede intenties naar sturen op impact</a:t>
            </a:r>
          </a:p>
          <a:p>
            <a:endParaRPr lang="nl-NL" sz="2400" b="1">
              <a:latin typeface="Century Gothic" panose="020B0502020202020204" pitchFamily="34" charset="0"/>
            </a:endParaRPr>
          </a:p>
        </p:txBody>
      </p:sp>
    </p:spTree>
    <p:extLst>
      <p:ext uri="{BB962C8B-B14F-4D97-AF65-F5344CB8AC3E}">
        <p14:creationId xmlns:p14="http://schemas.microsoft.com/office/powerpoint/2010/main" val="29909612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277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kstslide blauw">
    <p:bg>
      <p:bgPr>
        <a:solidFill>
          <a:srgbClr val="87C3E7"/>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7CF97FAF-0EAE-45F6-B0EC-5351EECDE843}"/>
              </a:ext>
            </a:extLst>
          </p:cNvPr>
          <p:cNvSpPr/>
          <p:nvPr userDrawn="1"/>
        </p:nvSpPr>
        <p:spPr>
          <a:xfrm>
            <a:off x="169433" y="225255"/>
            <a:ext cx="12632166" cy="9150691"/>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11" name="Slide Number Placeholder 5">
            <a:extLst>
              <a:ext uri="{FF2B5EF4-FFF2-40B4-BE49-F238E27FC236}">
                <a16:creationId xmlns:a16="http://schemas.microsoft.com/office/drawing/2014/main" id="{C44DA298-4412-4CD2-BEEC-15263C1D9D79}"/>
              </a:ext>
            </a:extLst>
          </p:cNvPr>
          <p:cNvSpPr>
            <a:spLocks noGrp="1"/>
          </p:cNvSpPr>
          <p:nvPr>
            <p:ph type="sldNum" sz="quarter" idx="12"/>
          </p:nvPr>
        </p:nvSpPr>
        <p:spPr>
          <a:xfrm>
            <a:off x="12259763" y="8675316"/>
            <a:ext cx="384048" cy="512064"/>
          </a:xfrm>
          <a:prstGeom prst="ellipse">
            <a:avLst/>
          </a:prstGeom>
          <a:noFill/>
        </p:spPr>
        <p:txBody>
          <a:bodyPr wrap="none" lIns="0" tIns="0" rIns="0" bIns="0" anchor="ctr"/>
          <a:lstStyle>
            <a:lvl1pPr algn="ctr">
              <a:defRPr sz="1260">
                <a:solidFill>
                  <a:srgbClr val="008ACE"/>
                </a:solidFill>
              </a:defRPr>
            </a:lvl1pPr>
          </a:lstStyle>
          <a:p>
            <a:fld id="{8A7A6979-0714-4377-B894-6BE4C2D6E202}" type="slidenum">
              <a:rPr lang="en-US" smtClean="0"/>
              <a:pPr/>
              <a:t>‹nr.›</a:t>
            </a:fld>
            <a:endParaRPr lang="en-US"/>
          </a:p>
        </p:txBody>
      </p:sp>
      <p:sp>
        <p:nvSpPr>
          <p:cNvPr id="16" name="Titel 5">
            <a:extLst>
              <a:ext uri="{FF2B5EF4-FFF2-40B4-BE49-F238E27FC236}">
                <a16:creationId xmlns:a16="http://schemas.microsoft.com/office/drawing/2014/main" id="{D0C4E983-847A-44AD-81E5-7F11F1CE8CAF}"/>
              </a:ext>
            </a:extLst>
          </p:cNvPr>
          <p:cNvSpPr>
            <a:spLocks noGrp="1"/>
          </p:cNvSpPr>
          <p:nvPr>
            <p:ph type="title" hasCustomPrompt="1"/>
          </p:nvPr>
        </p:nvSpPr>
        <p:spPr>
          <a:xfrm>
            <a:off x="1339605" y="1415706"/>
            <a:ext cx="9790207" cy="925639"/>
          </a:xfrm>
          <a:prstGeom prst="rect">
            <a:avLst/>
          </a:prstGeom>
        </p:spPr>
        <p:txBody>
          <a:bodyPr lIns="0" tIns="0" rIns="0" bIns="0"/>
          <a:lstStyle>
            <a:lvl1pPr>
              <a:lnSpc>
                <a:spcPct val="80000"/>
              </a:lnSpc>
              <a:defRPr sz="4200" b="1">
                <a:solidFill>
                  <a:srgbClr val="008ACE"/>
                </a:solidFill>
                <a:latin typeface="+mn-lt"/>
              </a:defRPr>
            </a:lvl1pPr>
          </a:lstStyle>
          <a:p>
            <a:r>
              <a:rPr lang="nl-NL"/>
              <a:t>Klik om een titel toe te voegen</a:t>
            </a:r>
          </a:p>
        </p:txBody>
      </p:sp>
      <p:sp>
        <p:nvSpPr>
          <p:cNvPr id="10" name="Tijdelijke aanduiding voor tekst 2">
            <a:extLst>
              <a:ext uri="{FF2B5EF4-FFF2-40B4-BE49-F238E27FC236}">
                <a16:creationId xmlns:a16="http://schemas.microsoft.com/office/drawing/2014/main" id="{8F8DF08B-74D9-4B54-98A4-5CCF760189B5}"/>
              </a:ext>
            </a:extLst>
          </p:cNvPr>
          <p:cNvSpPr>
            <a:spLocks noGrp="1"/>
          </p:cNvSpPr>
          <p:nvPr>
            <p:ph type="body" sz="quarter" idx="13"/>
          </p:nvPr>
        </p:nvSpPr>
        <p:spPr>
          <a:xfrm>
            <a:off x="1339604" y="2895235"/>
            <a:ext cx="7572813" cy="5284199"/>
          </a:xfrm>
          <a:prstGeom prst="rect">
            <a:avLst/>
          </a:prstGeom>
        </p:spPr>
        <p:txBody>
          <a:bodyPr lIns="0" tIns="0" rIns="0" bIns="0"/>
          <a:lstStyle>
            <a:lvl1pPr marL="240030" indent="-240030">
              <a:buFont typeface="Wingdings" panose="05000000000000000000" pitchFamily="2" charset="2"/>
              <a:buChar char="§"/>
              <a:defRPr sz="2940">
                <a:latin typeface="+mj-lt"/>
              </a:defRPr>
            </a:lvl1pPr>
            <a:lvl2pPr marL="720090" indent="-240030">
              <a:buFont typeface="Calibri Light" panose="020F0302020204030204" pitchFamily="34" charset="0"/>
              <a:buChar char="-"/>
              <a:defRPr sz="2940">
                <a:latin typeface="+mj-lt"/>
              </a:defRPr>
            </a:lvl2pPr>
            <a:lvl3pPr>
              <a:defRPr sz="2940">
                <a:latin typeface="+mj-lt"/>
              </a:defRPr>
            </a:lvl3pPr>
          </a:lstStyle>
          <a:p>
            <a:pPr lvl="0"/>
            <a:r>
              <a:rPr lang="nl-NL"/>
              <a:t>Klikken om de tekststijl van het model te bewerken</a:t>
            </a:r>
          </a:p>
          <a:p>
            <a:pPr lvl="1"/>
            <a:r>
              <a:rPr lang="nl-NL"/>
              <a:t>Tweede niveau</a:t>
            </a:r>
          </a:p>
          <a:p>
            <a:pPr lvl="2"/>
            <a:r>
              <a:rPr lang="nl-NL"/>
              <a:t>Derde niveau</a:t>
            </a:r>
          </a:p>
        </p:txBody>
      </p:sp>
      <p:pic>
        <p:nvPicPr>
          <p:cNvPr id="8" name="Afbeelding 7">
            <a:extLst>
              <a:ext uri="{FF2B5EF4-FFF2-40B4-BE49-F238E27FC236}">
                <a16:creationId xmlns:a16="http://schemas.microsoft.com/office/drawing/2014/main" id="{5175D804-9030-4F9E-8C09-15C2379C5124}"/>
              </a:ext>
            </a:extLst>
          </p:cNvPr>
          <p:cNvPicPr>
            <a:picLocks noChangeAspect="1"/>
          </p:cNvPicPr>
          <p:nvPr userDrawn="1"/>
        </p:nvPicPr>
        <p:blipFill>
          <a:blip r:embed="rId2"/>
          <a:stretch>
            <a:fillRect/>
          </a:stretch>
        </p:blipFill>
        <p:spPr>
          <a:xfrm>
            <a:off x="11868770" y="-3358"/>
            <a:ext cx="932830" cy="932830"/>
          </a:xfrm>
          <a:prstGeom prst="rect">
            <a:avLst/>
          </a:prstGeom>
        </p:spPr>
      </p:pic>
    </p:spTree>
    <p:extLst>
      <p:ext uri="{BB962C8B-B14F-4D97-AF65-F5344CB8AC3E}">
        <p14:creationId xmlns:p14="http://schemas.microsoft.com/office/powerpoint/2010/main" val="2825376963"/>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98AB02C-D504-5242-B0EF-95F5AEFB9CFF}"/>
              </a:ext>
            </a:extLst>
          </p:cNvPr>
          <p:cNvPicPr>
            <a:picLocks noChangeAspect="1"/>
          </p:cNvPicPr>
          <p:nvPr userDrawn="1"/>
        </p:nvPicPr>
        <p:blipFill rotWithShape="1">
          <a:blip r:embed="rId2"/>
          <a:srcRect l="8405" t="28620" r="8578" b="34353"/>
          <a:stretch/>
        </p:blipFill>
        <p:spPr>
          <a:xfrm>
            <a:off x="3409688" y="3212990"/>
            <a:ext cx="6595167" cy="1961026"/>
          </a:xfrm>
          <a:prstGeom prst="rect">
            <a:avLst/>
          </a:prstGeom>
        </p:spPr>
      </p:pic>
      <p:sp>
        <p:nvSpPr>
          <p:cNvPr id="4" name="Tijdelijke aanduiding voor inhoud 4">
            <a:extLst>
              <a:ext uri="{FF2B5EF4-FFF2-40B4-BE49-F238E27FC236}">
                <a16:creationId xmlns:a16="http://schemas.microsoft.com/office/drawing/2014/main" id="{DBA84E97-4F8E-BE4C-A59F-82F3AA8EEDEE}"/>
              </a:ext>
            </a:extLst>
          </p:cNvPr>
          <p:cNvSpPr>
            <a:spLocks noGrp="1"/>
          </p:cNvSpPr>
          <p:nvPr>
            <p:ph sz="quarter" idx="10" hasCustomPrompt="1"/>
          </p:nvPr>
        </p:nvSpPr>
        <p:spPr>
          <a:xfrm>
            <a:off x="3478784" y="5273566"/>
            <a:ext cx="6546201" cy="1029017"/>
          </a:xfrm>
          <a:prstGeom prst="rect">
            <a:avLst/>
          </a:prstGeom>
        </p:spPr>
        <p:txBody>
          <a:bodyPr anchor="ctr"/>
          <a:lstStyle>
            <a:lvl1pPr marL="0" indent="0" algn="l">
              <a:buFontTx/>
              <a:buNone/>
              <a:defRPr sz="2000">
                <a:solidFill>
                  <a:schemeClr val="bg1"/>
                </a:solidFill>
              </a:defRPr>
            </a:lvl1pPr>
          </a:lstStyle>
          <a:p>
            <a:pPr lvl="0"/>
            <a:r>
              <a:rPr lang="nl-NL"/>
              <a:t>Van goede intenties naar sturen op impact</a:t>
            </a:r>
          </a:p>
        </p:txBody>
      </p:sp>
    </p:spTree>
    <p:extLst>
      <p:ext uri="{BB962C8B-B14F-4D97-AF65-F5344CB8AC3E}">
        <p14:creationId xmlns:p14="http://schemas.microsoft.com/office/powerpoint/2010/main" val="12919760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98AB02C-D504-5242-B0EF-95F5AEFB9CFF}"/>
              </a:ext>
            </a:extLst>
          </p:cNvPr>
          <p:cNvPicPr>
            <a:picLocks noChangeAspect="1"/>
          </p:cNvPicPr>
          <p:nvPr userDrawn="1"/>
        </p:nvPicPr>
        <p:blipFill rotWithShape="1">
          <a:blip r:embed="rId2"/>
          <a:srcRect l="8405" t="28620" r="8578" b="34353"/>
          <a:stretch/>
        </p:blipFill>
        <p:spPr>
          <a:xfrm>
            <a:off x="3409688" y="3212990"/>
            <a:ext cx="6595167" cy="1961026"/>
          </a:xfrm>
          <a:prstGeom prst="rect">
            <a:avLst/>
          </a:prstGeom>
        </p:spPr>
      </p:pic>
      <p:sp>
        <p:nvSpPr>
          <p:cNvPr id="5" name="Tekstvak 4">
            <a:extLst>
              <a:ext uri="{FF2B5EF4-FFF2-40B4-BE49-F238E27FC236}">
                <a16:creationId xmlns:a16="http://schemas.microsoft.com/office/drawing/2014/main" id="{9A9A7FB9-5354-1945-BBE7-2649DFCCAE85}"/>
              </a:ext>
            </a:extLst>
          </p:cNvPr>
          <p:cNvSpPr txBox="1"/>
          <p:nvPr userDrawn="1"/>
        </p:nvSpPr>
        <p:spPr>
          <a:xfrm>
            <a:off x="3141098" y="5647317"/>
            <a:ext cx="713234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solidFill>
                  <a:schemeClr val="bg1"/>
                </a:solidFill>
                <a:latin typeface="Century Gothic" panose="020B0502020202020204" pitchFamily="34" charset="0"/>
              </a:rPr>
              <a:t>van goede intenties naar sturen op impact</a:t>
            </a:r>
          </a:p>
          <a:p>
            <a:endParaRPr lang="nl-NL" sz="2400" b="1">
              <a:latin typeface="Century Gothic" panose="020B0502020202020204" pitchFamily="34" charset="0"/>
            </a:endParaRPr>
          </a:p>
        </p:txBody>
      </p:sp>
    </p:spTree>
    <p:extLst>
      <p:ext uri="{BB962C8B-B14F-4D97-AF65-F5344CB8AC3E}">
        <p14:creationId xmlns:p14="http://schemas.microsoft.com/office/powerpoint/2010/main" val="20673734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4567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CE15F60-BEF4-1143-94DF-77BB2721D30E}"/>
              </a:ext>
            </a:extLst>
          </p:cNvPr>
          <p:cNvPicPr>
            <a:picLocks noChangeAspect="1"/>
          </p:cNvPicPr>
          <p:nvPr userDrawn="1"/>
        </p:nvPicPr>
        <p:blipFill rotWithShape="1">
          <a:blip r:embed="rId2"/>
          <a:srcRect l="8405" t="28620" r="8578" b="34353"/>
          <a:stretch/>
        </p:blipFill>
        <p:spPr>
          <a:xfrm>
            <a:off x="3409688" y="3212990"/>
            <a:ext cx="6595167" cy="1961026"/>
          </a:xfrm>
          <a:prstGeom prst="rect">
            <a:avLst/>
          </a:prstGeom>
        </p:spPr>
      </p:pic>
      <p:sp>
        <p:nvSpPr>
          <p:cNvPr id="4" name="Tijdelijke aanduiding voor inhoud 4">
            <a:extLst>
              <a:ext uri="{FF2B5EF4-FFF2-40B4-BE49-F238E27FC236}">
                <a16:creationId xmlns:a16="http://schemas.microsoft.com/office/drawing/2014/main" id="{20D9B49B-1BFC-5E46-BCA1-E20A9643D95F}"/>
              </a:ext>
            </a:extLst>
          </p:cNvPr>
          <p:cNvSpPr>
            <a:spLocks noGrp="1"/>
          </p:cNvSpPr>
          <p:nvPr>
            <p:ph sz="quarter" idx="10" hasCustomPrompt="1"/>
          </p:nvPr>
        </p:nvSpPr>
        <p:spPr>
          <a:xfrm>
            <a:off x="3478784" y="5273566"/>
            <a:ext cx="6546201" cy="1029017"/>
          </a:xfrm>
          <a:prstGeom prst="rect">
            <a:avLst/>
          </a:prstGeom>
        </p:spPr>
        <p:txBody>
          <a:bodyPr anchor="ctr"/>
          <a:lstStyle>
            <a:lvl1pPr marL="0" indent="0" algn="l">
              <a:buFontTx/>
              <a:buNone/>
              <a:defRPr sz="2000">
                <a:solidFill>
                  <a:schemeClr val="bg1"/>
                </a:solidFill>
              </a:defRPr>
            </a:lvl1pPr>
          </a:lstStyle>
          <a:p>
            <a:pPr lvl="0"/>
            <a:r>
              <a:rPr lang="nl-NL"/>
              <a:t>Van goede intenties naar sturen op impact</a:t>
            </a:r>
          </a:p>
        </p:txBody>
      </p:sp>
    </p:spTree>
    <p:extLst>
      <p:ext uri="{BB962C8B-B14F-4D97-AF65-F5344CB8AC3E}">
        <p14:creationId xmlns:p14="http://schemas.microsoft.com/office/powerpoint/2010/main" val="25257318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CE15F60-BEF4-1143-94DF-77BB2721D30E}"/>
              </a:ext>
            </a:extLst>
          </p:cNvPr>
          <p:cNvPicPr>
            <a:picLocks noChangeAspect="1"/>
          </p:cNvPicPr>
          <p:nvPr userDrawn="1"/>
        </p:nvPicPr>
        <p:blipFill rotWithShape="1">
          <a:blip r:embed="rId2"/>
          <a:srcRect l="8405" t="28620" r="8578" b="34353"/>
          <a:stretch/>
        </p:blipFill>
        <p:spPr>
          <a:xfrm>
            <a:off x="3409688" y="3212990"/>
            <a:ext cx="6595167" cy="1961026"/>
          </a:xfrm>
          <a:prstGeom prst="rect">
            <a:avLst/>
          </a:prstGeom>
        </p:spPr>
      </p:pic>
      <p:sp>
        <p:nvSpPr>
          <p:cNvPr id="5" name="Tekstvak 4">
            <a:extLst>
              <a:ext uri="{FF2B5EF4-FFF2-40B4-BE49-F238E27FC236}">
                <a16:creationId xmlns:a16="http://schemas.microsoft.com/office/drawing/2014/main" id="{BCA91130-6AA1-014C-AA83-9AE25A16A61C}"/>
              </a:ext>
            </a:extLst>
          </p:cNvPr>
          <p:cNvSpPr txBox="1"/>
          <p:nvPr userDrawn="1"/>
        </p:nvSpPr>
        <p:spPr>
          <a:xfrm>
            <a:off x="3141098" y="5624252"/>
            <a:ext cx="713234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solidFill>
                  <a:schemeClr val="bg1"/>
                </a:solidFill>
                <a:latin typeface="Century Gothic" panose="020B0502020202020204" pitchFamily="34" charset="0"/>
              </a:rPr>
              <a:t>van goede intenties naar sturen op impact</a:t>
            </a:r>
          </a:p>
          <a:p>
            <a:endParaRPr lang="nl-NL" sz="2400" b="1">
              <a:latin typeface="Century Gothic" panose="020B0502020202020204" pitchFamily="34" charset="0"/>
            </a:endParaRPr>
          </a:p>
        </p:txBody>
      </p:sp>
    </p:spTree>
    <p:extLst>
      <p:ext uri="{BB962C8B-B14F-4D97-AF65-F5344CB8AC3E}">
        <p14:creationId xmlns:p14="http://schemas.microsoft.com/office/powerpoint/2010/main" val="23696482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2488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367D29D-5CE7-6740-8C95-ACEBFE73AC2F}"/>
              </a:ext>
            </a:extLst>
          </p:cNvPr>
          <p:cNvPicPr>
            <a:picLocks noChangeAspect="1"/>
          </p:cNvPicPr>
          <p:nvPr userDrawn="1"/>
        </p:nvPicPr>
        <p:blipFill rotWithShape="1">
          <a:blip r:embed="rId2"/>
          <a:srcRect l="8405" t="28620" r="8578" b="34353"/>
          <a:stretch/>
        </p:blipFill>
        <p:spPr>
          <a:xfrm>
            <a:off x="3409688" y="3212990"/>
            <a:ext cx="6595167" cy="1961026"/>
          </a:xfrm>
          <a:prstGeom prst="rect">
            <a:avLst/>
          </a:prstGeom>
        </p:spPr>
      </p:pic>
      <p:sp>
        <p:nvSpPr>
          <p:cNvPr id="4" name="Tijdelijke aanduiding voor inhoud 4">
            <a:extLst>
              <a:ext uri="{FF2B5EF4-FFF2-40B4-BE49-F238E27FC236}">
                <a16:creationId xmlns:a16="http://schemas.microsoft.com/office/drawing/2014/main" id="{089BD60F-DA7B-E449-90B8-B34FA732E08C}"/>
              </a:ext>
            </a:extLst>
          </p:cNvPr>
          <p:cNvSpPr>
            <a:spLocks noGrp="1"/>
          </p:cNvSpPr>
          <p:nvPr>
            <p:ph sz="quarter" idx="10" hasCustomPrompt="1"/>
          </p:nvPr>
        </p:nvSpPr>
        <p:spPr>
          <a:xfrm>
            <a:off x="3468896" y="5446561"/>
            <a:ext cx="6546201" cy="1029017"/>
          </a:xfrm>
          <a:prstGeom prst="rect">
            <a:avLst/>
          </a:prstGeom>
        </p:spPr>
        <p:txBody>
          <a:bodyPr anchor="ctr"/>
          <a:lstStyle>
            <a:lvl1pPr marL="0" indent="0" algn="l">
              <a:buFontTx/>
              <a:buNone/>
              <a:defRPr sz="2000">
                <a:solidFill>
                  <a:schemeClr val="bg1"/>
                </a:solidFill>
              </a:defRPr>
            </a:lvl1pPr>
          </a:lstStyle>
          <a:p>
            <a:pPr lvl="0"/>
            <a:r>
              <a:rPr lang="nl-NL"/>
              <a:t>Van goede intenties naar sturen op impact</a:t>
            </a:r>
          </a:p>
        </p:txBody>
      </p:sp>
    </p:spTree>
    <p:extLst>
      <p:ext uri="{BB962C8B-B14F-4D97-AF65-F5344CB8AC3E}">
        <p14:creationId xmlns:p14="http://schemas.microsoft.com/office/powerpoint/2010/main" val="3842269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367D29D-5CE7-6740-8C95-ACEBFE73AC2F}"/>
              </a:ext>
            </a:extLst>
          </p:cNvPr>
          <p:cNvPicPr>
            <a:picLocks noChangeAspect="1"/>
          </p:cNvPicPr>
          <p:nvPr userDrawn="1"/>
        </p:nvPicPr>
        <p:blipFill rotWithShape="1">
          <a:blip r:embed="rId2"/>
          <a:srcRect l="8405" t="28620" r="8578" b="34353"/>
          <a:stretch/>
        </p:blipFill>
        <p:spPr>
          <a:xfrm>
            <a:off x="3409688" y="3212990"/>
            <a:ext cx="6595167" cy="1961026"/>
          </a:xfrm>
          <a:prstGeom prst="rect">
            <a:avLst/>
          </a:prstGeom>
        </p:spPr>
      </p:pic>
      <p:sp>
        <p:nvSpPr>
          <p:cNvPr id="5" name="Tekstvak 4">
            <a:extLst>
              <a:ext uri="{FF2B5EF4-FFF2-40B4-BE49-F238E27FC236}">
                <a16:creationId xmlns:a16="http://schemas.microsoft.com/office/drawing/2014/main" id="{33289523-A865-3648-8A65-6ECF2EA2277F}"/>
              </a:ext>
            </a:extLst>
          </p:cNvPr>
          <p:cNvSpPr txBox="1"/>
          <p:nvPr userDrawn="1"/>
        </p:nvSpPr>
        <p:spPr>
          <a:xfrm>
            <a:off x="3141098" y="5739580"/>
            <a:ext cx="713234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solidFill>
                  <a:schemeClr val="bg1"/>
                </a:solidFill>
                <a:latin typeface="Century Gothic" panose="020B0502020202020204" pitchFamily="34" charset="0"/>
              </a:rPr>
              <a:t>van goede intenties naar sturen op impact</a:t>
            </a:r>
          </a:p>
          <a:p>
            <a:endParaRPr lang="nl-NL" sz="2400" b="1">
              <a:latin typeface="Century Gothic" panose="020B0502020202020204" pitchFamily="34" charset="0"/>
            </a:endParaRPr>
          </a:p>
        </p:txBody>
      </p:sp>
    </p:spTree>
    <p:extLst>
      <p:ext uri="{BB962C8B-B14F-4D97-AF65-F5344CB8AC3E}">
        <p14:creationId xmlns:p14="http://schemas.microsoft.com/office/powerpoint/2010/main" val="42728841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el en inhoud">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F77490A3-89F4-1E4C-A347-4A9BAB82F14A}"/>
              </a:ext>
            </a:extLst>
          </p:cNvPr>
          <p:cNvSpPr>
            <a:spLocks noGrp="1"/>
          </p:cNvSpPr>
          <p:nvPr>
            <p:ph idx="1"/>
          </p:nvPr>
        </p:nvSpPr>
        <p:spPr>
          <a:xfrm>
            <a:off x="523321" y="1873859"/>
            <a:ext cx="11399838" cy="6942600"/>
          </a:xfrm>
          <a:prstGeom prst="rect">
            <a:avLst/>
          </a:prstGeom>
        </p:spPr>
        <p:txBody>
          <a:bodyPr/>
          <a:lstStyle>
            <a:lvl1pPr>
              <a:defRPr sz="2300"/>
            </a:lvl1pPr>
            <a:lvl2pPr>
              <a:defRPr sz="1800"/>
            </a:lvl2pPr>
            <a:lvl3pPr>
              <a:defRPr sz="1500"/>
            </a:lvl3pPr>
            <a:lvl4pPr>
              <a:defRPr sz="12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2" name="Titel 1">
            <a:extLst>
              <a:ext uri="{FF2B5EF4-FFF2-40B4-BE49-F238E27FC236}">
                <a16:creationId xmlns:a16="http://schemas.microsoft.com/office/drawing/2014/main" id="{7A208072-C0FA-5E4E-86C4-DB4E2AC575EE}"/>
              </a:ext>
            </a:extLst>
          </p:cNvPr>
          <p:cNvSpPr>
            <a:spLocks noGrp="1"/>
          </p:cNvSpPr>
          <p:nvPr>
            <p:ph type="title"/>
          </p:nvPr>
        </p:nvSpPr>
        <p:spPr>
          <a:xfrm>
            <a:off x="523319" y="511177"/>
            <a:ext cx="11399837" cy="1102941"/>
          </a:xfrm>
          <a:prstGeom prst="rect">
            <a:avLst/>
          </a:prstGeom>
        </p:spPr>
        <p:txBody>
          <a:bodyPr anchor="ctr"/>
          <a:lstStyle>
            <a:lvl1pPr>
              <a:defRPr b="1"/>
            </a:lvl1pPr>
          </a:lstStyle>
          <a:p>
            <a:r>
              <a:rPr lang="nl-NL"/>
              <a:t>Klik om stijl te bewerken</a:t>
            </a:r>
          </a:p>
        </p:txBody>
      </p:sp>
    </p:spTree>
    <p:extLst>
      <p:ext uri="{BB962C8B-B14F-4D97-AF65-F5344CB8AC3E}">
        <p14:creationId xmlns:p14="http://schemas.microsoft.com/office/powerpoint/2010/main" val="14315982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698FF24-39ED-5F40-8ACA-24A94D156DF4}"/>
              </a:ext>
            </a:extLst>
          </p:cNvPr>
          <p:cNvPicPr>
            <a:picLocks noChangeAspect="1"/>
          </p:cNvPicPr>
          <p:nvPr userDrawn="1"/>
        </p:nvPicPr>
        <p:blipFill>
          <a:blip r:embed="rId2"/>
          <a:stretch>
            <a:fillRect/>
          </a:stretch>
        </p:blipFill>
        <p:spPr>
          <a:xfrm>
            <a:off x="2731413" y="1698418"/>
            <a:ext cx="7963969" cy="5309314"/>
          </a:xfrm>
          <a:prstGeom prst="rect">
            <a:avLst/>
          </a:prstGeom>
        </p:spPr>
      </p:pic>
      <p:sp>
        <p:nvSpPr>
          <p:cNvPr id="5" name="Tijdelijke aanduiding voor inhoud 4">
            <a:extLst>
              <a:ext uri="{FF2B5EF4-FFF2-40B4-BE49-F238E27FC236}">
                <a16:creationId xmlns:a16="http://schemas.microsoft.com/office/drawing/2014/main" id="{173AB2FD-2428-4F4E-A98B-F4895B7D633B}"/>
              </a:ext>
            </a:extLst>
          </p:cNvPr>
          <p:cNvSpPr>
            <a:spLocks noGrp="1"/>
          </p:cNvSpPr>
          <p:nvPr>
            <p:ph sz="quarter" idx="10" hasCustomPrompt="1"/>
          </p:nvPr>
        </p:nvSpPr>
        <p:spPr>
          <a:xfrm>
            <a:off x="3501271" y="5273568"/>
            <a:ext cx="5799061" cy="1029017"/>
          </a:xfrm>
          <a:prstGeom prst="rect">
            <a:avLst/>
          </a:prstGeom>
        </p:spPr>
        <p:txBody>
          <a:bodyPr anchor="ctr"/>
          <a:lstStyle>
            <a:lvl1pPr marL="0" indent="0" algn="l">
              <a:buFontTx/>
              <a:buNone/>
              <a:defRPr sz="2000"/>
            </a:lvl1pPr>
          </a:lstStyle>
          <a:p>
            <a:pPr lvl="0"/>
            <a:r>
              <a:rPr lang="nl-NL"/>
              <a:t>Van goede intenties naar sturen op impact</a:t>
            </a:r>
          </a:p>
        </p:txBody>
      </p:sp>
    </p:spTree>
    <p:extLst>
      <p:ext uri="{BB962C8B-B14F-4D97-AF65-F5344CB8AC3E}">
        <p14:creationId xmlns:p14="http://schemas.microsoft.com/office/powerpoint/2010/main" val="328980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15.jpe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16.jpe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5" Type="http://schemas.openxmlformats.org/officeDocument/2006/relationships/image" Target="../media/image12.jpe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image" Target="../media/image9.png"/><Relationship Id="rId5" Type="http://schemas.openxmlformats.org/officeDocument/2006/relationships/image" Target="../media/image13.jpe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image" Target="../media/image9.png"/><Relationship Id="rId5" Type="http://schemas.openxmlformats.org/officeDocument/2006/relationships/image" Target="../media/image14.jpe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image" Target="../media/image9.png"/><Relationship Id="rId5" Type="http://schemas.openxmlformats.org/officeDocument/2006/relationships/image" Target="../media/image15.jpe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image" Target="../media/image9.png"/><Relationship Id="rId5" Type="http://schemas.openxmlformats.org/officeDocument/2006/relationships/image" Target="../media/image16.jpe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3" Type="http://schemas.openxmlformats.org/officeDocument/2006/relationships/slideLayout" Target="../slideLayouts/slideLayout100.xml"/><Relationship Id="rId21" Type="http://schemas.openxmlformats.org/officeDocument/2006/relationships/image" Target="../media/image2.png"/><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theme" Target="../theme/theme17.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image" Target="../media/image2.png"/><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theme" Target="../theme/theme18.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9.xml"/><Relationship Id="rId1" Type="http://schemas.openxmlformats.org/officeDocument/2006/relationships/slideLayout" Target="../slideLayouts/slideLayout1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image" Target="../media/image2.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3" Type="http://schemas.openxmlformats.org/officeDocument/2006/relationships/slideLayout" Target="../slideLayouts/slideLayout143.xml"/><Relationship Id="rId21" Type="http://schemas.openxmlformats.org/officeDocument/2006/relationships/image" Target="../media/image2.png"/><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theme" Target="../theme/theme20.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18" Type="http://schemas.openxmlformats.org/officeDocument/2006/relationships/slideLayout" Target="../slideLayouts/slideLayout177.xml"/><Relationship Id="rId3" Type="http://schemas.openxmlformats.org/officeDocument/2006/relationships/slideLayout" Target="../slideLayouts/slideLayout162.xml"/><Relationship Id="rId21" Type="http://schemas.openxmlformats.org/officeDocument/2006/relationships/theme" Target="../theme/theme21.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slideLayout" Target="../slideLayouts/slideLayout176.xml"/><Relationship Id="rId2" Type="http://schemas.openxmlformats.org/officeDocument/2006/relationships/slideLayout" Target="../slideLayouts/slideLayout161.xml"/><Relationship Id="rId16" Type="http://schemas.openxmlformats.org/officeDocument/2006/relationships/slideLayout" Target="../slideLayouts/slideLayout175.xml"/><Relationship Id="rId20" Type="http://schemas.openxmlformats.org/officeDocument/2006/relationships/slideLayout" Target="../slideLayouts/slideLayout179.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10" Type="http://schemas.openxmlformats.org/officeDocument/2006/relationships/slideLayout" Target="../slideLayouts/slideLayout169.xml"/><Relationship Id="rId19" Type="http://schemas.openxmlformats.org/officeDocument/2006/relationships/slideLayout" Target="../slideLayouts/slideLayout178.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9.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image" Target="../media/image9.png"/><Relationship Id="rId4" Type="http://schemas.openxmlformats.org/officeDocument/2006/relationships/slideLayout" Target="../slideLayouts/slideLayout5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image" Target="../media/image9.png"/><Relationship Id="rId4" Type="http://schemas.openxmlformats.org/officeDocument/2006/relationships/slideLayout" Target="../slideLayouts/slideLayout5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10" Type="http://schemas.openxmlformats.org/officeDocument/2006/relationships/image" Target="../media/image9.png"/><Relationship Id="rId4" Type="http://schemas.openxmlformats.org/officeDocument/2006/relationships/slideLayout" Target="../slideLayouts/slideLayout6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3.xml"/><Relationship Id="rId7" Type="http://schemas.openxmlformats.org/officeDocument/2006/relationships/image" Target="../media/image12.jpe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image" Target="../media/image9.png"/><Relationship Id="rId5" Type="http://schemas.openxmlformats.org/officeDocument/2006/relationships/theme" Target="../theme/theme7.xml"/><Relationship Id="rId4"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13.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651267"/>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63" r:id="rId6"/>
    <p:sldLayoutId id="2147484153" r:id="rId7"/>
    <p:sldLayoutId id="2147484154" r:id="rId8"/>
    <p:sldLayoutId id="2147484155" r:id="rId9"/>
    <p:sldLayoutId id="2147484156" r:id="rId10"/>
    <p:sldLayoutId id="2147484157" r:id="rId11"/>
    <p:sldLayoutId id="2147484158" r:id="rId12"/>
    <p:sldLayoutId id="2147484159" r:id="rId13"/>
    <p:sldLayoutId id="2147484160" r:id="rId14"/>
    <p:sldLayoutId id="2147484161" r:id="rId15"/>
    <p:sldLayoutId id="2147484162" r:id="rId16"/>
  </p:sldLayoutIdLst>
  <p:hf hdr="0" ftr="0" dt="0"/>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nl-NL"/>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descr="Afbeelding met gras, boom, buiten&#10;&#10;Automatisch gegenereerde beschrijving">
            <a:extLst>
              <a:ext uri="{FF2B5EF4-FFF2-40B4-BE49-F238E27FC236}">
                <a16:creationId xmlns:a16="http://schemas.microsoft.com/office/drawing/2014/main" id="{37715934-3575-6C4B-A289-E6703575EF41}"/>
              </a:ext>
            </a:extLst>
          </p:cNvPr>
          <p:cNvPicPr>
            <a:picLocks noChangeAspect="1"/>
          </p:cNvPicPr>
          <p:nvPr userDrawn="1"/>
        </p:nvPicPr>
        <p:blipFill rotWithShape="1">
          <a:blip r:embed="rId4"/>
          <a:srcRect l="-155" t="64802" r="155" b="19970"/>
          <a:stretch/>
        </p:blipFill>
        <p:spPr>
          <a:xfrm>
            <a:off x="353463" y="451079"/>
            <a:ext cx="12127873" cy="3576742"/>
          </a:xfrm>
          <a:prstGeom prst="rect">
            <a:avLst/>
          </a:prstGeom>
        </p:spPr>
      </p:pic>
      <p:pic>
        <p:nvPicPr>
          <p:cNvPr id="10" name="Afbeelding 9">
            <a:extLst>
              <a:ext uri="{FF2B5EF4-FFF2-40B4-BE49-F238E27FC236}">
                <a16:creationId xmlns:a16="http://schemas.microsoft.com/office/drawing/2014/main" id="{B6FCC061-4A3C-F446-949E-C37C923BB112}"/>
              </a:ext>
            </a:extLst>
          </p:cNvPr>
          <p:cNvPicPr>
            <a:picLocks noChangeAspect="1"/>
          </p:cNvPicPr>
          <p:nvPr userDrawn="1"/>
        </p:nvPicPr>
        <p:blipFill rotWithShape="1">
          <a:blip r:embed="rId5"/>
          <a:srcRect l="8405" t="28620" r="8578" b="34353"/>
          <a:stretch/>
        </p:blipFill>
        <p:spPr>
          <a:xfrm>
            <a:off x="11461301" y="8718390"/>
            <a:ext cx="907044" cy="269703"/>
          </a:xfrm>
          <a:prstGeom prst="rect">
            <a:avLst/>
          </a:prstGeom>
        </p:spPr>
      </p:pic>
      <p:sp>
        <p:nvSpPr>
          <p:cNvPr id="17" name="Rechthoek">
            <a:extLst>
              <a:ext uri="{FF2B5EF4-FFF2-40B4-BE49-F238E27FC236}">
                <a16:creationId xmlns:a16="http://schemas.microsoft.com/office/drawing/2014/main" id="{AFD6DF95-FDA9-334F-BE36-AE8BBD2BD972}"/>
              </a:ext>
            </a:extLst>
          </p:cNvPr>
          <p:cNvSpPr>
            <a:spLocks/>
          </p:cNvSpPr>
          <p:nvPr userDrawn="1"/>
        </p:nvSpPr>
        <p:spPr>
          <a:xfrm>
            <a:off x="337413" y="4405257"/>
            <a:ext cx="12126777" cy="4744785"/>
          </a:xfrm>
          <a:prstGeom prst="rect">
            <a:avLst/>
          </a:prstGeom>
          <a:solidFill>
            <a:srgbClr val="EBEBEB"/>
          </a:solidFill>
          <a:ln w="12700">
            <a:miter lim="400000"/>
          </a:ln>
        </p:spPr>
        <p:txBody>
          <a:bodyPr lIns="45719" rIns="45719" anchor="ctr"/>
          <a:lstStyle/>
          <a:p>
            <a:endParaRPr sz="2400"/>
          </a:p>
        </p:txBody>
      </p:sp>
      <p:pic>
        <p:nvPicPr>
          <p:cNvPr id="18" name="Afbeelding 17">
            <a:extLst>
              <a:ext uri="{FF2B5EF4-FFF2-40B4-BE49-F238E27FC236}">
                <a16:creationId xmlns:a16="http://schemas.microsoft.com/office/drawing/2014/main" id="{5761DB24-95F5-704A-96CD-D849FDE4D019}"/>
              </a:ext>
            </a:extLst>
          </p:cNvPr>
          <p:cNvPicPr>
            <a:picLocks/>
          </p:cNvPicPr>
          <p:nvPr userDrawn="1"/>
        </p:nvPicPr>
        <p:blipFill rotWithShape="1">
          <a:blip r:embed="rId6">
            <a:extLst>
              <a:ext uri="{28A0092B-C50C-407E-A947-70E740481C1C}">
                <a14:useLocalDpi xmlns:a14="http://schemas.microsoft.com/office/drawing/2010/main" val="0"/>
              </a:ext>
            </a:extLst>
          </a:blip>
          <a:srcRect l="7093" t="28099" r="6224" b="27206"/>
          <a:stretch/>
        </p:blipFill>
        <p:spPr>
          <a:xfrm>
            <a:off x="11448990" y="8718390"/>
            <a:ext cx="945000" cy="324836"/>
          </a:xfrm>
          <a:prstGeom prst="rect">
            <a:avLst/>
          </a:prstGeom>
        </p:spPr>
      </p:pic>
    </p:spTree>
    <p:extLst>
      <p:ext uri="{BB962C8B-B14F-4D97-AF65-F5344CB8AC3E}">
        <p14:creationId xmlns:p14="http://schemas.microsoft.com/office/powerpoint/2010/main" val="227875295"/>
      </p:ext>
    </p:extLst>
  </p:cSld>
  <p:clrMap bg1="lt1" tx1="dk1" bg2="lt2" tx2="dk2" accent1="accent1" accent2="accent2" accent3="accent3" accent4="accent4" accent5="accent5" accent6="accent6" hlink="hlink" folHlink="folHlink"/>
  <p:sldLayoutIdLst>
    <p:sldLayoutId id="2147483812" r:id="rId1"/>
    <p:sldLayoutId id="214748382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descr="Afbeelding met boom, buiten, plant&#10;&#10;Automatisch gegenereerde beschrijving">
            <a:extLst>
              <a:ext uri="{FF2B5EF4-FFF2-40B4-BE49-F238E27FC236}">
                <a16:creationId xmlns:a16="http://schemas.microsoft.com/office/drawing/2014/main" id="{53ABF7BF-6B0D-8A48-ADAC-200E86226312}"/>
              </a:ext>
            </a:extLst>
          </p:cNvPr>
          <p:cNvPicPr>
            <a:picLocks/>
          </p:cNvPicPr>
          <p:nvPr userDrawn="1"/>
        </p:nvPicPr>
        <p:blipFill rotWithShape="1">
          <a:blip r:embed="rId4"/>
          <a:srcRect l="-30" t="21719" r="30" b="45194"/>
          <a:stretch/>
        </p:blipFill>
        <p:spPr>
          <a:xfrm>
            <a:off x="316612" y="390985"/>
            <a:ext cx="12126240" cy="3576742"/>
          </a:xfrm>
          <a:prstGeom prst="rect">
            <a:avLst/>
          </a:prstGeom>
        </p:spPr>
      </p:pic>
      <p:pic>
        <p:nvPicPr>
          <p:cNvPr id="10" name="Afbeelding 9">
            <a:extLst>
              <a:ext uri="{FF2B5EF4-FFF2-40B4-BE49-F238E27FC236}">
                <a16:creationId xmlns:a16="http://schemas.microsoft.com/office/drawing/2014/main" id="{B6FCC061-4A3C-F446-949E-C37C923BB112}"/>
              </a:ext>
            </a:extLst>
          </p:cNvPr>
          <p:cNvPicPr>
            <a:picLocks noChangeAspect="1"/>
          </p:cNvPicPr>
          <p:nvPr userDrawn="1"/>
        </p:nvPicPr>
        <p:blipFill rotWithShape="1">
          <a:blip r:embed="rId5"/>
          <a:srcRect l="8405" t="28620" r="8578" b="34353"/>
          <a:stretch/>
        </p:blipFill>
        <p:spPr>
          <a:xfrm>
            <a:off x="11461301" y="8718390"/>
            <a:ext cx="907044" cy="269703"/>
          </a:xfrm>
          <a:prstGeom prst="rect">
            <a:avLst/>
          </a:prstGeom>
        </p:spPr>
      </p:pic>
      <p:sp>
        <p:nvSpPr>
          <p:cNvPr id="17" name="Rechthoek">
            <a:extLst>
              <a:ext uri="{FF2B5EF4-FFF2-40B4-BE49-F238E27FC236}">
                <a16:creationId xmlns:a16="http://schemas.microsoft.com/office/drawing/2014/main" id="{AFD6DF95-FDA9-334F-BE36-AE8BBD2BD972}"/>
              </a:ext>
            </a:extLst>
          </p:cNvPr>
          <p:cNvSpPr>
            <a:spLocks/>
          </p:cNvSpPr>
          <p:nvPr userDrawn="1"/>
        </p:nvSpPr>
        <p:spPr>
          <a:xfrm>
            <a:off x="337413" y="4405257"/>
            <a:ext cx="12126777" cy="4744785"/>
          </a:xfrm>
          <a:prstGeom prst="rect">
            <a:avLst/>
          </a:prstGeom>
          <a:solidFill>
            <a:srgbClr val="EBEBEB"/>
          </a:solidFill>
          <a:ln w="12700">
            <a:miter lim="400000"/>
          </a:ln>
        </p:spPr>
        <p:txBody>
          <a:bodyPr lIns="45719" rIns="45719" anchor="ctr"/>
          <a:lstStyle/>
          <a:p>
            <a:endParaRPr sz="2400"/>
          </a:p>
        </p:txBody>
      </p:sp>
      <p:pic>
        <p:nvPicPr>
          <p:cNvPr id="18" name="Afbeelding 17">
            <a:extLst>
              <a:ext uri="{FF2B5EF4-FFF2-40B4-BE49-F238E27FC236}">
                <a16:creationId xmlns:a16="http://schemas.microsoft.com/office/drawing/2014/main" id="{5761DB24-95F5-704A-96CD-D849FDE4D019}"/>
              </a:ext>
            </a:extLst>
          </p:cNvPr>
          <p:cNvPicPr>
            <a:picLocks/>
          </p:cNvPicPr>
          <p:nvPr userDrawn="1"/>
        </p:nvPicPr>
        <p:blipFill rotWithShape="1">
          <a:blip r:embed="rId6">
            <a:extLst>
              <a:ext uri="{28A0092B-C50C-407E-A947-70E740481C1C}">
                <a14:useLocalDpi xmlns:a14="http://schemas.microsoft.com/office/drawing/2010/main" val="0"/>
              </a:ext>
            </a:extLst>
          </a:blip>
          <a:srcRect l="7093" t="28099" r="6224" b="27206"/>
          <a:stretch/>
        </p:blipFill>
        <p:spPr>
          <a:xfrm>
            <a:off x="11448990" y="8718390"/>
            <a:ext cx="945000" cy="324836"/>
          </a:xfrm>
          <a:prstGeom prst="rect">
            <a:avLst/>
          </a:prstGeom>
        </p:spPr>
      </p:pic>
    </p:spTree>
    <p:extLst>
      <p:ext uri="{BB962C8B-B14F-4D97-AF65-F5344CB8AC3E}">
        <p14:creationId xmlns:p14="http://schemas.microsoft.com/office/powerpoint/2010/main" val="1547378235"/>
      </p:ext>
    </p:extLst>
  </p:cSld>
  <p:clrMap bg1="lt1" tx1="dk1" bg2="lt2" tx2="dk2" accent1="accent1" accent2="accent2" accent3="accent3" accent4="accent4" accent5="accent5" accent6="accent6" hlink="hlink" folHlink="folHlink"/>
  <p:sldLayoutIdLst>
    <p:sldLayoutId id="2147483814" r:id="rId1"/>
    <p:sldLayoutId id="214748382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Afbeelding 10" descr="Afbeelding met vallei, natuur, canyon, bed&#10;&#10;Automatisch gegenereerde beschrijving">
            <a:extLst>
              <a:ext uri="{FF2B5EF4-FFF2-40B4-BE49-F238E27FC236}">
                <a16:creationId xmlns:a16="http://schemas.microsoft.com/office/drawing/2014/main" id="{D6E2EDEA-BC0B-4A4E-94AE-E7A6DF0831E5}"/>
              </a:ext>
            </a:extLst>
          </p:cNvPr>
          <p:cNvPicPr>
            <a:picLocks noChangeAspect="1"/>
          </p:cNvPicPr>
          <p:nvPr userDrawn="1"/>
        </p:nvPicPr>
        <p:blipFill rotWithShape="1">
          <a:blip r:embed="rId5"/>
          <a:srcRect l="321" t="34204" b="30021"/>
          <a:stretch/>
        </p:blipFill>
        <p:spPr>
          <a:xfrm>
            <a:off x="337411" y="451079"/>
            <a:ext cx="12127872" cy="8698883"/>
          </a:xfrm>
          <a:prstGeom prst="rect">
            <a:avLst/>
          </a:prstGeom>
        </p:spPr>
      </p:pic>
    </p:spTree>
    <p:extLst>
      <p:ext uri="{BB962C8B-B14F-4D97-AF65-F5344CB8AC3E}">
        <p14:creationId xmlns:p14="http://schemas.microsoft.com/office/powerpoint/2010/main" val="3890253922"/>
      </p:ext>
    </p:extLst>
  </p:cSld>
  <p:clrMap bg1="lt1" tx1="dk1" bg2="lt2" tx2="dk2" accent1="accent1" accent2="accent2" accent3="accent3" accent4="accent4" accent5="accent5" accent6="accent6" hlink="hlink" folHlink="folHlink"/>
  <p:sldLayoutIdLst>
    <p:sldLayoutId id="2147483772" r:id="rId1"/>
    <p:sldLayoutId id="2147483915"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52781E2-E683-0E4D-BD82-9CDCD15E7A77}"/>
              </a:ext>
            </a:extLst>
          </p:cNvPr>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1E130DF-3EB2-F546-B971-907F9F7C9715}"/>
              </a:ext>
            </a:extLst>
          </p:cNvPr>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7" name="Afbeelding 6" descr="Afbeelding met steigers, buiten, hek, gebouw&#10;&#10;Automatisch gegenereerde beschrijving">
            <a:extLst>
              <a:ext uri="{FF2B5EF4-FFF2-40B4-BE49-F238E27FC236}">
                <a16:creationId xmlns:a16="http://schemas.microsoft.com/office/drawing/2014/main" id="{F11C41CF-795A-0C4B-9019-00B61C88442E}"/>
              </a:ext>
            </a:extLst>
          </p:cNvPr>
          <p:cNvPicPr>
            <a:picLocks noChangeAspect="1"/>
          </p:cNvPicPr>
          <p:nvPr userDrawn="1"/>
        </p:nvPicPr>
        <p:blipFill rotWithShape="1">
          <a:blip r:embed="rId5"/>
          <a:srcRect l="-1" t="10124" r="-281" b="53894"/>
          <a:stretch/>
        </p:blipFill>
        <p:spPr>
          <a:xfrm>
            <a:off x="353462" y="451079"/>
            <a:ext cx="12127872" cy="8698883"/>
          </a:xfrm>
          <a:prstGeom prst="rect">
            <a:avLst/>
          </a:prstGeom>
        </p:spPr>
      </p:pic>
      <p:pic>
        <p:nvPicPr>
          <p:cNvPr id="8" name="Afbeelding 7">
            <a:extLst>
              <a:ext uri="{FF2B5EF4-FFF2-40B4-BE49-F238E27FC236}">
                <a16:creationId xmlns:a16="http://schemas.microsoft.com/office/drawing/2014/main" id="{51AE743E-F413-BD4C-99D2-A6920045B163}"/>
              </a:ext>
            </a:extLst>
          </p:cNvPr>
          <p:cNvPicPr>
            <a:picLocks noChangeAspect="1"/>
          </p:cNvPicPr>
          <p:nvPr userDrawn="1"/>
        </p:nvPicPr>
        <p:blipFill rotWithShape="1">
          <a:blip r:embed="rId6"/>
          <a:srcRect l="8405" t="28620" r="8578" b="34353"/>
          <a:stretch/>
        </p:blipFill>
        <p:spPr>
          <a:xfrm>
            <a:off x="11461301" y="8718390"/>
            <a:ext cx="907044" cy="269703"/>
          </a:xfrm>
          <a:prstGeom prst="rect">
            <a:avLst/>
          </a:prstGeom>
        </p:spPr>
      </p:pic>
    </p:spTree>
    <p:extLst>
      <p:ext uri="{BB962C8B-B14F-4D97-AF65-F5344CB8AC3E}">
        <p14:creationId xmlns:p14="http://schemas.microsoft.com/office/powerpoint/2010/main" val="934396100"/>
      </p:ext>
    </p:extLst>
  </p:cSld>
  <p:clrMap bg1="lt1" tx1="dk1" bg2="lt2" tx2="dk2" accent1="accent1" accent2="accent2" accent3="accent3" accent4="accent4" accent5="accent5" accent6="accent6" hlink="hlink" folHlink="folHlink"/>
  <p:sldLayoutIdLst>
    <p:sldLayoutId id="2147483911" r:id="rId1"/>
    <p:sldLayoutId id="2147483723" r:id="rId2"/>
    <p:sldLayoutId id="214748391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7094C5B-BA60-4E4A-B6A3-BEC832F2BBC3}"/>
              </a:ext>
            </a:extLst>
          </p:cNvPr>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EA1B958-FF9E-AA4E-BAD6-BE82A3CD0964}"/>
              </a:ext>
            </a:extLst>
          </p:cNvPr>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9" name="Afbeelding 8" descr="Afbeelding met buiten, hek, gebouw, brug&#10;&#10;Automatisch gegenereerde beschrijving">
            <a:extLst>
              <a:ext uri="{FF2B5EF4-FFF2-40B4-BE49-F238E27FC236}">
                <a16:creationId xmlns:a16="http://schemas.microsoft.com/office/drawing/2014/main" id="{9EE14937-1F33-E548-8B95-47BEBFD7198F}"/>
              </a:ext>
            </a:extLst>
          </p:cNvPr>
          <p:cNvPicPr>
            <a:picLocks noChangeAspect="1"/>
          </p:cNvPicPr>
          <p:nvPr userDrawn="1"/>
        </p:nvPicPr>
        <p:blipFill rotWithShape="1">
          <a:blip r:embed="rId5"/>
          <a:srcRect t="57600" r="273" b="6617"/>
          <a:stretch/>
        </p:blipFill>
        <p:spPr>
          <a:xfrm>
            <a:off x="316613" y="430532"/>
            <a:ext cx="12127873" cy="8698883"/>
          </a:xfrm>
          <a:prstGeom prst="rect">
            <a:avLst/>
          </a:prstGeom>
        </p:spPr>
      </p:pic>
      <p:pic>
        <p:nvPicPr>
          <p:cNvPr id="10" name="Afbeelding 9">
            <a:extLst>
              <a:ext uri="{FF2B5EF4-FFF2-40B4-BE49-F238E27FC236}">
                <a16:creationId xmlns:a16="http://schemas.microsoft.com/office/drawing/2014/main" id="{E5EA2CF1-1AA1-F649-A554-CD02B4E0CC29}"/>
              </a:ext>
            </a:extLst>
          </p:cNvPr>
          <p:cNvPicPr>
            <a:picLocks noChangeAspect="1"/>
          </p:cNvPicPr>
          <p:nvPr userDrawn="1"/>
        </p:nvPicPr>
        <p:blipFill rotWithShape="1">
          <a:blip r:embed="rId6"/>
          <a:srcRect l="8405" t="28620" r="8578" b="34353"/>
          <a:stretch/>
        </p:blipFill>
        <p:spPr>
          <a:xfrm>
            <a:off x="11461301" y="8718390"/>
            <a:ext cx="907044" cy="269703"/>
          </a:xfrm>
          <a:prstGeom prst="rect">
            <a:avLst/>
          </a:prstGeom>
        </p:spPr>
      </p:pic>
    </p:spTree>
    <p:extLst>
      <p:ext uri="{BB962C8B-B14F-4D97-AF65-F5344CB8AC3E}">
        <p14:creationId xmlns:p14="http://schemas.microsoft.com/office/powerpoint/2010/main" val="2005818134"/>
      </p:ext>
    </p:extLst>
  </p:cSld>
  <p:clrMap bg1="lt1" tx1="dk1" bg2="lt2" tx2="dk2" accent1="accent1" accent2="accent2" accent3="accent3" accent4="accent4" accent5="accent5" accent6="accent6" hlink="hlink" folHlink="folHlink"/>
  <p:sldLayoutIdLst>
    <p:sldLayoutId id="2147483735" r:id="rId1"/>
    <p:sldLayoutId id="2147483912" r:id="rId2"/>
    <p:sldLayoutId id="214748391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6F83956-BF5F-1B48-86CA-0CF41BA30B17}"/>
              </a:ext>
            </a:extLst>
          </p:cNvPr>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9CAFF80-2A32-C146-BA45-570E57D160BA}"/>
              </a:ext>
            </a:extLst>
          </p:cNvPr>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7" name="Afbeelding 6" descr="Afbeelding met gras, boom, buiten&#10;&#10;Automatisch gegenereerde beschrijving">
            <a:extLst>
              <a:ext uri="{FF2B5EF4-FFF2-40B4-BE49-F238E27FC236}">
                <a16:creationId xmlns:a16="http://schemas.microsoft.com/office/drawing/2014/main" id="{5EEB1318-895E-D942-B4D4-3ED52C9C13EA}"/>
              </a:ext>
            </a:extLst>
          </p:cNvPr>
          <p:cNvPicPr>
            <a:picLocks noChangeAspect="1"/>
          </p:cNvPicPr>
          <p:nvPr userDrawn="1"/>
        </p:nvPicPr>
        <p:blipFill rotWithShape="1">
          <a:blip r:embed="rId5"/>
          <a:srcRect t="37188" b="25943"/>
          <a:stretch/>
        </p:blipFill>
        <p:spPr>
          <a:xfrm>
            <a:off x="316612" y="448217"/>
            <a:ext cx="12127873" cy="8659493"/>
          </a:xfrm>
          <a:prstGeom prst="rect">
            <a:avLst/>
          </a:prstGeom>
        </p:spPr>
      </p:pic>
      <p:pic>
        <p:nvPicPr>
          <p:cNvPr id="8" name="Afbeelding 7">
            <a:extLst>
              <a:ext uri="{FF2B5EF4-FFF2-40B4-BE49-F238E27FC236}">
                <a16:creationId xmlns:a16="http://schemas.microsoft.com/office/drawing/2014/main" id="{0B27AAAB-227F-4F45-8C8F-D06AB49A41C7}"/>
              </a:ext>
            </a:extLst>
          </p:cNvPr>
          <p:cNvPicPr>
            <a:picLocks noChangeAspect="1"/>
          </p:cNvPicPr>
          <p:nvPr userDrawn="1"/>
        </p:nvPicPr>
        <p:blipFill rotWithShape="1">
          <a:blip r:embed="rId6"/>
          <a:srcRect l="8405" t="28620" r="8578" b="34353"/>
          <a:stretch/>
        </p:blipFill>
        <p:spPr>
          <a:xfrm>
            <a:off x="11461301" y="8718390"/>
            <a:ext cx="907044" cy="269703"/>
          </a:xfrm>
          <a:prstGeom prst="rect">
            <a:avLst/>
          </a:prstGeom>
        </p:spPr>
      </p:pic>
    </p:spTree>
    <p:extLst>
      <p:ext uri="{BB962C8B-B14F-4D97-AF65-F5344CB8AC3E}">
        <p14:creationId xmlns:p14="http://schemas.microsoft.com/office/powerpoint/2010/main" val="2387047911"/>
      </p:ext>
    </p:extLst>
  </p:cSld>
  <p:clrMap bg1="lt1" tx1="dk1" bg2="lt2" tx2="dk2" accent1="accent1" accent2="accent2" accent3="accent3" accent4="accent4" accent5="accent5" accent6="accent6" hlink="hlink" folHlink="folHlink"/>
  <p:sldLayoutIdLst>
    <p:sldLayoutId id="2147483747" r:id="rId1"/>
    <p:sldLayoutId id="2147483913" r:id="rId2"/>
    <p:sldLayoutId id="214748392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E3AA7F4-89F2-5043-8A4F-27B7945DFFA9}"/>
              </a:ext>
            </a:extLst>
          </p:cNvPr>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D2303C7-2D8C-A04A-B3BD-94F6FBB1DC2C}"/>
              </a:ext>
            </a:extLst>
          </p:cNvPr>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BF94E1-1BCF-F143-91B2-A8D8E7AABAC2}"/>
              </a:ext>
            </a:extLst>
          </p:cNvPr>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200">
                <a:solidFill>
                  <a:schemeClr val="tx1">
                    <a:tint val="75000"/>
                  </a:schemeClr>
                </a:solidFill>
              </a:defRPr>
            </a:lvl1pPr>
          </a:lstStyle>
          <a:p>
            <a:fld id="{011F7BC1-91BC-2D4F-A953-35ABE679734D}" type="datetimeFigureOut">
              <a:rPr lang="nl-NL" smtClean="0"/>
              <a:t>17-10-2025</a:t>
            </a:fld>
            <a:endParaRPr lang="nl-NL"/>
          </a:p>
        </p:txBody>
      </p:sp>
      <p:sp>
        <p:nvSpPr>
          <p:cNvPr id="5" name="Tijdelijke aanduiding voor voettekst 4">
            <a:extLst>
              <a:ext uri="{FF2B5EF4-FFF2-40B4-BE49-F238E27FC236}">
                <a16:creationId xmlns:a16="http://schemas.microsoft.com/office/drawing/2014/main" id="{EE32B234-E5C8-904D-A106-B98DA99C49E5}"/>
              </a:ext>
            </a:extLst>
          </p:cNvPr>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23816BD-0FEC-2341-87BD-BB40649C3C02}"/>
              </a:ext>
            </a:extLst>
          </p:cNvPr>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200">
                <a:solidFill>
                  <a:schemeClr val="tx1">
                    <a:tint val="75000"/>
                  </a:schemeClr>
                </a:solidFill>
              </a:defRPr>
            </a:lvl1pPr>
          </a:lstStyle>
          <a:p>
            <a:fld id="{FE1C5267-BD8C-1F43-8126-6FD7F182097F}" type="slidenum">
              <a:rPr lang="nl-NL" smtClean="0"/>
              <a:t>‹nr.›</a:t>
            </a:fld>
            <a:endParaRPr lang="nl-NL"/>
          </a:p>
        </p:txBody>
      </p:sp>
      <p:pic>
        <p:nvPicPr>
          <p:cNvPr id="7" name="Afbeelding 6" descr="Afbeelding met boom, buiten, plant&#10;&#10;Automatisch gegenereerde beschrijving">
            <a:extLst>
              <a:ext uri="{FF2B5EF4-FFF2-40B4-BE49-F238E27FC236}">
                <a16:creationId xmlns:a16="http://schemas.microsoft.com/office/drawing/2014/main" id="{0E3713A6-6A5C-5043-AEBA-87101A66B7DC}"/>
              </a:ext>
            </a:extLst>
          </p:cNvPr>
          <p:cNvPicPr>
            <a:picLocks/>
          </p:cNvPicPr>
          <p:nvPr userDrawn="1"/>
        </p:nvPicPr>
        <p:blipFill rotWithShape="1">
          <a:blip r:embed="rId5"/>
          <a:srcRect b="19529"/>
          <a:stretch/>
        </p:blipFill>
        <p:spPr>
          <a:xfrm>
            <a:off x="316612" y="390985"/>
            <a:ext cx="12126240" cy="8699040"/>
          </a:xfrm>
          <a:prstGeom prst="rect">
            <a:avLst/>
          </a:prstGeom>
        </p:spPr>
      </p:pic>
      <p:pic>
        <p:nvPicPr>
          <p:cNvPr id="8" name="Afbeelding 7">
            <a:extLst>
              <a:ext uri="{FF2B5EF4-FFF2-40B4-BE49-F238E27FC236}">
                <a16:creationId xmlns:a16="http://schemas.microsoft.com/office/drawing/2014/main" id="{037AF169-B7C0-CD45-87AA-101F6A78787A}"/>
              </a:ext>
            </a:extLst>
          </p:cNvPr>
          <p:cNvPicPr>
            <a:picLocks noChangeAspect="1"/>
          </p:cNvPicPr>
          <p:nvPr userDrawn="1"/>
        </p:nvPicPr>
        <p:blipFill rotWithShape="1">
          <a:blip r:embed="rId6"/>
          <a:srcRect l="8405" t="28620" r="8578" b="34353"/>
          <a:stretch/>
        </p:blipFill>
        <p:spPr>
          <a:xfrm>
            <a:off x="11461301" y="8718390"/>
            <a:ext cx="907044" cy="269703"/>
          </a:xfrm>
          <a:prstGeom prst="rect">
            <a:avLst/>
          </a:prstGeom>
        </p:spPr>
      </p:pic>
    </p:spTree>
    <p:extLst>
      <p:ext uri="{BB962C8B-B14F-4D97-AF65-F5344CB8AC3E}">
        <p14:creationId xmlns:p14="http://schemas.microsoft.com/office/powerpoint/2010/main" val="2178014232"/>
      </p:ext>
    </p:extLst>
  </p:cSld>
  <p:clrMap bg1="lt1" tx1="dk1" bg2="lt2" tx2="dk2" accent1="accent1" accent2="accent2" accent3="accent3" accent4="accent4" accent5="accent5" accent6="accent6" hlink="hlink" folHlink="folHlink"/>
  <p:sldLayoutIdLst>
    <p:sldLayoutId id="2147483759" r:id="rId1"/>
    <p:sldLayoutId id="2147483914" r:id="rId2"/>
    <p:sldLayoutId id="214748392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hoek">
            <a:extLst>
              <a:ext uri="{FF2B5EF4-FFF2-40B4-BE49-F238E27FC236}">
                <a16:creationId xmlns:a16="http://schemas.microsoft.com/office/drawing/2014/main" id="{58A57471-4D27-4D48-9DC5-2157A69EA7DE}"/>
              </a:ext>
            </a:extLst>
          </p:cNvPr>
          <p:cNvSpPr>
            <a:spLocks/>
          </p:cNvSpPr>
          <p:nvPr userDrawn="1"/>
        </p:nvSpPr>
        <p:spPr>
          <a:xfrm>
            <a:off x="337414" y="451159"/>
            <a:ext cx="12126777" cy="8698883"/>
          </a:xfrm>
          <a:prstGeom prst="rect">
            <a:avLst/>
          </a:prstGeom>
          <a:solidFill>
            <a:srgbClr val="EBEBEB"/>
          </a:solidFill>
          <a:ln w="12700">
            <a:miter lim="400000"/>
          </a:ln>
        </p:spPr>
        <p:txBody>
          <a:bodyPr lIns="45719" rIns="45719" anchor="ctr"/>
          <a:lstStyle/>
          <a:p>
            <a:endParaRPr sz="2400"/>
          </a:p>
        </p:txBody>
      </p:sp>
      <p:pic>
        <p:nvPicPr>
          <p:cNvPr id="9" name="Afbeelding 8">
            <a:extLst>
              <a:ext uri="{FF2B5EF4-FFF2-40B4-BE49-F238E27FC236}">
                <a16:creationId xmlns:a16="http://schemas.microsoft.com/office/drawing/2014/main" id="{96D904BC-2997-564D-A5A1-0107F0705795}"/>
              </a:ext>
            </a:extLst>
          </p:cNvPr>
          <p:cNvPicPr>
            <a:picLocks/>
          </p:cNvPicPr>
          <p:nvPr userDrawn="1"/>
        </p:nvPicPr>
        <p:blipFill rotWithShape="1">
          <a:blip r:embed="rId21">
            <a:extLst>
              <a:ext uri="{28A0092B-C50C-407E-A947-70E740481C1C}">
                <a14:useLocalDpi xmlns:a14="http://schemas.microsoft.com/office/drawing/2010/main" val="0"/>
              </a:ext>
            </a:extLst>
          </a:blip>
          <a:srcRect l="7093" t="28099" r="6224" b="27206"/>
          <a:stretch/>
        </p:blipFill>
        <p:spPr>
          <a:xfrm>
            <a:off x="11448990" y="8718390"/>
            <a:ext cx="945000" cy="324838"/>
          </a:xfrm>
          <a:prstGeom prst="rect">
            <a:avLst/>
          </a:prstGeom>
        </p:spPr>
      </p:pic>
    </p:spTree>
    <p:extLst>
      <p:ext uri="{BB962C8B-B14F-4D97-AF65-F5344CB8AC3E}">
        <p14:creationId xmlns:p14="http://schemas.microsoft.com/office/powerpoint/2010/main" val="2275397810"/>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 id="2147484058" r:id="rId15"/>
    <p:sldLayoutId id="2147484059" r:id="rId16"/>
    <p:sldLayoutId id="2147484060" r:id="rId17"/>
    <p:sldLayoutId id="2147484061" r:id="rId18"/>
    <p:sldLayoutId id="2147484063" r:id="rId19"/>
  </p:sldLayoutIdLst>
  <p:txStyles>
    <p:titleStyle>
      <a:lvl1pPr algn="l" defTabSz="914377" rtl="0" eaLnBrk="1" latinLnBrk="0" hangingPunct="1">
        <a:lnSpc>
          <a:spcPct val="90000"/>
        </a:lnSpc>
        <a:spcBef>
          <a:spcPct val="0"/>
        </a:spcBef>
        <a:buNone/>
        <a:defRPr sz="2300" b="0" kern="1200">
          <a:solidFill>
            <a:schemeClr val="tx1"/>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3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hoek">
            <a:extLst>
              <a:ext uri="{FF2B5EF4-FFF2-40B4-BE49-F238E27FC236}">
                <a16:creationId xmlns:a16="http://schemas.microsoft.com/office/drawing/2014/main" id="{58A57471-4D27-4D48-9DC5-2157A69EA7DE}"/>
              </a:ext>
            </a:extLst>
          </p:cNvPr>
          <p:cNvSpPr>
            <a:spLocks/>
          </p:cNvSpPr>
          <p:nvPr userDrawn="1"/>
        </p:nvSpPr>
        <p:spPr>
          <a:xfrm>
            <a:off x="337414" y="451159"/>
            <a:ext cx="12126777" cy="8698883"/>
          </a:xfrm>
          <a:prstGeom prst="rect">
            <a:avLst/>
          </a:prstGeom>
          <a:solidFill>
            <a:srgbClr val="EBEBEB"/>
          </a:solidFill>
          <a:ln w="12700">
            <a:miter lim="400000"/>
          </a:ln>
        </p:spPr>
        <p:txBody>
          <a:bodyPr lIns="45719" rIns="45719" anchor="ctr"/>
          <a:lstStyle/>
          <a:p>
            <a:endParaRPr sz="2400"/>
          </a:p>
        </p:txBody>
      </p:sp>
      <p:pic>
        <p:nvPicPr>
          <p:cNvPr id="9" name="Afbeelding 8">
            <a:extLst>
              <a:ext uri="{FF2B5EF4-FFF2-40B4-BE49-F238E27FC236}">
                <a16:creationId xmlns:a16="http://schemas.microsoft.com/office/drawing/2014/main" id="{96D904BC-2997-564D-A5A1-0107F0705795}"/>
              </a:ext>
            </a:extLst>
          </p:cNvPr>
          <p:cNvPicPr>
            <a:picLocks/>
          </p:cNvPicPr>
          <p:nvPr userDrawn="1"/>
        </p:nvPicPr>
        <p:blipFill rotWithShape="1">
          <a:blip r:embed="rId25">
            <a:extLst>
              <a:ext uri="{28A0092B-C50C-407E-A947-70E740481C1C}">
                <a14:useLocalDpi xmlns:a14="http://schemas.microsoft.com/office/drawing/2010/main" val="0"/>
              </a:ext>
            </a:extLst>
          </a:blip>
          <a:srcRect l="7093" t="28099" r="6224" b="27206"/>
          <a:stretch/>
        </p:blipFill>
        <p:spPr>
          <a:xfrm>
            <a:off x="11448990" y="8718390"/>
            <a:ext cx="945000" cy="324838"/>
          </a:xfrm>
          <a:prstGeom prst="rect">
            <a:avLst/>
          </a:prstGeom>
        </p:spPr>
      </p:pic>
    </p:spTree>
    <p:extLst>
      <p:ext uri="{BB962C8B-B14F-4D97-AF65-F5344CB8AC3E}">
        <p14:creationId xmlns:p14="http://schemas.microsoft.com/office/powerpoint/2010/main" val="3423568885"/>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 id="2147484081" r:id="rId15"/>
    <p:sldLayoutId id="2147484082" r:id="rId16"/>
    <p:sldLayoutId id="2147484083" r:id="rId17"/>
    <p:sldLayoutId id="2147484084" r:id="rId18"/>
    <p:sldLayoutId id="2147484085" r:id="rId19"/>
    <p:sldLayoutId id="2147484086" r:id="rId20"/>
    <p:sldLayoutId id="2147484087" r:id="rId21"/>
    <p:sldLayoutId id="2147484088" r:id="rId22"/>
    <p:sldLayoutId id="2147484089" r:id="rId23"/>
  </p:sldLayoutIdLst>
  <p:txStyles>
    <p:titleStyle>
      <a:lvl1pPr algn="l" defTabSz="914377" rtl="0" eaLnBrk="1" latinLnBrk="0" hangingPunct="1">
        <a:lnSpc>
          <a:spcPct val="90000"/>
        </a:lnSpc>
        <a:spcBef>
          <a:spcPct val="0"/>
        </a:spcBef>
        <a:buNone/>
        <a:defRPr sz="2300" b="0" kern="1200">
          <a:solidFill>
            <a:schemeClr val="tx1"/>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3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hoek">
            <a:extLst>
              <a:ext uri="{FF2B5EF4-FFF2-40B4-BE49-F238E27FC236}">
                <a16:creationId xmlns:a16="http://schemas.microsoft.com/office/drawing/2014/main" id="{58A57471-4D27-4D48-9DC5-2157A69EA7DE}"/>
              </a:ext>
            </a:extLst>
          </p:cNvPr>
          <p:cNvSpPr>
            <a:spLocks/>
          </p:cNvSpPr>
          <p:nvPr userDrawn="1"/>
        </p:nvSpPr>
        <p:spPr>
          <a:xfrm>
            <a:off x="337413" y="451159"/>
            <a:ext cx="12126777" cy="8698883"/>
          </a:xfrm>
          <a:prstGeom prst="rect">
            <a:avLst/>
          </a:prstGeom>
          <a:solidFill>
            <a:srgbClr val="EBEBEB"/>
          </a:solidFill>
          <a:ln w="12700">
            <a:miter lim="400000"/>
          </a:ln>
        </p:spPr>
        <p:txBody>
          <a:bodyPr lIns="45719" rIns="45719" anchor="ctr"/>
          <a:lstStyle/>
          <a:p>
            <a:endParaRPr sz="2400"/>
          </a:p>
        </p:txBody>
      </p:sp>
      <p:pic>
        <p:nvPicPr>
          <p:cNvPr id="9" name="Afbeelding 8">
            <a:extLst>
              <a:ext uri="{FF2B5EF4-FFF2-40B4-BE49-F238E27FC236}">
                <a16:creationId xmlns:a16="http://schemas.microsoft.com/office/drawing/2014/main" id="{96D904BC-2997-564D-A5A1-0107F0705795}"/>
              </a:ext>
            </a:extLst>
          </p:cNvPr>
          <p:cNvPicPr>
            <a:picLocks/>
          </p:cNvPicPr>
          <p:nvPr userDrawn="1"/>
        </p:nvPicPr>
        <p:blipFill rotWithShape="1">
          <a:blip r:embed="rId3">
            <a:extLst>
              <a:ext uri="{28A0092B-C50C-407E-A947-70E740481C1C}">
                <a14:useLocalDpi xmlns:a14="http://schemas.microsoft.com/office/drawing/2010/main" val="0"/>
              </a:ext>
            </a:extLst>
          </a:blip>
          <a:srcRect l="7093" t="28099" r="6224" b="27206"/>
          <a:stretch/>
        </p:blipFill>
        <p:spPr>
          <a:xfrm>
            <a:off x="11448990" y="8718390"/>
            <a:ext cx="945000" cy="324836"/>
          </a:xfrm>
          <a:prstGeom prst="rect">
            <a:avLst/>
          </a:prstGeom>
        </p:spPr>
      </p:pic>
      <p:sp>
        <p:nvSpPr>
          <p:cNvPr id="12" name="Tijdelijke aanduiding voor titel 1">
            <a:extLst>
              <a:ext uri="{FF2B5EF4-FFF2-40B4-BE49-F238E27FC236}">
                <a16:creationId xmlns:a16="http://schemas.microsoft.com/office/drawing/2014/main" id="{4F0FA2E6-044E-A243-8331-74026B23922D}"/>
              </a:ext>
            </a:extLst>
          </p:cNvPr>
          <p:cNvSpPr>
            <a:spLocks noGrp="1"/>
          </p:cNvSpPr>
          <p:nvPr>
            <p:ph type="title"/>
          </p:nvPr>
        </p:nvSpPr>
        <p:spPr>
          <a:xfrm>
            <a:off x="523320" y="557975"/>
            <a:ext cx="10925671" cy="982303"/>
          </a:xfrm>
          <a:prstGeom prst="rect">
            <a:avLst/>
          </a:prstGeom>
        </p:spPr>
        <p:txBody>
          <a:bodyPr vert="horz" lIns="91440" tIns="45720" rIns="91440" bIns="45720" rtlCol="0" anchor="ctr">
            <a:normAutofit/>
          </a:bodyPr>
          <a:lstStyle/>
          <a:p>
            <a:r>
              <a:rPr lang="nl-NL"/>
              <a:t>Klik om stijl te bewerken</a:t>
            </a:r>
          </a:p>
        </p:txBody>
      </p:sp>
      <p:sp>
        <p:nvSpPr>
          <p:cNvPr id="13" name="Tijdelijke aanduiding voor tekst 2">
            <a:extLst>
              <a:ext uri="{FF2B5EF4-FFF2-40B4-BE49-F238E27FC236}">
                <a16:creationId xmlns:a16="http://schemas.microsoft.com/office/drawing/2014/main" id="{3FB3F72F-5B70-AC46-98AA-F9823FB6C2A3}"/>
              </a:ext>
            </a:extLst>
          </p:cNvPr>
          <p:cNvSpPr>
            <a:spLocks noGrp="1"/>
          </p:cNvSpPr>
          <p:nvPr>
            <p:ph type="body" idx="1"/>
          </p:nvPr>
        </p:nvSpPr>
        <p:spPr>
          <a:xfrm>
            <a:off x="540949" y="1873859"/>
            <a:ext cx="10908042" cy="684453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96015227"/>
      </p:ext>
    </p:extLst>
  </p:cSld>
  <p:clrMap bg1="lt1" tx1="dk1" bg2="lt2" tx2="dk2" accent1="accent1" accent2="accent2" accent3="accent3" accent4="accent4" accent5="accent5" accent6="accent6" hlink="hlink" folHlink="folHlink"/>
  <p:sldLayoutIdLst>
    <p:sldLayoutId id="2147484105" r:id="rId1"/>
  </p:sldLayoutIdLst>
  <p:txStyles>
    <p:titleStyle>
      <a:lvl1pPr algn="l" defTabSz="914400" rtl="0" eaLnBrk="1" latinLnBrk="0" hangingPunct="1">
        <a:lnSpc>
          <a:spcPct val="90000"/>
        </a:lnSpc>
        <a:spcBef>
          <a:spcPct val="0"/>
        </a:spcBef>
        <a:buNone/>
        <a:defRPr sz="23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hoek">
            <a:extLst>
              <a:ext uri="{FF2B5EF4-FFF2-40B4-BE49-F238E27FC236}">
                <a16:creationId xmlns:a16="http://schemas.microsoft.com/office/drawing/2014/main" id="{58A57471-4D27-4D48-9DC5-2157A69EA7DE}"/>
              </a:ext>
            </a:extLst>
          </p:cNvPr>
          <p:cNvSpPr>
            <a:spLocks/>
          </p:cNvSpPr>
          <p:nvPr userDrawn="1"/>
        </p:nvSpPr>
        <p:spPr>
          <a:xfrm>
            <a:off x="337413" y="451159"/>
            <a:ext cx="12126777" cy="8698883"/>
          </a:xfrm>
          <a:prstGeom prst="rect">
            <a:avLst/>
          </a:prstGeom>
          <a:solidFill>
            <a:srgbClr val="EBEBEB"/>
          </a:solidFill>
          <a:ln w="12700">
            <a:miter lim="400000"/>
          </a:ln>
        </p:spPr>
        <p:txBody>
          <a:bodyPr lIns="45719" rIns="45719" anchor="ctr"/>
          <a:lstStyle/>
          <a:p>
            <a:endParaRPr sz="2400"/>
          </a:p>
        </p:txBody>
      </p:sp>
      <p:pic>
        <p:nvPicPr>
          <p:cNvPr id="9" name="Afbeelding 8">
            <a:extLst>
              <a:ext uri="{FF2B5EF4-FFF2-40B4-BE49-F238E27FC236}">
                <a16:creationId xmlns:a16="http://schemas.microsoft.com/office/drawing/2014/main" id="{96D904BC-2997-564D-A5A1-0107F0705795}"/>
              </a:ext>
            </a:extLst>
          </p:cNvPr>
          <p:cNvPicPr>
            <a:picLocks/>
          </p:cNvPicPr>
          <p:nvPr userDrawn="1"/>
        </p:nvPicPr>
        <p:blipFill rotWithShape="1">
          <a:blip r:embed="rId21">
            <a:extLst>
              <a:ext uri="{28A0092B-C50C-407E-A947-70E740481C1C}">
                <a14:useLocalDpi xmlns:a14="http://schemas.microsoft.com/office/drawing/2010/main" val="0"/>
              </a:ext>
            </a:extLst>
          </a:blip>
          <a:srcRect l="7093" t="28099" r="6224" b="27206"/>
          <a:stretch/>
        </p:blipFill>
        <p:spPr>
          <a:xfrm>
            <a:off x="11448990" y="8718390"/>
            <a:ext cx="945000" cy="324836"/>
          </a:xfrm>
          <a:prstGeom prst="rect">
            <a:avLst/>
          </a:prstGeom>
        </p:spPr>
      </p:pic>
    </p:spTree>
    <p:extLst>
      <p:ext uri="{BB962C8B-B14F-4D97-AF65-F5344CB8AC3E}">
        <p14:creationId xmlns:p14="http://schemas.microsoft.com/office/powerpoint/2010/main" val="2780659031"/>
      </p:ext>
    </p:extLst>
  </p:cSld>
  <p:clrMap bg1="lt1" tx1="dk1" bg2="lt2" tx2="dk2" accent1="accent1" accent2="accent2" accent3="accent3" accent4="accent4" accent5="accent5" accent6="accent6" hlink="hlink" folHlink="folHlink"/>
  <p:sldLayoutIdLst>
    <p:sldLayoutId id="2147483881" r:id="rId1"/>
    <p:sldLayoutId id="2147483883" r:id="rId2"/>
    <p:sldLayoutId id="2147483884" r:id="rId3"/>
    <p:sldLayoutId id="2147483926"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4" r:id="rId13"/>
    <p:sldLayoutId id="2147483893" r:id="rId14"/>
    <p:sldLayoutId id="2147483907" r:id="rId15"/>
    <p:sldLayoutId id="2147483895" r:id="rId16"/>
    <p:sldLayoutId id="2147483928" r:id="rId17"/>
    <p:sldLayoutId id="2147483896" r:id="rId18"/>
    <p:sldLayoutId id="2147483897" r:id="rId19"/>
  </p:sldLayoutIdLst>
  <p:txStyles>
    <p:titleStyle>
      <a:lvl1pPr algn="l" defTabSz="914400" rtl="0" eaLnBrk="1" latinLnBrk="0" hangingPunct="1">
        <a:lnSpc>
          <a:spcPct val="90000"/>
        </a:lnSpc>
        <a:spcBef>
          <a:spcPct val="0"/>
        </a:spcBef>
        <a:buNone/>
        <a:defRPr sz="2300" b="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hoek">
            <a:extLst>
              <a:ext uri="{FF2B5EF4-FFF2-40B4-BE49-F238E27FC236}">
                <a16:creationId xmlns:a16="http://schemas.microsoft.com/office/drawing/2014/main" id="{58A57471-4D27-4D48-9DC5-2157A69EA7DE}"/>
              </a:ext>
            </a:extLst>
          </p:cNvPr>
          <p:cNvSpPr>
            <a:spLocks/>
          </p:cNvSpPr>
          <p:nvPr userDrawn="1"/>
        </p:nvSpPr>
        <p:spPr>
          <a:xfrm>
            <a:off x="337413" y="451159"/>
            <a:ext cx="12126777" cy="8698883"/>
          </a:xfrm>
          <a:prstGeom prst="rect">
            <a:avLst/>
          </a:prstGeom>
          <a:solidFill>
            <a:srgbClr val="EBEBEB"/>
          </a:solidFill>
          <a:ln w="12700">
            <a:miter lim="400000"/>
          </a:ln>
        </p:spPr>
        <p:txBody>
          <a:bodyPr lIns="48005" rIns="48005" anchor="ctr"/>
          <a:lstStyle/>
          <a:p>
            <a:endParaRPr sz="2520"/>
          </a:p>
        </p:txBody>
      </p:sp>
      <p:pic>
        <p:nvPicPr>
          <p:cNvPr id="9" name="Afbeelding 8">
            <a:extLst>
              <a:ext uri="{FF2B5EF4-FFF2-40B4-BE49-F238E27FC236}">
                <a16:creationId xmlns:a16="http://schemas.microsoft.com/office/drawing/2014/main" id="{96D904BC-2997-564D-A5A1-0107F0705795}"/>
              </a:ext>
            </a:extLst>
          </p:cNvPr>
          <p:cNvPicPr>
            <a:picLocks/>
          </p:cNvPicPr>
          <p:nvPr userDrawn="1"/>
        </p:nvPicPr>
        <p:blipFill rotWithShape="1">
          <a:blip r:embed="rId21">
            <a:extLst>
              <a:ext uri="{28A0092B-C50C-407E-A947-70E740481C1C}">
                <a14:useLocalDpi xmlns:a14="http://schemas.microsoft.com/office/drawing/2010/main" val="0"/>
              </a:ext>
            </a:extLst>
          </a:blip>
          <a:srcRect l="7093" t="28099" r="6224" b="27206"/>
          <a:stretch/>
        </p:blipFill>
        <p:spPr>
          <a:xfrm>
            <a:off x="11448990" y="8718390"/>
            <a:ext cx="945000" cy="324836"/>
          </a:xfrm>
          <a:prstGeom prst="rect">
            <a:avLst/>
          </a:prstGeom>
        </p:spPr>
      </p:pic>
    </p:spTree>
    <p:extLst>
      <p:ext uri="{BB962C8B-B14F-4D97-AF65-F5344CB8AC3E}">
        <p14:creationId xmlns:p14="http://schemas.microsoft.com/office/powerpoint/2010/main" val="2329520824"/>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 id="2147484121" r:id="rId15"/>
    <p:sldLayoutId id="2147484122" r:id="rId16"/>
    <p:sldLayoutId id="2147484123" r:id="rId17"/>
    <p:sldLayoutId id="2147484124" r:id="rId18"/>
    <p:sldLayoutId id="2147484125" r:id="rId19"/>
  </p:sldLayoutIdLst>
  <p:txStyles>
    <p:titleStyle>
      <a:lvl1pPr algn="l" defTabSz="960120" rtl="0" eaLnBrk="1" latinLnBrk="0" hangingPunct="1">
        <a:lnSpc>
          <a:spcPct val="90000"/>
        </a:lnSpc>
        <a:spcBef>
          <a:spcPct val="0"/>
        </a:spcBef>
        <a:buNone/>
        <a:defRPr sz="2415" b="0" kern="1200">
          <a:solidFill>
            <a:schemeClr val="tx1"/>
          </a:solidFill>
          <a:latin typeface="+mn-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415"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1575"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26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05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nl-NL"/>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hoek">
            <a:extLst>
              <a:ext uri="{FF2B5EF4-FFF2-40B4-BE49-F238E27FC236}">
                <a16:creationId xmlns:a16="http://schemas.microsoft.com/office/drawing/2014/main" id="{58A57471-4D27-4D48-9DC5-2157A69EA7DE}"/>
              </a:ext>
            </a:extLst>
          </p:cNvPr>
          <p:cNvSpPr>
            <a:spLocks/>
          </p:cNvSpPr>
          <p:nvPr userDrawn="1"/>
        </p:nvSpPr>
        <p:spPr>
          <a:xfrm>
            <a:off x="337413" y="451159"/>
            <a:ext cx="12126777" cy="8698883"/>
          </a:xfrm>
          <a:prstGeom prst="rect">
            <a:avLst/>
          </a:prstGeom>
          <a:solidFill>
            <a:srgbClr val="EBEBEB"/>
          </a:solidFill>
          <a:ln w="12700">
            <a:miter lim="400000"/>
          </a:ln>
        </p:spPr>
        <p:txBody>
          <a:bodyPr lIns="48005" rIns="48005" anchor="ctr"/>
          <a:lstStyle/>
          <a:p>
            <a:endParaRPr sz="2520"/>
          </a:p>
        </p:txBody>
      </p:sp>
      <p:pic>
        <p:nvPicPr>
          <p:cNvPr id="9" name="Afbeelding 8">
            <a:extLst>
              <a:ext uri="{FF2B5EF4-FFF2-40B4-BE49-F238E27FC236}">
                <a16:creationId xmlns:a16="http://schemas.microsoft.com/office/drawing/2014/main" id="{96D904BC-2997-564D-A5A1-0107F0705795}"/>
              </a:ext>
            </a:extLst>
          </p:cNvPr>
          <p:cNvPicPr>
            <a:picLocks/>
          </p:cNvPicPr>
          <p:nvPr userDrawn="1"/>
        </p:nvPicPr>
        <p:blipFill rotWithShape="1">
          <a:blip r:embed="rId22">
            <a:extLst>
              <a:ext uri="{28A0092B-C50C-407E-A947-70E740481C1C}">
                <a14:useLocalDpi xmlns:a14="http://schemas.microsoft.com/office/drawing/2010/main" val="0"/>
              </a:ext>
            </a:extLst>
          </a:blip>
          <a:srcRect l="7093" t="28099" r="6224" b="27206"/>
          <a:stretch/>
        </p:blipFill>
        <p:spPr>
          <a:xfrm>
            <a:off x="11448990" y="8718390"/>
            <a:ext cx="945000" cy="324836"/>
          </a:xfrm>
          <a:prstGeom prst="rect">
            <a:avLst/>
          </a:prstGeom>
        </p:spPr>
      </p:pic>
    </p:spTree>
    <p:extLst>
      <p:ext uri="{BB962C8B-B14F-4D97-AF65-F5344CB8AC3E}">
        <p14:creationId xmlns:p14="http://schemas.microsoft.com/office/powerpoint/2010/main" val="2392551305"/>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 id="2147484179" r:id="rId14"/>
    <p:sldLayoutId id="2147484180" r:id="rId15"/>
    <p:sldLayoutId id="2147484181" r:id="rId16"/>
    <p:sldLayoutId id="2147484182" r:id="rId17"/>
    <p:sldLayoutId id="2147484183" r:id="rId18"/>
    <p:sldLayoutId id="2147484184" r:id="rId19"/>
    <p:sldLayoutId id="2147484185" r:id="rId20"/>
  </p:sldLayoutIdLst>
  <p:txStyles>
    <p:titleStyle>
      <a:lvl1pPr algn="l" defTabSz="960120" rtl="0" eaLnBrk="1" latinLnBrk="0" hangingPunct="1">
        <a:lnSpc>
          <a:spcPct val="90000"/>
        </a:lnSpc>
        <a:spcBef>
          <a:spcPct val="0"/>
        </a:spcBef>
        <a:buNone/>
        <a:defRPr sz="2415" b="0" kern="1200">
          <a:solidFill>
            <a:schemeClr val="tx1"/>
          </a:solidFill>
          <a:latin typeface="+mn-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415"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1575"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26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05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nl-NL"/>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1F35264-256B-3A4B-8C1B-6A1C89934E32}"/>
              </a:ext>
            </a:extLst>
          </p:cNvPr>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F6EDBA2-9ED5-C443-ADC1-74F673986F10}"/>
              </a:ext>
            </a:extLst>
          </p:cNvPr>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Rechthoek">
            <a:extLst>
              <a:ext uri="{FF2B5EF4-FFF2-40B4-BE49-F238E27FC236}">
                <a16:creationId xmlns:a16="http://schemas.microsoft.com/office/drawing/2014/main" id="{58A57471-4D27-4D48-9DC5-2157A69EA7DE}"/>
              </a:ext>
            </a:extLst>
          </p:cNvPr>
          <p:cNvSpPr>
            <a:spLocks/>
          </p:cNvSpPr>
          <p:nvPr userDrawn="1"/>
        </p:nvSpPr>
        <p:spPr>
          <a:xfrm>
            <a:off x="337413" y="451159"/>
            <a:ext cx="12126777" cy="8698883"/>
          </a:xfrm>
          <a:prstGeom prst="rect">
            <a:avLst/>
          </a:prstGeom>
          <a:solidFill>
            <a:srgbClr val="159B8F"/>
          </a:solidFill>
          <a:ln w="12700">
            <a:miter lim="400000"/>
          </a:ln>
        </p:spPr>
        <p:txBody>
          <a:bodyPr lIns="45719" rIns="45719" anchor="ctr"/>
          <a:lstStyle/>
          <a:p>
            <a:endParaRPr sz="2400"/>
          </a:p>
        </p:txBody>
      </p:sp>
      <p:pic>
        <p:nvPicPr>
          <p:cNvPr id="10" name="Afbeelding 9">
            <a:extLst>
              <a:ext uri="{FF2B5EF4-FFF2-40B4-BE49-F238E27FC236}">
                <a16:creationId xmlns:a16="http://schemas.microsoft.com/office/drawing/2014/main" id="{467A31AE-CE71-6A4F-AAE1-B5C834F496EE}"/>
              </a:ext>
            </a:extLst>
          </p:cNvPr>
          <p:cNvPicPr>
            <a:picLocks noChangeAspect="1"/>
          </p:cNvPicPr>
          <p:nvPr userDrawn="1"/>
        </p:nvPicPr>
        <p:blipFill rotWithShape="1">
          <a:blip r:embed="rId13"/>
          <a:srcRect l="8405" t="28620" r="8578" b="34353"/>
          <a:stretch/>
        </p:blipFill>
        <p:spPr>
          <a:xfrm>
            <a:off x="11461301" y="8718390"/>
            <a:ext cx="907044" cy="269703"/>
          </a:xfrm>
          <a:prstGeom prst="rect">
            <a:avLst/>
          </a:prstGeom>
        </p:spPr>
      </p:pic>
    </p:spTree>
    <p:extLst>
      <p:ext uri="{BB962C8B-B14F-4D97-AF65-F5344CB8AC3E}">
        <p14:creationId xmlns:p14="http://schemas.microsoft.com/office/powerpoint/2010/main" val="926168784"/>
      </p:ext>
    </p:extLst>
  </p:cSld>
  <p:clrMap bg1="lt1" tx1="dk1" bg2="lt2" tx2="dk2" accent1="accent1" accent2="accent2" accent3="accent3" accent4="accent4" accent5="accent5" accent6="accent6" hlink="hlink" folHlink="folHlink"/>
  <p:sldLayoutIdLst>
    <p:sldLayoutId id="2147483662" r:id="rId1"/>
    <p:sldLayoutId id="2147483908" r:id="rId2"/>
    <p:sldLayoutId id="2147483925" r:id="rId3"/>
    <p:sldLayoutId id="2147483847" r:id="rId4"/>
    <p:sldLayoutId id="2147483815" r:id="rId5"/>
    <p:sldLayoutId id="2147483898" r:id="rId6"/>
    <p:sldLayoutId id="2147483663" r:id="rId7"/>
    <p:sldLayoutId id="2147483899" r:id="rId8"/>
    <p:sldLayoutId id="2147483828" r:id="rId9"/>
    <p:sldLayoutId id="2147483854" r:id="rId10"/>
    <p:sldLayoutId id="21474839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342F37B-25E8-9F41-BAE5-FFD582066177}"/>
              </a:ext>
            </a:extLst>
          </p:cNvPr>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07A5B73-CE8E-DE4B-9F5A-68B6709363E4}"/>
              </a:ext>
            </a:extLst>
          </p:cNvPr>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hthoek">
            <a:extLst>
              <a:ext uri="{FF2B5EF4-FFF2-40B4-BE49-F238E27FC236}">
                <a16:creationId xmlns:a16="http://schemas.microsoft.com/office/drawing/2014/main" id="{9AE1AAD6-0E40-D643-B06C-802770FB91F0}"/>
              </a:ext>
            </a:extLst>
          </p:cNvPr>
          <p:cNvSpPr>
            <a:spLocks/>
          </p:cNvSpPr>
          <p:nvPr userDrawn="1"/>
        </p:nvSpPr>
        <p:spPr>
          <a:xfrm>
            <a:off x="337413" y="451159"/>
            <a:ext cx="12126777" cy="8698883"/>
          </a:xfrm>
          <a:prstGeom prst="rect">
            <a:avLst/>
          </a:prstGeom>
          <a:solidFill>
            <a:srgbClr val="204E9C"/>
          </a:solidFill>
          <a:ln w="12700">
            <a:miter lim="400000"/>
          </a:ln>
        </p:spPr>
        <p:txBody>
          <a:bodyPr lIns="45719" rIns="45719" anchor="ctr"/>
          <a:lstStyle/>
          <a:p>
            <a:endParaRPr sz="2400"/>
          </a:p>
        </p:txBody>
      </p:sp>
      <p:pic>
        <p:nvPicPr>
          <p:cNvPr id="8" name="Afbeelding 7">
            <a:extLst>
              <a:ext uri="{FF2B5EF4-FFF2-40B4-BE49-F238E27FC236}">
                <a16:creationId xmlns:a16="http://schemas.microsoft.com/office/drawing/2014/main" id="{EADC4197-BBAE-2D45-AA87-401EB6CC3FB3}"/>
              </a:ext>
            </a:extLst>
          </p:cNvPr>
          <p:cNvPicPr>
            <a:picLocks noChangeAspect="1"/>
          </p:cNvPicPr>
          <p:nvPr userDrawn="1"/>
        </p:nvPicPr>
        <p:blipFill rotWithShape="1">
          <a:blip r:embed="rId10"/>
          <a:srcRect l="8405" t="28620" r="8578" b="34353"/>
          <a:stretch/>
        </p:blipFill>
        <p:spPr>
          <a:xfrm>
            <a:off x="11461301" y="8718390"/>
            <a:ext cx="907044" cy="269703"/>
          </a:xfrm>
          <a:prstGeom prst="rect">
            <a:avLst/>
          </a:prstGeom>
        </p:spPr>
      </p:pic>
    </p:spTree>
    <p:extLst>
      <p:ext uri="{BB962C8B-B14F-4D97-AF65-F5344CB8AC3E}">
        <p14:creationId xmlns:p14="http://schemas.microsoft.com/office/powerpoint/2010/main" val="3304643233"/>
      </p:ext>
    </p:extLst>
  </p:cSld>
  <p:clrMap bg1="lt1" tx1="dk1" bg2="lt2" tx2="dk2" accent1="accent1" accent2="accent2" accent3="accent3" accent4="accent4" accent5="accent5" accent6="accent6" hlink="hlink" folHlink="folHlink"/>
  <p:sldLayoutIdLst>
    <p:sldLayoutId id="2147483675" r:id="rId1"/>
    <p:sldLayoutId id="2147483924" r:id="rId2"/>
    <p:sldLayoutId id="2147483909" r:id="rId3"/>
    <p:sldLayoutId id="2147483816" r:id="rId4"/>
    <p:sldLayoutId id="2147483676" r:id="rId5"/>
    <p:sldLayoutId id="2147483900" r:id="rId6"/>
    <p:sldLayoutId id="2147483855" r:id="rId7"/>
    <p:sldLayoutId id="214748390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42530A3-6294-1543-8359-5F8CF8B96096}"/>
              </a:ext>
            </a:extLst>
          </p:cNvPr>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B8F5F15-3596-D54C-9753-AF2CE4FFA8F3}"/>
              </a:ext>
            </a:extLst>
          </p:cNvPr>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930A784-CD54-A34F-9BB0-C63AFC9931FB}"/>
              </a:ext>
            </a:extLst>
          </p:cNvPr>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200">
                <a:solidFill>
                  <a:schemeClr val="tx1">
                    <a:tint val="75000"/>
                  </a:schemeClr>
                </a:solidFill>
              </a:defRPr>
            </a:lvl1pPr>
          </a:lstStyle>
          <a:p>
            <a:fld id="{9097F47C-74DD-F541-BB32-6730E75C73D8}" type="datetimeFigureOut">
              <a:rPr lang="nl-NL" smtClean="0"/>
              <a:t>17-10-2025</a:t>
            </a:fld>
            <a:endParaRPr lang="nl-NL"/>
          </a:p>
        </p:txBody>
      </p:sp>
      <p:sp>
        <p:nvSpPr>
          <p:cNvPr id="5" name="Tijdelijke aanduiding voor voettekst 4">
            <a:extLst>
              <a:ext uri="{FF2B5EF4-FFF2-40B4-BE49-F238E27FC236}">
                <a16:creationId xmlns:a16="http://schemas.microsoft.com/office/drawing/2014/main" id="{7DAC023F-D702-AC4A-A430-46C46EC19468}"/>
              </a:ext>
            </a:extLst>
          </p:cNvPr>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4A463F7-132A-C44C-92B4-EEEFD355E857}"/>
              </a:ext>
            </a:extLst>
          </p:cNvPr>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200">
                <a:solidFill>
                  <a:schemeClr val="tx1">
                    <a:tint val="75000"/>
                  </a:schemeClr>
                </a:solidFill>
              </a:defRPr>
            </a:lvl1pPr>
          </a:lstStyle>
          <a:p>
            <a:fld id="{7CFE9FB3-3124-124F-BCE0-BBE9EBD14927}" type="slidenum">
              <a:rPr lang="nl-NL" smtClean="0"/>
              <a:t>‹nr.›</a:t>
            </a:fld>
            <a:endParaRPr lang="nl-NL"/>
          </a:p>
        </p:txBody>
      </p:sp>
      <p:sp>
        <p:nvSpPr>
          <p:cNvPr id="7" name="Rechthoek">
            <a:extLst>
              <a:ext uri="{FF2B5EF4-FFF2-40B4-BE49-F238E27FC236}">
                <a16:creationId xmlns:a16="http://schemas.microsoft.com/office/drawing/2014/main" id="{4950E0F0-F794-4F47-A07E-A52C6A8377D4}"/>
              </a:ext>
            </a:extLst>
          </p:cNvPr>
          <p:cNvSpPr>
            <a:spLocks/>
          </p:cNvSpPr>
          <p:nvPr userDrawn="1"/>
        </p:nvSpPr>
        <p:spPr>
          <a:xfrm>
            <a:off x="337413" y="451159"/>
            <a:ext cx="12126777" cy="8698883"/>
          </a:xfrm>
          <a:prstGeom prst="rect">
            <a:avLst/>
          </a:prstGeom>
          <a:solidFill>
            <a:srgbClr val="FFBB4E"/>
          </a:solidFill>
          <a:ln w="12700">
            <a:miter lim="400000"/>
          </a:ln>
        </p:spPr>
        <p:txBody>
          <a:bodyPr lIns="45719" rIns="45719" anchor="ctr"/>
          <a:lstStyle/>
          <a:p>
            <a:endParaRPr sz="2400"/>
          </a:p>
        </p:txBody>
      </p:sp>
      <p:pic>
        <p:nvPicPr>
          <p:cNvPr id="8" name="Afbeelding 7">
            <a:extLst>
              <a:ext uri="{FF2B5EF4-FFF2-40B4-BE49-F238E27FC236}">
                <a16:creationId xmlns:a16="http://schemas.microsoft.com/office/drawing/2014/main" id="{B1A121C2-D487-0C49-BECC-DC15398F9604}"/>
              </a:ext>
            </a:extLst>
          </p:cNvPr>
          <p:cNvPicPr>
            <a:picLocks noChangeAspect="1"/>
          </p:cNvPicPr>
          <p:nvPr userDrawn="1"/>
        </p:nvPicPr>
        <p:blipFill rotWithShape="1">
          <a:blip r:embed="rId10"/>
          <a:srcRect l="8405" t="28620" r="8578" b="34353"/>
          <a:stretch/>
        </p:blipFill>
        <p:spPr>
          <a:xfrm>
            <a:off x="11461301" y="8718390"/>
            <a:ext cx="907044" cy="269703"/>
          </a:xfrm>
          <a:prstGeom prst="rect">
            <a:avLst/>
          </a:prstGeom>
        </p:spPr>
      </p:pic>
    </p:spTree>
    <p:extLst>
      <p:ext uri="{BB962C8B-B14F-4D97-AF65-F5344CB8AC3E}">
        <p14:creationId xmlns:p14="http://schemas.microsoft.com/office/powerpoint/2010/main" val="3935168141"/>
      </p:ext>
    </p:extLst>
  </p:cSld>
  <p:clrMap bg1="lt1" tx1="dk1" bg2="lt2" tx2="dk2" accent1="accent1" accent2="accent2" accent3="accent3" accent4="accent4" accent5="accent5" accent6="accent6" hlink="hlink" folHlink="folHlink"/>
  <p:sldLayoutIdLst>
    <p:sldLayoutId id="2147483687" r:id="rId1"/>
    <p:sldLayoutId id="2147483923" r:id="rId2"/>
    <p:sldLayoutId id="2147483916" r:id="rId3"/>
    <p:sldLayoutId id="2147483817" r:id="rId4"/>
    <p:sldLayoutId id="2147483688" r:id="rId5"/>
    <p:sldLayoutId id="2147483901" r:id="rId6"/>
    <p:sldLayoutId id="2147483857" r:id="rId7"/>
    <p:sldLayoutId id="214748390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93105CD-4BB9-7C45-AC4D-2FECCFBB46C5}"/>
              </a:ext>
            </a:extLst>
          </p:cNvPr>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12BA47A-7D53-574F-AAA0-2D77EDEE075E}"/>
              </a:ext>
            </a:extLst>
          </p:cNvPr>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hthoek">
            <a:extLst>
              <a:ext uri="{FF2B5EF4-FFF2-40B4-BE49-F238E27FC236}">
                <a16:creationId xmlns:a16="http://schemas.microsoft.com/office/drawing/2014/main" id="{E92505E1-0BB0-F744-8298-F46BAD15D981}"/>
              </a:ext>
            </a:extLst>
          </p:cNvPr>
          <p:cNvSpPr>
            <a:spLocks/>
          </p:cNvSpPr>
          <p:nvPr userDrawn="1"/>
        </p:nvSpPr>
        <p:spPr>
          <a:xfrm>
            <a:off x="337413" y="451159"/>
            <a:ext cx="12126777" cy="8698883"/>
          </a:xfrm>
          <a:prstGeom prst="rect">
            <a:avLst/>
          </a:prstGeom>
          <a:solidFill>
            <a:srgbClr val="E94738"/>
          </a:solidFill>
          <a:ln w="12700">
            <a:miter lim="400000"/>
          </a:ln>
        </p:spPr>
        <p:txBody>
          <a:bodyPr lIns="45719" rIns="45719" anchor="ctr"/>
          <a:lstStyle/>
          <a:p>
            <a:endParaRPr sz="2400"/>
          </a:p>
        </p:txBody>
      </p:sp>
      <p:pic>
        <p:nvPicPr>
          <p:cNvPr id="8" name="Afbeelding 7">
            <a:extLst>
              <a:ext uri="{FF2B5EF4-FFF2-40B4-BE49-F238E27FC236}">
                <a16:creationId xmlns:a16="http://schemas.microsoft.com/office/drawing/2014/main" id="{F4F438CD-373A-B049-B7AA-D506006412E0}"/>
              </a:ext>
            </a:extLst>
          </p:cNvPr>
          <p:cNvPicPr>
            <a:picLocks noChangeAspect="1"/>
          </p:cNvPicPr>
          <p:nvPr userDrawn="1"/>
        </p:nvPicPr>
        <p:blipFill rotWithShape="1">
          <a:blip r:embed="rId10"/>
          <a:srcRect l="8405" t="28620" r="8578" b="34353"/>
          <a:stretch/>
        </p:blipFill>
        <p:spPr>
          <a:xfrm>
            <a:off x="11461301" y="8718390"/>
            <a:ext cx="907044" cy="269703"/>
          </a:xfrm>
          <a:prstGeom prst="rect">
            <a:avLst/>
          </a:prstGeom>
        </p:spPr>
      </p:pic>
    </p:spTree>
    <p:extLst>
      <p:ext uri="{BB962C8B-B14F-4D97-AF65-F5344CB8AC3E}">
        <p14:creationId xmlns:p14="http://schemas.microsoft.com/office/powerpoint/2010/main" val="1166909370"/>
      </p:ext>
    </p:extLst>
  </p:cSld>
  <p:clrMap bg1="lt1" tx1="dk1" bg2="lt2" tx2="dk2" accent1="accent1" accent2="accent2" accent3="accent3" accent4="accent4" accent5="accent5" accent6="accent6" hlink="hlink" folHlink="folHlink"/>
  <p:sldLayoutIdLst>
    <p:sldLayoutId id="2147483699" r:id="rId1"/>
    <p:sldLayoutId id="2147483922" r:id="rId2"/>
    <p:sldLayoutId id="2147483910" r:id="rId3"/>
    <p:sldLayoutId id="2147483818" r:id="rId4"/>
    <p:sldLayoutId id="2147483700" r:id="rId5"/>
    <p:sldLayoutId id="2147483902" r:id="rId6"/>
    <p:sldLayoutId id="2147483856" r:id="rId7"/>
    <p:sldLayoutId id="214748390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B6FCC061-4A3C-F446-949E-C37C923BB112}"/>
              </a:ext>
            </a:extLst>
          </p:cNvPr>
          <p:cNvPicPr>
            <a:picLocks noChangeAspect="1"/>
          </p:cNvPicPr>
          <p:nvPr userDrawn="1"/>
        </p:nvPicPr>
        <p:blipFill rotWithShape="1">
          <a:blip r:embed="rId6"/>
          <a:srcRect l="8405" t="28620" r="8578" b="34353"/>
          <a:stretch/>
        </p:blipFill>
        <p:spPr>
          <a:xfrm>
            <a:off x="11461301" y="8718390"/>
            <a:ext cx="907044" cy="269703"/>
          </a:xfrm>
          <a:prstGeom prst="rect">
            <a:avLst/>
          </a:prstGeom>
        </p:spPr>
      </p:pic>
      <p:pic>
        <p:nvPicPr>
          <p:cNvPr id="14" name="Afbeelding 13" descr="Avance beeld 1">
            <a:extLst>
              <a:ext uri="{FF2B5EF4-FFF2-40B4-BE49-F238E27FC236}">
                <a16:creationId xmlns:a16="http://schemas.microsoft.com/office/drawing/2014/main" id="{F9A6D2E5-227C-7A4C-8A48-049263312398}"/>
              </a:ext>
            </a:extLst>
          </p:cNvPr>
          <p:cNvPicPr>
            <a:picLocks noChangeAspect="1"/>
          </p:cNvPicPr>
          <p:nvPr userDrawn="1"/>
        </p:nvPicPr>
        <p:blipFill rotWithShape="1">
          <a:blip r:embed="rId7"/>
          <a:srcRect l="165" t="58473" r="155" b="26817"/>
          <a:stretch/>
        </p:blipFill>
        <p:spPr>
          <a:xfrm>
            <a:off x="337411" y="482303"/>
            <a:ext cx="12127872" cy="3576742"/>
          </a:xfrm>
          <a:prstGeom prst="rect">
            <a:avLst/>
          </a:prstGeom>
        </p:spPr>
      </p:pic>
      <p:sp>
        <p:nvSpPr>
          <p:cNvPr id="17" name="Rechthoek">
            <a:extLst>
              <a:ext uri="{FF2B5EF4-FFF2-40B4-BE49-F238E27FC236}">
                <a16:creationId xmlns:a16="http://schemas.microsoft.com/office/drawing/2014/main" id="{AFD6DF95-FDA9-334F-BE36-AE8BBD2BD972}"/>
              </a:ext>
            </a:extLst>
          </p:cNvPr>
          <p:cNvSpPr>
            <a:spLocks/>
          </p:cNvSpPr>
          <p:nvPr userDrawn="1"/>
        </p:nvSpPr>
        <p:spPr>
          <a:xfrm>
            <a:off x="337413" y="4405257"/>
            <a:ext cx="12126777" cy="4744785"/>
          </a:xfrm>
          <a:prstGeom prst="rect">
            <a:avLst/>
          </a:prstGeom>
          <a:solidFill>
            <a:srgbClr val="EBEBEB"/>
          </a:solidFill>
          <a:ln w="12700">
            <a:miter lim="400000"/>
          </a:ln>
        </p:spPr>
        <p:txBody>
          <a:bodyPr lIns="45719" rIns="45719" anchor="ctr"/>
          <a:lstStyle/>
          <a:p>
            <a:endParaRPr sz="2400"/>
          </a:p>
        </p:txBody>
      </p:sp>
      <p:pic>
        <p:nvPicPr>
          <p:cNvPr id="6" name="Afbeelding 5">
            <a:extLst>
              <a:ext uri="{FF2B5EF4-FFF2-40B4-BE49-F238E27FC236}">
                <a16:creationId xmlns:a16="http://schemas.microsoft.com/office/drawing/2014/main" id="{FC3BBBC8-297F-6340-849B-AC051D2FC872}"/>
              </a:ext>
            </a:extLst>
          </p:cNvPr>
          <p:cNvPicPr>
            <a:picLocks/>
          </p:cNvPicPr>
          <p:nvPr userDrawn="1"/>
        </p:nvPicPr>
        <p:blipFill rotWithShape="1">
          <a:blip r:embed="rId8">
            <a:extLst>
              <a:ext uri="{28A0092B-C50C-407E-A947-70E740481C1C}">
                <a14:useLocalDpi xmlns:a14="http://schemas.microsoft.com/office/drawing/2010/main" val="0"/>
              </a:ext>
            </a:extLst>
          </a:blip>
          <a:srcRect l="7093" t="28099" r="6224" b="27206"/>
          <a:stretch/>
        </p:blipFill>
        <p:spPr>
          <a:xfrm>
            <a:off x="11448990" y="8718390"/>
            <a:ext cx="945000" cy="324836"/>
          </a:xfrm>
          <a:prstGeom prst="rect">
            <a:avLst/>
          </a:prstGeom>
        </p:spPr>
      </p:pic>
    </p:spTree>
    <p:extLst>
      <p:ext uri="{BB962C8B-B14F-4D97-AF65-F5344CB8AC3E}">
        <p14:creationId xmlns:p14="http://schemas.microsoft.com/office/powerpoint/2010/main" val="252602872"/>
      </p:ext>
    </p:extLst>
  </p:cSld>
  <p:clrMap bg1="lt1" tx1="dk1" bg2="lt2" tx2="dk2" accent1="accent1" accent2="accent2" accent3="accent3" accent4="accent4" accent5="accent5" accent6="accent6" hlink="hlink" folHlink="folHlink"/>
  <p:sldLayoutIdLst>
    <p:sldLayoutId id="2147483821" r:id="rId1"/>
    <p:sldLayoutId id="2147483784" r:id="rId2"/>
    <p:sldLayoutId id="2147483850" r:id="rId3"/>
    <p:sldLayoutId id="214748386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descr="Afbeelding met steigers, buiten, hek, gebouw&#10;&#10;Automatisch gegenereerde beschrijving">
            <a:extLst>
              <a:ext uri="{FF2B5EF4-FFF2-40B4-BE49-F238E27FC236}">
                <a16:creationId xmlns:a16="http://schemas.microsoft.com/office/drawing/2014/main" id="{E1E9659E-67D7-9249-81BA-4655342CA505}"/>
              </a:ext>
            </a:extLst>
          </p:cNvPr>
          <p:cNvPicPr>
            <a:picLocks noChangeAspect="1"/>
          </p:cNvPicPr>
          <p:nvPr userDrawn="1"/>
        </p:nvPicPr>
        <p:blipFill rotWithShape="1">
          <a:blip r:embed="rId4"/>
          <a:srcRect l="-1" t="10124" r="-281" b="75081"/>
          <a:stretch/>
        </p:blipFill>
        <p:spPr>
          <a:xfrm>
            <a:off x="353462" y="451079"/>
            <a:ext cx="12127872" cy="3576742"/>
          </a:xfrm>
          <a:prstGeom prst="rect">
            <a:avLst/>
          </a:prstGeom>
        </p:spPr>
      </p:pic>
      <p:pic>
        <p:nvPicPr>
          <p:cNvPr id="10" name="Afbeelding 9">
            <a:extLst>
              <a:ext uri="{FF2B5EF4-FFF2-40B4-BE49-F238E27FC236}">
                <a16:creationId xmlns:a16="http://schemas.microsoft.com/office/drawing/2014/main" id="{B6FCC061-4A3C-F446-949E-C37C923BB112}"/>
              </a:ext>
            </a:extLst>
          </p:cNvPr>
          <p:cNvPicPr>
            <a:picLocks noChangeAspect="1"/>
          </p:cNvPicPr>
          <p:nvPr userDrawn="1"/>
        </p:nvPicPr>
        <p:blipFill rotWithShape="1">
          <a:blip r:embed="rId5"/>
          <a:srcRect l="8405" t="28620" r="8578" b="34353"/>
          <a:stretch/>
        </p:blipFill>
        <p:spPr>
          <a:xfrm>
            <a:off x="11461301" y="8718390"/>
            <a:ext cx="907044" cy="269703"/>
          </a:xfrm>
          <a:prstGeom prst="rect">
            <a:avLst/>
          </a:prstGeom>
        </p:spPr>
      </p:pic>
      <p:sp>
        <p:nvSpPr>
          <p:cNvPr id="17" name="Rechthoek">
            <a:extLst>
              <a:ext uri="{FF2B5EF4-FFF2-40B4-BE49-F238E27FC236}">
                <a16:creationId xmlns:a16="http://schemas.microsoft.com/office/drawing/2014/main" id="{AFD6DF95-FDA9-334F-BE36-AE8BBD2BD972}"/>
              </a:ext>
            </a:extLst>
          </p:cNvPr>
          <p:cNvSpPr>
            <a:spLocks/>
          </p:cNvSpPr>
          <p:nvPr userDrawn="1"/>
        </p:nvSpPr>
        <p:spPr>
          <a:xfrm>
            <a:off x="337413" y="4405257"/>
            <a:ext cx="12126777" cy="4744785"/>
          </a:xfrm>
          <a:prstGeom prst="rect">
            <a:avLst/>
          </a:prstGeom>
          <a:solidFill>
            <a:srgbClr val="EBEBEB"/>
          </a:solidFill>
          <a:ln w="12700">
            <a:miter lim="400000"/>
          </a:ln>
        </p:spPr>
        <p:txBody>
          <a:bodyPr lIns="45719" rIns="45719" anchor="ctr"/>
          <a:lstStyle/>
          <a:p>
            <a:endParaRPr sz="2400"/>
          </a:p>
        </p:txBody>
      </p:sp>
      <p:pic>
        <p:nvPicPr>
          <p:cNvPr id="18" name="Afbeelding 17">
            <a:extLst>
              <a:ext uri="{FF2B5EF4-FFF2-40B4-BE49-F238E27FC236}">
                <a16:creationId xmlns:a16="http://schemas.microsoft.com/office/drawing/2014/main" id="{5761DB24-95F5-704A-96CD-D849FDE4D019}"/>
              </a:ext>
            </a:extLst>
          </p:cNvPr>
          <p:cNvPicPr>
            <a:picLocks/>
          </p:cNvPicPr>
          <p:nvPr userDrawn="1"/>
        </p:nvPicPr>
        <p:blipFill rotWithShape="1">
          <a:blip r:embed="rId6">
            <a:extLst>
              <a:ext uri="{28A0092B-C50C-407E-A947-70E740481C1C}">
                <a14:useLocalDpi xmlns:a14="http://schemas.microsoft.com/office/drawing/2010/main" val="0"/>
              </a:ext>
            </a:extLst>
          </a:blip>
          <a:srcRect l="7093" t="28099" r="6224" b="27206"/>
          <a:stretch/>
        </p:blipFill>
        <p:spPr>
          <a:xfrm>
            <a:off x="11448990" y="8718390"/>
            <a:ext cx="945000" cy="324836"/>
          </a:xfrm>
          <a:prstGeom prst="rect">
            <a:avLst/>
          </a:prstGeom>
        </p:spPr>
      </p:pic>
    </p:spTree>
    <p:extLst>
      <p:ext uri="{BB962C8B-B14F-4D97-AF65-F5344CB8AC3E}">
        <p14:creationId xmlns:p14="http://schemas.microsoft.com/office/powerpoint/2010/main" val="1452721123"/>
      </p:ext>
    </p:extLst>
  </p:cSld>
  <p:clrMap bg1="lt1" tx1="dk1" bg2="lt2" tx2="dk2" accent1="accent1" accent2="accent2" accent3="accent3" accent4="accent4" accent5="accent5" accent6="accent6" hlink="hlink" folHlink="folHlink"/>
  <p:sldLayoutIdLst>
    <p:sldLayoutId id="2147483797" r:id="rId1"/>
    <p:sldLayoutId id="214748382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descr="Afbeelding met buiten, hek, gebouw, brug&#10;&#10;Automatisch gegenereerde beschrijving">
            <a:extLst>
              <a:ext uri="{FF2B5EF4-FFF2-40B4-BE49-F238E27FC236}">
                <a16:creationId xmlns:a16="http://schemas.microsoft.com/office/drawing/2014/main" id="{2841E339-DC27-914F-8EE4-C63313CE3888}"/>
              </a:ext>
            </a:extLst>
          </p:cNvPr>
          <p:cNvPicPr>
            <a:picLocks noChangeAspect="1"/>
          </p:cNvPicPr>
          <p:nvPr userDrawn="1"/>
        </p:nvPicPr>
        <p:blipFill rotWithShape="1">
          <a:blip r:embed="rId4"/>
          <a:srcRect t="57600" r="273" b="27602"/>
          <a:stretch/>
        </p:blipFill>
        <p:spPr>
          <a:xfrm>
            <a:off x="316613" y="430532"/>
            <a:ext cx="12127873" cy="3597289"/>
          </a:xfrm>
          <a:prstGeom prst="rect">
            <a:avLst/>
          </a:prstGeom>
        </p:spPr>
      </p:pic>
      <p:pic>
        <p:nvPicPr>
          <p:cNvPr id="10" name="Afbeelding 9">
            <a:extLst>
              <a:ext uri="{FF2B5EF4-FFF2-40B4-BE49-F238E27FC236}">
                <a16:creationId xmlns:a16="http://schemas.microsoft.com/office/drawing/2014/main" id="{B6FCC061-4A3C-F446-949E-C37C923BB112}"/>
              </a:ext>
            </a:extLst>
          </p:cNvPr>
          <p:cNvPicPr>
            <a:picLocks noChangeAspect="1"/>
          </p:cNvPicPr>
          <p:nvPr userDrawn="1"/>
        </p:nvPicPr>
        <p:blipFill rotWithShape="1">
          <a:blip r:embed="rId5"/>
          <a:srcRect l="8405" t="28620" r="8578" b="34353"/>
          <a:stretch/>
        </p:blipFill>
        <p:spPr>
          <a:xfrm>
            <a:off x="11461301" y="8718390"/>
            <a:ext cx="907044" cy="269703"/>
          </a:xfrm>
          <a:prstGeom prst="rect">
            <a:avLst/>
          </a:prstGeom>
        </p:spPr>
      </p:pic>
      <p:sp>
        <p:nvSpPr>
          <p:cNvPr id="17" name="Rechthoek">
            <a:extLst>
              <a:ext uri="{FF2B5EF4-FFF2-40B4-BE49-F238E27FC236}">
                <a16:creationId xmlns:a16="http://schemas.microsoft.com/office/drawing/2014/main" id="{AFD6DF95-FDA9-334F-BE36-AE8BBD2BD972}"/>
              </a:ext>
            </a:extLst>
          </p:cNvPr>
          <p:cNvSpPr>
            <a:spLocks/>
          </p:cNvSpPr>
          <p:nvPr userDrawn="1"/>
        </p:nvSpPr>
        <p:spPr>
          <a:xfrm>
            <a:off x="337413" y="4405257"/>
            <a:ext cx="12126777" cy="4744785"/>
          </a:xfrm>
          <a:prstGeom prst="rect">
            <a:avLst/>
          </a:prstGeom>
          <a:solidFill>
            <a:srgbClr val="EBEBEB"/>
          </a:solidFill>
          <a:ln w="12700">
            <a:miter lim="400000"/>
          </a:ln>
        </p:spPr>
        <p:txBody>
          <a:bodyPr lIns="45719" rIns="45719" anchor="ctr"/>
          <a:lstStyle/>
          <a:p>
            <a:endParaRPr sz="2400"/>
          </a:p>
        </p:txBody>
      </p:sp>
      <p:pic>
        <p:nvPicPr>
          <p:cNvPr id="18" name="Afbeelding 17">
            <a:extLst>
              <a:ext uri="{FF2B5EF4-FFF2-40B4-BE49-F238E27FC236}">
                <a16:creationId xmlns:a16="http://schemas.microsoft.com/office/drawing/2014/main" id="{5761DB24-95F5-704A-96CD-D849FDE4D019}"/>
              </a:ext>
            </a:extLst>
          </p:cNvPr>
          <p:cNvPicPr>
            <a:picLocks/>
          </p:cNvPicPr>
          <p:nvPr userDrawn="1"/>
        </p:nvPicPr>
        <p:blipFill rotWithShape="1">
          <a:blip r:embed="rId6">
            <a:extLst>
              <a:ext uri="{28A0092B-C50C-407E-A947-70E740481C1C}">
                <a14:useLocalDpi xmlns:a14="http://schemas.microsoft.com/office/drawing/2010/main" val="0"/>
              </a:ext>
            </a:extLst>
          </a:blip>
          <a:srcRect l="7093" t="28099" r="6224" b="27206"/>
          <a:stretch/>
        </p:blipFill>
        <p:spPr>
          <a:xfrm>
            <a:off x="11448990" y="8718390"/>
            <a:ext cx="945000" cy="324836"/>
          </a:xfrm>
          <a:prstGeom prst="rect">
            <a:avLst/>
          </a:prstGeom>
        </p:spPr>
      </p:pic>
    </p:spTree>
    <p:extLst>
      <p:ext uri="{BB962C8B-B14F-4D97-AF65-F5344CB8AC3E}">
        <p14:creationId xmlns:p14="http://schemas.microsoft.com/office/powerpoint/2010/main" val="349981511"/>
      </p:ext>
    </p:extLst>
  </p:cSld>
  <p:clrMap bg1="lt1" tx1="dk1" bg2="lt2" tx2="dk2" accent1="accent1" accent2="accent2" accent3="accent3" accent4="accent4" accent5="accent5" accent6="accent6" hlink="hlink" folHlink="folHlink"/>
  <p:sldLayoutIdLst>
    <p:sldLayoutId id="2147483810" r:id="rId1"/>
    <p:sldLayoutId id="214748382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hoek 27">
            <a:extLst>
              <a:ext uri="{FF2B5EF4-FFF2-40B4-BE49-F238E27FC236}">
                <a16:creationId xmlns:a16="http://schemas.microsoft.com/office/drawing/2014/main" id="{C0280534-9CA1-85CD-68FD-89282AD72FE9}"/>
              </a:ext>
            </a:extLst>
          </p:cNvPr>
          <p:cNvSpPr/>
          <p:nvPr/>
        </p:nvSpPr>
        <p:spPr>
          <a:xfrm>
            <a:off x="-139381" y="-44658"/>
            <a:ext cx="12801600" cy="9465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a:endParaRPr lang="nl-NL" sz="1890">
              <a:solidFill>
                <a:srgbClr val="FFFFFF"/>
              </a:solidFill>
              <a:latin typeface="Century Gothic" panose="020F0302020204030204"/>
            </a:endParaRPr>
          </a:p>
        </p:txBody>
      </p:sp>
      <p:sp>
        <p:nvSpPr>
          <p:cNvPr id="25" name="Tekstvak 24">
            <a:extLst>
              <a:ext uri="{FF2B5EF4-FFF2-40B4-BE49-F238E27FC236}">
                <a16:creationId xmlns:a16="http://schemas.microsoft.com/office/drawing/2014/main" id="{1E33805E-0586-7C44-8818-9DF06EFF6300}"/>
              </a:ext>
            </a:extLst>
          </p:cNvPr>
          <p:cNvSpPr txBox="1"/>
          <p:nvPr/>
        </p:nvSpPr>
        <p:spPr>
          <a:xfrm>
            <a:off x="68917" y="746119"/>
            <a:ext cx="3671994" cy="512012"/>
          </a:xfrm>
          <a:prstGeom prst="rect">
            <a:avLst/>
          </a:prstGeom>
          <a:noFill/>
        </p:spPr>
        <p:txBody>
          <a:bodyPr wrap="square" lIns="13500" tIns="13500" rIns="13500" bIns="13500" rtlCol="0">
            <a:spAutoFit/>
          </a:bodyPr>
          <a:lstStyle/>
          <a:p>
            <a:pPr defTabSz="960120"/>
            <a:r>
              <a:rPr lang="nl-NL" sz="1800" b="1">
                <a:solidFill>
                  <a:srgbClr val="008ACE"/>
                </a:solidFill>
                <a:latin typeface="Century Gothic" panose="020F0302020204030204"/>
              </a:rPr>
              <a:t>Verandertheorie: </a:t>
            </a:r>
            <a:r>
              <a:rPr lang="nl-NL" sz="1800" b="1" err="1">
                <a:solidFill>
                  <a:srgbClr val="008ACE"/>
                </a:solidFill>
                <a:latin typeface="Century Gothic" panose="020F0302020204030204"/>
              </a:rPr>
              <a:t>Gecijferdheid</a:t>
            </a:r>
            <a:endParaRPr lang="nl-NL" sz="1800" b="1">
              <a:solidFill>
                <a:srgbClr val="008ACE"/>
              </a:solidFill>
              <a:latin typeface="Century Gothic" panose="020F0302020204030204"/>
            </a:endParaRPr>
          </a:p>
          <a:p>
            <a:pPr defTabSz="960120"/>
            <a:r>
              <a:rPr lang="nl-NL" sz="1103" b="1">
                <a:solidFill>
                  <a:srgbClr val="008ACE"/>
                </a:solidFill>
                <a:latin typeface="Century Gothic" panose="020F0302020204030204"/>
              </a:rPr>
              <a:t>Definitieve versie (13 juli 2023)</a:t>
            </a:r>
            <a:r>
              <a:rPr lang="nl-NL" sz="1350" b="1">
                <a:solidFill>
                  <a:srgbClr val="008ACE"/>
                </a:solidFill>
                <a:latin typeface="Century Gothic" panose="020F0302020204030204"/>
              </a:rPr>
              <a:t> </a:t>
            </a:r>
          </a:p>
        </p:txBody>
      </p:sp>
      <p:sp>
        <p:nvSpPr>
          <p:cNvPr id="3" name="Tekstvak 2">
            <a:extLst>
              <a:ext uri="{FF2B5EF4-FFF2-40B4-BE49-F238E27FC236}">
                <a16:creationId xmlns:a16="http://schemas.microsoft.com/office/drawing/2014/main" id="{4F98BC20-7715-6542-8490-49EBA24EE6EC}"/>
              </a:ext>
            </a:extLst>
          </p:cNvPr>
          <p:cNvSpPr txBox="1"/>
          <p:nvPr/>
        </p:nvSpPr>
        <p:spPr>
          <a:xfrm>
            <a:off x="3178382" y="7019706"/>
            <a:ext cx="3075029" cy="188846"/>
          </a:xfrm>
          <a:prstGeom prst="rect">
            <a:avLst/>
          </a:prstGeom>
          <a:noFill/>
          <a:ln>
            <a:noFill/>
          </a:ln>
        </p:spPr>
        <p:txBody>
          <a:bodyPr wrap="square" lIns="13500" tIns="13500" rIns="13500" bIns="13500" rtlCol="0">
            <a:spAutoFit/>
          </a:bodyPr>
          <a:lstStyle/>
          <a:p>
            <a:pPr algn="ctr" defTabSz="960120"/>
            <a:r>
              <a:rPr lang="nl-NL" sz="1050" b="1">
                <a:solidFill>
                  <a:srgbClr val="DAA500"/>
                </a:solidFill>
                <a:latin typeface="Century Gothic" panose="020F0302020204030204"/>
              </a:rPr>
              <a:t>Doelgroep: Volwassen (18 jaar en ouder)</a:t>
            </a:r>
          </a:p>
        </p:txBody>
      </p:sp>
      <p:cxnSp>
        <p:nvCxnSpPr>
          <p:cNvPr id="161" name="Rechte verbindingslijn 160">
            <a:extLst>
              <a:ext uri="{FF2B5EF4-FFF2-40B4-BE49-F238E27FC236}">
                <a16:creationId xmlns:a16="http://schemas.microsoft.com/office/drawing/2014/main" id="{1BE12A13-7D41-1948-9390-DFBC89B53990}"/>
              </a:ext>
            </a:extLst>
          </p:cNvPr>
          <p:cNvCxnSpPr/>
          <p:nvPr/>
        </p:nvCxnSpPr>
        <p:spPr>
          <a:xfrm flipV="1">
            <a:off x="547874" y="5164871"/>
            <a:ext cx="11580673" cy="30336"/>
          </a:xfrm>
          <a:prstGeom prst="line">
            <a:avLst/>
          </a:prstGeom>
          <a:ln w="2857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2" name="Rechte verbindingslijn 161">
            <a:extLst>
              <a:ext uri="{FF2B5EF4-FFF2-40B4-BE49-F238E27FC236}">
                <a16:creationId xmlns:a16="http://schemas.microsoft.com/office/drawing/2014/main" id="{8FD04594-AEA9-2C4A-938D-17E610A4EC72}"/>
              </a:ext>
            </a:extLst>
          </p:cNvPr>
          <p:cNvCxnSpPr/>
          <p:nvPr/>
        </p:nvCxnSpPr>
        <p:spPr>
          <a:xfrm flipV="1">
            <a:off x="529641" y="2506360"/>
            <a:ext cx="11580673" cy="30336"/>
          </a:xfrm>
          <a:prstGeom prst="line">
            <a:avLst/>
          </a:prstGeom>
          <a:ln w="2857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4" name="Rechte verbindingslijn 163">
            <a:extLst>
              <a:ext uri="{FF2B5EF4-FFF2-40B4-BE49-F238E27FC236}">
                <a16:creationId xmlns:a16="http://schemas.microsoft.com/office/drawing/2014/main" id="{8D2CACC9-B01A-534B-BB2E-7508D472EA63}"/>
              </a:ext>
            </a:extLst>
          </p:cNvPr>
          <p:cNvCxnSpPr/>
          <p:nvPr/>
        </p:nvCxnSpPr>
        <p:spPr>
          <a:xfrm flipV="1">
            <a:off x="529641" y="6912714"/>
            <a:ext cx="11580673" cy="30336"/>
          </a:xfrm>
          <a:prstGeom prst="line">
            <a:avLst/>
          </a:prstGeom>
          <a:ln w="2857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47" name="Tekstvak 5">
            <a:extLst>
              <a:ext uri="{FF2B5EF4-FFF2-40B4-BE49-F238E27FC236}">
                <a16:creationId xmlns:a16="http://schemas.microsoft.com/office/drawing/2014/main" id="{074A1E24-670E-F44D-92D7-F1DECA72E938}"/>
              </a:ext>
            </a:extLst>
          </p:cNvPr>
          <p:cNvSpPr txBox="1"/>
          <p:nvPr/>
        </p:nvSpPr>
        <p:spPr>
          <a:xfrm>
            <a:off x="115471" y="6377386"/>
            <a:ext cx="889690" cy="383489"/>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60120"/>
            <a:r>
              <a:rPr lang="nl-NL" sz="800" b="1">
                <a:solidFill>
                  <a:srgbClr val="008ACE"/>
                </a:solidFill>
                <a:latin typeface="Century Gothic" panose="020B0502020202020204" pitchFamily="34" charset="0"/>
              </a:rPr>
              <a:t>ACTIVITEITEN</a:t>
            </a:r>
          </a:p>
          <a:p>
            <a:pPr defTabSz="960120"/>
            <a:r>
              <a:rPr lang="nl-NL" sz="800">
                <a:solidFill>
                  <a:srgbClr val="008ACE"/>
                </a:solidFill>
                <a:latin typeface="Century Gothic" panose="020B0502020202020204" pitchFamily="34" charset="0"/>
              </a:rPr>
              <a:t>Wat doe jij concreet voor de stakeholders?</a:t>
            </a:r>
          </a:p>
        </p:txBody>
      </p:sp>
      <p:sp>
        <p:nvSpPr>
          <p:cNvPr id="248" name="Tekstvak 6">
            <a:extLst>
              <a:ext uri="{FF2B5EF4-FFF2-40B4-BE49-F238E27FC236}">
                <a16:creationId xmlns:a16="http://schemas.microsoft.com/office/drawing/2014/main" id="{56AD0102-CA93-2143-B373-C7BA9E3B99E3}"/>
              </a:ext>
            </a:extLst>
          </p:cNvPr>
          <p:cNvSpPr txBox="1"/>
          <p:nvPr/>
        </p:nvSpPr>
        <p:spPr>
          <a:xfrm>
            <a:off x="133705" y="5275542"/>
            <a:ext cx="819261" cy="379535"/>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60120"/>
            <a:r>
              <a:rPr lang="nl-NL" sz="800" b="1">
                <a:solidFill>
                  <a:srgbClr val="008ACE"/>
                </a:solidFill>
                <a:latin typeface="Century Gothic" panose="020B0502020202020204" pitchFamily="34" charset="0"/>
              </a:rPr>
              <a:t>OUTPUTS</a:t>
            </a:r>
          </a:p>
          <a:p>
            <a:pPr defTabSz="960120"/>
            <a:r>
              <a:rPr lang="nl-NL" sz="800">
                <a:solidFill>
                  <a:srgbClr val="008ACE"/>
                </a:solidFill>
                <a:latin typeface="Century Gothic" panose="020B0502020202020204" pitchFamily="34" charset="0"/>
              </a:rPr>
              <a:t>Directe resultaten van je activiteiten</a:t>
            </a:r>
          </a:p>
        </p:txBody>
      </p:sp>
      <p:sp>
        <p:nvSpPr>
          <p:cNvPr id="249" name="Tekstvak 7">
            <a:extLst>
              <a:ext uri="{FF2B5EF4-FFF2-40B4-BE49-F238E27FC236}">
                <a16:creationId xmlns:a16="http://schemas.microsoft.com/office/drawing/2014/main" id="{F2153BFC-97B0-BA43-ADCB-BCBCAC9694CC}"/>
              </a:ext>
            </a:extLst>
          </p:cNvPr>
          <p:cNvSpPr txBox="1"/>
          <p:nvPr/>
        </p:nvSpPr>
        <p:spPr>
          <a:xfrm>
            <a:off x="128479" y="4269954"/>
            <a:ext cx="824486" cy="397528"/>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60120"/>
            <a:r>
              <a:rPr lang="nl-NL" sz="800" b="1">
                <a:solidFill>
                  <a:srgbClr val="008ACE"/>
                </a:solidFill>
                <a:latin typeface="Century Gothic" panose="020B0502020202020204" pitchFamily="34" charset="0"/>
              </a:rPr>
              <a:t>EFFECTEN</a:t>
            </a:r>
          </a:p>
          <a:p>
            <a:pPr defTabSz="960120"/>
            <a:r>
              <a:rPr lang="nl-NL" sz="800">
                <a:solidFill>
                  <a:srgbClr val="008ACE"/>
                </a:solidFill>
                <a:latin typeface="Century Gothic" panose="020B0502020202020204" pitchFamily="34" charset="0"/>
              </a:rPr>
              <a:t>De effecten op je stakeholders, wat verandert voor wie?</a:t>
            </a:r>
          </a:p>
        </p:txBody>
      </p:sp>
      <p:sp>
        <p:nvSpPr>
          <p:cNvPr id="250" name="Tekstvak 8">
            <a:extLst>
              <a:ext uri="{FF2B5EF4-FFF2-40B4-BE49-F238E27FC236}">
                <a16:creationId xmlns:a16="http://schemas.microsoft.com/office/drawing/2014/main" id="{57EDFEE3-6D58-E94A-BCF0-73FC34BC5472}"/>
              </a:ext>
            </a:extLst>
          </p:cNvPr>
          <p:cNvSpPr txBox="1"/>
          <p:nvPr/>
        </p:nvSpPr>
        <p:spPr>
          <a:xfrm>
            <a:off x="127619" y="1645648"/>
            <a:ext cx="1098512" cy="528250"/>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60120"/>
            <a:r>
              <a:rPr lang="nl-NL" sz="800" b="1">
                <a:solidFill>
                  <a:srgbClr val="008ACE"/>
                </a:solidFill>
                <a:latin typeface="Century Gothic" panose="020B0502020202020204" pitchFamily="34" charset="0"/>
              </a:rPr>
              <a:t>HOGERE EFFECTEN</a:t>
            </a:r>
          </a:p>
          <a:p>
            <a:pPr defTabSz="960120"/>
            <a:r>
              <a:rPr lang="nl-NL" sz="800">
                <a:solidFill>
                  <a:srgbClr val="008ACE"/>
                </a:solidFill>
                <a:latin typeface="Century Gothic" panose="020B0502020202020204" pitchFamily="34" charset="0"/>
              </a:rPr>
              <a:t>Effecten die niet direct door jouw activiteiten komen maar waaraan je wel indirect bijdraagt</a:t>
            </a:r>
          </a:p>
        </p:txBody>
      </p:sp>
      <p:sp>
        <p:nvSpPr>
          <p:cNvPr id="98" name="Tekstvak 97">
            <a:extLst>
              <a:ext uri="{FF2B5EF4-FFF2-40B4-BE49-F238E27FC236}">
                <a16:creationId xmlns:a16="http://schemas.microsoft.com/office/drawing/2014/main" id="{A258C6CD-1A12-4B43-BB01-2904BFC47736}"/>
              </a:ext>
            </a:extLst>
          </p:cNvPr>
          <p:cNvSpPr txBox="1"/>
          <p:nvPr/>
        </p:nvSpPr>
        <p:spPr>
          <a:xfrm>
            <a:off x="5007549" y="1810607"/>
            <a:ext cx="4956432" cy="503904"/>
          </a:xfrm>
          <a:prstGeom prst="roundRect">
            <a:avLst/>
          </a:prstGeom>
          <a:solidFill>
            <a:srgbClr val="FFBB4E"/>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Meer volwassenen kunnen zich zelfstandig(er) redden in de digitale en fysieke samenleving</a:t>
            </a:r>
          </a:p>
        </p:txBody>
      </p:sp>
      <p:sp>
        <p:nvSpPr>
          <p:cNvPr id="129" name="Tekstvak 128">
            <a:extLst>
              <a:ext uri="{FF2B5EF4-FFF2-40B4-BE49-F238E27FC236}">
                <a16:creationId xmlns:a16="http://schemas.microsoft.com/office/drawing/2014/main" id="{DDC08A98-78B5-3743-AC9F-B9951E5F3F10}"/>
              </a:ext>
            </a:extLst>
          </p:cNvPr>
          <p:cNvSpPr txBox="1"/>
          <p:nvPr/>
        </p:nvSpPr>
        <p:spPr>
          <a:xfrm>
            <a:off x="3092480" y="1273064"/>
            <a:ext cx="8938411" cy="381806"/>
          </a:xfrm>
          <a:prstGeom prst="roundRect">
            <a:avLst/>
          </a:prstGeom>
          <a:solidFill>
            <a:srgbClr val="FFBB4E"/>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Een (inclusieve) samenleving waarin alle volwassenen zich voldoende in staat voelen om kwantitatieve informatie tot zich te nemen (in dagelijks leven) om zo volwaardig te kunnen participeren op een manier die bij hen past</a:t>
            </a:r>
          </a:p>
        </p:txBody>
      </p:sp>
      <p:sp>
        <p:nvSpPr>
          <p:cNvPr id="13" name="Tekstvak 12">
            <a:extLst>
              <a:ext uri="{FF2B5EF4-FFF2-40B4-BE49-F238E27FC236}">
                <a16:creationId xmlns:a16="http://schemas.microsoft.com/office/drawing/2014/main" id="{8D492235-D3FE-74B9-F74C-527EAC59A9B3}"/>
              </a:ext>
            </a:extLst>
          </p:cNvPr>
          <p:cNvSpPr txBox="1"/>
          <p:nvPr/>
        </p:nvSpPr>
        <p:spPr>
          <a:xfrm>
            <a:off x="10880269" y="4382332"/>
            <a:ext cx="1903747" cy="722245"/>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Bibliotheek en partners hebben betere toegang tot tools om de doelgroep te ondersteunen</a:t>
            </a:r>
          </a:p>
        </p:txBody>
      </p:sp>
      <p:sp>
        <p:nvSpPr>
          <p:cNvPr id="14" name="Tekstvak 13">
            <a:extLst>
              <a:ext uri="{FF2B5EF4-FFF2-40B4-BE49-F238E27FC236}">
                <a16:creationId xmlns:a16="http://schemas.microsoft.com/office/drawing/2014/main" id="{244F7E11-740E-3F9F-0A6E-AD1A091E67D3}"/>
              </a:ext>
            </a:extLst>
          </p:cNvPr>
          <p:cNvSpPr txBox="1"/>
          <p:nvPr/>
        </p:nvSpPr>
        <p:spPr>
          <a:xfrm>
            <a:off x="3379728" y="3385648"/>
            <a:ext cx="1537939" cy="704630"/>
          </a:xfrm>
          <a:prstGeom prst="roundRect">
            <a:avLst/>
          </a:prstGeom>
          <a:solidFill>
            <a:srgbClr val="FFBB4E"/>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kunnen situaties beter analyseren en passen geleerde kennis toe</a:t>
            </a:r>
          </a:p>
        </p:txBody>
      </p:sp>
      <p:sp>
        <p:nvSpPr>
          <p:cNvPr id="17" name="Tekstvak 16">
            <a:extLst>
              <a:ext uri="{FF2B5EF4-FFF2-40B4-BE49-F238E27FC236}">
                <a16:creationId xmlns:a16="http://schemas.microsoft.com/office/drawing/2014/main" id="{EA2043BC-7F1D-DFB9-110F-50CBD10B85F5}"/>
              </a:ext>
            </a:extLst>
          </p:cNvPr>
          <p:cNvSpPr txBox="1"/>
          <p:nvPr/>
        </p:nvSpPr>
        <p:spPr>
          <a:xfrm>
            <a:off x="5855969" y="5756452"/>
            <a:ext cx="2637995" cy="680392"/>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D. Laagdrempelige ondersteuning voor individuen via inloopspreekuur bij het (</a:t>
            </a:r>
            <a:r>
              <a:rPr lang="nl-NL" sz="1050" err="1">
                <a:solidFill>
                  <a:srgbClr val="445469"/>
                </a:solidFill>
                <a:latin typeface="Century Gothic" panose="020F0302020204030204"/>
              </a:rPr>
              <a:t>digi</a:t>
            </a:r>
            <a:r>
              <a:rPr lang="nl-NL" sz="1050">
                <a:solidFill>
                  <a:srgbClr val="445469"/>
                </a:solidFill>
                <a:latin typeface="Century Gothic" panose="020F0302020204030204"/>
              </a:rPr>
              <a:t>)Taalhuis of het financieel café</a:t>
            </a:r>
          </a:p>
        </p:txBody>
      </p:sp>
      <p:sp>
        <p:nvSpPr>
          <p:cNvPr id="20" name="Tekstvak 19">
            <a:extLst>
              <a:ext uri="{FF2B5EF4-FFF2-40B4-BE49-F238E27FC236}">
                <a16:creationId xmlns:a16="http://schemas.microsoft.com/office/drawing/2014/main" id="{A14A32A2-37D0-410D-59C3-D1D4C02ED3FC}"/>
              </a:ext>
            </a:extLst>
          </p:cNvPr>
          <p:cNvSpPr txBox="1"/>
          <p:nvPr/>
        </p:nvSpPr>
        <p:spPr>
          <a:xfrm>
            <a:off x="1024029" y="5227369"/>
            <a:ext cx="4765028" cy="513995"/>
          </a:xfrm>
          <a:prstGeom prst="roundRect">
            <a:avLst/>
          </a:prstGeom>
          <a:noFill/>
          <a:ln>
            <a:solidFill>
              <a:srgbClr val="FFC000"/>
            </a:solidFill>
            <a:prstDash val="dash"/>
          </a:ln>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 deelnemers</a:t>
            </a:r>
          </a:p>
          <a:p>
            <a:pPr algn="ctr" defTabSz="960120"/>
            <a:r>
              <a:rPr lang="nl-NL" sz="1050">
                <a:solidFill>
                  <a:srgbClr val="445469"/>
                </a:solidFill>
                <a:latin typeface="Century Gothic" panose="020F0302020204030204"/>
              </a:rPr>
              <a:t># cursussen / sessies (per type aanbod)</a:t>
            </a:r>
          </a:p>
        </p:txBody>
      </p:sp>
      <p:sp>
        <p:nvSpPr>
          <p:cNvPr id="22" name="Tekstvak 21">
            <a:extLst>
              <a:ext uri="{FF2B5EF4-FFF2-40B4-BE49-F238E27FC236}">
                <a16:creationId xmlns:a16="http://schemas.microsoft.com/office/drawing/2014/main" id="{40101A4C-5E33-9DED-9FA9-A9AEF471CE3B}"/>
              </a:ext>
            </a:extLst>
          </p:cNvPr>
          <p:cNvSpPr txBox="1"/>
          <p:nvPr/>
        </p:nvSpPr>
        <p:spPr>
          <a:xfrm>
            <a:off x="9610996" y="7034458"/>
            <a:ext cx="2510024" cy="188846"/>
          </a:xfrm>
          <a:prstGeom prst="rect">
            <a:avLst/>
          </a:prstGeom>
          <a:noFill/>
          <a:ln>
            <a:noFill/>
          </a:ln>
        </p:spPr>
        <p:txBody>
          <a:bodyPr wrap="square" lIns="13500" tIns="13500" rIns="13500" bIns="13500" rtlCol="0">
            <a:spAutoFit/>
          </a:bodyPr>
          <a:lstStyle/>
          <a:p>
            <a:pPr algn="ctr" defTabSz="960120"/>
            <a:r>
              <a:rPr lang="nl-NL" sz="1050" b="1">
                <a:solidFill>
                  <a:srgbClr val="DAA500"/>
                </a:solidFill>
                <a:latin typeface="Century Gothic" panose="020F0302020204030204"/>
              </a:rPr>
              <a:t>Doelgroep: samenwerkingspartners</a:t>
            </a:r>
          </a:p>
        </p:txBody>
      </p:sp>
      <p:sp>
        <p:nvSpPr>
          <p:cNvPr id="23" name="Tekstvak 22">
            <a:extLst>
              <a:ext uri="{FF2B5EF4-FFF2-40B4-BE49-F238E27FC236}">
                <a16:creationId xmlns:a16="http://schemas.microsoft.com/office/drawing/2014/main" id="{52F9CD27-26EB-58B9-C3A1-AA7DC2D36EF4}"/>
              </a:ext>
            </a:extLst>
          </p:cNvPr>
          <p:cNvSpPr txBox="1"/>
          <p:nvPr/>
        </p:nvSpPr>
        <p:spPr>
          <a:xfrm>
            <a:off x="1024028" y="5732186"/>
            <a:ext cx="2637995" cy="691524"/>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B. Trajecten voor groepen over omgaan met de kwantitatieve aspecten van het leven</a:t>
            </a:r>
          </a:p>
        </p:txBody>
      </p:sp>
      <p:sp>
        <p:nvSpPr>
          <p:cNvPr id="24" name="Tekstvak 23">
            <a:extLst>
              <a:ext uri="{FF2B5EF4-FFF2-40B4-BE49-F238E27FC236}">
                <a16:creationId xmlns:a16="http://schemas.microsoft.com/office/drawing/2014/main" id="{CC442D3D-66C7-DA00-EE06-A470407B0CDA}"/>
              </a:ext>
            </a:extLst>
          </p:cNvPr>
          <p:cNvSpPr txBox="1"/>
          <p:nvPr/>
        </p:nvSpPr>
        <p:spPr>
          <a:xfrm>
            <a:off x="2725409" y="4399416"/>
            <a:ext cx="2411507" cy="708710"/>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hebben meer kennis en vaardigheden om kwantitatieve informatie in de dagelijkse praktijk te kunnen interpreteren</a:t>
            </a:r>
            <a:endParaRPr lang="nl-NL" sz="1050">
              <a:solidFill>
                <a:srgbClr val="FF0000"/>
              </a:solidFill>
              <a:latin typeface="Century Gothic" panose="020F0302020204030204"/>
            </a:endParaRPr>
          </a:p>
        </p:txBody>
      </p:sp>
      <p:sp>
        <p:nvSpPr>
          <p:cNvPr id="27" name="Tekstvak 26">
            <a:extLst>
              <a:ext uri="{FF2B5EF4-FFF2-40B4-BE49-F238E27FC236}">
                <a16:creationId xmlns:a16="http://schemas.microsoft.com/office/drawing/2014/main" id="{A1B6F61C-AE32-D5C5-2A53-9F80BCDC6F99}"/>
              </a:ext>
            </a:extLst>
          </p:cNvPr>
          <p:cNvSpPr txBox="1"/>
          <p:nvPr/>
        </p:nvSpPr>
        <p:spPr>
          <a:xfrm>
            <a:off x="3740911" y="5749154"/>
            <a:ext cx="2051260" cy="680392"/>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C. Trajecten voor individuen op maat,</a:t>
            </a:r>
            <a:r>
              <a:rPr lang="nl-NL" sz="1050" b="1">
                <a:solidFill>
                  <a:srgbClr val="FF0000"/>
                </a:solidFill>
                <a:latin typeface="Century Gothic" panose="020F0302020204030204"/>
              </a:rPr>
              <a:t> </a:t>
            </a:r>
            <a:r>
              <a:rPr lang="nl-NL" sz="1050">
                <a:solidFill>
                  <a:srgbClr val="445469"/>
                </a:solidFill>
                <a:latin typeface="Century Gothic" panose="020F0302020204030204"/>
              </a:rPr>
              <a:t>zoals het rekenmaatje</a:t>
            </a:r>
          </a:p>
        </p:txBody>
      </p:sp>
      <p:sp>
        <p:nvSpPr>
          <p:cNvPr id="30" name="Tekstvak 29">
            <a:extLst>
              <a:ext uri="{FF2B5EF4-FFF2-40B4-BE49-F238E27FC236}">
                <a16:creationId xmlns:a16="http://schemas.microsoft.com/office/drawing/2014/main" id="{7B98D815-F7A9-23D8-6846-D2D5D75DD7E6}"/>
              </a:ext>
            </a:extLst>
          </p:cNvPr>
          <p:cNvSpPr txBox="1"/>
          <p:nvPr/>
        </p:nvSpPr>
        <p:spPr>
          <a:xfrm>
            <a:off x="11436035" y="5759061"/>
            <a:ext cx="1344679" cy="1068620"/>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G. Bibliotheek en partners stellen materialen aan elkaar ter beschikking</a:t>
            </a:r>
          </a:p>
        </p:txBody>
      </p:sp>
      <p:sp>
        <p:nvSpPr>
          <p:cNvPr id="34" name="Tekstvak 33">
            <a:extLst>
              <a:ext uri="{FF2B5EF4-FFF2-40B4-BE49-F238E27FC236}">
                <a16:creationId xmlns:a16="http://schemas.microsoft.com/office/drawing/2014/main" id="{D6C7690B-D419-0759-B2C6-8B524EFAB880}"/>
              </a:ext>
            </a:extLst>
          </p:cNvPr>
          <p:cNvSpPr txBox="1"/>
          <p:nvPr/>
        </p:nvSpPr>
        <p:spPr>
          <a:xfrm>
            <a:off x="1065863" y="4377490"/>
            <a:ext cx="1613388" cy="708710"/>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komen meer in contact met gelijkgestemden en voelen zich erkend</a:t>
            </a:r>
          </a:p>
        </p:txBody>
      </p:sp>
      <p:sp>
        <p:nvSpPr>
          <p:cNvPr id="4" name="Tekstvak 3">
            <a:extLst>
              <a:ext uri="{FF2B5EF4-FFF2-40B4-BE49-F238E27FC236}">
                <a16:creationId xmlns:a16="http://schemas.microsoft.com/office/drawing/2014/main" id="{F17AACD4-3ED0-3693-B1E2-B51EDD360B53}"/>
              </a:ext>
            </a:extLst>
          </p:cNvPr>
          <p:cNvSpPr txBox="1"/>
          <p:nvPr/>
        </p:nvSpPr>
        <p:spPr>
          <a:xfrm>
            <a:off x="10980621" y="3381569"/>
            <a:ext cx="1588830" cy="708709"/>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Er is een betere aansluiting tussen vraag en aanbod</a:t>
            </a:r>
          </a:p>
        </p:txBody>
      </p:sp>
      <p:sp>
        <p:nvSpPr>
          <p:cNvPr id="7" name="Tekstvak 6">
            <a:extLst>
              <a:ext uri="{FF2B5EF4-FFF2-40B4-BE49-F238E27FC236}">
                <a16:creationId xmlns:a16="http://schemas.microsoft.com/office/drawing/2014/main" id="{5A2CFBC1-7D44-ADA5-F3E8-0D070028FDEC}"/>
              </a:ext>
            </a:extLst>
          </p:cNvPr>
          <p:cNvSpPr txBox="1"/>
          <p:nvPr/>
        </p:nvSpPr>
        <p:spPr>
          <a:xfrm>
            <a:off x="3334269" y="2594026"/>
            <a:ext cx="1640554" cy="608606"/>
          </a:xfrm>
          <a:prstGeom prst="roundRect">
            <a:avLst/>
          </a:prstGeom>
          <a:solidFill>
            <a:srgbClr val="FFBB4E"/>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hebben een positiever zelfbeeld en meer zelfvertrouwen</a:t>
            </a:r>
          </a:p>
        </p:txBody>
      </p:sp>
      <p:sp>
        <p:nvSpPr>
          <p:cNvPr id="21" name="Tekstvak 20">
            <a:extLst>
              <a:ext uri="{FF2B5EF4-FFF2-40B4-BE49-F238E27FC236}">
                <a16:creationId xmlns:a16="http://schemas.microsoft.com/office/drawing/2014/main" id="{73D86C65-1008-0C1A-A1C5-37B5494E271B}"/>
              </a:ext>
            </a:extLst>
          </p:cNvPr>
          <p:cNvSpPr txBox="1"/>
          <p:nvPr/>
        </p:nvSpPr>
        <p:spPr>
          <a:xfrm>
            <a:off x="9192141" y="3371695"/>
            <a:ext cx="1602080" cy="708709"/>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Bibliotheek en partners weten elkaar beter te vinden en verwijzen naar elkaar </a:t>
            </a:r>
          </a:p>
        </p:txBody>
      </p:sp>
      <p:sp>
        <p:nvSpPr>
          <p:cNvPr id="26" name="Tekstvak 25">
            <a:extLst>
              <a:ext uri="{FF2B5EF4-FFF2-40B4-BE49-F238E27FC236}">
                <a16:creationId xmlns:a16="http://schemas.microsoft.com/office/drawing/2014/main" id="{B5073194-0024-8003-2CB7-A6E21E0B9EB6}"/>
              </a:ext>
            </a:extLst>
          </p:cNvPr>
          <p:cNvSpPr txBox="1"/>
          <p:nvPr/>
        </p:nvSpPr>
        <p:spPr>
          <a:xfrm>
            <a:off x="5450280" y="4383214"/>
            <a:ext cx="1145991" cy="715482"/>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voelen zich gehoord en gesteund</a:t>
            </a:r>
          </a:p>
        </p:txBody>
      </p:sp>
      <p:sp>
        <p:nvSpPr>
          <p:cNvPr id="32" name="Tekstvak 31">
            <a:extLst>
              <a:ext uri="{FF2B5EF4-FFF2-40B4-BE49-F238E27FC236}">
                <a16:creationId xmlns:a16="http://schemas.microsoft.com/office/drawing/2014/main" id="{55CE52DD-F929-649F-32B6-1BABFD37421B}"/>
              </a:ext>
            </a:extLst>
          </p:cNvPr>
          <p:cNvSpPr txBox="1"/>
          <p:nvPr/>
        </p:nvSpPr>
        <p:spPr>
          <a:xfrm>
            <a:off x="1024028" y="6463144"/>
            <a:ext cx="7469935" cy="359747"/>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A. Bibliotheken bieden aanbod aan ter bevordering van </a:t>
            </a:r>
            <a:r>
              <a:rPr lang="nl-NL" sz="1050" err="1">
                <a:solidFill>
                  <a:srgbClr val="445469"/>
                </a:solidFill>
                <a:latin typeface="Century Gothic" panose="020F0302020204030204"/>
              </a:rPr>
              <a:t>gecijferdheid</a:t>
            </a:r>
            <a:r>
              <a:rPr lang="nl-NL" sz="1050">
                <a:solidFill>
                  <a:srgbClr val="445469"/>
                </a:solidFill>
                <a:latin typeface="Century Gothic" panose="020F0302020204030204"/>
              </a:rPr>
              <a:t>, individueel en groepsverband</a:t>
            </a:r>
            <a:endParaRPr lang="nl-NL" sz="1050">
              <a:solidFill>
                <a:srgbClr val="445469"/>
              </a:solidFill>
              <a:highlight>
                <a:srgbClr val="FFFF00"/>
              </a:highlight>
              <a:latin typeface="Century Gothic" panose="020F0302020204030204"/>
            </a:endParaRPr>
          </a:p>
        </p:txBody>
      </p:sp>
      <p:sp>
        <p:nvSpPr>
          <p:cNvPr id="40" name="Tekstvak 39">
            <a:extLst>
              <a:ext uri="{FF2B5EF4-FFF2-40B4-BE49-F238E27FC236}">
                <a16:creationId xmlns:a16="http://schemas.microsoft.com/office/drawing/2014/main" id="{D077D72B-F4BD-1DA3-F735-FB09FEF81D1F}"/>
              </a:ext>
            </a:extLst>
          </p:cNvPr>
          <p:cNvSpPr txBox="1"/>
          <p:nvPr/>
        </p:nvSpPr>
        <p:spPr>
          <a:xfrm>
            <a:off x="5855970" y="5245067"/>
            <a:ext cx="2616411" cy="513995"/>
          </a:xfrm>
          <a:prstGeom prst="roundRect">
            <a:avLst/>
          </a:prstGeom>
          <a:noFill/>
          <a:ln>
            <a:solidFill>
              <a:srgbClr val="FFC000"/>
            </a:solidFill>
            <a:prstDash val="dash"/>
          </a:ln>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 bezoekers met vragen </a:t>
            </a:r>
          </a:p>
          <a:p>
            <a:pPr algn="ctr" defTabSz="960120"/>
            <a:r>
              <a:rPr lang="nl-NL" sz="1050">
                <a:solidFill>
                  <a:srgbClr val="445469"/>
                </a:solidFill>
                <a:latin typeface="Century Gothic" panose="020F0302020204030204"/>
              </a:rPr>
              <a:t># opgeloste vragen</a:t>
            </a:r>
          </a:p>
          <a:p>
            <a:pPr algn="ctr" defTabSz="960120"/>
            <a:r>
              <a:rPr lang="nl-NL" sz="1050">
                <a:solidFill>
                  <a:srgbClr val="445469"/>
                </a:solidFill>
                <a:latin typeface="Century Gothic" panose="020F0302020204030204"/>
              </a:rPr>
              <a:t># inloopspreekuren</a:t>
            </a:r>
          </a:p>
        </p:txBody>
      </p:sp>
      <p:sp>
        <p:nvSpPr>
          <p:cNvPr id="42" name="Tekstvak 41">
            <a:extLst>
              <a:ext uri="{FF2B5EF4-FFF2-40B4-BE49-F238E27FC236}">
                <a16:creationId xmlns:a16="http://schemas.microsoft.com/office/drawing/2014/main" id="{1AD834FB-AE84-C409-690F-154487012BF8}"/>
              </a:ext>
            </a:extLst>
          </p:cNvPr>
          <p:cNvSpPr txBox="1"/>
          <p:nvPr/>
        </p:nvSpPr>
        <p:spPr>
          <a:xfrm>
            <a:off x="9963981" y="5227369"/>
            <a:ext cx="2816731" cy="577646"/>
          </a:xfrm>
          <a:prstGeom prst="roundRect">
            <a:avLst/>
          </a:prstGeom>
          <a:noFill/>
          <a:ln>
            <a:solidFill>
              <a:srgbClr val="FFC000"/>
            </a:solidFill>
            <a:prstDash val="dash"/>
          </a:ln>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 (oefen)materialen/aanbod</a:t>
            </a:r>
          </a:p>
          <a:p>
            <a:pPr algn="ctr" defTabSz="960120"/>
            <a:r>
              <a:rPr lang="nl-NL" sz="1050">
                <a:solidFill>
                  <a:srgbClr val="445469"/>
                </a:solidFill>
                <a:latin typeface="Century Gothic" panose="020F0302020204030204"/>
              </a:rPr>
              <a:t># samenwerkingspartners</a:t>
            </a:r>
          </a:p>
        </p:txBody>
      </p:sp>
      <p:sp>
        <p:nvSpPr>
          <p:cNvPr id="9" name="Tekstvak 8">
            <a:extLst>
              <a:ext uri="{FF2B5EF4-FFF2-40B4-BE49-F238E27FC236}">
                <a16:creationId xmlns:a16="http://schemas.microsoft.com/office/drawing/2014/main" id="{4065F425-89DC-D49F-6376-FA206B979CCE}"/>
              </a:ext>
            </a:extLst>
          </p:cNvPr>
          <p:cNvSpPr txBox="1"/>
          <p:nvPr/>
        </p:nvSpPr>
        <p:spPr>
          <a:xfrm>
            <a:off x="277835" y="7248939"/>
            <a:ext cx="4452817" cy="350865"/>
          </a:xfrm>
          <a:prstGeom prst="rect">
            <a:avLst/>
          </a:prstGeom>
          <a:noFill/>
        </p:spPr>
        <p:txBody>
          <a:bodyPr wrap="square" rtlCol="0">
            <a:spAutoFit/>
          </a:bodyPr>
          <a:lstStyle/>
          <a:p>
            <a:pPr defTabSz="960120"/>
            <a:r>
              <a:rPr lang="nl-NL" sz="840">
                <a:solidFill>
                  <a:srgbClr val="008ACE"/>
                </a:solidFill>
                <a:latin typeface="Century Gothic" panose="020F0302020204030204"/>
              </a:rPr>
              <a:t>De juiste doelgroep – volwassenen die moeite hebben met </a:t>
            </a:r>
            <a:r>
              <a:rPr lang="nl-NL" sz="840" err="1">
                <a:solidFill>
                  <a:srgbClr val="008ACE"/>
                </a:solidFill>
                <a:latin typeface="Century Gothic" panose="020F0302020204030204"/>
              </a:rPr>
              <a:t>gecijferdheid</a:t>
            </a:r>
            <a:r>
              <a:rPr lang="nl-NL" sz="840">
                <a:solidFill>
                  <a:srgbClr val="008ACE"/>
                </a:solidFill>
                <a:latin typeface="Century Gothic" panose="020F0302020204030204"/>
              </a:rPr>
              <a:t> – wordt bereikt</a:t>
            </a:r>
          </a:p>
        </p:txBody>
      </p:sp>
      <p:sp>
        <p:nvSpPr>
          <p:cNvPr id="29" name="Tekstvak 28">
            <a:extLst>
              <a:ext uri="{FF2B5EF4-FFF2-40B4-BE49-F238E27FC236}">
                <a16:creationId xmlns:a16="http://schemas.microsoft.com/office/drawing/2014/main" id="{49DFF231-97DF-F3A0-DD60-50255BBA98D4}"/>
              </a:ext>
            </a:extLst>
          </p:cNvPr>
          <p:cNvSpPr txBox="1"/>
          <p:nvPr/>
        </p:nvSpPr>
        <p:spPr>
          <a:xfrm>
            <a:off x="7544061" y="4363545"/>
            <a:ext cx="1497028" cy="711518"/>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worden sneller doorverwezen naar ander (in- / extern) aanbod</a:t>
            </a:r>
          </a:p>
        </p:txBody>
      </p:sp>
      <p:sp>
        <p:nvSpPr>
          <p:cNvPr id="2" name="Tekstvak 1">
            <a:extLst>
              <a:ext uri="{FF2B5EF4-FFF2-40B4-BE49-F238E27FC236}">
                <a16:creationId xmlns:a16="http://schemas.microsoft.com/office/drawing/2014/main" id="{DFEE551C-D82C-02BD-104A-A346233F1EC7}"/>
              </a:ext>
            </a:extLst>
          </p:cNvPr>
          <p:cNvSpPr txBox="1"/>
          <p:nvPr/>
        </p:nvSpPr>
        <p:spPr>
          <a:xfrm>
            <a:off x="8547539" y="5761967"/>
            <a:ext cx="1341480" cy="1068620"/>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E. Bibliotheken zijn actief betrokken bij de ontwikkeling en het onderhouden van het netwerk</a:t>
            </a:r>
          </a:p>
        </p:txBody>
      </p:sp>
      <p:sp>
        <p:nvSpPr>
          <p:cNvPr id="5" name="Tekstvak 4">
            <a:extLst>
              <a:ext uri="{FF2B5EF4-FFF2-40B4-BE49-F238E27FC236}">
                <a16:creationId xmlns:a16="http://schemas.microsoft.com/office/drawing/2014/main" id="{AA37E053-BDC0-7C41-E375-DE4C3A4E446C}"/>
              </a:ext>
            </a:extLst>
          </p:cNvPr>
          <p:cNvSpPr txBox="1"/>
          <p:nvPr/>
        </p:nvSpPr>
        <p:spPr>
          <a:xfrm>
            <a:off x="9162309" y="4379980"/>
            <a:ext cx="1661305" cy="708709"/>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Bibliotheek en partners wisselen meer kennis over de doelgroep en de opgave uit </a:t>
            </a:r>
          </a:p>
        </p:txBody>
      </p:sp>
      <p:cxnSp>
        <p:nvCxnSpPr>
          <p:cNvPr id="12" name="Rechte verbindingslijn met pijl 11">
            <a:extLst>
              <a:ext uri="{FF2B5EF4-FFF2-40B4-BE49-F238E27FC236}">
                <a16:creationId xmlns:a16="http://schemas.microsoft.com/office/drawing/2014/main" id="{6950BA71-AD83-65AA-1990-609ABA51B665}"/>
              </a:ext>
            </a:extLst>
          </p:cNvPr>
          <p:cNvCxnSpPr>
            <a:cxnSpLocks/>
            <a:stCxn id="5" idx="0"/>
            <a:endCxn id="21" idx="2"/>
          </p:cNvCxnSpPr>
          <p:nvPr/>
        </p:nvCxnSpPr>
        <p:spPr>
          <a:xfrm flipV="1">
            <a:off x="9992962" y="4080404"/>
            <a:ext cx="219" cy="29957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8" name="Tekstvak 17">
            <a:extLst>
              <a:ext uri="{FF2B5EF4-FFF2-40B4-BE49-F238E27FC236}">
                <a16:creationId xmlns:a16="http://schemas.microsoft.com/office/drawing/2014/main" id="{F2C9925D-051F-63DB-CE82-A7C8F4045E60}"/>
              </a:ext>
            </a:extLst>
          </p:cNvPr>
          <p:cNvSpPr txBox="1"/>
          <p:nvPr/>
        </p:nvSpPr>
        <p:spPr>
          <a:xfrm>
            <a:off x="10029198" y="2591386"/>
            <a:ext cx="1588830" cy="626693"/>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Meer volwassenen krijgen passende ondersteuning</a:t>
            </a:r>
          </a:p>
        </p:txBody>
      </p:sp>
      <p:cxnSp>
        <p:nvCxnSpPr>
          <p:cNvPr id="37" name="Rechte verbindingslijn met pijl 36">
            <a:extLst>
              <a:ext uri="{FF2B5EF4-FFF2-40B4-BE49-F238E27FC236}">
                <a16:creationId xmlns:a16="http://schemas.microsoft.com/office/drawing/2014/main" id="{17D00958-1086-D92D-43A1-F5AEC4EDD9FF}"/>
              </a:ext>
            </a:extLst>
          </p:cNvPr>
          <p:cNvCxnSpPr>
            <a:cxnSpLocks/>
            <a:stCxn id="4" idx="0"/>
            <a:endCxn id="18" idx="2"/>
          </p:cNvCxnSpPr>
          <p:nvPr/>
        </p:nvCxnSpPr>
        <p:spPr>
          <a:xfrm flipH="1" flipV="1">
            <a:off x="10823614" y="3218079"/>
            <a:ext cx="951423" cy="16348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5" name="Rechte verbindingslijn met pijl 44">
            <a:extLst>
              <a:ext uri="{FF2B5EF4-FFF2-40B4-BE49-F238E27FC236}">
                <a16:creationId xmlns:a16="http://schemas.microsoft.com/office/drawing/2014/main" id="{99AB4F38-EB5E-F8EA-8EBB-A9357CFC011C}"/>
              </a:ext>
            </a:extLst>
          </p:cNvPr>
          <p:cNvCxnSpPr>
            <a:cxnSpLocks/>
            <a:stCxn id="13" idx="0"/>
            <a:endCxn id="4" idx="2"/>
          </p:cNvCxnSpPr>
          <p:nvPr/>
        </p:nvCxnSpPr>
        <p:spPr>
          <a:xfrm flipH="1" flipV="1">
            <a:off x="11775037" y="4090277"/>
            <a:ext cx="57106" cy="29205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52" name="Rechte verbindingslijn met pijl 51">
            <a:extLst>
              <a:ext uri="{FF2B5EF4-FFF2-40B4-BE49-F238E27FC236}">
                <a16:creationId xmlns:a16="http://schemas.microsoft.com/office/drawing/2014/main" id="{76E6AA03-EAA6-DE9F-AEA9-78620EFAD256}"/>
              </a:ext>
            </a:extLst>
          </p:cNvPr>
          <p:cNvCxnSpPr>
            <a:cxnSpLocks/>
            <a:stCxn id="24" idx="0"/>
            <a:endCxn id="14" idx="2"/>
          </p:cNvCxnSpPr>
          <p:nvPr/>
        </p:nvCxnSpPr>
        <p:spPr>
          <a:xfrm flipV="1">
            <a:off x="3931162" y="4090279"/>
            <a:ext cx="217535" cy="30913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55" name="Rechte verbindingslijn met pijl 54">
            <a:extLst>
              <a:ext uri="{FF2B5EF4-FFF2-40B4-BE49-F238E27FC236}">
                <a16:creationId xmlns:a16="http://schemas.microsoft.com/office/drawing/2014/main" id="{1C900170-897C-3676-BB59-CA19592298FE}"/>
              </a:ext>
            </a:extLst>
          </p:cNvPr>
          <p:cNvCxnSpPr>
            <a:cxnSpLocks/>
            <a:stCxn id="14" idx="0"/>
            <a:endCxn id="7" idx="2"/>
          </p:cNvCxnSpPr>
          <p:nvPr/>
        </p:nvCxnSpPr>
        <p:spPr>
          <a:xfrm flipV="1">
            <a:off x="4148697" y="3202631"/>
            <a:ext cx="5849" cy="18301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58" name="Rechte verbindingslijn met pijl 57">
            <a:extLst>
              <a:ext uri="{FF2B5EF4-FFF2-40B4-BE49-F238E27FC236}">
                <a16:creationId xmlns:a16="http://schemas.microsoft.com/office/drawing/2014/main" id="{6443EA1D-B851-72FA-2050-7E1691AF4D00}"/>
              </a:ext>
            </a:extLst>
          </p:cNvPr>
          <p:cNvCxnSpPr>
            <a:cxnSpLocks/>
            <a:stCxn id="263" idx="0"/>
            <a:endCxn id="7" idx="2"/>
          </p:cNvCxnSpPr>
          <p:nvPr/>
        </p:nvCxnSpPr>
        <p:spPr>
          <a:xfrm flipH="1" flipV="1">
            <a:off x="4154546" y="3202631"/>
            <a:ext cx="1529814" cy="19025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61" name="Rechte verbindingslijn met pijl 60">
            <a:extLst>
              <a:ext uri="{FF2B5EF4-FFF2-40B4-BE49-F238E27FC236}">
                <a16:creationId xmlns:a16="http://schemas.microsoft.com/office/drawing/2014/main" id="{87938889-FE01-1FB6-59EB-82F25BD267D3}"/>
              </a:ext>
            </a:extLst>
          </p:cNvPr>
          <p:cNvCxnSpPr>
            <a:cxnSpLocks/>
            <a:stCxn id="24" idx="0"/>
            <a:endCxn id="263" idx="2"/>
          </p:cNvCxnSpPr>
          <p:nvPr/>
        </p:nvCxnSpPr>
        <p:spPr>
          <a:xfrm flipV="1">
            <a:off x="3931162" y="4094357"/>
            <a:ext cx="1753198" cy="30505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68" name="Tekstvak 67">
            <a:extLst>
              <a:ext uri="{FF2B5EF4-FFF2-40B4-BE49-F238E27FC236}">
                <a16:creationId xmlns:a16="http://schemas.microsoft.com/office/drawing/2014/main" id="{E5C0B613-C0C7-1126-9DF5-541146BE2C12}"/>
              </a:ext>
            </a:extLst>
          </p:cNvPr>
          <p:cNvSpPr txBox="1"/>
          <p:nvPr/>
        </p:nvSpPr>
        <p:spPr>
          <a:xfrm>
            <a:off x="595784" y="3387951"/>
            <a:ext cx="1260695" cy="695853"/>
          </a:xfrm>
          <a:prstGeom prst="roundRect">
            <a:avLst/>
          </a:prstGeom>
          <a:solidFill>
            <a:srgbClr val="FFBB4E"/>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durven zich meer open te stellen</a:t>
            </a:r>
          </a:p>
        </p:txBody>
      </p:sp>
      <p:cxnSp>
        <p:nvCxnSpPr>
          <p:cNvPr id="69" name="Rechte verbindingslijn met pijl 68">
            <a:extLst>
              <a:ext uri="{FF2B5EF4-FFF2-40B4-BE49-F238E27FC236}">
                <a16:creationId xmlns:a16="http://schemas.microsoft.com/office/drawing/2014/main" id="{D7E5AAD2-71F0-DA91-83F3-D1186F4E41B9}"/>
              </a:ext>
            </a:extLst>
          </p:cNvPr>
          <p:cNvCxnSpPr>
            <a:cxnSpLocks/>
            <a:stCxn id="34" idx="0"/>
            <a:endCxn id="68" idx="2"/>
          </p:cNvCxnSpPr>
          <p:nvPr/>
        </p:nvCxnSpPr>
        <p:spPr>
          <a:xfrm flipH="1" flipV="1">
            <a:off x="1226131" y="4083804"/>
            <a:ext cx="646426" cy="29368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81" name="Tekstvak 80">
            <a:extLst>
              <a:ext uri="{FF2B5EF4-FFF2-40B4-BE49-F238E27FC236}">
                <a16:creationId xmlns:a16="http://schemas.microsoft.com/office/drawing/2014/main" id="{EAD81E78-C49F-DB09-3A7B-D6C4869E8CA1}"/>
              </a:ext>
            </a:extLst>
          </p:cNvPr>
          <p:cNvSpPr txBox="1"/>
          <p:nvPr/>
        </p:nvSpPr>
        <p:spPr>
          <a:xfrm>
            <a:off x="2024715" y="3392888"/>
            <a:ext cx="1325619" cy="707550"/>
          </a:xfrm>
          <a:prstGeom prst="roundRect">
            <a:avLst/>
          </a:prstGeom>
          <a:solidFill>
            <a:srgbClr val="FFBB4E"/>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kunnen gerichtere hulpvragen stellen</a:t>
            </a:r>
          </a:p>
        </p:txBody>
      </p:sp>
      <p:cxnSp>
        <p:nvCxnSpPr>
          <p:cNvPr id="84" name="Rechte verbindingslijn met pijl 83">
            <a:extLst>
              <a:ext uri="{FF2B5EF4-FFF2-40B4-BE49-F238E27FC236}">
                <a16:creationId xmlns:a16="http://schemas.microsoft.com/office/drawing/2014/main" id="{92FEC837-F87D-B0BE-A184-3E3922AC6F1B}"/>
              </a:ext>
            </a:extLst>
          </p:cNvPr>
          <p:cNvCxnSpPr>
            <a:cxnSpLocks/>
            <a:stCxn id="24" idx="0"/>
            <a:endCxn id="81" idx="2"/>
          </p:cNvCxnSpPr>
          <p:nvPr/>
        </p:nvCxnSpPr>
        <p:spPr>
          <a:xfrm flipH="1" flipV="1">
            <a:off x="2687525" y="4100437"/>
            <a:ext cx="1243638" cy="29897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94" name="Rechte verbindingslijn met pijl 93">
            <a:extLst>
              <a:ext uri="{FF2B5EF4-FFF2-40B4-BE49-F238E27FC236}">
                <a16:creationId xmlns:a16="http://schemas.microsoft.com/office/drawing/2014/main" id="{DCAD8C76-ADF9-06D5-1F48-31FA1736F690}"/>
              </a:ext>
            </a:extLst>
          </p:cNvPr>
          <p:cNvCxnSpPr>
            <a:cxnSpLocks/>
            <a:stCxn id="68" idx="3"/>
            <a:endCxn id="81" idx="1"/>
          </p:cNvCxnSpPr>
          <p:nvPr/>
        </p:nvCxnSpPr>
        <p:spPr>
          <a:xfrm>
            <a:off x="1856479" y="3735878"/>
            <a:ext cx="168236" cy="1078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15" name="Rechte verbindingslijn met pijl 114">
            <a:extLst>
              <a:ext uri="{FF2B5EF4-FFF2-40B4-BE49-F238E27FC236}">
                <a16:creationId xmlns:a16="http://schemas.microsoft.com/office/drawing/2014/main" id="{24F93FF6-8F88-6DFF-ACC6-8411D0B2B561}"/>
              </a:ext>
            </a:extLst>
          </p:cNvPr>
          <p:cNvCxnSpPr>
            <a:cxnSpLocks/>
            <a:stCxn id="81" idx="0"/>
            <a:endCxn id="7" idx="2"/>
          </p:cNvCxnSpPr>
          <p:nvPr/>
        </p:nvCxnSpPr>
        <p:spPr>
          <a:xfrm flipV="1">
            <a:off x="2687525" y="3202631"/>
            <a:ext cx="1467021" cy="19025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32" name="Rechte verbindingslijn met pijl 131">
            <a:extLst>
              <a:ext uri="{FF2B5EF4-FFF2-40B4-BE49-F238E27FC236}">
                <a16:creationId xmlns:a16="http://schemas.microsoft.com/office/drawing/2014/main" id="{B9440B3F-62D4-3446-5785-00B95FCF0B83}"/>
              </a:ext>
            </a:extLst>
          </p:cNvPr>
          <p:cNvCxnSpPr>
            <a:cxnSpLocks/>
            <a:stCxn id="26" idx="0"/>
            <a:endCxn id="68" idx="2"/>
          </p:cNvCxnSpPr>
          <p:nvPr/>
        </p:nvCxnSpPr>
        <p:spPr>
          <a:xfrm flipH="1" flipV="1">
            <a:off x="1226132" y="4083804"/>
            <a:ext cx="4797144" cy="29941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46" name="Tekstvak 145">
            <a:extLst>
              <a:ext uri="{FF2B5EF4-FFF2-40B4-BE49-F238E27FC236}">
                <a16:creationId xmlns:a16="http://schemas.microsoft.com/office/drawing/2014/main" id="{AC84352E-34C7-062D-CF9A-1E4CC9597FA2}"/>
              </a:ext>
            </a:extLst>
          </p:cNvPr>
          <p:cNvSpPr txBox="1"/>
          <p:nvPr/>
        </p:nvSpPr>
        <p:spPr>
          <a:xfrm>
            <a:off x="7057431" y="3388126"/>
            <a:ext cx="1968961" cy="701470"/>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weten (beter) waar ze terecht kunnen voor (toekomstige) vragen</a:t>
            </a:r>
          </a:p>
        </p:txBody>
      </p:sp>
      <p:cxnSp>
        <p:nvCxnSpPr>
          <p:cNvPr id="160" name="Rechte verbindingslijn met pijl 159">
            <a:extLst>
              <a:ext uri="{FF2B5EF4-FFF2-40B4-BE49-F238E27FC236}">
                <a16:creationId xmlns:a16="http://schemas.microsoft.com/office/drawing/2014/main" id="{F1561574-E110-4C5E-6652-FF8DD38AE5A1}"/>
              </a:ext>
            </a:extLst>
          </p:cNvPr>
          <p:cNvCxnSpPr>
            <a:cxnSpLocks/>
            <a:stCxn id="21" idx="1"/>
            <a:endCxn id="29" idx="3"/>
          </p:cNvCxnSpPr>
          <p:nvPr/>
        </p:nvCxnSpPr>
        <p:spPr>
          <a:xfrm flipH="1">
            <a:off x="9041088" y="3726050"/>
            <a:ext cx="151053" cy="99325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8" name="Tekstvak 7">
            <a:extLst>
              <a:ext uri="{FF2B5EF4-FFF2-40B4-BE49-F238E27FC236}">
                <a16:creationId xmlns:a16="http://schemas.microsoft.com/office/drawing/2014/main" id="{BEA37137-6105-C40E-9AA1-0D207371CB0A}"/>
              </a:ext>
            </a:extLst>
          </p:cNvPr>
          <p:cNvSpPr txBox="1"/>
          <p:nvPr/>
        </p:nvSpPr>
        <p:spPr>
          <a:xfrm>
            <a:off x="8568926" y="5262069"/>
            <a:ext cx="1320094" cy="544371"/>
          </a:xfrm>
          <a:prstGeom prst="roundRect">
            <a:avLst/>
          </a:prstGeom>
          <a:noFill/>
          <a:ln>
            <a:solidFill>
              <a:srgbClr val="FFC000"/>
            </a:solidFill>
            <a:prstDash val="dash"/>
          </a:ln>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 </a:t>
            </a:r>
            <a:r>
              <a:rPr lang="nl-NL" sz="1050" err="1">
                <a:solidFill>
                  <a:srgbClr val="445469"/>
                </a:solidFill>
                <a:latin typeface="Century Gothic" panose="020F0302020204030204"/>
              </a:rPr>
              <a:t>samenwerkings-partners</a:t>
            </a:r>
            <a:endParaRPr lang="nl-NL" sz="1050">
              <a:solidFill>
                <a:srgbClr val="445469"/>
              </a:solidFill>
              <a:latin typeface="Century Gothic" panose="020F0302020204030204"/>
            </a:endParaRPr>
          </a:p>
          <a:p>
            <a:pPr algn="ctr" defTabSz="960120"/>
            <a:r>
              <a:rPr lang="nl-NL" sz="1050">
                <a:solidFill>
                  <a:srgbClr val="445469"/>
                </a:solidFill>
                <a:latin typeface="Century Gothic" panose="020F0302020204030204"/>
              </a:rPr>
              <a:t># bijeenkomsten</a:t>
            </a:r>
          </a:p>
        </p:txBody>
      </p:sp>
      <p:cxnSp>
        <p:nvCxnSpPr>
          <p:cNvPr id="133" name="Rechte verbindingslijn met pijl 132">
            <a:extLst>
              <a:ext uri="{FF2B5EF4-FFF2-40B4-BE49-F238E27FC236}">
                <a16:creationId xmlns:a16="http://schemas.microsoft.com/office/drawing/2014/main" id="{F2813F40-8D06-E1EC-13C3-99A909A1C92D}"/>
              </a:ext>
            </a:extLst>
          </p:cNvPr>
          <p:cNvCxnSpPr>
            <a:cxnSpLocks/>
            <a:stCxn id="21" idx="0"/>
            <a:endCxn id="18" idx="2"/>
          </p:cNvCxnSpPr>
          <p:nvPr/>
        </p:nvCxnSpPr>
        <p:spPr>
          <a:xfrm flipV="1">
            <a:off x="9993181" y="3218079"/>
            <a:ext cx="830432" cy="15361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48" name="Tekstvak 147">
            <a:extLst>
              <a:ext uri="{FF2B5EF4-FFF2-40B4-BE49-F238E27FC236}">
                <a16:creationId xmlns:a16="http://schemas.microsoft.com/office/drawing/2014/main" id="{17CEBBA3-2A67-84E2-2999-42BEC70B1FB2}"/>
              </a:ext>
            </a:extLst>
          </p:cNvPr>
          <p:cNvSpPr txBox="1"/>
          <p:nvPr/>
        </p:nvSpPr>
        <p:spPr>
          <a:xfrm>
            <a:off x="6665163" y="4365220"/>
            <a:ext cx="820602" cy="711518"/>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(Urgente) vraag is sneller opgelost</a:t>
            </a:r>
          </a:p>
        </p:txBody>
      </p:sp>
      <p:cxnSp>
        <p:nvCxnSpPr>
          <p:cNvPr id="176" name="Rechte verbindingslijn met pijl 175">
            <a:extLst>
              <a:ext uri="{FF2B5EF4-FFF2-40B4-BE49-F238E27FC236}">
                <a16:creationId xmlns:a16="http://schemas.microsoft.com/office/drawing/2014/main" id="{AFE04AD2-3419-5C62-592A-59F3E33B455D}"/>
              </a:ext>
            </a:extLst>
          </p:cNvPr>
          <p:cNvCxnSpPr>
            <a:cxnSpLocks/>
            <a:stCxn id="29" idx="0"/>
            <a:endCxn id="146" idx="2"/>
          </p:cNvCxnSpPr>
          <p:nvPr/>
        </p:nvCxnSpPr>
        <p:spPr>
          <a:xfrm flipH="1" flipV="1">
            <a:off x="8041912" y="4089596"/>
            <a:ext cx="250663" cy="27394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79" name="Rechte verbindingslijn met pijl 178">
            <a:extLst>
              <a:ext uri="{FF2B5EF4-FFF2-40B4-BE49-F238E27FC236}">
                <a16:creationId xmlns:a16="http://schemas.microsoft.com/office/drawing/2014/main" id="{4CF49919-D424-622D-4B19-4703CE45771F}"/>
              </a:ext>
            </a:extLst>
          </p:cNvPr>
          <p:cNvCxnSpPr>
            <a:cxnSpLocks/>
            <a:endCxn id="146" idx="2"/>
          </p:cNvCxnSpPr>
          <p:nvPr/>
        </p:nvCxnSpPr>
        <p:spPr>
          <a:xfrm flipV="1">
            <a:off x="6998169" y="4089596"/>
            <a:ext cx="1043743" cy="29474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63" name="Tekstvak 262">
            <a:extLst>
              <a:ext uri="{FF2B5EF4-FFF2-40B4-BE49-F238E27FC236}">
                <a16:creationId xmlns:a16="http://schemas.microsoft.com/office/drawing/2014/main" id="{D89A9AD6-4E2A-CE51-4F7F-4DADBD38CE97}"/>
              </a:ext>
            </a:extLst>
          </p:cNvPr>
          <p:cNvSpPr txBox="1"/>
          <p:nvPr/>
        </p:nvSpPr>
        <p:spPr>
          <a:xfrm>
            <a:off x="4944391" y="3392888"/>
            <a:ext cx="1479938" cy="701470"/>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hebben meer zicht in hun eigen ontwikkel- potentieel</a:t>
            </a:r>
          </a:p>
        </p:txBody>
      </p:sp>
      <p:sp>
        <p:nvSpPr>
          <p:cNvPr id="331" name="Ovaal 330">
            <a:extLst>
              <a:ext uri="{FF2B5EF4-FFF2-40B4-BE49-F238E27FC236}">
                <a16:creationId xmlns:a16="http://schemas.microsoft.com/office/drawing/2014/main" id="{3E6C7A2D-EAFA-2133-1979-1BCE08AB48FA}"/>
              </a:ext>
            </a:extLst>
          </p:cNvPr>
          <p:cNvSpPr/>
          <p:nvPr/>
        </p:nvSpPr>
        <p:spPr>
          <a:xfrm>
            <a:off x="28767" y="7317400"/>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1</a:t>
            </a:r>
          </a:p>
        </p:txBody>
      </p:sp>
      <p:sp>
        <p:nvSpPr>
          <p:cNvPr id="332" name="Tekstvak 331">
            <a:extLst>
              <a:ext uri="{FF2B5EF4-FFF2-40B4-BE49-F238E27FC236}">
                <a16:creationId xmlns:a16="http://schemas.microsoft.com/office/drawing/2014/main" id="{5D16FBDE-39E3-8378-BFD2-7293FB7221A0}"/>
              </a:ext>
            </a:extLst>
          </p:cNvPr>
          <p:cNvSpPr txBox="1"/>
          <p:nvPr/>
        </p:nvSpPr>
        <p:spPr>
          <a:xfrm>
            <a:off x="7181" y="7087453"/>
            <a:ext cx="3234446" cy="237757"/>
          </a:xfrm>
          <a:prstGeom prst="rect">
            <a:avLst/>
          </a:prstGeom>
          <a:noFill/>
        </p:spPr>
        <p:txBody>
          <a:bodyPr wrap="square" rtlCol="0">
            <a:spAutoFit/>
          </a:bodyPr>
          <a:lstStyle/>
          <a:p>
            <a:pPr defTabSz="960120"/>
            <a:r>
              <a:rPr lang="nl-NL" sz="945" b="1">
                <a:solidFill>
                  <a:srgbClr val="DAA500"/>
                </a:solidFill>
                <a:latin typeface="Century Gothic" panose="020F0302020204030204"/>
              </a:rPr>
              <a:t>Belangrijkste randvoorwaarden / uitgangspunten:</a:t>
            </a:r>
          </a:p>
        </p:txBody>
      </p:sp>
      <p:sp>
        <p:nvSpPr>
          <p:cNvPr id="333" name="Ovaal 332">
            <a:extLst>
              <a:ext uri="{FF2B5EF4-FFF2-40B4-BE49-F238E27FC236}">
                <a16:creationId xmlns:a16="http://schemas.microsoft.com/office/drawing/2014/main" id="{DDA101D2-45EA-4F5E-AABD-7B2C8FE75C72}"/>
              </a:ext>
            </a:extLst>
          </p:cNvPr>
          <p:cNvSpPr/>
          <p:nvPr/>
        </p:nvSpPr>
        <p:spPr>
          <a:xfrm>
            <a:off x="10072599" y="4168324"/>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1050">
                <a:solidFill>
                  <a:srgbClr val="FFFFFF"/>
                </a:solidFill>
                <a:latin typeface="Century Gothic" panose="020F0302020204030204"/>
              </a:rPr>
              <a:t>6</a:t>
            </a:r>
          </a:p>
        </p:txBody>
      </p:sp>
      <p:sp>
        <p:nvSpPr>
          <p:cNvPr id="334" name="Ovaal 333">
            <a:extLst>
              <a:ext uri="{FF2B5EF4-FFF2-40B4-BE49-F238E27FC236}">
                <a16:creationId xmlns:a16="http://schemas.microsoft.com/office/drawing/2014/main" id="{07EE9A7F-C523-CB15-559E-1D39AB861E28}"/>
              </a:ext>
            </a:extLst>
          </p:cNvPr>
          <p:cNvSpPr/>
          <p:nvPr/>
        </p:nvSpPr>
        <p:spPr>
          <a:xfrm>
            <a:off x="26254" y="7575814"/>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2</a:t>
            </a:r>
          </a:p>
        </p:txBody>
      </p:sp>
      <p:sp>
        <p:nvSpPr>
          <p:cNvPr id="335" name="Ovaal 334">
            <a:extLst>
              <a:ext uri="{FF2B5EF4-FFF2-40B4-BE49-F238E27FC236}">
                <a16:creationId xmlns:a16="http://schemas.microsoft.com/office/drawing/2014/main" id="{EEDBA1F1-954F-99E1-FFAC-2EFD98115E70}"/>
              </a:ext>
            </a:extLst>
          </p:cNvPr>
          <p:cNvSpPr/>
          <p:nvPr/>
        </p:nvSpPr>
        <p:spPr>
          <a:xfrm>
            <a:off x="3262537" y="4189332"/>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3</a:t>
            </a:r>
          </a:p>
        </p:txBody>
      </p:sp>
      <p:sp>
        <p:nvSpPr>
          <p:cNvPr id="338" name="Tekstvak 337">
            <a:extLst>
              <a:ext uri="{FF2B5EF4-FFF2-40B4-BE49-F238E27FC236}">
                <a16:creationId xmlns:a16="http://schemas.microsoft.com/office/drawing/2014/main" id="{745E49EB-CB09-35BB-41F6-F8A8808D98CE}"/>
              </a:ext>
            </a:extLst>
          </p:cNvPr>
          <p:cNvSpPr txBox="1"/>
          <p:nvPr/>
        </p:nvSpPr>
        <p:spPr>
          <a:xfrm>
            <a:off x="20888" y="8097444"/>
            <a:ext cx="12634646" cy="496290"/>
          </a:xfrm>
          <a:prstGeom prst="rect">
            <a:avLst/>
          </a:prstGeom>
          <a:noFill/>
        </p:spPr>
        <p:txBody>
          <a:bodyPr wrap="square" rtlCol="0">
            <a:spAutoFit/>
          </a:bodyPr>
          <a:lstStyle/>
          <a:p>
            <a:pPr defTabSz="960120"/>
            <a:r>
              <a:rPr lang="nl-NL" sz="840" i="1">
                <a:solidFill>
                  <a:srgbClr val="008ACE"/>
                </a:solidFill>
                <a:latin typeface="Century Gothic" panose="020F0302020204030204"/>
              </a:rPr>
              <a:t>Disclaimer: De basisvaardigheden staan nauw met elkaar in verbinding, in alle gevallen is de verbinding nodig met de bredere context van  basisvaardigheden rond (</a:t>
            </a:r>
            <a:r>
              <a:rPr lang="nl-NL" sz="840" i="1" err="1">
                <a:solidFill>
                  <a:srgbClr val="008ACE"/>
                </a:solidFill>
                <a:latin typeface="Century Gothic" panose="020F0302020204030204"/>
              </a:rPr>
              <a:t>digi</a:t>
            </a:r>
            <a:r>
              <a:rPr lang="nl-NL" sz="840" i="1">
                <a:solidFill>
                  <a:srgbClr val="008ACE"/>
                </a:solidFill>
                <a:latin typeface="Century Gothic" panose="020F0302020204030204"/>
              </a:rPr>
              <a:t>)taal, </a:t>
            </a:r>
            <a:r>
              <a:rPr lang="nl-NL" sz="840" i="1" err="1">
                <a:solidFill>
                  <a:srgbClr val="008ACE"/>
                </a:solidFill>
                <a:latin typeface="Century Gothic" panose="020F0302020204030204"/>
              </a:rPr>
              <a:t>gecijferdheid</a:t>
            </a:r>
            <a:r>
              <a:rPr lang="nl-NL" sz="840" i="1">
                <a:solidFill>
                  <a:srgbClr val="008ACE"/>
                </a:solidFill>
                <a:latin typeface="Century Gothic" panose="020F0302020204030204"/>
              </a:rPr>
              <a:t>, gezondheid, juridische en financiële basisvaardigheden en werk en inkomen nodig om volwaardige participatie in de maatschappij mogelijk te maken.</a:t>
            </a:r>
          </a:p>
          <a:p>
            <a:pPr defTabSz="960120"/>
            <a:r>
              <a:rPr lang="nl-NL" sz="945">
                <a:solidFill>
                  <a:srgbClr val="008ACE"/>
                </a:solidFill>
                <a:latin typeface="Century Gothic" panose="020F0302020204030204"/>
              </a:rPr>
              <a:t> </a:t>
            </a:r>
          </a:p>
        </p:txBody>
      </p:sp>
      <p:sp>
        <p:nvSpPr>
          <p:cNvPr id="340" name="Ovaal 339">
            <a:extLst>
              <a:ext uri="{FF2B5EF4-FFF2-40B4-BE49-F238E27FC236}">
                <a16:creationId xmlns:a16="http://schemas.microsoft.com/office/drawing/2014/main" id="{785BE770-9803-2824-DDF7-3E31E4C6ED4F}"/>
              </a:ext>
            </a:extLst>
          </p:cNvPr>
          <p:cNvSpPr/>
          <p:nvPr/>
        </p:nvSpPr>
        <p:spPr>
          <a:xfrm>
            <a:off x="20888" y="7812994"/>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3</a:t>
            </a:r>
          </a:p>
        </p:txBody>
      </p:sp>
      <p:sp>
        <p:nvSpPr>
          <p:cNvPr id="344" name="Ovaal 343">
            <a:extLst>
              <a:ext uri="{FF2B5EF4-FFF2-40B4-BE49-F238E27FC236}">
                <a16:creationId xmlns:a16="http://schemas.microsoft.com/office/drawing/2014/main" id="{E12ADF75-6488-48CC-0FC9-88FBBEFA0981}"/>
              </a:ext>
            </a:extLst>
          </p:cNvPr>
          <p:cNvSpPr/>
          <p:nvPr/>
        </p:nvSpPr>
        <p:spPr>
          <a:xfrm>
            <a:off x="5910062" y="5076738"/>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4</a:t>
            </a:r>
          </a:p>
        </p:txBody>
      </p:sp>
      <p:sp>
        <p:nvSpPr>
          <p:cNvPr id="345" name="Tekstvak 344">
            <a:extLst>
              <a:ext uri="{FF2B5EF4-FFF2-40B4-BE49-F238E27FC236}">
                <a16:creationId xmlns:a16="http://schemas.microsoft.com/office/drawing/2014/main" id="{E74DE342-8944-F6F5-22D4-1995F6A682DB}"/>
              </a:ext>
            </a:extLst>
          </p:cNvPr>
          <p:cNvSpPr txBox="1"/>
          <p:nvPr/>
        </p:nvSpPr>
        <p:spPr>
          <a:xfrm>
            <a:off x="267942" y="7546189"/>
            <a:ext cx="5521115" cy="367024"/>
          </a:xfrm>
          <a:prstGeom prst="rect">
            <a:avLst/>
          </a:prstGeom>
          <a:noFill/>
        </p:spPr>
        <p:txBody>
          <a:bodyPr wrap="square" rtlCol="0">
            <a:spAutoFit/>
          </a:bodyPr>
          <a:lstStyle/>
          <a:p>
            <a:pPr defTabSz="960120"/>
            <a:r>
              <a:rPr lang="nl-NL" sz="840">
                <a:solidFill>
                  <a:srgbClr val="008ACE"/>
                </a:solidFill>
                <a:latin typeface="Century Gothic" panose="020F0302020204030204"/>
              </a:rPr>
              <a:t>Het aanbod is behoefte-gestuurd en contextgericht</a:t>
            </a:r>
          </a:p>
          <a:p>
            <a:pPr defTabSz="960120"/>
            <a:endParaRPr lang="nl-NL" sz="945">
              <a:solidFill>
                <a:srgbClr val="008ACE"/>
              </a:solidFill>
              <a:latin typeface="Century Gothic" panose="020F0302020204030204"/>
            </a:endParaRPr>
          </a:p>
        </p:txBody>
      </p:sp>
      <p:sp>
        <p:nvSpPr>
          <p:cNvPr id="346" name="Tekstvak 345">
            <a:extLst>
              <a:ext uri="{FF2B5EF4-FFF2-40B4-BE49-F238E27FC236}">
                <a16:creationId xmlns:a16="http://schemas.microsoft.com/office/drawing/2014/main" id="{039BDE70-74BC-D3D5-9A0B-0CF116B1F14C}"/>
              </a:ext>
            </a:extLst>
          </p:cNvPr>
          <p:cNvSpPr txBox="1"/>
          <p:nvPr/>
        </p:nvSpPr>
        <p:spPr>
          <a:xfrm>
            <a:off x="255524" y="7770707"/>
            <a:ext cx="4459963" cy="350865"/>
          </a:xfrm>
          <a:prstGeom prst="rect">
            <a:avLst/>
          </a:prstGeom>
          <a:noFill/>
        </p:spPr>
        <p:txBody>
          <a:bodyPr wrap="square" rtlCol="0">
            <a:spAutoFit/>
          </a:bodyPr>
          <a:lstStyle/>
          <a:p>
            <a:pPr defTabSz="960120"/>
            <a:r>
              <a:rPr lang="nl-NL" sz="840">
                <a:solidFill>
                  <a:srgbClr val="008ACE"/>
                </a:solidFill>
                <a:latin typeface="Century Gothic" panose="020F0302020204030204"/>
              </a:rPr>
              <a:t>De doelgroep heeft een positieve leerervaring en is bereid om nieuwe dingen te leren</a:t>
            </a:r>
          </a:p>
        </p:txBody>
      </p:sp>
      <p:sp>
        <p:nvSpPr>
          <p:cNvPr id="347" name="Tekstvak 346">
            <a:extLst>
              <a:ext uri="{FF2B5EF4-FFF2-40B4-BE49-F238E27FC236}">
                <a16:creationId xmlns:a16="http://schemas.microsoft.com/office/drawing/2014/main" id="{55A48C55-ABF1-DCAC-7058-14571C363401}"/>
              </a:ext>
            </a:extLst>
          </p:cNvPr>
          <p:cNvSpPr txBox="1"/>
          <p:nvPr/>
        </p:nvSpPr>
        <p:spPr>
          <a:xfrm>
            <a:off x="5071082" y="7231768"/>
            <a:ext cx="4153513" cy="350865"/>
          </a:xfrm>
          <a:prstGeom prst="rect">
            <a:avLst/>
          </a:prstGeom>
          <a:noFill/>
        </p:spPr>
        <p:txBody>
          <a:bodyPr wrap="square" rtlCol="0">
            <a:spAutoFit/>
          </a:bodyPr>
          <a:lstStyle/>
          <a:p>
            <a:pPr defTabSz="960120"/>
            <a:r>
              <a:rPr lang="nl-NL" sz="840">
                <a:solidFill>
                  <a:srgbClr val="008ACE"/>
                </a:solidFill>
                <a:latin typeface="Century Gothic" panose="020F0302020204030204"/>
              </a:rPr>
              <a:t>Volwassenen ervaren een veilige en laagdrempelige omgeving om hun vraag te stellen</a:t>
            </a:r>
          </a:p>
        </p:txBody>
      </p:sp>
      <p:sp>
        <p:nvSpPr>
          <p:cNvPr id="348" name="Ovaal 347">
            <a:extLst>
              <a:ext uri="{FF2B5EF4-FFF2-40B4-BE49-F238E27FC236}">
                <a16:creationId xmlns:a16="http://schemas.microsoft.com/office/drawing/2014/main" id="{9EE7363A-7424-1D00-A8DA-4D044466799B}"/>
              </a:ext>
            </a:extLst>
          </p:cNvPr>
          <p:cNvSpPr/>
          <p:nvPr/>
        </p:nvSpPr>
        <p:spPr>
          <a:xfrm>
            <a:off x="4822012" y="7300227"/>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4</a:t>
            </a:r>
          </a:p>
        </p:txBody>
      </p:sp>
      <p:sp>
        <p:nvSpPr>
          <p:cNvPr id="349" name="Ovaal 348">
            <a:extLst>
              <a:ext uri="{FF2B5EF4-FFF2-40B4-BE49-F238E27FC236}">
                <a16:creationId xmlns:a16="http://schemas.microsoft.com/office/drawing/2014/main" id="{B2625AAE-46EE-6420-6B10-14A376FC65A4}"/>
              </a:ext>
            </a:extLst>
          </p:cNvPr>
          <p:cNvSpPr/>
          <p:nvPr/>
        </p:nvSpPr>
        <p:spPr>
          <a:xfrm>
            <a:off x="4819500" y="7548844"/>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5</a:t>
            </a:r>
          </a:p>
        </p:txBody>
      </p:sp>
      <p:sp>
        <p:nvSpPr>
          <p:cNvPr id="350" name="Ovaal 349">
            <a:extLst>
              <a:ext uri="{FF2B5EF4-FFF2-40B4-BE49-F238E27FC236}">
                <a16:creationId xmlns:a16="http://schemas.microsoft.com/office/drawing/2014/main" id="{E7C08C4D-932A-4340-4F2A-27E58B1B2134}"/>
              </a:ext>
            </a:extLst>
          </p:cNvPr>
          <p:cNvSpPr/>
          <p:nvPr/>
        </p:nvSpPr>
        <p:spPr>
          <a:xfrm>
            <a:off x="4814134" y="7825214"/>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6</a:t>
            </a:r>
          </a:p>
        </p:txBody>
      </p:sp>
      <p:sp>
        <p:nvSpPr>
          <p:cNvPr id="351" name="Tekstvak 350">
            <a:extLst>
              <a:ext uri="{FF2B5EF4-FFF2-40B4-BE49-F238E27FC236}">
                <a16:creationId xmlns:a16="http://schemas.microsoft.com/office/drawing/2014/main" id="{C4F9C7E9-2236-8A94-7B39-C5BABCAD5103}"/>
              </a:ext>
            </a:extLst>
          </p:cNvPr>
          <p:cNvSpPr txBox="1"/>
          <p:nvPr/>
        </p:nvSpPr>
        <p:spPr>
          <a:xfrm>
            <a:off x="5061187" y="7489215"/>
            <a:ext cx="4163408" cy="350865"/>
          </a:xfrm>
          <a:prstGeom prst="rect">
            <a:avLst/>
          </a:prstGeom>
          <a:noFill/>
        </p:spPr>
        <p:txBody>
          <a:bodyPr wrap="square" rtlCol="0">
            <a:spAutoFit/>
          </a:bodyPr>
          <a:lstStyle/>
          <a:p>
            <a:pPr defTabSz="960120"/>
            <a:r>
              <a:rPr lang="nl-NL" sz="840">
                <a:solidFill>
                  <a:srgbClr val="008ACE"/>
                </a:solidFill>
                <a:latin typeface="Century Gothic" panose="020F0302020204030204"/>
              </a:rPr>
              <a:t>Medewerkers zijn in staat om volwassenen die moeite hebben met </a:t>
            </a:r>
            <a:r>
              <a:rPr lang="nl-NL" sz="840" err="1">
                <a:solidFill>
                  <a:srgbClr val="008ACE"/>
                </a:solidFill>
                <a:latin typeface="Century Gothic" panose="020F0302020204030204"/>
              </a:rPr>
              <a:t>gecijferdheid</a:t>
            </a:r>
            <a:r>
              <a:rPr lang="nl-NL" sz="840">
                <a:solidFill>
                  <a:srgbClr val="008ACE"/>
                </a:solidFill>
                <a:latin typeface="Century Gothic" panose="020F0302020204030204"/>
              </a:rPr>
              <a:t> te signaleren</a:t>
            </a:r>
          </a:p>
        </p:txBody>
      </p:sp>
      <p:sp>
        <p:nvSpPr>
          <p:cNvPr id="352" name="Tekstvak 351">
            <a:extLst>
              <a:ext uri="{FF2B5EF4-FFF2-40B4-BE49-F238E27FC236}">
                <a16:creationId xmlns:a16="http://schemas.microsoft.com/office/drawing/2014/main" id="{7D1ECF22-7409-55E3-A219-C576D4B89B8A}"/>
              </a:ext>
            </a:extLst>
          </p:cNvPr>
          <p:cNvSpPr txBox="1"/>
          <p:nvPr/>
        </p:nvSpPr>
        <p:spPr>
          <a:xfrm>
            <a:off x="5048770" y="7782928"/>
            <a:ext cx="4252393" cy="350865"/>
          </a:xfrm>
          <a:prstGeom prst="rect">
            <a:avLst/>
          </a:prstGeom>
          <a:noFill/>
        </p:spPr>
        <p:txBody>
          <a:bodyPr wrap="square" rtlCol="0">
            <a:spAutoFit/>
          </a:bodyPr>
          <a:lstStyle/>
          <a:p>
            <a:pPr defTabSz="960120"/>
            <a:r>
              <a:rPr lang="nl-NL" sz="840">
                <a:solidFill>
                  <a:srgbClr val="008ACE"/>
                </a:solidFill>
                <a:latin typeface="Century Gothic" panose="020F0302020204030204"/>
              </a:rPr>
              <a:t>(Potentiële) partners in het netwerk willen een actieve samenwerking en een aansluitend aanbod</a:t>
            </a:r>
          </a:p>
        </p:txBody>
      </p:sp>
      <p:sp>
        <p:nvSpPr>
          <p:cNvPr id="353" name="Ovaal 352">
            <a:extLst>
              <a:ext uri="{FF2B5EF4-FFF2-40B4-BE49-F238E27FC236}">
                <a16:creationId xmlns:a16="http://schemas.microsoft.com/office/drawing/2014/main" id="{742C6140-B09C-EC77-956A-34D62ED697E6}"/>
              </a:ext>
            </a:extLst>
          </p:cNvPr>
          <p:cNvSpPr/>
          <p:nvPr/>
        </p:nvSpPr>
        <p:spPr>
          <a:xfrm>
            <a:off x="8281831" y="5071819"/>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5</a:t>
            </a:r>
          </a:p>
        </p:txBody>
      </p:sp>
      <p:sp>
        <p:nvSpPr>
          <p:cNvPr id="354" name="Ovaal 353">
            <a:extLst>
              <a:ext uri="{FF2B5EF4-FFF2-40B4-BE49-F238E27FC236}">
                <a16:creationId xmlns:a16="http://schemas.microsoft.com/office/drawing/2014/main" id="{26B8A9C1-8FD5-CA63-6ABF-1512ED732F24}"/>
              </a:ext>
            </a:extLst>
          </p:cNvPr>
          <p:cNvSpPr/>
          <p:nvPr/>
        </p:nvSpPr>
        <p:spPr>
          <a:xfrm>
            <a:off x="2888745" y="5071819"/>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1</a:t>
            </a:r>
          </a:p>
        </p:txBody>
      </p:sp>
      <p:sp>
        <p:nvSpPr>
          <p:cNvPr id="355" name="Ovaal 354">
            <a:extLst>
              <a:ext uri="{FF2B5EF4-FFF2-40B4-BE49-F238E27FC236}">
                <a16:creationId xmlns:a16="http://schemas.microsoft.com/office/drawing/2014/main" id="{6B54E72C-78F6-69E3-8916-400F32D50C99}"/>
              </a:ext>
            </a:extLst>
          </p:cNvPr>
          <p:cNvSpPr/>
          <p:nvPr/>
        </p:nvSpPr>
        <p:spPr>
          <a:xfrm>
            <a:off x="3241627" y="5086200"/>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2</a:t>
            </a:r>
          </a:p>
        </p:txBody>
      </p:sp>
      <p:sp>
        <p:nvSpPr>
          <p:cNvPr id="6" name="Ovaal 5">
            <a:extLst>
              <a:ext uri="{FF2B5EF4-FFF2-40B4-BE49-F238E27FC236}">
                <a16:creationId xmlns:a16="http://schemas.microsoft.com/office/drawing/2014/main" id="{0CB0DEBB-CEFD-3DDA-0ED2-8AEE792B2428}"/>
              </a:ext>
            </a:extLst>
          </p:cNvPr>
          <p:cNvSpPr/>
          <p:nvPr/>
        </p:nvSpPr>
        <p:spPr>
          <a:xfrm>
            <a:off x="9054492" y="7291348"/>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7</a:t>
            </a:r>
          </a:p>
        </p:txBody>
      </p:sp>
      <p:sp>
        <p:nvSpPr>
          <p:cNvPr id="10" name="Ovaal 9">
            <a:extLst>
              <a:ext uri="{FF2B5EF4-FFF2-40B4-BE49-F238E27FC236}">
                <a16:creationId xmlns:a16="http://schemas.microsoft.com/office/drawing/2014/main" id="{FDC48112-5253-53C9-6EE4-DE92C54537DC}"/>
              </a:ext>
            </a:extLst>
          </p:cNvPr>
          <p:cNvSpPr/>
          <p:nvPr/>
        </p:nvSpPr>
        <p:spPr>
          <a:xfrm>
            <a:off x="11906282" y="4185484"/>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7</a:t>
            </a:r>
          </a:p>
        </p:txBody>
      </p:sp>
      <p:sp>
        <p:nvSpPr>
          <p:cNvPr id="11" name="Tekstvak 10">
            <a:extLst>
              <a:ext uri="{FF2B5EF4-FFF2-40B4-BE49-F238E27FC236}">
                <a16:creationId xmlns:a16="http://schemas.microsoft.com/office/drawing/2014/main" id="{564A12C9-2E91-7AD9-F7AF-1F54C04EA521}"/>
              </a:ext>
            </a:extLst>
          </p:cNvPr>
          <p:cNvSpPr txBox="1"/>
          <p:nvPr/>
        </p:nvSpPr>
        <p:spPr>
          <a:xfrm>
            <a:off x="9301162" y="7246508"/>
            <a:ext cx="4252393" cy="221599"/>
          </a:xfrm>
          <a:prstGeom prst="rect">
            <a:avLst/>
          </a:prstGeom>
          <a:noFill/>
        </p:spPr>
        <p:txBody>
          <a:bodyPr wrap="square" rtlCol="0">
            <a:spAutoFit/>
          </a:bodyPr>
          <a:lstStyle/>
          <a:p>
            <a:pPr defTabSz="960120"/>
            <a:r>
              <a:rPr lang="nl-NL" sz="840">
                <a:solidFill>
                  <a:srgbClr val="008ACE"/>
                </a:solidFill>
                <a:latin typeface="Century Gothic" panose="020F0302020204030204"/>
              </a:rPr>
              <a:t>Samenwerkingspartners passen de tools van de bibliotheken toe</a:t>
            </a:r>
          </a:p>
        </p:txBody>
      </p:sp>
      <p:cxnSp>
        <p:nvCxnSpPr>
          <p:cNvPr id="41" name="Rechte verbindingslijn met pijl 40">
            <a:extLst>
              <a:ext uri="{FF2B5EF4-FFF2-40B4-BE49-F238E27FC236}">
                <a16:creationId xmlns:a16="http://schemas.microsoft.com/office/drawing/2014/main" id="{5927CA92-CA3B-6AB2-56FB-EF284962F797}"/>
              </a:ext>
            </a:extLst>
          </p:cNvPr>
          <p:cNvCxnSpPr>
            <a:cxnSpLocks/>
            <a:stCxn id="98" idx="0"/>
            <a:endCxn id="129" idx="2"/>
          </p:cNvCxnSpPr>
          <p:nvPr/>
        </p:nvCxnSpPr>
        <p:spPr>
          <a:xfrm flipV="1">
            <a:off x="7485766" y="1654870"/>
            <a:ext cx="75920" cy="15573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9" name="Rechte verbindingslijn met pijl 48">
            <a:extLst>
              <a:ext uri="{FF2B5EF4-FFF2-40B4-BE49-F238E27FC236}">
                <a16:creationId xmlns:a16="http://schemas.microsoft.com/office/drawing/2014/main" id="{E627CA44-C5C9-1220-7EBA-9C613C1DC027}"/>
              </a:ext>
            </a:extLst>
          </p:cNvPr>
          <p:cNvCxnSpPr>
            <a:cxnSpLocks/>
            <a:stCxn id="18" idx="0"/>
            <a:endCxn id="98" idx="2"/>
          </p:cNvCxnSpPr>
          <p:nvPr/>
        </p:nvCxnSpPr>
        <p:spPr>
          <a:xfrm flipH="1" flipV="1">
            <a:off x="7485766" y="2314511"/>
            <a:ext cx="3337848" cy="27687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53" name="Rechte verbindingslijn met pijl 52">
            <a:extLst>
              <a:ext uri="{FF2B5EF4-FFF2-40B4-BE49-F238E27FC236}">
                <a16:creationId xmlns:a16="http://schemas.microsoft.com/office/drawing/2014/main" id="{862D46FE-562A-50E8-4C65-476E55D15818}"/>
              </a:ext>
            </a:extLst>
          </p:cNvPr>
          <p:cNvCxnSpPr>
            <a:cxnSpLocks/>
            <a:stCxn id="7" idx="3"/>
            <a:endCxn id="236" idx="1"/>
          </p:cNvCxnSpPr>
          <p:nvPr/>
        </p:nvCxnSpPr>
        <p:spPr>
          <a:xfrm flipV="1">
            <a:off x="4974822" y="2893673"/>
            <a:ext cx="475459" cy="465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99" name="Rechte verbindingslijn met pijl 98">
            <a:extLst>
              <a:ext uri="{FF2B5EF4-FFF2-40B4-BE49-F238E27FC236}">
                <a16:creationId xmlns:a16="http://schemas.microsoft.com/office/drawing/2014/main" id="{7B226814-2ED4-A91E-A9EA-419AB55E5639}"/>
              </a:ext>
            </a:extLst>
          </p:cNvPr>
          <p:cNvCxnSpPr>
            <a:cxnSpLocks/>
            <a:stCxn id="146" idx="0"/>
            <a:endCxn id="18" idx="1"/>
          </p:cNvCxnSpPr>
          <p:nvPr/>
        </p:nvCxnSpPr>
        <p:spPr>
          <a:xfrm flipV="1">
            <a:off x="8041911" y="2904732"/>
            <a:ext cx="1987287" cy="48339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36" name="Tekstvak 235">
            <a:extLst>
              <a:ext uri="{FF2B5EF4-FFF2-40B4-BE49-F238E27FC236}">
                <a16:creationId xmlns:a16="http://schemas.microsoft.com/office/drawing/2014/main" id="{1B08107A-89A6-379E-CCFD-5850E7275028}"/>
              </a:ext>
            </a:extLst>
          </p:cNvPr>
          <p:cNvSpPr txBox="1"/>
          <p:nvPr/>
        </p:nvSpPr>
        <p:spPr>
          <a:xfrm>
            <a:off x="5450281" y="2589370"/>
            <a:ext cx="2303692" cy="608606"/>
          </a:xfrm>
          <a:prstGeom prst="roundRect">
            <a:avLst/>
          </a:prstGeom>
          <a:solidFill>
            <a:srgbClr val="FFBB4E"/>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voelen zich minder belemmerd in het dagelijks leven (</a:t>
            </a:r>
            <a:r>
              <a:rPr lang="nl-NL" sz="1050" err="1">
                <a:solidFill>
                  <a:srgbClr val="445469"/>
                </a:solidFill>
                <a:latin typeface="Century Gothic" panose="020F0302020204030204"/>
              </a:rPr>
              <a:t>mbt</a:t>
            </a:r>
            <a:r>
              <a:rPr lang="nl-NL" sz="1050">
                <a:solidFill>
                  <a:srgbClr val="445469"/>
                </a:solidFill>
                <a:latin typeface="Century Gothic" panose="020F0302020204030204"/>
              </a:rPr>
              <a:t> de kwantitatieve wereld om hen heen)</a:t>
            </a:r>
          </a:p>
        </p:txBody>
      </p:sp>
      <p:cxnSp>
        <p:nvCxnSpPr>
          <p:cNvPr id="239" name="Rechte verbindingslijn met pijl 238">
            <a:extLst>
              <a:ext uri="{FF2B5EF4-FFF2-40B4-BE49-F238E27FC236}">
                <a16:creationId xmlns:a16="http://schemas.microsoft.com/office/drawing/2014/main" id="{7F7E5A71-B099-BC19-583A-D5F663DB517A}"/>
              </a:ext>
            </a:extLst>
          </p:cNvPr>
          <p:cNvCxnSpPr>
            <a:cxnSpLocks/>
            <a:stCxn id="236" idx="0"/>
            <a:endCxn id="98" idx="2"/>
          </p:cNvCxnSpPr>
          <p:nvPr/>
        </p:nvCxnSpPr>
        <p:spPr>
          <a:xfrm flipV="1">
            <a:off x="6602127" y="2314511"/>
            <a:ext cx="883638" cy="27485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45" name="Tekstvak 244">
            <a:extLst>
              <a:ext uri="{FF2B5EF4-FFF2-40B4-BE49-F238E27FC236}">
                <a16:creationId xmlns:a16="http://schemas.microsoft.com/office/drawing/2014/main" id="{384036BE-EE6B-3A42-6758-9557FA4ABF69}"/>
              </a:ext>
            </a:extLst>
          </p:cNvPr>
          <p:cNvSpPr txBox="1"/>
          <p:nvPr/>
        </p:nvSpPr>
        <p:spPr>
          <a:xfrm>
            <a:off x="9926127" y="5754271"/>
            <a:ext cx="1472800" cy="1068620"/>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F. Bibliotheek en partners ontwikkelen samen aanbod </a:t>
            </a:r>
            <a:r>
              <a:rPr lang="nl-NL" sz="1050" err="1">
                <a:solidFill>
                  <a:srgbClr val="445469"/>
                </a:solidFill>
                <a:latin typeface="Century Gothic" panose="020F0302020204030204"/>
              </a:rPr>
              <a:t>gecijferdheid</a:t>
            </a:r>
            <a:r>
              <a:rPr lang="nl-NL" sz="1050">
                <a:solidFill>
                  <a:srgbClr val="445469"/>
                </a:solidFill>
                <a:latin typeface="Century Gothic" panose="020F0302020204030204"/>
              </a:rPr>
              <a:t> en vullen bestaand aanbod aan</a:t>
            </a:r>
          </a:p>
        </p:txBody>
      </p:sp>
      <p:sp>
        <p:nvSpPr>
          <p:cNvPr id="252" name="Ovaal 251">
            <a:extLst>
              <a:ext uri="{FF2B5EF4-FFF2-40B4-BE49-F238E27FC236}">
                <a16:creationId xmlns:a16="http://schemas.microsoft.com/office/drawing/2014/main" id="{B3F13BCD-A662-59DD-AA8C-32FBFFA8C949}"/>
              </a:ext>
            </a:extLst>
          </p:cNvPr>
          <p:cNvSpPr/>
          <p:nvPr/>
        </p:nvSpPr>
        <p:spPr>
          <a:xfrm>
            <a:off x="10518020" y="5689582"/>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8</a:t>
            </a:r>
          </a:p>
        </p:txBody>
      </p:sp>
      <p:sp>
        <p:nvSpPr>
          <p:cNvPr id="253" name="Ovaal 252">
            <a:extLst>
              <a:ext uri="{FF2B5EF4-FFF2-40B4-BE49-F238E27FC236}">
                <a16:creationId xmlns:a16="http://schemas.microsoft.com/office/drawing/2014/main" id="{FDA26646-A240-C0B3-1E56-55C10E32731E}"/>
              </a:ext>
            </a:extLst>
          </p:cNvPr>
          <p:cNvSpPr/>
          <p:nvPr/>
        </p:nvSpPr>
        <p:spPr>
          <a:xfrm>
            <a:off x="9046974" y="7531795"/>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8</a:t>
            </a:r>
          </a:p>
        </p:txBody>
      </p:sp>
      <p:sp>
        <p:nvSpPr>
          <p:cNvPr id="254" name="Tekstvak 253">
            <a:extLst>
              <a:ext uri="{FF2B5EF4-FFF2-40B4-BE49-F238E27FC236}">
                <a16:creationId xmlns:a16="http://schemas.microsoft.com/office/drawing/2014/main" id="{45F3EC6D-B9B7-0DEA-66D9-BE67E759AC35}"/>
              </a:ext>
            </a:extLst>
          </p:cNvPr>
          <p:cNvSpPr txBox="1"/>
          <p:nvPr/>
        </p:nvSpPr>
        <p:spPr>
          <a:xfrm>
            <a:off x="9301162" y="7494367"/>
            <a:ext cx="3500438" cy="350865"/>
          </a:xfrm>
          <a:prstGeom prst="rect">
            <a:avLst/>
          </a:prstGeom>
          <a:noFill/>
        </p:spPr>
        <p:txBody>
          <a:bodyPr wrap="square" rtlCol="0">
            <a:spAutoFit/>
          </a:bodyPr>
          <a:lstStyle/>
          <a:p>
            <a:pPr defTabSz="960120"/>
            <a:r>
              <a:rPr lang="nl-NL" sz="840">
                <a:solidFill>
                  <a:srgbClr val="008ACE"/>
                </a:solidFill>
                <a:latin typeface="Century Gothic" panose="020F0302020204030204"/>
              </a:rPr>
              <a:t>Bibliotheek en samenwerkingspartners zijn ervan overtuigd dat ze door samenwerking grotere effecten bereiken</a:t>
            </a:r>
          </a:p>
        </p:txBody>
      </p:sp>
      <p:cxnSp>
        <p:nvCxnSpPr>
          <p:cNvPr id="15" name="Rechte verbindingslijn met pijl 14">
            <a:extLst>
              <a:ext uri="{FF2B5EF4-FFF2-40B4-BE49-F238E27FC236}">
                <a16:creationId xmlns:a16="http://schemas.microsoft.com/office/drawing/2014/main" id="{075FB737-D388-85E4-BAEA-D3CE70DC5C43}"/>
              </a:ext>
            </a:extLst>
          </p:cNvPr>
          <p:cNvCxnSpPr>
            <a:cxnSpLocks/>
            <a:endCxn id="146" idx="2"/>
          </p:cNvCxnSpPr>
          <p:nvPr/>
        </p:nvCxnSpPr>
        <p:spPr>
          <a:xfrm flipV="1">
            <a:off x="3939162" y="4089596"/>
            <a:ext cx="4102750" cy="29273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29" name="Tekstvak 228">
            <a:extLst>
              <a:ext uri="{FF2B5EF4-FFF2-40B4-BE49-F238E27FC236}">
                <a16:creationId xmlns:a16="http://schemas.microsoft.com/office/drawing/2014/main" id="{1677AC53-3815-8CFC-9BDF-A9CA500BB1E8}"/>
              </a:ext>
            </a:extLst>
          </p:cNvPr>
          <p:cNvSpPr txBox="1"/>
          <p:nvPr/>
        </p:nvSpPr>
        <p:spPr>
          <a:xfrm>
            <a:off x="5070585" y="1809771"/>
            <a:ext cx="4956432" cy="503904"/>
          </a:xfrm>
          <a:prstGeom prst="roundRect">
            <a:avLst/>
          </a:prstGeom>
          <a:solidFill>
            <a:srgbClr val="FFBB4E"/>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Meer volwassenen kunnen zich zelfstandig(er) redden in de digitale en fysieke samenleving</a:t>
            </a:r>
          </a:p>
        </p:txBody>
      </p:sp>
      <p:sp>
        <p:nvSpPr>
          <p:cNvPr id="230" name="Tekstvak 229">
            <a:extLst>
              <a:ext uri="{FF2B5EF4-FFF2-40B4-BE49-F238E27FC236}">
                <a16:creationId xmlns:a16="http://schemas.microsoft.com/office/drawing/2014/main" id="{F8A15F15-6307-702D-4237-568CA92781B5}"/>
              </a:ext>
            </a:extLst>
          </p:cNvPr>
          <p:cNvSpPr txBox="1"/>
          <p:nvPr/>
        </p:nvSpPr>
        <p:spPr>
          <a:xfrm>
            <a:off x="3155516" y="1272228"/>
            <a:ext cx="8938411" cy="381806"/>
          </a:xfrm>
          <a:prstGeom prst="roundRect">
            <a:avLst/>
          </a:prstGeom>
          <a:solidFill>
            <a:srgbClr val="FFBB4E"/>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Een (inclusieve) samenleving waarin alle volwassenen zich voldoende in staat voelen om kwantitatieve informatie tot zich te nemen (in dagelijks leven) om zo volwaardig te kunnen participeren op een manier die bij hen past</a:t>
            </a:r>
          </a:p>
        </p:txBody>
      </p:sp>
      <p:sp>
        <p:nvSpPr>
          <p:cNvPr id="231" name="Tekstvak 230">
            <a:extLst>
              <a:ext uri="{FF2B5EF4-FFF2-40B4-BE49-F238E27FC236}">
                <a16:creationId xmlns:a16="http://schemas.microsoft.com/office/drawing/2014/main" id="{1295AD56-F1A3-A04B-9A79-F009832A1FB2}"/>
              </a:ext>
            </a:extLst>
          </p:cNvPr>
          <p:cNvSpPr txBox="1"/>
          <p:nvPr/>
        </p:nvSpPr>
        <p:spPr>
          <a:xfrm>
            <a:off x="3397305" y="2593190"/>
            <a:ext cx="1640554" cy="608606"/>
          </a:xfrm>
          <a:prstGeom prst="roundRect">
            <a:avLst/>
          </a:prstGeom>
          <a:solidFill>
            <a:srgbClr val="FFBB4E"/>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hebben een positiever zelfbeeld en meer zelfvertrouwen</a:t>
            </a:r>
          </a:p>
        </p:txBody>
      </p:sp>
      <p:sp>
        <p:nvSpPr>
          <p:cNvPr id="232" name="Tekstvak 231">
            <a:extLst>
              <a:ext uri="{FF2B5EF4-FFF2-40B4-BE49-F238E27FC236}">
                <a16:creationId xmlns:a16="http://schemas.microsoft.com/office/drawing/2014/main" id="{D6AC8E7F-CDB2-4E7A-2F3C-B57D1FCE367D}"/>
              </a:ext>
            </a:extLst>
          </p:cNvPr>
          <p:cNvSpPr txBox="1"/>
          <p:nvPr/>
        </p:nvSpPr>
        <p:spPr>
          <a:xfrm>
            <a:off x="5513317" y="2588534"/>
            <a:ext cx="2303692" cy="608606"/>
          </a:xfrm>
          <a:prstGeom prst="roundRect">
            <a:avLst/>
          </a:prstGeom>
          <a:solidFill>
            <a:srgbClr val="FFBB4E"/>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voelen zich minder belemmerd in het dagelijks leven (</a:t>
            </a:r>
            <a:r>
              <a:rPr lang="nl-NL" sz="1050" err="1">
                <a:solidFill>
                  <a:srgbClr val="445469"/>
                </a:solidFill>
                <a:latin typeface="Century Gothic" panose="020F0302020204030204"/>
              </a:rPr>
              <a:t>mbt</a:t>
            </a:r>
            <a:r>
              <a:rPr lang="nl-NL" sz="1050">
                <a:solidFill>
                  <a:srgbClr val="445469"/>
                </a:solidFill>
                <a:latin typeface="Century Gothic" panose="020F0302020204030204"/>
              </a:rPr>
              <a:t> de kwantitatieve wereld om hen heen)</a:t>
            </a:r>
          </a:p>
        </p:txBody>
      </p:sp>
      <p:sp>
        <p:nvSpPr>
          <p:cNvPr id="242" name="Tekstvak 241">
            <a:extLst>
              <a:ext uri="{FF2B5EF4-FFF2-40B4-BE49-F238E27FC236}">
                <a16:creationId xmlns:a16="http://schemas.microsoft.com/office/drawing/2014/main" id="{D3EA40F4-2FA7-41E9-08CD-04CDCA800E1C}"/>
              </a:ext>
            </a:extLst>
          </p:cNvPr>
          <p:cNvSpPr txBox="1"/>
          <p:nvPr/>
        </p:nvSpPr>
        <p:spPr>
          <a:xfrm>
            <a:off x="3398453" y="3411401"/>
            <a:ext cx="1537939" cy="704630"/>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kunnen situaties beter analyseren en passen geleerde kennis toe</a:t>
            </a:r>
          </a:p>
        </p:txBody>
      </p:sp>
      <p:sp>
        <p:nvSpPr>
          <p:cNvPr id="243" name="Tekstvak 242">
            <a:extLst>
              <a:ext uri="{FF2B5EF4-FFF2-40B4-BE49-F238E27FC236}">
                <a16:creationId xmlns:a16="http://schemas.microsoft.com/office/drawing/2014/main" id="{F59CCBDF-8FB2-63FA-6324-0CFD274E4B83}"/>
              </a:ext>
            </a:extLst>
          </p:cNvPr>
          <p:cNvSpPr txBox="1"/>
          <p:nvPr/>
        </p:nvSpPr>
        <p:spPr>
          <a:xfrm>
            <a:off x="612600" y="3400914"/>
            <a:ext cx="1260695" cy="695853"/>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durven zich meer open te stellen</a:t>
            </a:r>
          </a:p>
        </p:txBody>
      </p:sp>
      <p:sp>
        <p:nvSpPr>
          <p:cNvPr id="244" name="Tekstvak 243">
            <a:extLst>
              <a:ext uri="{FF2B5EF4-FFF2-40B4-BE49-F238E27FC236}">
                <a16:creationId xmlns:a16="http://schemas.microsoft.com/office/drawing/2014/main" id="{E8524AA0-4AA6-5F3B-7DE1-E2D22A4CE11B}"/>
              </a:ext>
            </a:extLst>
          </p:cNvPr>
          <p:cNvSpPr txBox="1"/>
          <p:nvPr/>
        </p:nvSpPr>
        <p:spPr>
          <a:xfrm>
            <a:off x="2042391" y="3364820"/>
            <a:ext cx="1325619" cy="707550"/>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kunnen gerichtere hulpvragen stellen</a:t>
            </a:r>
          </a:p>
        </p:txBody>
      </p:sp>
      <p:sp>
        <p:nvSpPr>
          <p:cNvPr id="246" name="Tekstvak 245">
            <a:extLst>
              <a:ext uri="{FF2B5EF4-FFF2-40B4-BE49-F238E27FC236}">
                <a16:creationId xmlns:a16="http://schemas.microsoft.com/office/drawing/2014/main" id="{9C2173C5-901B-CA88-5BEB-0C11ED359F10}"/>
              </a:ext>
            </a:extLst>
          </p:cNvPr>
          <p:cNvSpPr txBox="1"/>
          <p:nvPr/>
        </p:nvSpPr>
        <p:spPr>
          <a:xfrm>
            <a:off x="5006628" y="1834681"/>
            <a:ext cx="4956432" cy="503904"/>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Meer volwassenen kunnen zich zelfstandig(er) redden in de digitale en fysieke samenleving</a:t>
            </a:r>
          </a:p>
        </p:txBody>
      </p:sp>
      <p:sp>
        <p:nvSpPr>
          <p:cNvPr id="251" name="Tekstvak 250">
            <a:extLst>
              <a:ext uri="{FF2B5EF4-FFF2-40B4-BE49-F238E27FC236}">
                <a16:creationId xmlns:a16="http://schemas.microsoft.com/office/drawing/2014/main" id="{55BEBA82-D6A8-AE37-D0A7-EB3133F9A6C3}"/>
              </a:ext>
            </a:extLst>
          </p:cNvPr>
          <p:cNvSpPr txBox="1"/>
          <p:nvPr/>
        </p:nvSpPr>
        <p:spPr>
          <a:xfrm>
            <a:off x="3093054" y="1231987"/>
            <a:ext cx="8937838" cy="453455"/>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Een (inclusieve) samenleving waarin alle volwassenen zich voldoende in staat voelen om kwantitatieve informatie tot zich te nemen (in dagelijks leven) om zo volwaardig te kunnen participeren op een manier die bij hen past</a:t>
            </a:r>
          </a:p>
        </p:txBody>
      </p:sp>
      <p:sp>
        <p:nvSpPr>
          <p:cNvPr id="255" name="Tekstvak 254">
            <a:extLst>
              <a:ext uri="{FF2B5EF4-FFF2-40B4-BE49-F238E27FC236}">
                <a16:creationId xmlns:a16="http://schemas.microsoft.com/office/drawing/2014/main" id="{4470824D-46A6-E95D-02BF-0498D0A37975}"/>
              </a:ext>
            </a:extLst>
          </p:cNvPr>
          <p:cNvSpPr txBox="1"/>
          <p:nvPr/>
        </p:nvSpPr>
        <p:spPr>
          <a:xfrm>
            <a:off x="3334268" y="2591695"/>
            <a:ext cx="1714502" cy="608606"/>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hebben een positiever zelfbeeld en meer zelfvertrouwen</a:t>
            </a:r>
          </a:p>
        </p:txBody>
      </p:sp>
      <p:sp>
        <p:nvSpPr>
          <p:cNvPr id="33" name="Tekstvak 32">
            <a:extLst>
              <a:ext uri="{FF2B5EF4-FFF2-40B4-BE49-F238E27FC236}">
                <a16:creationId xmlns:a16="http://schemas.microsoft.com/office/drawing/2014/main" id="{3C58DCEA-35CE-920C-D9E5-7694E10BBB42}"/>
              </a:ext>
            </a:extLst>
          </p:cNvPr>
          <p:cNvSpPr txBox="1"/>
          <p:nvPr/>
        </p:nvSpPr>
        <p:spPr>
          <a:xfrm>
            <a:off x="5450281" y="2588635"/>
            <a:ext cx="2376498" cy="608606"/>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voelen zich minder belemmerd in het dagelijks leven (</a:t>
            </a:r>
            <a:r>
              <a:rPr lang="nl-NL" sz="1050" err="1">
                <a:solidFill>
                  <a:srgbClr val="445469"/>
                </a:solidFill>
                <a:latin typeface="Century Gothic" panose="020F0302020204030204"/>
              </a:rPr>
              <a:t>mbt</a:t>
            </a:r>
            <a:r>
              <a:rPr lang="nl-NL" sz="1050">
                <a:solidFill>
                  <a:srgbClr val="445469"/>
                </a:solidFill>
                <a:latin typeface="Century Gothic" panose="020F0302020204030204"/>
              </a:rPr>
              <a:t> de kwantitatieve wereld om hen heen)</a:t>
            </a:r>
          </a:p>
        </p:txBody>
      </p:sp>
    </p:spTree>
    <p:extLst>
      <p:ext uri="{BB962C8B-B14F-4D97-AF65-F5344CB8AC3E}">
        <p14:creationId xmlns:p14="http://schemas.microsoft.com/office/powerpoint/2010/main" val="1651459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4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6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3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3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4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4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4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5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52"/>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1"/>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36"/>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245"/>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254"/>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230"/>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31"/>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229"/>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232"/>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42"/>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243"/>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244"/>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251"/>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55"/>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246"/>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8" grpId="0" animBg="1"/>
      <p:bldP spid="129" grpId="0" animBg="1"/>
      <p:bldP spid="13" grpId="0" animBg="1"/>
      <p:bldP spid="14" grpId="0" animBg="1"/>
      <p:bldP spid="17" grpId="0" animBg="1"/>
      <p:bldP spid="20" grpId="0" animBg="1"/>
      <p:bldP spid="22" grpId="0"/>
      <p:bldP spid="23" grpId="0" animBg="1"/>
      <p:bldP spid="24" grpId="0" animBg="1"/>
      <p:bldP spid="27" grpId="0" animBg="1"/>
      <p:bldP spid="30" grpId="0" animBg="1"/>
      <p:bldP spid="34" grpId="0" animBg="1"/>
      <p:bldP spid="4" grpId="0" animBg="1"/>
      <p:bldP spid="7" grpId="0" animBg="1"/>
      <p:bldP spid="21" grpId="0" animBg="1"/>
      <p:bldP spid="26" grpId="0" animBg="1"/>
      <p:bldP spid="32" grpId="0" animBg="1"/>
      <p:bldP spid="40" grpId="0" animBg="1"/>
      <p:bldP spid="42" grpId="0" animBg="1"/>
      <p:bldP spid="9" grpId="0"/>
      <p:bldP spid="29" grpId="0" animBg="1"/>
      <p:bldP spid="2" grpId="0" animBg="1"/>
      <p:bldP spid="5" grpId="0" animBg="1"/>
      <p:bldP spid="18" grpId="0" animBg="1"/>
      <p:bldP spid="68" grpId="0" animBg="1"/>
      <p:bldP spid="81" grpId="0" animBg="1"/>
      <p:bldP spid="146" grpId="0" animBg="1"/>
      <p:bldP spid="8" grpId="0" animBg="1"/>
      <p:bldP spid="148" grpId="0" animBg="1"/>
      <p:bldP spid="263" grpId="0" animBg="1"/>
      <p:bldP spid="332" grpId="0"/>
      <p:bldP spid="338" grpId="0"/>
      <p:bldP spid="345" grpId="0"/>
      <p:bldP spid="346" grpId="0"/>
      <p:bldP spid="347" grpId="0"/>
      <p:bldP spid="351" grpId="0"/>
      <p:bldP spid="352" grpId="0"/>
      <p:bldP spid="11" grpId="0"/>
      <p:bldP spid="236" grpId="0" animBg="1"/>
      <p:bldP spid="245" grpId="0" animBg="1"/>
      <p:bldP spid="254" grpId="0"/>
      <p:bldP spid="229" grpId="0" animBg="1"/>
      <p:bldP spid="230" grpId="0" animBg="1"/>
      <p:bldP spid="231" grpId="0" animBg="1"/>
      <p:bldP spid="232" grpId="0" animBg="1"/>
      <p:bldP spid="242" grpId="0" animBg="1"/>
      <p:bldP spid="243" grpId="0" animBg="1"/>
      <p:bldP spid="244" grpId="0" animBg="1"/>
      <p:bldP spid="246" grpId="0" animBg="1"/>
      <p:bldP spid="251" grpId="0" animBg="1"/>
      <p:bldP spid="255" grpId="0" animBg="1"/>
      <p:bldP spid="33" grpId="0" animBg="1"/>
    </p:bldLst>
  </p:timing>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ieuwe huisstijl_februari 2019.potx" id="{98F59F5D-9E96-48D0-BCFD-CBFECE9C3CA5}" vid="{FD3EFAA0-41DE-4FC5-B50D-FE76047D2255}"/>
    </a:ext>
  </a:extLst>
</a:theme>
</file>

<file path=ppt/theme/theme10.xml><?xml version="1.0" encoding="utf-8"?>
<a:theme xmlns:a="http://schemas.openxmlformats.org/drawingml/2006/main" name="Hoofdstukdia 4">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9247894D-CA0A-B844-B695-55F865622FAC}"/>
    </a:ext>
  </a:extLst>
</a:theme>
</file>

<file path=ppt/theme/theme11.xml><?xml version="1.0" encoding="utf-8"?>
<a:theme xmlns:a="http://schemas.openxmlformats.org/drawingml/2006/main" name="Hoofdstukdia 5">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981F010F-E524-3244-B77B-EF72069AFD5F}"/>
    </a:ext>
  </a:extLst>
</a:theme>
</file>

<file path=ppt/theme/theme12.xml><?xml version="1.0" encoding="utf-8"?>
<a:theme xmlns:a="http://schemas.openxmlformats.org/drawingml/2006/main" name="Avance 1">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F337A583-7468-AC49-B016-80BD737E15E7}"/>
    </a:ext>
  </a:extLst>
</a:theme>
</file>

<file path=ppt/theme/theme13.xml><?xml version="1.0" encoding="utf-8"?>
<a:theme xmlns:a="http://schemas.openxmlformats.org/drawingml/2006/main" name="Avance 2">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26C49EF3-555C-2C42-90C0-B7E054BF0F04}"/>
    </a:ext>
  </a:extLst>
</a:theme>
</file>

<file path=ppt/theme/theme14.xml><?xml version="1.0" encoding="utf-8"?>
<a:theme xmlns:a="http://schemas.openxmlformats.org/drawingml/2006/main" name="Avance 3">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6B99267B-6442-F94C-9656-4E4019396D27}"/>
    </a:ext>
  </a:extLst>
</a:theme>
</file>

<file path=ppt/theme/theme15.xml><?xml version="1.0" encoding="utf-8"?>
<a:theme xmlns:a="http://schemas.openxmlformats.org/drawingml/2006/main" name="Avance 4">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F0201EDE-98CD-5849-97AA-EA60FAD82574}"/>
    </a:ext>
  </a:extLst>
</a:theme>
</file>

<file path=ppt/theme/theme16.xml><?xml version="1.0" encoding="utf-8"?>
<a:theme xmlns:a="http://schemas.openxmlformats.org/drawingml/2006/main" name="Avance 5">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F2B25838-DA43-DE49-92FD-78B93931740C}"/>
    </a:ext>
  </a:extLst>
</a:theme>
</file>

<file path=ppt/theme/theme17.xml><?xml version="1.0" encoding="utf-8"?>
<a:theme xmlns:a="http://schemas.openxmlformats.org/drawingml/2006/main" name="1_Avance standaard dia's">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3" id="{4B15A420-3113-744B-AB9C-20454A8DDEFB}" vid="{73CA5DE3-5FFF-8147-BBFD-382AA0B408EA}"/>
    </a:ext>
  </a:extLst>
</a:theme>
</file>

<file path=ppt/theme/theme18.xml><?xml version="1.0" encoding="utf-8"?>
<a:theme xmlns:a="http://schemas.openxmlformats.org/drawingml/2006/main" name="2_Avance standaard dia's">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ance Huisstijl template" id="{91516031-CC71-8D4F-BF28-61F6132FFB03}" vid="{258F5010-FB38-3D4D-9727-BADC79674029}"/>
    </a:ext>
  </a:extLst>
</a:theme>
</file>

<file path=ppt/theme/theme19.xml><?xml version="1.0" encoding="utf-8"?>
<a:theme xmlns:a="http://schemas.openxmlformats.org/drawingml/2006/main" name="Avance standaard">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F40A9334-4CF0-0742-934C-640F9D0F11FC}" vid="{5FA698D7-CD7E-C14F-86D0-B41257FE3A1C}"/>
    </a:ext>
  </a:extLst>
</a:theme>
</file>

<file path=ppt/theme/theme2.xml><?xml version="1.0" encoding="utf-8"?>
<a:theme xmlns:a="http://schemas.openxmlformats.org/drawingml/2006/main" name="Avance standaard dia's">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19AC69D8-746F-BD41-9CE5-A7A3A769153A}"/>
    </a:ext>
  </a:extLst>
</a:theme>
</file>

<file path=ppt/theme/theme20.xml><?xml version="1.0" encoding="utf-8"?>
<a:theme xmlns:a="http://schemas.openxmlformats.org/drawingml/2006/main" name="3_Avance standaard dia's">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19AC69D8-746F-BD41-9CE5-A7A3A769153A}"/>
    </a:ext>
  </a:extLst>
</a:theme>
</file>

<file path=ppt/theme/theme21.xml><?xml version="1.0" encoding="utf-8"?>
<a:theme xmlns:a="http://schemas.openxmlformats.org/drawingml/2006/main" name="4_Avance standaard dia's">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19AC69D8-746F-BD41-9CE5-A7A3A769153A}"/>
    </a:ext>
  </a:extLst>
</a:theme>
</file>

<file path=ppt/theme/theme2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vance groen">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2F2FC802-96BE-6D4B-A48F-D27A87AF9EDC}"/>
    </a:ext>
  </a:extLst>
</a:theme>
</file>

<file path=ppt/theme/theme4.xml><?xml version="1.0" encoding="utf-8"?>
<a:theme xmlns:a="http://schemas.openxmlformats.org/drawingml/2006/main" name="Avance blauw">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3AACA350-5714-DB47-A3EA-04C5D399ECEC}"/>
    </a:ext>
  </a:extLst>
</a:theme>
</file>

<file path=ppt/theme/theme5.xml><?xml version="1.0" encoding="utf-8"?>
<a:theme xmlns:a="http://schemas.openxmlformats.org/drawingml/2006/main" name="Avance geel">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36B417F5-FF59-CE44-98BB-E01DE4D61884}"/>
    </a:ext>
  </a:extLst>
</a:theme>
</file>

<file path=ppt/theme/theme6.xml><?xml version="1.0" encoding="utf-8"?>
<a:theme xmlns:a="http://schemas.openxmlformats.org/drawingml/2006/main" name="Avance rood">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8F7D29DF-9F76-6C47-B71C-9F35B4C34F7B}"/>
    </a:ext>
  </a:extLst>
</a:theme>
</file>

<file path=ppt/theme/theme7.xml><?xml version="1.0" encoding="utf-8"?>
<a:theme xmlns:a="http://schemas.openxmlformats.org/drawingml/2006/main" name="Hoofdstuk 1">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92735C93-2D29-584F-9028-3F3C4FCF659C}"/>
    </a:ext>
  </a:extLst>
</a:theme>
</file>

<file path=ppt/theme/theme8.xml><?xml version="1.0" encoding="utf-8"?>
<a:theme xmlns:a="http://schemas.openxmlformats.org/drawingml/2006/main" name="Hoofdstukdia2">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F7A8B0E6-CCAF-F24B-9FD5-6856AE37A1C7}"/>
    </a:ext>
  </a:extLst>
</a:theme>
</file>

<file path=ppt/theme/theme9.xml><?xml version="1.0" encoding="utf-8"?>
<a:theme xmlns:a="http://schemas.openxmlformats.org/drawingml/2006/main" name="Hoofdstukdia 3">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4CC382FD-47E7-9240-82B9-07FF1C36097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8978740c-4ea8-45cb-adc7-57eea9153f70" xsi:nil="true"/>
    <TaxCatchAll xmlns="e3ceaedb-468f-4833-a5c2-16d29cc146d4" xsi:nil="true"/>
    <lcf76f155ced4ddcb4097134ff3c332f xmlns="8978740c-4ea8-45cb-adc7-57eea9153f7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DCFE1A34C96D4C863E1FD59700FB58" ma:contentTypeVersion="17" ma:contentTypeDescription="Een nieuw document maken." ma:contentTypeScope="" ma:versionID="98258c78fe8321f32e9d72d3e5f484ad">
  <xsd:schema xmlns:xsd="http://www.w3.org/2001/XMLSchema" xmlns:xs="http://www.w3.org/2001/XMLSchema" xmlns:p="http://schemas.microsoft.com/office/2006/metadata/properties" xmlns:ns2="8978740c-4ea8-45cb-adc7-57eea9153f70" xmlns:ns3="e3ceaedb-468f-4833-a5c2-16d29cc146d4" targetNamespace="http://schemas.microsoft.com/office/2006/metadata/properties" ma:root="true" ma:fieldsID="5beb573ad0e1d2108b364a50f802c6eb" ns2:_="" ns3:_="">
    <xsd:import namespace="8978740c-4ea8-45cb-adc7-57eea9153f70"/>
    <xsd:import namespace="e3ceaedb-468f-4833-a5c2-16d29cc146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78740c-4ea8-45cb-adc7-57eea9153f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a440edd1-84e1-4ef4-8edb-cdc85359b74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3ceaedb-468f-4833-a5c2-16d29cc146d4"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98239fd-4c2b-4e5b-9bf2-4d51d26496d1}" ma:internalName="TaxCatchAll" ma:showField="CatchAllData" ma:web="e3ceaedb-468f-4833-a5c2-16d29cc146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45D5F5-9ED7-4F7C-BDDF-A5468937F425}">
  <ds:schemaRefs>
    <ds:schemaRef ds:uri="http://schemas.microsoft.com/sharepoint/v3/contenttype/forms"/>
  </ds:schemaRefs>
</ds:datastoreItem>
</file>

<file path=customXml/itemProps2.xml><?xml version="1.0" encoding="utf-8"?>
<ds:datastoreItem xmlns:ds="http://schemas.openxmlformats.org/officeDocument/2006/customXml" ds:itemID="{EE6CBE54-D63C-42B4-9144-9551E27A141C}">
  <ds:schemaRefs>
    <ds:schemaRef ds:uri="41897804-c20f-4845-ac75-ba64685c577e"/>
    <ds:schemaRef ds:uri="5ade06b7-115e-4ac7-98bf-78e2a94086f3"/>
    <ds:schemaRef ds:uri="8978740c-4ea8-45cb-adc7-57eea9153f70"/>
    <ds:schemaRef ds:uri="e3ceaedb-468f-4833-a5c2-16d29cc146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355EE40-9DD2-473B-99C0-E47B8C80430F}">
  <ds:schemaRefs>
    <ds:schemaRef ds:uri="8978740c-4ea8-45cb-adc7-57eea9153f70"/>
    <ds:schemaRef ds:uri="e3ceaedb-468f-4833-a5c2-16d29cc146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Avance standaard dia's</Template>
  <TotalTime>1</TotalTime>
  <Words>773</Words>
  <Application>Microsoft Office PowerPoint</Application>
  <PresentationFormat>A3 (297 x 420 mm)</PresentationFormat>
  <Paragraphs>86</Paragraphs>
  <Slides>1</Slides>
  <Notes>1</Notes>
  <HiddenSlides>0</HiddenSlides>
  <MMClips>0</MMClips>
  <ScaleCrop>false</ScaleCrop>
  <HeadingPairs>
    <vt:vector size="6" baseType="variant">
      <vt:variant>
        <vt:lpstr>Gebruikte lettertypen</vt:lpstr>
      </vt:variant>
      <vt:variant>
        <vt:i4>5</vt:i4>
      </vt:variant>
      <vt:variant>
        <vt:lpstr>Thema</vt:lpstr>
      </vt:variant>
      <vt:variant>
        <vt:i4>21</vt:i4>
      </vt:variant>
      <vt:variant>
        <vt:lpstr>Diatitels</vt:lpstr>
      </vt:variant>
      <vt:variant>
        <vt:i4>1</vt:i4>
      </vt:variant>
    </vt:vector>
  </HeadingPairs>
  <TitlesOfParts>
    <vt:vector size="27" baseType="lpstr">
      <vt:lpstr>Arial</vt:lpstr>
      <vt:lpstr>Calibri</vt:lpstr>
      <vt:lpstr>Calibri Light</vt:lpstr>
      <vt:lpstr>Century Gothic</vt:lpstr>
      <vt:lpstr>Wingdings</vt:lpstr>
      <vt:lpstr>1_Kantoorthema</vt:lpstr>
      <vt:lpstr>Avance standaard dia's</vt:lpstr>
      <vt:lpstr>Avance groen</vt:lpstr>
      <vt:lpstr>Avance blauw</vt:lpstr>
      <vt:lpstr>Avance geel</vt:lpstr>
      <vt:lpstr>Avance rood</vt:lpstr>
      <vt:lpstr>Hoofdstuk 1</vt:lpstr>
      <vt:lpstr>Hoofdstukdia2</vt:lpstr>
      <vt:lpstr>Hoofdstukdia 3</vt:lpstr>
      <vt:lpstr>Hoofdstukdia 4</vt:lpstr>
      <vt:lpstr>Hoofdstukdia 5</vt:lpstr>
      <vt:lpstr>Avance 1</vt:lpstr>
      <vt:lpstr>Avance 2</vt:lpstr>
      <vt:lpstr>Avance 3</vt:lpstr>
      <vt:lpstr>Avance 4</vt:lpstr>
      <vt:lpstr>Avance 5</vt:lpstr>
      <vt:lpstr>1_Avance standaard dia's</vt:lpstr>
      <vt:lpstr>2_Avance standaard dia's</vt:lpstr>
      <vt:lpstr>Avance standaard</vt:lpstr>
      <vt:lpstr>3_Avance standaard dia's</vt:lpstr>
      <vt:lpstr>4_Avance standaard dia's</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Veerle Lambert</dc:creator>
  <cp:lastModifiedBy>Jolijn Faber</cp:lastModifiedBy>
  <cp:revision>2</cp:revision>
  <dcterms:created xsi:type="dcterms:W3CDTF">2020-03-12T14:09:08Z</dcterms:created>
  <dcterms:modified xsi:type="dcterms:W3CDTF">2025-10-17T09:46:15Z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0x010100DEDCFE1A34C96D4C863E1FD59700FB58</vt:lpwstr>
  </property>
  <property fmtid="{D5CDD505-2E9C-101B-9397-08002B2CF9AE}" pid="3" name="Order">
    <vt:r8>15502100</vt:r8>
  </property>
  <property fmtid="{D5CDD505-2E9C-101B-9397-08002B2CF9AE}" pid="4" name="xd_Signature">
    <vt:bool>false</vt:bool>
  </property>
  <property fmtid="{D5CDD505-2E9C-101B-9397-08002B2CF9AE}" pid="5" name="SharedWithUsers">
    <vt:lpwstr>14;#Berthy Nijhuis;#1484;#Frederike Kuijpers-Moelker;#1518;#Yvette Hazebroek</vt:lpwstr>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MediaServiceImageTags">
    <vt:lpwstr/>
  </property>
</Properties>
</file>