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8.xml" ContentType="application/vnd.openxmlformats-officedocument.theme+xml"/>
  <Override PartName="/ppt/slideLayouts/slideLayout141.xml" ContentType="application/vnd.openxmlformats-officedocument.presentationml.slideLayout+xml"/>
  <Override PartName="/ppt/theme/theme19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7" r:id="rId4"/>
    <p:sldMasterId id="2147483882" r:id="rId5"/>
    <p:sldMasterId id="2147483661" r:id="rId6"/>
    <p:sldMasterId id="2147483674" r:id="rId7"/>
    <p:sldMasterId id="2147483686" r:id="rId8"/>
    <p:sldMasterId id="2147483698" r:id="rId9"/>
    <p:sldMasterId id="2147483783" r:id="rId10"/>
    <p:sldMasterId id="2147483796" r:id="rId11"/>
    <p:sldMasterId id="2147483809" r:id="rId12"/>
    <p:sldMasterId id="2147483811" r:id="rId13"/>
    <p:sldMasterId id="2147483813" r:id="rId14"/>
    <p:sldMasterId id="2147483771" r:id="rId15"/>
    <p:sldMasterId id="2147483722" r:id="rId16"/>
    <p:sldMasterId id="2147483734" r:id="rId17"/>
    <p:sldMasterId id="2147483746" r:id="rId18"/>
    <p:sldMasterId id="2147483758" r:id="rId19"/>
    <p:sldMasterId id="2147484043" r:id="rId20"/>
    <p:sldMasterId id="2147484066" r:id="rId21"/>
    <p:sldMasterId id="2147484104" r:id="rId22"/>
    <p:sldMasterId id="2147484106" r:id="rId23"/>
  </p:sldMasterIdLst>
  <p:notesMasterIdLst>
    <p:notesMasterId r:id="rId25"/>
  </p:notesMasterIdLst>
  <p:handoutMasterIdLst>
    <p:handoutMasterId r:id="rId26"/>
  </p:handoutMasterIdLst>
  <p:sldIdLst>
    <p:sldId id="256" r:id="rId24"/>
  </p:sldIdLst>
  <p:sldSz cx="12801600" cy="9601200" type="A3"/>
  <p:notesSz cx="6858000" cy="9144000"/>
  <p:defaultTextStyle>
    <a:defPPr>
      <a:defRPr lang="nl-NL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eswijzer" id="{6CA9174E-9454-1643-8D0A-BA0ADDBB94D8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92" userDrawn="1">
          <p15:clr>
            <a:srgbClr val="A4A3A4"/>
          </p15:clr>
        </p15:guide>
        <p15:guide id="2" pos="834" userDrawn="1">
          <p15:clr>
            <a:srgbClr val="A4A3A4"/>
          </p15:clr>
        </p15:guide>
        <p15:guide id="3" orient="horz" pos="665" userDrawn="1">
          <p15:clr>
            <a:srgbClr val="A4A3A4"/>
          </p15:clr>
        </p15:guide>
        <p15:guide id="4" orient="horz" pos="1119" userDrawn="1">
          <p15:clr>
            <a:srgbClr val="A4A3A4"/>
          </p15:clr>
        </p15:guide>
        <p15:guide id="5" orient="horz" pos="1051" userDrawn="1">
          <p15:clr>
            <a:srgbClr val="A4A3A4"/>
          </p15:clr>
        </p15:guide>
        <p15:guide id="6" pos="7275" userDrawn="1">
          <p15:clr>
            <a:srgbClr val="A4A3A4"/>
          </p15:clr>
        </p15:guide>
        <p15:guide id="7" orient="horz" pos="189" userDrawn="1">
          <p15:clr>
            <a:srgbClr val="A4A3A4"/>
          </p15:clr>
        </p15:guide>
        <p15:guide id="8" pos="267" userDrawn="1">
          <p15:clr>
            <a:srgbClr val="A4A3A4"/>
          </p15:clr>
        </p15:guide>
        <p15:guide id="9" orient="horz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4241F3-D9DA-9E31-C8B4-AF54BB0313BA}" name="Berthy Nijhuis" initials="BN" userId="S::BNijhuis@probiblio.nl::ac10a868-b9dc-4437-8a7a-98f8e1a391c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ia Wesseling" initials="DW" lastIdx="1" clrIdx="6">
    <p:extLst>
      <p:ext uri="{19B8F6BF-5375-455C-9EA6-DF929625EA0E}">
        <p15:presenceInfo xmlns:p15="http://schemas.microsoft.com/office/powerpoint/2012/main" userId="S::dwesseling@probiblio.nl::ce7339d5-c284-44b5-8fce-c3d58e87431d" providerId="AD"/>
      </p:ext>
    </p:extLst>
  </p:cmAuthor>
  <p:cmAuthor id="1" name="Anne-Marie van der Poel" initials="AvdP" lastIdx="12" clrIdx="0">
    <p:extLst>
      <p:ext uri="{19B8F6BF-5375-455C-9EA6-DF929625EA0E}">
        <p15:presenceInfo xmlns:p15="http://schemas.microsoft.com/office/powerpoint/2012/main" userId="S::AvdPoel@probiblio.nl::ffc6b16e-4c75-44f5-94bd-3f24296f5de2" providerId="AD"/>
      </p:ext>
    </p:extLst>
  </p:cmAuthor>
  <p:cmAuthor id="8" name="Berthy Nijhuis" initials="BN" lastIdx="29" clrIdx="7">
    <p:extLst>
      <p:ext uri="{19B8F6BF-5375-455C-9EA6-DF929625EA0E}">
        <p15:presenceInfo xmlns:p15="http://schemas.microsoft.com/office/powerpoint/2012/main" userId="S::BNijhuis@probiblio.nl::ac10a868-b9dc-4437-8a7a-98f8e1a391c3" providerId="AD"/>
      </p:ext>
    </p:extLst>
  </p:cmAuthor>
  <p:cmAuthor id="2" name="Frederike Kuijpers-Moelker" initials="FK" lastIdx="14" clrIdx="1">
    <p:extLst>
      <p:ext uri="{19B8F6BF-5375-455C-9EA6-DF929625EA0E}">
        <p15:presenceInfo xmlns:p15="http://schemas.microsoft.com/office/powerpoint/2012/main" userId="S::FKuijpers@probiblio.nl::62eca198-2884-4da6-bf76-ad773e78705c" providerId="AD"/>
      </p:ext>
    </p:extLst>
  </p:cmAuthor>
  <p:cmAuthor id="9" name="Jolijn Faber" initials="JF" lastIdx="50" clrIdx="8">
    <p:extLst>
      <p:ext uri="{19B8F6BF-5375-455C-9EA6-DF929625EA0E}">
        <p15:presenceInfo xmlns:p15="http://schemas.microsoft.com/office/powerpoint/2012/main" userId="S::JFaber@probiblio.nl::b7b59e72-f29b-4ce9-97b9-7e87a90e7dc7" providerId="AD"/>
      </p:ext>
    </p:extLst>
  </p:cmAuthor>
  <p:cmAuthor id="3" name="floor banning" initials="fb" lastIdx="11" clrIdx="2">
    <p:extLst>
      <p:ext uri="{19B8F6BF-5375-455C-9EA6-DF929625EA0E}">
        <p15:presenceInfo xmlns:p15="http://schemas.microsoft.com/office/powerpoint/2012/main" userId="3a222c05b22f2d19" providerId="Windows Live"/>
      </p:ext>
    </p:extLst>
  </p:cmAuthor>
  <p:cmAuthor id="4" name="Linda Dominguez Alvarez" initials="LDA" lastIdx="53" clrIdx="3">
    <p:extLst>
      <p:ext uri="{19B8F6BF-5375-455C-9EA6-DF929625EA0E}">
        <p15:presenceInfo xmlns:p15="http://schemas.microsoft.com/office/powerpoint/2012/main" userId="S::linda@avance-impact.nl::fc4138c7-f2dd-4e15-b427-42919f751b88" providerId="AD"/>
      </p:ext>
    </p:extLst>
  </p:cmAuthor>
  <p:cmAuthor id="5" name="Lizzy Eilbracht" initials="LE" lastIdx="13" clrIdx="4">
    <p:extLst>
      <p:ext uri="{19B8F6BF-5375-455C-9EA6-DF929625EA0E}">
        <p15:presenceInfo xmlns:p15="http://schemas.microsoft.com/office/powerpoint/2012/main" userId="S::lizzy@avance-impact.nl::7e1c48d8-f6c4-40ef-a71d-c2764930dd81" providerId="AD"/>
      </p:ext>
    </p:extLst>
  </p:cmAuthor>
  <p:cmAuthor id="6" name="Floor" initials="F" lastIdx="14" clrIdx="5">
    <p:extLst>
      <p:ext uri="{19B8F6BF-5375-455C-9EA6-DF929625EA0E}">
        <p15:presenceInfo xmlns:p15="http://schemas.microsoft.com/office/powerpoint/2012/main" userId="Flo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E"/>
    <a:srgbClr val="DAA500"/>
    <a:srgbClr val="000000"/>
    <a:srgbClr val="FFFFFF"/>
    <a:srgbClr val="204E9C"/>
    <a:srgbClr val="FFBB4E"/>
    <a:srgbClr val="159B8F"/>
    <a:srgbClr val="EA5B2E"/>
    <a:srgbClr val="EB5C2E"/>
    <a:srgbClr val="E94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593" autoAdjust="0"/>
  </p:normalViewPr>
  <p:slideViewPr>
    <p:cSldViewPr snapToGrid="0">
      <p:cViewPr varScale="1">
        <p:scale>
          <a:sx n="54" d="100"/>
          <a:sy n="54" d="100"/>
        </p:scale>
        <p:origin x="1651" y="53"/>
      </p:cViewPr>
      <p:guideLst>
        <p:guide orient="horz" pos="3092"/>
        <p:guide pos="834"/>
        <p:guide orient="horz" pos="665"/>
        <p:guide orient="horz" pos="1119"/>
        <p:guide orient="horz" pos="1051"/>
        <p:guide pos="7275"/>
        <p:guide orient="horz" pos="189"/>
        <p:guide pos="267"/>
        <p:guide orient="horz"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57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jn Faber" userId="b7b59e72-f29b-4ce9-97b9-7e87a90e7dc7" providerId="ADAL" clId="{2FFC6A28-9683-4C5B-97BD-38821653B38E}"/>
    <pc:docChg chg="delSld modSection">
      <pc:chgData name="Jolijn Faber" userId="b7b59e72-f29b-4ce9-97b9-7e87a90e7dc7" providerId="ADAL" clId="{2FFC6A28-9683-4C5B-97BD-38821653B38E}" dt="2025-10-17T09:42:53.137" v="3" actId="47"/>
      <pc:docMkLst>
        <pc:docMk/>
      </pc:docMkLst>
      <pc:sldChg chg="del">
        <pc:chgData name="Jolijn Faber" userId="b7b59e72-f29b-4ce9-97b9-7e87a90e7dc7" providerId="ADAL" clId="{2FFC6A28-9683-4C5B-97BD-38821653B38E}" dt="2025-10-17T09:42:45.400" v="0" actId="47"/>
        <pc:sldMkLst>
          <pc:docMk/>
          <pc:sldMk cId="2710848749" sldId="258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2684141923" sldId="262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2258728362" sldId="1316"/>
        </pc:sldMkLst>
      </pc:sldChg>
      <pc:sldChg chg="del">
        <pc:chgData name="Jolijn Faber" userId="b7b59e72-f29b-4ce9-97b9-7e87a90e7dc7" providerId="ADAL" clId="{2FFC6A28-9683-4C5B-97BD-38821653B38E}" dt="2025-10-17T09:42:46.544" v="1" actId="47"/>
        <pc:sldMkLst>
          <pc:docMk/>
          <pc:sldMk cId="2609441199" sldId="1317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1504722280" sldId="1321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1564989814" sldId="1322"/>
        </pc:sldMkLst>
      </pc:sldChg>
      <pc:sldChg chg="del">
        <pc:chgData name="Jolijn Faber" userId="b7b59e72-f29b-4ce9-97b9-7e87a90e7dc7" providerId="ADAL" clId="{2FFC6A28-9683-4C5B-97BD-38821653B38E}" dt="2025-10-17T09:42:47.768" v="2" actId="47"/>
        <pc:sldMkLst>
          <pc:docMk/>
          <pc:sldMk cId="332278968" sldId="1518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962165343" sldId="1521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980677738" sldId="1523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1588912243" sldId="1524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2148842428" sldId="1525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323271204" sldId="1527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612325142" sldId="1528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4060482499" sldId="1529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2942542451" sldId="1530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3884969337" sldId="1531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2041060598" sldId="1532"/>
        </pc:sldMkLst>
      </pc:sldChg>
      <pc:sldChg chg="del">
        <pc:chgData name="Jolijn Faber" userId="b7b59e72-f29b-4ce9-97b9-7e87a90e7dc7" providerId="ADAL" clId="{2FFC6A28-9683-4C5B-97BD-38821653B38E}" dt="2025-10-17T09:42:53.137" v="3" actId="47"/>
        <pc:sldMkLst>
          <pc:docMk/>
          <pc:sldMk cId="1944228020" sldId="15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FDCC24A-B002-8045-BA95-085BBC7B9F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1D000D-5833-E444-83C5-467B6D9916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05D89-99EC-2A48-9722-36830A7CE293}" type="datetimeFigureOut">
              <a:rPr lang="nl-NL" smtClean="0"/>
              <a:t>17-10-2025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03AC43-A034-6F42-9F75-B2E40F823B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3A86AD-4DC9-4842-898C-E49C02A21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0E493-B0CE-DB40-B290-4A832E570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083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46402-9B46-9B49-A3EE-663438D8C4A0}" type="datetimeFigureOut">
              <a:rPr lang="nl-NL" smtClean="0"/>
              <a:t>17-10-2025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11F05-00D5-6144-B166-5864E3E7E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07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23A2-BE2F-5545-B2A4-3CBE35F8BDF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40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hyperlink" Target="http://avance-impact.nl/av2015/content/uploads/2016/04/Social-Impact-rapport-2014-Rabobank-Foundation.pdf" TargetMode="External"/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hyperlink" Target="http://avance-impact.nl/av2015/content/uploads/2016/04/Social-Impact-rapport-2014-Rabobank-Foundation.pdf" TargetMode="External"/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hyperlink" Target="http://avance-impact.nl/av2015/content/uploads/2016/04/Social-Impact-rapport-2014-Rabobank-Foundation.pdf" TargetMode="External"/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avance-impact.nl/av2015/content/uploads/2016/04/Social-Impact-rapport-2014-Rabobank-Foundation.pd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ginslide bru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DC6E2CCF-FCB7-49EF-9591-FE80CFA398A8}"/>
              </a:ext>
            </a:extLst>
          </p:cNvPr>
          <p:cNvSpPr/>
          <p:nvPr userDrawn="1"/>
        </p:nvSpPr>
        <p:spPr>
          <a:xfrm>
            <a:off x="459783" y="565503"/>
            <a:ext cx="12341817" cy="8466835"/>
          </a:xfrm>
          <a:custGeom>
            <a:avLst/>
            <a:gdLst>
              <a:gd name="connsiteX0" fmla="*/ 405142 w 11626516"/>
              <a:gd name="connsiteY0" fmla="*/ 0 h 6047739"/>
              <a:gd name="connsiteX1" fmla="*/ 11626516 w 11626516"/>
              <a:gd name="connsiteY1" fmla="*/ 0 h 6047739"/>
              <a:gd name="connsiteX2" fmla="*/ 11626516 w 11626516"/>
              <a:gd name="connsiteY2" fmla="*/ 6047739 h 6047739"/>
              <a:gd name="connsiteX3" fmla="*/ 0 w 11626516"/>
              <a:gd name="connsiteY3" fmla="*/ 6047739 h 6047739"/>
              <a:gd name="connsiteX4" fmla="*/ 0 w 11626516"/>
              <a:gd name="connsiteY4" fmla="*/ 412376 h 60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6516" h="6047739">
                <a:moveTo>
                  <a:pt x="405142" y="0"/>
                </a:moveTo>
                <a:lnTo>
                  <a:pt x="11626516" y="0"/>
                </a:lnTo>
                <a:lnTo>
                  <a:pt x="11626516" y="6047739"/>
                </a:lnTo>
                <a:lnTo>
                  <a:pt x="0" y="6047739"/>
                </a:lnTo>
                <a:lnTo>
                  <a:pt x="0" y="412376"/>
                </a:lnTo>
                <a:close/>
              </a:path>
            </a:pathLst>
          </a:custGeom>
          <a:solidFill>
            <a:srgbClr val="AE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D4109D-3DA7-4421-ABCE-A560B11F27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1415706"/>
            <a:ext cx="8708162" cy="207104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80000"/>
              </a:lnSpc>
              <a:defRPr sz="504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Voeg een titel toe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8A2414E-0510-4767-84E5-698F2D51224A}"/>
              </a:ext>
            </a:extLst>
          </p:cNvPr>
          <p:cNvSpPr/>
          <p:nvPr userDrawn="1"/>
        </p:nvSpPr>
        <p:spPr>
          <a:xfrm>
            <a:off x="11083491" y="8185495"/>
            <a:ext cx="1718110" cy="1415705"/>
          </a:xfrm>
          <a:prstGeom prst="rect">
            <a:avLst/>
          </a:prstGeom>
          <a:solidFill>
            <a:srgbClr val="008AC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0C8928-2EF8-49A9-A506-E2E23C9AD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99" y="-3359"/>
            <a:ext cx="2520701" cy="2520701"/>
          </a:xfrm>
          <a:prstGeom prst="rect">
            <a:avLst/>
          </a:prstGeom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1C83DFD1-2FF3-4822-BB73-28C108F01B06}"/>
              </a:ext>
            </a:extLst>
          </p:cNvPr>
          <p:cNvSpPr>
            <a:spLocks noChangeAspect="1"/>
          </p:cNvSpPr>
          <p:nvPr userDrawn="1"/>
        </p:nvSpPr>
        <p:spPr>
          <a:xfrm>
            <a:off x="4629108" y="3887335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D6A4895-3A50-48FB-8563-3F09F3C01417}"/>
              </a:ext>
            </a:extLst>
          </p:cNvPr>
          <p:cNvSpPr>
            <a:spLocks noChangeAspect="1"/>
          </p:cNvSpPr>
          <p:nvPr userDrawn="1"/>
        </p:nvSpPr>
        <p:spPr>
          <a:xfrm>
            <a:off x="9135073" y="6453273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2F9288E3-A548-4B9C-8EFE-B96B2601B71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056023" y="6453273"/>
            <a:ext cx="2573085" cy="257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90">
                <a:solidFill>
                  <a:srgbClr val="008ACE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een subtitel of naam van de spreker toe te voegen</a:t>
            </a:r>
          </a:p>
        </p:txBody>
      </p:sp>
      <p:sp>
        <p:nvSpPr>
          <p:cNvPr id="33" name="Tijdelijke aanduiding voor afbeelding 19">
            <a:extLst>
              <a:ext uri="{FF2B5EF4-FFF2-40B4-BE49-F238E27FC236}">
                <a16:creationId xmlns:a16="http://schemas.microsoft.com/office/drawing/2014/main" id="{646EE5AA-766A-42FA-9400-BF45558668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1601" y="3886627"/>
            <a:ext cx="1935360" cy="2580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80" i="1"/>
            </a:lvl1pPr>
          </a:lstStyle>
          <a:p>
            <a:r>
              <a:rPr lang="nl-NL" i="1" dirty="0"/>
              <a:t>Klik om een afbeelding toe te voegen of verwijder dit blokje als je geen foto wil gebruiken</a:t>
            </a:r>
            <a:endParaRPr lang="nl-NL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5E45BDA0-80BE-448E-8BB9-DFC51A828CF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61987" y="6453273"/>
            <a:ext cx="2573085" cy="2573085"/>
          </a:xfrm>
          <a:prstGeom prst="rect">
            <a:avLst/>
          </a:prstGeom>
          <a:solidFill>
            <a:srgbClr val="DAA500"/>
          </a:solidFill>
          <a:ln>
            <a:solidFill>
              <a:srgbClr val="DAA500"/>
            </a:solidFill>
          </a:ln>
        </p:spPr>
        <p:txBody>
          <a:bodyPr anchor="b"/>
          <a:lstStyle>
            <a:lvl1pPr marL="0" indent="0">
              <a:buNone/>
              <a:defRPr sz="189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Klik om een datum toe te voegen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71E23CB5-AB67-4C59-979C-96C117B26A26}"/>
              </a:ext>
            </a:extLst>
          </p:cNvPr>
          <p:cNvSpPr>
            <a:spLocks noChangeAspect="1"/>
          </p:cNvSpPr>
          <p:nvPr userDrawn="1"/>
        </p:nvSpPr>
        <p:spPr>
          <a:xfrm>
            <a:off x="4629108" y="3887335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72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 blauw">
    <p:bg>
      <p:bgPr>
        <a:solidFill>
          <a:srgbClr val="87C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CF97FAF-0EAE-45F6-B0EC-5351EECDE843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44DA298-4412-4CD2-BEEC-15263C1D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9763" y="8675316"/>
            <a:ext cx="384048" cy="512064"/>
          </a:xfrm>
          <a:prstGeom prst="ellipse">
            <a:avLst/>
          </a:prstGeom>
          <a:noFill/>
        </p:spPr>
        <p:txBody>
          <a:bodyPr wrap="none" lIns="0" tIns="0" rIns="0" bIns="0" anchor="ctr"/>
          <a:lstStyle>
            <a:lvl1pPr algn="ctr">
              <a:defRPr sz="1260">
                <a:solidFill>
                  <a:srgbClr val="008ACE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jdelijke aanduiding voor afbeelding 19">
            <a:extLst>
              <a:ext uri="{FF2B5EF4-FFF2-40B4-BE49-F238E27FC236}">
                <a16:creationId xmlns:a16="http://schemas.microsoft.com/office/drawing/2014/main" id="{66351EE6-1C18-436B-9564-A00F397E82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0800" y="2889177"/>
            <a:ext cx="4729012" cy="52963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F74EBC1D-85E3-4E61-8778-6334EA6D8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9605" y="2895235"/>
            <a:ext cx="4762212" cy="5284199"/>
          </a:xfrm>
          <a:prstGeom prst="rect">
            <a:avLst/>
          </a:prstGeom>
        </p:spPr>
        <p:txBody>
          <a:bodyPr lIns="0" tIns="0" rIns="0" bIns="0"/>
          <a:lstStyle>
            <a:lvl1pPr marL="240030" indent="-240030">
              <a:buFont typeface="Wingdings" panose="05000000000000000000" pitchFamily="2" charset="2"/>
              <a:buChar char="§"/>
              <a:defRPr sz="2940">
                <a:latin typeface="+mj-lt"/>
              </a:defRPr>
            </a:lvl1pPr>
            <a:lvl2pPr marL="720090" indent="-240030">
              <a:buFont typeface="Calibri Light" panose="020F0302020204030204" pitchFamily="34" charset="0"/>
              <a:buChar char="-"/>
              <a:defRPr sz="2940">
                <a:latin typeface="+mj-lt"/>
              </a:defRPr>
            </a:lvl2pPr>
            <a:lvl3pPr>
              <a:defRPr sz="2940">
                <a:latin typeface="+mj-lt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43CB8CFC-1ADE-4BAF-8D3D-0855D4C52B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605" y="1415706"/>
            <a:ext cx="9790207" cy="9256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20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39C9D0-D846-4E04-806A-EA2209B2E1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698FF24-39ED-5F40-8ACA-24A94D15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1413" y="1698418"/>
            <a:ext cx="7963969" cy="5309314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73AB2FD-2428-4F4E-A98B-F4895B7D63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1271" y="5273568"/>
            <a:ext cx="5799061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3289804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2" y="1107027"/>
            <a:ext cx="4485809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4EDB562C-52BA-3543-B4A6-D730A7FD9665}"/>
              </a:ext>
            </a:extLst>
          </p:cNvPr>
          <p:cNvSpPr/>
          <p:nvPr userDrawn="1"/>
        </p:nvSpPr>
        <p:spPr>
          <a:xfrm>
            <a:off x="6977921" y="1107027"/>
            <a:ext cx="4485809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E8118AF6-A703-2342-B527-E0DB7A2B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105" y="1812325"/>
            <a:ext cx="3385342" cy="815935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Programma dag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755B3D-7526-EF44-8F9A-1169728C7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78" y="5190211"/>
            <a:ext cx="3385424" cy="27682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F02E2D55-8F3F-534B-A576-9B017E463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8105" y="5190207"/>
            <a:ext cx="3385424" cy="274308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24" name="Tijdelijke aanduiding voor tekst 7">
            <a:extLst>
              <a:ext uri="{FF2B5EF4-FFF2-40B4-BE49-F238E27FC236}">
                <a16:creationId xmlns:a16="http://schemas.microsoft.com/office/drawing/2014/main" id="{400EAB80-C371-D548-B83A-5925C6805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108" y="1811340"/>
            <a:ext cx="3388257" cy="8378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Programma dag 2</a:t>
            </a:r>
          </a:p>
        </p:txBody>
      </p:sp>
      <p:sp>
        <p:nvSpPr>
          <p:cNvPr id="25" name="Freeform 99">
            <a:extLst>
              <a:ext uri="{FF2B5EF4-FFF2-40B4-BE49-F238E27FC236}">
                <a16:creationId xmlns:a16="http://schemas.microsoft.com/office/drawing/2014/main" id="{84602A83-703D-154B-A769-6B5B26EA8D9A}"/>
              </a:ext>
            </a:extLst>
          </p:cNvPr>
          <p:cNvSpPr>
            <a:spLocks/>
          </p:cNvSpPr>
          <p:nvPr userDrawn="1"/>
        </p:nvSpPr>
        <p:spPr bwMode="auto">
          <a:xfrm>
            <a:off x="2949862" y="3005082"/>
            <a:ext cx="1261826" cy="1689100"/>
          </a:xfrm>
          <a:custGeom>
            <a:avLst/>
            <a:gdLst>
              <a:gd name="T0" fmla="*/ 2147483647 w 320"/>
              <a:gd name="T1" fmla="*/ 2147483647 h 321"/>
              <a:gd name="T2" fmla="*/ 2147483647 w 320"/>
              <a:gd name="T3" fmla="*/ 2147483647 h 321"/>
              <a:gd name="T4" fmla="*/ 2147483647 w 320"/>
              <a:gd name="T5" fmla="*/ 2147483647 h 321"/>
              <a:gd name="T6" fmla="*/ 2147483647 w 320"/>
              <a:gd name="T7" fmla="*/ 2147483647 h 321"/>
              <a:gd name="T8" fmla="*/ 2147483647 w 320"/>
              <a:gd name="T9" fmla="*/ 2147483647 h 321"/>
              <a:gd name="T10" fmla="*/ 2147483647 w 320"/>
              <a:gd name="T11" fmla="*/ 2147483647 h 321"/>
              <a:gd name="T12" fmla="*/ 2147483647 w 320"/>
              <a:gd name="T13" fmla="*/ 2147483647 h 321"/>
              <a:gd name="T14" fmla="*/ 2147483647 w 320"/>
              <a:gd name="T15" fmla="*/ 2147483647 h 321"/>
              <a:gd name="T16" fmla="*/ 2147483647 w 320"/>
              <a:gd name="T17" fmla="*/ 2147483647 h 321"/>
              <a:gd name="T18" fmla="*/ 2147483647 w 320"/>
              <a:gd name="T19" fmla="*/ 2147483647 h 321"/>
              <a:gd name="T20" fmla="*/ 2147483647 w 320"/>
              <a:gd name="T21" fmla="*/ 0 h 321"/>
              <a:gd name="T22" fmla="*/ 2147483647 w 320"/>
              <a:gd name="T23" fmla="*/ 2147483647 h 321"/>
              <a:gd name="T24" fmla="*/ 2147483647 w 320"/>
              <a:gd name="T25" fmla="*/ 2147483647 h 321"/>
              <a:gd name="T26" fmla="*/ 2147483647 w 320"/>
              <a:gd name="T27" fmla="*/ 2147483647 h 321"/>
              <a:gd name="T28" fmla="*/ 2147483647 w 320"/>
              <a:gd name="T29" fmla="*/ 2147483647 h 321"/>
              <a:gd name="T30" fmla="*/ 0 w 320"/>
              <a:gd name="T31" fmla="*/ 2147483647 h 321"/>
              <a:gd name="T32" fmla="*/ 2147483647 w 320"/>
              <a:gd name="T33" fmla="*/ 2147483647 h 321"/>
              <a:gd name="T34" fmla="*/ 2147483647 w 320"/>
              <a:gd name="T35" fmla="*/ 2147483647 h 321"/>
              <a:gd name="T36" fmla="*/ 2147483647 w 320"/>
              <a:gd name="T37" fmla="*/ 2147483647 h 321"/>
              <a:gd name="T38" fmla="*/ 2147483647 w 320"/>
              <a:gd name="T39" fmla="*/ 2147483647 h 321"/>
              <a:gd name="T40" fmla="*/ 2147483647 w 320"/>
              <a:gd name="T41" fmla="*/ 2147483647 h 321"/>
              <a:gd name="T42" fmla="*/ 2147483647 w 320"/>
              <a:gd name="T43" fmla="*/ 2147483647 h 321"/>
              <a:gd name="T44" fmla="*/ 2147483647 w 320"/>
              <a:gd name="T45" fmla="*/ 2147483647 h 321"/>
              <a:gd name="T46" fmla="*/ 2147483647 w 320"/>
              <a:gd name="T47" fmla="*/ 2147483647 h 321"/>
              <a:gd name="T48" fmla="*/ 2147483647 w 320"/>
              <a:gd name="T49" fmla="*/ 2147483647 h 321"/>
              <a:gd name="T50" fmla="*/ 2147483647 w 320"/>
              <a:gd name="T51" fmla="*/ 2147483647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321"/>
              <a:gd name="T80" fmla="*/ 320 w 320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321">
                <a:moveTo>
                  <a:pt x="171" y="172"/>
                </a:moveTo>
                <a:cubicBezTo>
                  <a:pt x="251" y="92"/>
                  <a:pt x="251" y="92"/>
                  <a:pt x="251" y="92"/>
                </a:cubicBezTo>
                <a:cubicBezTo>
                  <a:pt x="258" y="95"/>
                  <a:pt x="265" y="97"/>
                  <a:pt x="272" y="97"/>
                </a:cubicBezTo>
                <a:cubicBezTo>
                  <a:pt x="298" y="97"/>
                  <a:pt x="320" y="75"/>
                  <a:pt x="320" y="48"/>
                </a:cubicBezTo>
                <a:cubicBezTo>
                  <a:pt x="320" y="41"/>
                  <a:pt x="318" y="34"/>
                  <a:pt x="315" y="28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287" y="56"/>
                  <a:pt x="287" y="56"/>
                  <a:pt x="287" y="56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5"/>
                  <a:pt x="292" y="5"/>
                  <a:pt x="293" y="5"/>
                </a:cubicBezTo>
                <a:cubicBezTo>
                  <a:pt x="286" y="2"/>
                  <a:pt x="279" y="0"/>
                  <a:pt x="272" y="0"/>
                </a:cubicBezTo>
                <a:cubicBezTo>
                  <a:pt x="245" y="0"/>
                  <a:pt x="224" y="22"/>
                  <a:pt x="224" y="48"/>
                </a:cubicBezTo>
                <a:cubicBezTo>
                  <a:pt x="224" y="56"/>
                  <a:pt x="226" y="63"/>
                  <a:pt x="229" y="69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2" y="226"/>
                  <a:pt x="55" y="225"/>
                  <a:pt x="48" y="225"/>
                </a:cubicBezTo>
                <a:cubicBezTo>
                  <a:pt x="21" y="225"/>
                  <a:pt x="0" y="246"/>
                  <a:pt x="0" y="273"/>
                </a:cubicBezTo>
                <a:cubicBezTo>
                  <a:pt x="0" y="280"/>
                  <a:pt x="1" y="287"/>
                  <a:pt x="4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28" y="270"/>
                  <a:pt x="28" y="270"/>
                  <a:pt x="28" y="270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33" y="319"/>
                  <a:pt x="40" y="321"/>
                  <a:pt x="48" y="321"/>
                </a:cubicBezTo>
                <a:cubicBezTo>
                  <a:pt x="74" y="321"/>
                  <a:pt x="96" y="299"/>
                  <a:pt x="96" y="273"/>
                </a:cubicBezTo>
                <a:cubicBezTo>
                  <a:pt x="96" y="265"/>
                  <a:pt x="94" y="258"/>
                  <a:pt x="91" y="252"/>
                </a:cubicBezTo>
                <a:cubicBezTo>
                  <a:pt x="144" y="199"/>
                  <a:pt x="144" y="199"/>
                  <a:pt x="144" y="199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400"/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73FCE525-357C-A242-8890-0884FEB505A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621584" y="3026197"/>
            <a:ext cx="1198483" cy="1646872"/>
            <a:chOff x="8085138" y="247650"/>
            <a:chExt cx="1141413" cy="1176338"/>
          </a:xfrm>
        </p:grpSpPr>
        <p:sp>
          <p:nvSpPr>
            <p:cNvPr id="27" name="Freeform 100">
              <a:extLst>
                <a:ext uri="{FF2B5EF4-FFF2-40B4-BE49-F238E27FC236}">
                  <a16:creationId xmlns:a16="http://schemas.microsoft.com/office/drawing/2014/main" id="{93A4A2BF-3205-BD42-A3E9-D6994A10D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47650"/>
              <a:ext cx="1141413" cy="1176338"/>
            </a:xfrm>
            <a:custGeom>
              <a:avLst/>
              <a:gdLst>
                <a:gd name="T0" fmla="*/ 2147483647 w 304"/>
                <a:gd name="T1" fmla="*/ 2147483647 h 313"/>
                <a:gd name="T2" fmla="*/ 2147483647 w 304"/>
                <a:gd name="T3" fmla="*/ 2147483647 h 313"/>
                <a:gd name="T4" fmla="*/ 2147483647 w 304"/>
                <a:gd name="T5" fmla="*/ 2147483647 h 313"/>
                <a:gd name="T6" fmla="*/ 2147483647 w 304"/>
                <a:gd name="T7" fmla="*/ 2147483647 h 313"/>
                <a:gd name="T8" fmla="*/ 2147483647 w 304"/>
                <a:gd name="T9" fmla="*/ 2147483647 h 313"/>
                <a:gd name="T10" fmla="*/ 2147483647 w 304"/>
                <a:gd name="T11" fmla="*/ 2147483647 h 313"/>
                <a:gd name="T12" fmla="*/ 2147483647 w 304"/>
                <a:gd name="T13" fmla="*/ 2147483647 h 313"/>
                <a:gd name="T14" fmla="*/ 2147483647 w 304"/>
                <a:gd name="T15" fmla="*/ 2147483647 h 313"/>
                <a:gd name="T16" fmla="*/ 2147483647 w 304"/>
                <a:gd name="T17" fmla="*/ 2147483647 h 313"/>
                <a:gd name="T18" fmla="*/ 2147483647 w 304"/>
                <a:gd name="T19" fmla="*/ 2147483647 h 313"/>
                <a:gd name="T20" fmla="*/ 2147483647 w 304"/>
                <a:gd name="T21" fmla="*/ 2147483647 h 313"/>
                <a:gd name="T22" fmla="*/ 0 w 304"/>
                <a:gd name="T23" fmla="*/ 2147483647 h 313"/>
                <a:gd name="T24" fmla="*/ 2147483647 w 304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4"/>
                <a:gd name="T40" fmla="*/ 0 h 313"/>
                <a:gd name="T41" fmla="*/ 304 w 304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4" h="313">
                  <a:moveTo>
                    <a:pt x="161" y="106"/>
                  </a:moveTo>
                  <a:cubicBezTo>
                    <a:pt x="199" y="104"/>
                    <a:pt x="230" y="132"/>
                    <a:pt x="230" y="169"/>
                  </a:cubicBezTo>
                  <a:cubicBezTo>
                    <a:pt x="230" y="205"/>
                    <a:pt x="199" y="236"/>
                    <a:pt x="161" y="238"/>
                  </a:cubicBezTo>
                  <a:cubicBezTo>
                    <a:pt x="113" y="240"/>
                    <a:pt x="74" y="205"/>
                    <a:pt x="74" y="158"/>
                  </a:cubicBezTo>
                  <a:cubicBezTo>
                    <a:pt x="74" y="112"/>
                    <a:pt x="113" y="73"/>
                    <a:pt x="161" y="71"/>
                  </a:cubicBezTo>
                  <a:cubicBezTo>
                    <a:pt x="220" y="68"/>
                    <a:pt x="267" y="111"/>
                    <a:pt x="267" y="167"/>
                  </a:cubicBezTo>
                  <a:cubicBezTo>
                    <a:pt x="267" y="223"/>
                    <a:pt x="220" y="271"/>
                    <a:pt x="161" y="273"/>
                  </a:cubicBezTo>
                  <a:cubicBezTo>
                    <a:pt x="92" y="276"/>
                    <a:pt x="37" y="226"/>
                    <a:pt x="37" y="160"/>
                  </a:cubicBezTo>
                  <a:cubicBezTo>
                    <a:pt x="37" y="94"/>
                    <a:pt x="92" y="39"/>
                    <a:pt x="161" y="35"/>
                  </a:cubicBezTo>
                  <a:cubicBezTo>
                    <a:pt x="240" y="32"/>
                    <a:pt x="304" y="90"/>
                    <a:pt x="304" y="166"/>
                  </a:cubicBezTo>
                  <a:cubicBezTo>
                    <a:pt x="304" y="241"/>
                    <a:pt x="240" y="305"/>
                    <a:pt x="161" y="309"/>
                  </a:cubicBezTo>
                  <a:cubicBezTo>
                    <a:pt x="72" y="313"/>
                    <a:pt x="0" y="247"/>
                    <a:pt x="0" y="162"/>
                  </a:cubicBezTo>
                  <a:cubicBezTo>
                    <a:pt x="0" y="77"/>
                    <a:pt x="72" y="4"/>
                    <a:pt x="161" y="0"/>
                  </a:cubicBezTo>
                </a:path>
              </a:pathLst>
            </a:custGeom>
            <a:noFill/>
            <a:ln w="6032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400"/>
            </a:p>
          </p:txBody>
        </p:sp>
        <p:sp>
          <p:nvSpPr>
            <p:cNvPr id="28" name="Freeform 101">
              <a:extLst>
                <a:ext uri="{FF2B5EF4-FFF2-40B4-BE49-F238E27FC236}">
                  <a16:creationId xmlns:a16="http://schemas.microsoft.com/office/drawing/2014/main" id="{AC019048-9340-A240-BD67-025DBE5BD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646113"/>
              <a:ext cx="311150" cy="36830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0 w 83"/>
                <a:gd name="T7" fmla="*/ 2147483647 h 98"/>
                <a:gd name="T8" fmla="*/ 2147483647 w 8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8"/>
                <a:gd name="T17" fmla="*/ 83 w 8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8">
                  <a:moveTo>
                    <a:pt x="51" y="35"/>
                  </a:moveTo>
                  <a:cubicBezTo>
                    <a:pt x="69" y="34"/>
                    <a:pt x="83" y="48"/>
                    <a:pt x="83" y="65"/>
                  </a:cubicBezTo>
                  <a:cubicBezTo>
                    <a:pt x="83" y="82"/>
                    <a:pt x="65" y="96"/>
                    <a:pt x="47" y="97"/>
                  </a:cubicBezTo>
                  <a:cubicBezTo>
                    <a:pt x="19" y="98"/>
                    <a:pt x="0" y="77"/>
                    <a:pt x="0" y="51"/>
                  </a:cubicBezTo>
                  <a:cubicBezTo>
                    <a:pt x="0" y="24"/>
                    <a:pt x="23" y="1"/>
                    <a:pt x="51" y="0"/>
                  </a:cubicBezTo>
                </a:path>
              </a:pathLst>
            </a:custGeom>
            <a:noFill/>
            <a:ln w="6032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400"/>
            </a:p>
          </p:txBody>
        </p:sp>
      </p:grpSp>
    </p:spTree>
    <p:extLst>
      <p:ext uri="{BB962C8B-B14F-4D97-AF65-F5344CB8AC3E}">
        <p14:creationId xmlns:p14="http://schemas.microsoft.com/office/powerpoint/2010/main" val="16442155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11B4DB2D-62BE-B449-9CF6-D6376F6125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1443" y="2649893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2" y="1107027"/>
            <a:ext cx="4485809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4EDB562C-52BA-3543-B4A6-D730A7FD9665}"/>
              </a:ext>
            </a:extLst>
          </p:cNvPr>
          <p:cNvSpPr/>
          <p:nvPr userDrawn="1"/>
        </p:nvSpPr>
        <p:spPr>
          <a:xfrm>
            <a:off x="6977921" y="1107027"/>
            <a:ext cx="4485809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E8118AF6-A703-2342-B527-E0DB7A2B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105" y="1812325"/>
            <a:ext cx="3385342" cy="815935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Programma dag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755B3D-7526-EF44-8F9A-1169728C7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78" y="5190211"/>
            <a:ext cx="3385424" cy="27682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9E455D-76D5-7145-B28A-C8615D67CC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8571" y="2629220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F02E2D55-8F3F-534B-A576-9B017E463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8105" y="5190207"/>
            <a:ext cx="3385424" cy="274308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56665884-DC9C-B74A-8494-E3D0526B1A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24778" y="2649893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12A5604-AD36-7B45-A0F6-42FCFCCC0A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108" y="1811340"/>
            <a:ext cx="3388257" cy="8378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Programma dag 2</a:t>
            </a:r>
          </a:p>
        </p:txBody>
      </p:sp>
    </p:spTree>
    <p:extLst>
      <p:ext uri="{BB962C8B-B14F-4D97-AF65-F5344CB8AC3E}">
        <p14:creationId xmlns:p14="http://schemas.microsoft.com/office/powerpoint/2010/main" val="17079287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CC22DE69-CE4F-3549-B74F-01E231F6DBE6}"/>
              </a:ext>
            </a:extLst>
          </p:cNvPr>
          <p:cNvSpPr/>
          <p:nvPr userDrawn="1"/>
        </p:nvSpPr>
        <p:spPr>
          <a:xfrm>
            <a:off x="6977921" y="1812325"/>
            <a:ext cx="4485809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2" y="1812325"/>
            <a:ext cx="4485809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774DB537-A3CA-1549-9988-24200A8F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28FF7A3-058A-5049-962E-DBB9EAD243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9" y="2482142"/>
            <a:ext cx="3816774" cy="121793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2" name="Tijdelijke aanduiding voor tekst 12">
            <a:extLst>
              <a:ext uri="{FF2B5EF4-FFF2-40B4-BE49-F238E27FC236}">
                <a16:creationId xmlns:a16="http://schemas.microsoft.com/office/drawing/2014/main" id="{A0738E15-1A41-454B-BF0F-8B54BD66B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1" y="2482986"/>
            <a:ext cx="3816774" cy="121793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204B60F8-95F8-DE43-A0E3-14B47EC18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9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41991" indent="-341991">
              <a:lnSpc>
                <a:spcPct val="120000"/>
              </a:lnSpc>
              <a:spcBef>
                <a:spcPts val="0"/>
              </a:spcBef>
              <a:defRPr sz="1500"/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4" name="Tijdelijke aanduiding voor tekst 17">
            <a:extLst>
              <a:ext uri="{FF2B5EF4-FFF2-40B4-BE49-F238E27FC236}">
                <a16:creationId xmlns:a16="http://schemas.microsoft.com/office/drawing/2014/main" id="{06CEF577-FB2E-D047-B0EB-6483DB093F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21" y="4114921"/>
            <a:ext cx="3817144" cy="3673960"/>
          </a:xfrm>
          <a:prstGeom prst="rect">
            <a:avLst/>
          </a:prstGeom>
        </p:spPr>
        <p:txBody>
          <a:bodyPr anchor="ctr"/>
          <a:lstStyle>
            <a:lvl1pPr marL="341991" indent="-341991">
              <a:lnSpc>
                <a:spcPct val="120000"/>
              </a:lnSpc>
              <a:spcBef>
                <a:spcPts val="0"/>
              </a:spcBef>
              <a:defRPr sz="1500"/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446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B11C9B09-3B83-EE4A-BC6A-FB182B7BDDEC}"/>
              </a:ext>
            </a:extLst>
          </p:cNvPr>
          <p:cNvSpPr/>
          <p:nvPr userDrawn="1"/>
        </p:nvSpPr>
        <p:spPr>
          <a:xfrm>
            <a:off x="8506329" y="1757568"/>
            <a:ext cx="3771954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A50A478C-F08E-8041-8B23-6E9E18DEDDC6}"/>
              </a:ext>
            </a:extLst>
          </p:cNvPr>
          <p:cNvSpPr/>
          <p:nvPr userDrawn="1"/>
        </p:nvSpPr>
        <p:spPr>
          <a:xfrm>
            <a:off x="523319" y="1757568"/>
            <a:ext cx="3771956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FDCBF01B-2B39-EC47-AAB7-FC0E5E61E353}"/>
              </a:ext>
            </a:extLst>
          </p:cNvPr>
          <p:cNvSpPr/>
          <p:nvPr userDrawn="1"/>
        </p:nvSpPr>
        <p:spPr>
          <a:xfrm>
            <a:off x="4514823" y="1757568"/>
            <a:ext cx="3771956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4D1E3E50-637F-2D48-A30A-C25C293D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tekst 12">
            <a:extLst>
              <a:ext uri="{FF2B5EF4-FFF2-40B4-BE49-F238E27FC236}">
                <a16:creationId xmlns:a16="http://schemas.microsoft.com/office/drawing/2014/main" id="{4D3D2A08-404A-A343-8E20-01D44D19C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222" y="2398101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5BB18949-E80F-354A-BCF2-C5033FFA4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726" y="2398101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B15F3EE8-87EE-C540-A632-F8CE8C5452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2230" y="2398098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3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4478B9D7-ECE5-774D-94A8-073912A1C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22" y="3413110"/>
            <a:ext cx="3520151" cy="44305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1</a:t>
            </a:r>
          </a:p>
          <a:p>
            <a:pPr lvl="0"/>
            <a:r>
              <a:rPr lang="nl-NL"/>
              <a:t>Tekst 2</a:t>
            </a:r>
          </a:p>
          <a:p>
            <a:pPr lvl="0"/>
            <a:r>
              <a:rPr lang="nl-NL"/>
              <a:t>Tekst 3</a:t>
            </a:r>
          </a:p>
          <a:p>
            <a:pPr lvl="0"/>
            <a:endParaRPr lang="nl-NL"/>
          </a:p>
          <a:p>
            <a:pPr lvl="0"/>
            <a:r>
              <a:rPr lang="nl-NL" b="1"/>
              <a:t>Tekst 3</a:t>
            </a:r>
          </a:p>
          <a:p>
            <a:pPr lvl="0"/>
            <a:r>
              <a:rPr lang="nl-NL" b="0"/>
              <a:t>Tekst 4</a:t>
            </a:r>
          </a:p>
          <a:p>
            <a:pPr lvl="0"/>
            <a:endParaRPr lang="nl-NL"/>
          </a:p>
          <a:p>
            <a:pPr lvl="0"/>
            <a:r>
              <a:rPr lang="nl-NL"/>
              <a:t>Tekst 5</a:t>
            </a: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90BEC184-FA95-0E42-B763-3180D969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0726" y="3413110"/>
            <a:ext cx="3520151" cy="44305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2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87A23795-5E11-FF49-A48D-8280284C5F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2230" y="3413110"/>
            <a:ext cx="3520151" cy="44305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3</a:t>
            </a:r>
          </a:p>
        </p:txBody>
      </p:sp>
    </p:spTree>
    <p:extLst>
      <p:ext uri="{BB962C8B-B14F-4D97-AF65-F5344CB8AC3E}">
        <p14:creationId xmlns:p14="http://schemas.microsoft.com/office/powerpoint/2010/main" val="37248726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con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5249D-F2D6-D746-BCE8-07A006E682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8176" y="2287189"/>
            <a:ext cx="6496525" cy="6091875"/>
          </a:xfrm>
          <a:prstGeom prst="rect">
            <a:avLst/>
          </a:prstGeo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1800" b="1"/>
            </a:lvl1pPr>
          </a:lstStyle>
          <a:p>
            <a:pPr lvl="0"/>
            <a:r>
              <a:rPr lang="nl-NL"/>
              <a:t>Opsomming tekst 1</a:t>
            </a:r>
          </a:p>
          <a:p>
            <a:pPr lvl="0"/>
            <a:r>
              <a:rPr lang="nl-NL"/>
              <a:t>Opsomming tekst 2</a:t>
            </a:r>
          </a:p>
          <a:p>
            <a:pPr lvl="0"/>
            <a:r>
              <a:rPr lang="nl-NL"/>
              <a:t>Opsomming tekst 3</a:t>
            </a:r>
          </a:p>
          <a:p>
            <a:pPr lvl="0"/>
            <a:r>
              <a:rPr lang="nl-NL"/>
              <a:t>Opsomming tekst 4</a:t>
            </a:r>
          </a:p>
          <a:p>
            <a:pPr lvl="0"/>
            <a:r>
              <a:rPr lang="nl-NL"/>
              <a:t>Opsomming tekst 5</a:t>
            </a:r>
          </a:p>
          <a:p>
            <a:pPr lvl="0"/>
            <a:endParaRPr lang="nl-NL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0FDEEF02-DC42-1E43-BFE0-239AEA9B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D54C7741-9B13-3E42-B351-8D47FBF1F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810" y="2287191"/>
            <a:ext cx="3318748" cy="3636011"/>
          </a:xfrm>
          <a:prstGeom prst="rect">
            <a:avLst/>
          </a:prstGeom>
        </p:spPr>
        <p:txBody>
          <a:bodyPr/>
          <a:lstStyle/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8453696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1179FF-C4BD-5D45-9CDA-AD863559B38F}"/>
              </a:ext>
            </a:extLst>
          </p:cNvPr>
          <p:cNvSpPr/>
          <p:nvPr userDrawn="1"/>
        </p:nvSpPr>
        <p:spPr>
          <a:xfrm>
            <a:off x="9733686" y="7777318"/>
            <a:ext cx="1037241" cy="433619"/>
          </a:xfrm>
          <a:prstGeom prst="rect">
            <a:avLst/>
          </a:prstGeom>
          <a:solidFill>
            <a:srgbClr val="EBEBEB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2" name="Freeform 104">
            <a:hlinkClick r:id="rId2"/>
            <a:extLst>
              <a:ext uri="{FF2B5EF4-FFF2-40B4-BE49-F238E27FC236}">
                <a16:creationId xmlns:a16="http://schemas.microsoft.com/office/drawing/2014/main" id="{193D612C-DBB1-5541-838D-309A90C85388}"/>
              </a:ext>
            </a:extLst>
          </p:cNvPr>
          <p:cNvSpPr>
            <a:spLocks/>
          </p:cNvSpPr>
          <p:nvPr userDrawn="1"/>
        </p:nvSpPr>
        <p:spPr bwMode="auto">
          <a:xfrm>
            <a:off x="6009086" y="3279053"/>
            <a:ext cx="783431" cy="1617980"/>
          </a:xfrm>
          <a:custGeom>
            <a:avLst/>
            <a:gdLst>
              <a:gd name="T0" fmla="*/ 2147483647 w 470"/>
              <a:gd name="T1" fmla="*/ 2147483647 h 728"/>
              <a:gd name="T2" fmla="*/ 2147483647 w 470"/>
              <a:gd name="T3" fmla="*/ 2147483647 h 728"/>
              <a:gd name="T4" fmla="*/ 2147483647 w 470"/>
              <a:gd name="T5" fmla="*/ 2147483647 h 728"/>
              <a:gd name="T6" fmla="*/ 0 w 470"/>
              <a:gd name="T7" fmla="*/ 2147483647 h 728"/>
              <a:gd name="T8" fmla="*/ 0 w 470"/>
              <a:gd name="T9" fmla="*/ 0 h 728"/>
              <a:gd name="T10" fmla="*/ 2147483647 w 470"/>
              <a:gd name="T11" fmla="*/ 0 h 728"/>
              <a:gd name="T12" fmla="*/ 2147483647 w 470"/>
              <a:gd name="T13" fmla="*/ 0 h 728"/>
              <a:gd name="T14" fmla="*/ 2147483647 w 470"/>
              <a:gd name="T15" fmla="*/ 2147483647 h 728"/>
              <a:gd name="T16" fmla="*/ 2147483647 w 470"/>
              <a:gd name="T17" fmla="*/ 2147483647 h 7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728"/>
              <a:gd name="T29" fmla="*/ 470 w 470"/>
              <a:gd name="T30" fmla="*/ 728 h 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728">
                <a:moveTo>
                  <a:pt x="324" y="9"/>
                </a:moveTo>
                <a:lnTo>
                  <a:pt x="470" y="156"/>
                </a:lnTo>
                <a:lnTo>
                  <a:pt x="470" y="728"/>
                </a:lnTo>
                <a:lnTo>
                  <a:pt x="0" y="728"/>
                </a:lnTo>
                <a:lnTo>
                  <a:pt x="0" y="0"/>
                </a:lnTo>
                <a:lnTo>
                  <a:pt x="239" y="0"/>
                </a:lnTo>
                <a:lnTo>
                  <a:pt x="255" y="0"/>
                </a:lnTo>
                <a:lnTo>
                  <a:pt x="255" y="179"/>
                </a:lnTo>
                <a:lnTo>
                  <a:pt x="383" y="179"/>
                </a:ln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3" name="Freeform 78">
            <a:extLst>
              <a:ext uri="{FF2B5EF4-FFF2-40B4-BE49-F238E27FC236}">
                <a16:creationId xmlns:a16="http://schemas.microsoft.com/office/drawing/2014/main" id="{4D635D47-579B-A641-AE91-2E0C44D2D5C6}"/>
              </a:ext>
            </a:extLst>
          </p:cNvPr>
          <p:cNvSpPr>
            <a:spLocks/>
          </p:cNvSpPr>
          <p:nvPr userDrawn="1"/>
        </p:nvSpPr>
        <p:spPr bwMode="auto">
          <a:xfrm>
            <a:off x="7768469" y="6499233"/>
            <a:ext cx="1288496" cy="1978025"/>
          </a:xfrm>
          <a:custGeom>
            <a:avLst/>
            <a:gdLst>
              <a:gd name="T0" fmla="*/ 2147483647 w 327"/>
              <a:gd name="T1" fmla="*/ 2147483647 h 376"/>
              <a:gd name="T2" fmla="*/ 2147483647 w 327"/>
              <a:gd name="T3" fmla="*/ 2147483647 h 376"/>
              <a:gd name="T4" fmla="*/ 2147483647 w 327"/>
              <a:gd name="T5" fmla="*/ 2147483647 h 376"/>
              <a:gd name="T6" fmla="*/ 2147483647 w 327"/>
              <a:gd name="T7" fmla="*/ 2147483647 h 376"/>
              <a:gd name="T8" fmla="*/ 2147483647 w 327"/>
              <a:gd name="T9" fmla="*/ 2147483647 h 376"/>
              <a:gd name="T10" fmla="*/ 2147483647 w 327"/>
              <a:gd name="T11" fmla="*/ 2147483647 h 376"/>
              <a:gd name="T12" fmla="*/ 2147483647 w 327"/>
              <a:gd name="T13" fmla="*/ 2147483647 h 376"/>
              <a:gd name="T14" fmla="*/ 2147483647 w 327"/>
              <a:gd name="T15" fmla="*/ 2147483647 h 376"/>
              <a:gd name="T16" fmla="*/ 2147483647 w 327"/>
              <a:gd name="T17" fmla="*/ 2147483647 h 376"/>
              <a:gd name="T18" fmla="*/ 2147483647 w 327"/>
              <a:gd name="T19" fmla="*/ 2147483647 h 376"/>
              <a:gd name="T20" fmla="*/ 2147483647 w 327"/>
              <a:gd name="T21" fmla="*/ 2147483647 h 376"/>
              <a:gd name="T22" fmla="*/ 2147483647 w 327"/>
              <a:gd name="T23" fmla="*/ 2147483647 h 376"/>
              <a:gd name="T24" fmla="*/ 2147483647 w 327"/>
              <a:gd name="T25" fmla="*/ 2147483647 h 376"/>
              <a:gd name="T26" fmla="*/ 2147483647 w 327"/>
              <a:gd name="T27" fmla="*/ 2147483647 h 376"/>
              <a:gd name="T28" fmla="*/ 2147483647 w 327"/>
              <a:gd name="T29" fmla="*/ 2147483647 h 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7"/>
              <a:gd name="T46" fmla="*/ 0 h 376"/>
              <a:gd name="T47" fmla="*/ 327 w 327"/>
              <a:gd name="T48" fmla="*/ 376 h 3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7" h="376">
                <a:moveTo>
                  <a:pt x="56" y="359"/>
                </a:moveTo>
                <a:cubicBezTo>
                  <a:pt x="151" y="235"/>
                  <a:pt x="151" y="235"/>
                  <a:pt x="151" y="235"/>
                </a:cubicBezTo>
                <a:cubicBezTo>
                  <a:pt x="152" y="233"/>
                  <a:pt x="151" y="231"/>
                  <a:pt x="148" y="228"/>
                </a:cubicBezTo>
                <a:cubicBezTo>
                  <a:pt x="146" y="223"/>
                  <a:pt x="145" y="219"/>
                  <a:pt x="147" y="216"/>
                </a:cubicBezTo>
                <a:cubicBezTo>
                  <a:pt x="149" y="214"/>
                  <a:pt x="152" y="213"/>
                  <a:pt x="156" y="214"/>
                </a:cubicBezTo>
                <a:cubicBezTo>
                  <a:pt x="201" y="241"/>
                  <a:pt x="258" y="229"/>
                  <a:pt x="291" y="185"/>
                </a:cubicBezTo>
                <a:cubicBezTo>
                  <a:pt x="327" y="139"/>
                  <a:pt x="319" y="72"/>
                  <a:pt x="272" y="36"/>
                </a:cubicBezTo>
                <a:cubicBezTo>
                  <a:pt x="225" y="0"/>
                  <a:pt x="158" y="8"/>
                  <a:pt x="122" y="55"/>
                </a:cubicBezTo>
                <a:cubicBezTo>
                  <a:pt x="89" y="98"/>
                  <a:pt x="91" y="158"/>
                  <a:pt x="130" y="195"/>
                </a:cubicBezTo>
                <a:cubicBezTo>
                  <a:pt x="131" y="198"/>
                  <a:pt x="131" y="202"/>
                  <a:pt x="130" y="204"/>
                </a:cubicBezTo>
                <a:cubicBezTo>
                  <a:pt x="127" y="207"/>
                  <a:pt x="123" y="207"/>
                  <a:pt x="119" y="206"/>
                </a:cubicBezTo>
                <a:cubicBezTo>
                  <a:pt x="115" y="205"/>
                  <a:pt x="112" y="204"/>
                  <a:pt x="112" y="205"/>
                </a:cubicBezTo>
                <a:cubicBezTo>
                  <a:pt x="6" y="341"/>
                  <a:pt x="6" y="341"/>
                  <a:pt x="6" y="341"/>
                </a:cubicBezTo>
                <a:cubicBezTo>
                  <a:pt x="2" y="345"/>
                  <a:pt x="2" y="345"/>
                  <a:pt x="2" y="345"/>
                </a:cubicBezTo>
                <a:cubicBezTo>
                  <a:pt x="0" y="348"/>
                  <a:pt x="17" y="371"/>
                  <a:pt x="36" y="376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987055DF-BE95-6148-ACC0-6733F9EC153C}"/>
              </a:ext>
            </a:extLst>
          </p:cNvPr>
          <p:cNvSpPr>
            <a:spLocks/>
          </p:cNvSpPr>
          <p:nvPr userDrawn="1"/>
        </p:nvSpPr>
        <p:spPr bwMode="auto">
          <a:xfrm>
            <a:off x="3017651" y="6643696"/>
            <a:ext cx="1261826" cy="1689100"/>
          </a:xfrm>
          <a:custGeom>
            <a:avLst/>
            <a:gdLst>
              <a:gd name="T0" fmla="*/ 2147483647 w 320"/>
              <a:gd name="T1" fmla="*/ 2147483647 h 321"/>
              <a:gd name="T2" fmla="*/ 2147483647 w 320"/>
              <a:gd name="T3" fmla="*/ 2147483647 h 321"/>
              <a:gd name="T4" fmla="*/ 2147483647 w 320"/>
              <a:gd name="T5" fmla="*/ 2147483647 h 321"/>
              <a:gd name="T6" fmla="*/ 2147483647 w 320"/>
              <a:gd name="T7" fmla="*/ 2147483647 h 321"/>
              <a:gd name="T8" fmla="*/ 2147483647 w 320"/>
              <a:gd name="T9" fmla="*/ 2147483647 h 321"/>
              <a:gd name="T10" fmla="*/ 2147483647 w 320"/>
              <a:gd name="T11" fmla="*/ 2147483647 h 321"/>
              <a:gd name="T12" fmla="*/ 2147483647 w 320"/>
              <a:gd name="T13" fmla="*/ 2147483647 h 321"/>
              <a:gd name="T14" fmla="*/ 2147483647 w 320"/>
              <a:gd name="T15" fmla="*/ 2147483647 h 321"/>
              <a:gd name="T16" fmla="*/ 2147483647 w 320"/>
              <a:gd name="T17" fmla="*/ 2147483647 h 321"/>
              <a:gd name="T18" fmla="*/ 2147483647 w 320"/>
              <a:gd name="T19" fmla="*/ 2147483647 h 321"/>
              <a:gd name="T20" fmla="*/ 2147483647 w 320"/>
              <a:gd name="T21" fmla="*/ 0 h 321"/>
              <a:gd name="T22" fmla="*/ 2147483647 w 320"/>
              <a:gd name="T23" fmla="*/ 2147483647 h 321"/>
              <a:gd name="T24" fmla="*/ 2147483647 w 320"/>
              <a:gd name="T25" fmla="*/ 2147483647 h 321"/>
              <a:gd name="T26" fmla="*/ 2147483647 w 320"/>
              <a:gd name="T27" fmla="*/ 2147483647 h 321"/>
              <a:gd name="T28" fmla="*/ 2147483647 w 320"/>
              <a:gd name="T29" fmla="*/ 2147483647 h 321"/>
              <a:gd name="T30" fmla="*/ 0 w 320"/>
              <a:gd name="T31" fmla="*/ 2147483647 h 321"/>
              <a:gd name="T32" fmla="*/ 2147483647 w 320"/>
              <a:gd name="T33" fmla="*/ 2147483647 h 321"/>
              <a:gd name="T34" fmla="*/ 2147483647 w 320"/>
              <a:gd name="T35" fmla="*/ 2147483647 h 321"/>
              <a:gd name="T36" fmla="*/ 2147483647 w 320"/>
              <a:gd name="T37" fmla="*/ 2147483647 h 321"/>
              <a:gd name="T38" fmla="*/ 2147483647 w 320"/>
              <a:gd name="T39" fmla="*/ 2147483647 h 321"/>
              <a:gd name="T40" fmla="*/ 2147483647 w 320"/>
              <a:gd name="T41" fmla="*/ 2147483647 h 321"/>
              <a:gd name="T42" fmla="*/ 2147483647 w 320"/>
              <a:gd name="T43" fmla="*/ 2147483647 h 321"/>
              <a:gd name="T44" fmla="*/ 2147483647 w 320"/>
              <a:gd name="T45" fmla="*/ 2147483647 h 321"/>
              <a:gd name="T46" fmla="*/ 2147483647 w 320"/>
              <a:gd name="T47" fmla="*/ 2147483647 h 321"/>
              <a:gd name="T48" fmla="*/ 2147483647 w 320"/>
              <a:gd name="T49" fmla="*/ 2147483647 h 321"/>
              <a:gd name="T50" fmla="*/ 2147483647 w 320"/>
              <a:gd name="T51" fmla="*/ 2147483647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321"/>
              <a:gd name="T80" fmla="*/ 320 w 320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321">
                <a:moveTo>
                  <a:pt x="171" y="172"/>
                </a:moveTo>
                <a:cubicBezTo>
                  <a:pt x="251" y="92"/>
                  <a:pt x="251" y="92"/>
                  <a:pt x="251" y="92"/>
                </a:cubicBezTo>
                <a:cubicBezTo>
                  <a:pt x="258" y="95"/>
                  <a:pt x="265" y="97"/>
                  <a:pt x="272" y="97"/>
                </a:cubicBezTo>
                <a:cubicBezTo>
                  <a:pt x="298" y="97"/>
                  <a:pt x="320" y="75"/>
                  <a:pt x="320" y="48"/>
                </a:cubicBezTo>
                <a:cubicBezTo>
                  <a:pt x="320" y="41"/>
                  <a:pt x="318" y="34"/>
                  <a:pt x="315" y="28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287" y="56"/>
                  <a:pt x="287" y="56"/>
                  <a:pt x="287" y="56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5"/>
                  <a:pt x="292" y="5"/>
                  <a:pt x="293" y="5"/>
                </a:cubicBezTo>
                <a:cubicBezTo>
                  <a:pt x="286" y="2"/>
                  <a:pt x="279" y="0"/>
                  <a:pt x="272" y="0"/>
                </a:cubicBezTo>
                <a:cubicBezTo>
                  <a:pt x="245" y="0"/>
                  <a:pt x="224" y="22"/>
                  <a:pt x="224" y="48"/>
                </a:cubicBezTo>
                <a:cubicBezTo>
                  <a:pt x="224" y="56"/>
                  <a:pt x="226" y="63"/>
                  <a:pt x="229" y="69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2" y="226"/>
                  <a:pt x="55" y="225"/>
                  <a:pt x="48" y="225"/>
                </a:cubicBezTo>
                <a:cubicBezTo>
                  <a:pt x="21" y="225"/>
                  <a:pt x="0" y="246"/>
                  <a:pt x="0" y="273"/>
                </a:cubicBezTo>
                <a:cubicBezTo>
                  <a:pt x="0" y="280"/>
                  <a:pt x="1" y="287"/>
                  <a:pt x="4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28" y="270"/>
                  <a:pt x="28" y="270"/>
                  <a:pt x="28" y="270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33" y="319"/>
                  <a:pt x="40" y="321"/>
                  <a:pt x="48" y="321"/>
                </a:cubicBezTo>
                <a:cubicBezTo>
                  <a:pt x="74" y="321"/>
                  <a:pt x="96" y="299"/>
                  <a:pt x="96" y="273"/>
                </a:cubicBezTo>
                <a:cubicBezTo>
                  <a:pt x="96" y="265"/>
                  <a:pt x="94" y="258"/>
                  <a:pt x="91" y="252"/>
                </a:cubicBezTo>
                <a:cubicBezTo>
                  <a:pt x="144" y="199"/>
                  <a:pt x="144" y="199"/>
                  <a:pt x="144" y="199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ECC10437-5873-7945-AA61-73E4DDC138E7}"/>
              </a:ext>
            </a:extLst>
          </p:cNvPr>
          <p:cNvSpPr>
            <a:spLocks/>
          </p:cNvSpPr>
          <p:nvPr userDrawn="1"/>
        </p:nvSpPr>
        <p:spPr bwMode="auto">
          <a:xfrm>
            <a:off x="9918964" y="3152731"/>
            <a:ext cx="1386840" cy="1898015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endParaRPr lang="nl-NL" sz="2400">
              <a:solidFill>
                <a:schemeClr val="tx1"/>
              </a:solidFill>
            </a:endParaRPr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id="{60252228-6570-CB45-9B4B-9618587C05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84153" y="3286082"/>
            <a:ext cx="1198483" cy="1646872"/>
            <a:chOff x="8085138" y="247650"/>
            <a:chExt cx="1141413" cy="1176338"/>
          </a:xfrm>
        </p:grpSpPr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21316B4B-EE9D-8B46-ADF0-2563CFF4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47650"/>
              <a:ext cx="1141413" cy="1176338"/>
            </a:xfrm>
            <a:custGeom>
              <a:avLst/>
              <a:gdLst>
                <a:gd name="T0" fmla="*/ 2147483647 w 304"/>
                <a:gd name="T1" fmla="*/ 2147483647 h 313"/>
                <a:gd name="T2" fmla="*/ 2147483647 w 304"/>
                <a:gd name="T3" fmla="*/ 2147483647 h 313"/>
                <a:gd name="T4" fmla="*/ 2147483647 w 304"/>
                <a:gd name="T5" fmla="*/ 2147483647 h 313"/>
                <a:gd name="T6" fmla="*/ 2147483647 w 304"/>
                <a:gd name="T7" fmla="*/ 2147483647 h 313"/>
                <a:gd name="T8" fmla="*/ 2147483647 w 304"/>
                <a:gd name="T9" fmla="*/ 2147483647 h 313"/>
                <a:gd name="T10" fmla="*/ 2147483647 w 304"/>
                <a:gd name="T11" fmla="*/ 2147483647 h 313"/>
                <a:gd name="T12" fmla="*/ 2147483647 w 304"/>
                <a:gd name="T13" fmla="*/ 2147483647 h 313"/>
                <a:gd name="T14" fmla="*/ 2147483647 w 304"/>
                <a:gd name="T15" fmla="*/ 2147483647 h 313"/>
                <a:gd name="T16" fmla="*/ 2147483647 w 304"/>
                <a:gd name="T17" fmla="*/ 2147483647 h 313"/>
                <a:gd name="T18" fmla="*/ 2147483647 w 304"/>
                <a:gd name="T19" fmla="*/ 2147483647 h 313"/>
                <a:gd name="T20" fmla="*/ 2147483647 w 304"/>
                <a:gd name="T21" fmla="*/ 2147483647 h 313"/>
                <a:gd name="T22" fmla="*/ 0 w 304"/>
                <a:gd name="T23" fmla="*/ 2147483647 h 313"/>
                <a:gd name="T24" fmla="*/ 2147483647 w 304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4"/>
                <a:gd name="T40" fmla="*/ 0 h 313"/>
                <a:gd name="T41" fmla="*/ 304 w 304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4" h="313">
                  <a:moveTo>
                    <a:pt x="161" y="106"/>
                  </a:moveTo>
                  <a:cubicBezTo>
                    <a:pt x="199" y="104"/>
                    <a:pt x="230" y="132"/>
                    <a:pt x="230" y="169"/>
                  </a:cubicBezTo>
                  <a:cubicBezTo>
                    <a:pt x="230" y="205"/>
                    <a:pt x="199" y="236"/>
                    <a:pt x="161" y="238"/>
                  </a:cubicBezTo>
                  <a:cubicBezTo>
                    <a:pt x="113" y="240"/>
                    <a:pt x="74" y="205"/>
                    <a:pt x="74" y="158"/>
                  </a:cubicBezTo>
                  <a:cubicBezTo>
                    <a:pt x="74" y="112"/>
                    <a:pt x="113" y="73"/>
                    <a:pt x="161" y="71"/>
                  </a:cubicBezTo>
                  <a:cubicBezTo>
                    <a:pt x="220" y="68"/>
                    <a:pt x="267" y="111"/>
                    <a:pt x="267" y="167"/>
                  </a:cubicBezTo>
                  <a:cubicBezTo>
                    <a:pt x="267" y="223"/>
                    <a:pt x="220" y="271"/>
                    <a:pt x="161" y="273"/>
                  </a:cubicBezTo>
                  <a:cubicBezTo>
                    <a:pt x="92" y="276"/>
                    <a:pt x="37" y="226"/>
                    <a:pt x="37" y="160"/>
                  </a:cubicBezTo>
                  <a:cubicBezTo>
                    <a:pt x="37" y="94"/>
                    <a:pt x="92" y="39"/>
                    <a:pt x="161" y="35"/>
                  </a:cubicBezTo>
                  <a:cubicBezTo>
                    <a:pt x="240" y="32"/>
                    <a:pt x="304" y="90"/>
                    <a:pt x="304" y="166"/>
                  </a:cubicBezTo>
                  <a:cubicBezTo>
                    <a:pt x="304" y="241"/>
                    <a:pt x="240" y="305"/>
                    <a:pt x="161" y="309"/>
                  </a:cubicBezTo>
                  <a:cubicBezTo>
                    <a:pt x="72" y="313"/>
                    <a:pt x="0" y="247"/>
                    <a:pt x="0" y="162"/>
                  </a:cubicBezTo>
                  <a:cubicBezTo>
                    <a:pt x="0" y="77"/>
                    <a:pt x="72" y="4"/>
                    <a:pt x="161" y="0"/>
                  </a:cubicBezTo>
                </a:path>
              </a:pathLst>
            </a:custGeom>
            <a:noFill/>
            <a:ln w="6032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400">
                <a:solidFill>
                  <a:schemeClr val="tx1"/>
                </a:solidFill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A5EB25C9-C714-434A-8F7E-06B55E22E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646113"/>
              <a:ext cx="311150" cy="36830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0 w 83"/>
                <a:gd name="T7" fmla="*/ 2147483647 h 98"/>
                <a:gd name="T8" fmla="*/ 2147483647 w 8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8"/>
                <a:gd name="T17" fmla="*/ 83 w 8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8">
                  <a:moveTo>
                    <a:pt x="51" y="35"/>
                  </a:moveTo>
                  <a:cubicBezTo>
                    <a:pt x="69" y="34"/>
                    <a:pt x="83" y="48"/>
                    <a:pt x="83" y="65"/>
                  </a:cubicBezTo>
                  <a:cubicBezTo>
                    <a:pt x="83" y="82"/>
                    <a:pt x="65" y="96"/>
                    <a:pt x="47" y="97"/>
                  </a:cubicBezTo>
                  <a:cubicBezTo>
                    <a:pt x="19" y="98"/>
                    <a:pt x="0" y="77"/>
                    <a:pt x="0" y="51"/>
                  </a:cubicBezTo>
                  <a:cubicBezTo>
                    <a:pt x="0" y="24"/>
                    <a:pt x="23" y="1"/>
                    <a:pt x="51" y="0"/>
                  </a:cubicBezTo>
                </a:path>
              </a:pathLst>
            </a:custGeom>
            <a:noFill/>
            <a:ln w="6032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400">
                <a:solidFill>
                  <a:schemeClr val="tx1"/>
                </a:solidFill>
              </a:endParaRPr>
            </a:p>
          </p:txBody>
        </p:sp>
      </p:grpSp>
      <p:sp>
        <p:nvSpPr>
          <p:cNvPr id="21" name="Titel 5">
            <a:extLst>
              <a:ext uri="{FF2B5EF4-FFF2-40B4-BE49-F238E27FC236}">
                <a16:creationId xmlns:a16="http://schemas.microsoft.com/office/drawing/2014/main" id="{5739157F-051C-574F-B060-E74F30453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Producten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155A2-5B22-8145-B6CE-039686A6C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226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pPr lvl="0"/>
            <a:r>
              <a:rPr lang="nl-NL" err="1"/>
              <a:t>Theory</a:t>
            </a:r>
            <a:r>
              <a:rPr lang="nl-NL"/>
              <a:t> of Change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FADA11EB-5D8E-464F-8CEA-62B32DF34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3131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pPr lvl="0"/>
            <a:r>
              <a:rPr lang="nl-NL"/>
              <a:t>Impact rapportage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C68639C9-D635-B84C-AC0B-C03BB606D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034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Aanpassing M&amp;E processen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5688AB67-49D4-4548-AB4D-83B48213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251" y="5851784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monitoring dashboard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52D8DA29-A8AF-6748-B5AD-A5F3AB43F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8858" y="5848043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screeningstool</a:t>
            </a:r>
          </a:p>
        </p:txBody>
      </p:sp>
    </p:spTree>
    <p:extLst>
      <p:ext uri="{BB962C8B-B14F-4D97-AF65-F5344CB8AC3E}">
        <p14:creationId xmlns:p14="http://schemas.microsoft.com/office/powerpoint/2010/main" val="16780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1179FF-C4BD-5D45-9CDA-AD863559B38F}"/>
              </a:ext>
            </a:extLst>
          </p:cNvPr>
          <p:cNvSpPr/>
          <p:nvPr userDrawn="1"/>
        </p:nvSpPr>
        <p:spPr>
          <a:xfrm>
            <a:off x="9733686" y="7777318"/>
            <a:ext cx="1037241" cy="433619"/>
          </a:xfrm>
          <a:prstGeom prst="rect">
            <a:avLst/>
          </a:prstGeom>
          <a:solidFill>
            <a:srgbClr val="EBEBEB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5739157F-051C-574F-B060-E74F30453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Voorbeeld sheet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155A2-5B22-8145-B6CE-039686A6C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226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pPr lvl="0"/>
            <a:r>
              <a:rPr lang="nl-NL" err="1"/>
              <a:t>Theory</a:t>
            </a:r>
            <a:r>
              <a:rPr lang="nl-NL"/>
              <a:t> of Change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FADA11EB-5D8E-464F-8CEA-62B32DF34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3131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pPr lvl="0"/>
            <a:r>
              <a:rPr lang="nl-NL"/>
              <a:t>Impact rapportage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C68639C9-D635-B84C-AC0B-C03BB606D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034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Aanpassing M&amp;E processen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5688AB67-49D4-4548-AB4D-83B48213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251" y="5851784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monitoring dashboard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52D8DA29-A8AF-6748-B5AD-A5F3AB43F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8858" y="5848043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screeningstool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5D44E3E-B26B-9048-94F3-483444CBF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79553" y="3158518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395DEC42-DA75-D44A-B29F-BFE105D1D6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86533" y="3158518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C7FAB796-D1F3-8D4E-98DE-55A2EC9207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07043" y="6536836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B8C8A73B-4A15-4C49-8E9E-67440BD72F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2807" y="3179858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99BD8FE6-E52A-834B-A70E-FFEE9300BCD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5972" y="6536836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893087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6395B48-6FD5-B741-BDA2-DD3D8C1EC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11177"/>
            <a:ext cx="11399837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Wij helpen impact te vergroten</a:t>
            </a:r>
          </a:p>
        </p:txBody>
      </p:sp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594BA85-A92C-9B49-BCF6-125763B96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042" y="1614115"/>
            <a:ext cx="6587519" cy="71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7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0">
            <a:extLst>
              <a:ext uri="{FF2B5EF4-FFF2-40B4-BE49-F238E27FC236}">
                <a16:creationId xmlns:a16="http://schemas.microsoft.com/office/drawing/2014/main" id="{6466B820-5E5D-1242-B856-890644D54F6E}"/>
              </a:ext>
            </a:extLst>
          </p:cNvPr>
          <p:cNvSpPr>
            <a:spLocks/>
          </p:cNvSpPr>
          <p:nvPr userDrawn="1"/>
        </p:nvSpPr>
        <p:spPr bwMode="auto">
          <a:xfrm>
            <a:off x="5455194" y="2556352"/>
            <a:ext cx="1891217" cy="2588299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40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0501FE9-68EC-174C-B1E9-92D89E883E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4" y="5729005"/>
            <a:ext cx="1891217" cy="11057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32202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ussen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E890974-218E-4DA0-9D5E-8F60D917B741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rgbClr val="EEE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D4109D-3DA7-4421-ABCE-A560B11F27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3672038"/>
            <a:ext cx="9601200" cy="289720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04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Tussenslide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119E20-345F-4A8D-A3F2-A228E52E2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60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qu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er, insect&#10;&#10;Automatisch gegenereerde beschrijving">
            <a:extLst>
              <a:ext uri="{FF2B5EF4-FFF2-40B4-BE49-F238E27FC236}">
                <a16:creationId xmlns:a16="http://schemas.microsoft.com/office/drawing/2014/main" id="{1CC9582F-95AF-AB41-925F-DC72A02B2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072" y="1026271"/>
            <a:ext cx="8151460" cy="5765089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0BF52A-A18E-4346-A7E3-B4C657FB51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25072" y="6791360"/>
            <a:ext cx="8151460" cy="106318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”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you’re</a:t>
            </a:r>
            <a:r>
              <a:rPr lang="nl-NL"/>
              <a:t> </a:t>
            </a:r>
            <a:r>
              <a:rPr lang="nl-NL" err="1"/>
              <a:t>too</a:t>
            </a:r>
            <a:r>
              <a:rPr lang="nl-NL"/>
              <a:t> small </a:t>
            </a:r>
            <a:r>
              <a:rPr lang="nl-NL" err="1"/>
              <a:t>to</a:t>
            </a:r>
            <a:r>
              <a:rPr lang="nl-NL"/>
              <a:t> make a </a:t>
            </a:r>
            <a:r>
              <a:rPr lang="nl-NL" err="1"/>
              <a:t>difference</a:t>
            </a:r>
            <a:r>
              <a:rPr lang="nl-NL"/>
              <a:t>,</a:t>
            </a:r>
          </a:p>
          <a:p>
            <a:pPr lvl="0"/>
            <a:r>
              <a:rPr lang="nl-NL" err="1"/>
              <a:t>try</a:t>
            </a:r>
            <a:r>
              <a:rPr lang="nl-NL"/>
              <a:t> sleeping </a:t>
            </a:r>
            <a:r>
              <a:rPr lang="nl-NL" err="1"/>
              <a:t>with</a:t>
            </a:r>
            <a:r>
              <a:rPr lang="nl-NL"/>
              <a:t> a </a:t>
            </a:r>
            <a:r>
              <a:rPr lang="nl-NL" err="1"/>
              <a:t>mosquito</a:t>
            </a:r>
            <a:r>
              <a:rPr lang="nl-NL"/>
              <a:t>.”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32BBBE65-E4F1-BF43-8882-245ED8939A4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25072" y="7854543"/>
            <a:ext cx="8151460" cy="7203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b="0"/>
              <a:t>Dalai Lama XIV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7221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qu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A985A5-8394-E449-9D9C-BC5C838EA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50" y="-21694"/>
            <a:ext cx="14736560" cy="982437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CF134E-7B61-4343-AAAF-A568211D44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95791" y="2945927"/>
            <a:ext cx="4132636" cy="37093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”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you’re</a:t>
            </a:r>
            <a:r>
              <a:rPr lang="nl-NL"/>
              <a:t> </a:t>
            </a:r>
            <a:r>
              <a:rPr lang="nl-NL" err="1"/>
              <a:t>too</a:t>
            </a:r>
            <a:r>
              <a:rPr lang="nl-NL"/>
              <a:t> small </a:t>
            </a:r>
            <a:r>
              <a:rPr lang="nl-NL" err="1"/>
              <a:t>to</a:t>
            </a:r>
            <a:r>
              <a:rPr lang="nl-NL"/>
              <a:t> make a </a:t>
            </a:r>
            <a:r>
              <a:rPr lang="nl-NL" err="1"/>
              <a:t>difference</a:t>
            </a:r>
            <a:r>
              <a:rPr lang="nl-NL"/>
              <a:t>, </a:t>
            </a:r>
            <a:r>
              <a:rPr lang="nl-NL" err="1"/>
              <a:t>try</a:t>
            </a:r>
            <a:r>
              <a:rPr lang="nl-NL"/>
              <a:t> sleeping </a:t>
            </a:r>
            <a:r>
              <a:rPr lang="nl-NL" err="1"/>
              <a:t>with</a:t>
            </a:r>
            <a:r>
              <a:rPr lang="nl-NL"/>
              <a:t> a </a:t>
            </a:r>
            <a:r>
              <a:rPr lang="nl-NL" err="1"/>
              <a:t>mosquito</a:t>
            </a:r>
            <a:r>
              <a:rPr lang="nl-NL"/>
              <a:t>.”</a:t>
            </a:r>
          </a:p>
          <a:p>
            <a:pPr lvl="0"/>
            <a:endParaRPr lang="nl-NL"/>
          </a:p>
          <a:p>
            <a:pPr lvl="0"/>
            <a:r>
              <a:rPr lang="nl-NL"/>
              <a:t>Dalai Lama XIV</a:t>
            </a:r>
          </a:p>
        </p:txBody>
      </p:sp>
    </p:spTree>
    <p:extLst>
      <p:ext uri="{BB962C8B-B14F-4D97-AF65-F5344CB8AC3E}">
        <p14:creationId xmlns:p14="http://schemas.microsoft.com/office/powerpoint/2010/main" val="33399221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 is impac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abrownstein.files.wordpress.com/2013/07/terra-incognita-de-jode.jpg">
            <a:extLst>
              <a:ext uri="{FF2B5EF4-FFF2-40B4-BE49-F238E27FC236}">
                <a16:creationId xmlns:a16="http://schemas.microsoft.com/office/drawing/2014/main" id="{AE50DC8E-A9DB-F046-8409-18237BD82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5959" y="0"/>
            <a:ext cx="13433518" cy="9601200"/>
          </a:xfrm>
          <a:prstGeom prst="rect">
            <a:avLst/>
          </a:prstGeom>
          <a:noFill/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9ACD5A-D822-C34F-B8CA-00266F9254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6719" y="2278065"/>
            <a:ext cx="10366296" cy="73231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Wat is impact?</a:t>
            </a:r>
          </a:p>
        </p:txBody>
      </p:sp>
    </p:spTree>
    <p:extLst>
      <p:ext uri="{BB962C8B-B14F-4D97-AF65-F5344CB8AC3E}">
        <p14:creationId xmlns:p14="http://schemas.microsoft.com/office/powerpoint/2010/main" val="16350990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h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0523931-37CF-1641-8623-F4566E32B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3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97" y="8999644"/>
            <a:ext cx="1480185" cy="41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8000" y="504000"/>
            <a:ext cx="11718000" cy="1512000"/>
          </a:xfrm>
          <a:prstGeom prst="rect">
            <a:avLst/>
          </a:prstGeom>
        </p:spPr>
        <p:txBody>
          <a:bodyPr/>
          <a:lstStyle>
            <a:lvl1pPr>
              <a:defRPr lang="nl-NL" sz="30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1"/>
          </p:nvPr>
        </p:nvSpPr>
        <p:spPr>
          <a:xfrm>
            <a:off x="378001" y="2267999"/>
            <a:ext cx="11718131" cy="63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67"/>
              </a:spcBef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394073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09" y="8892964"/>
            <a:ext cx="1480185" cy="41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801600" cy="35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3081"/>
            <a:ext cx="12801600" cy="2296581"/>
          </a:xfrm>
          <a:prstGeom prst="rect">
            <a:avLst/>
          </a:prstGeom>
        </p:spPr>
        <p:txBody>
          <a:bodyPr/>
          <a:lstStyle>
            <a:lvl1pPr algn="ctr">
              <a:defRPr sz="4000" b="1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439276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ance 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1310FAF9-CED8-434B-AD82-9E294B9F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2" y="557976"/>
            <a:ext cx="10925671" cy="98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F803F1DA-311F-4E4C-9792-7D8DEA5E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49" y="1873860"/>
            <a:ext cx="10908042" cy="684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36771987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6AE8B-54AD-D448-BF6E-BA90C5DF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01A44-AEE2-E844-8580-7AA9910A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FC1B5A-0EF5-8E44-990E-DCD8928C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69E5CD3D-6F36-0544-AB82-79D51DE6798D}" type="datetimeFigureOut">
              <a:rPr lang="nl-NL" smtClean="0">
                <a:solidFill>
                  <a:srgbClr val="204E9C"/>
                </a:solidFill>
              </a:rPr>
              <a:pPr defTabSz="914377">
                <a:defRPr/>
              </a:pPr>
              <a:t>17-10-2025</a:t>
            </a:fld>
            <a:endParaRPr lang="nl-NL">
              <a:solidFill>
                <a:srgbClr val="204E9C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2606BC-6F08-CE40-A17A-A71F6463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nl-NL">
              <a:solidFill>
                <a:srgbClr val="204E9C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A1A16F-0482-EE4A-B215-673A6C3C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98FA2161-C26D-094D-98E6-259B38DEC5F6}" type="slidenum">
              <a:rPr lang="nl-NL" smtClean="0">
                <a:solidFill>
                  <a:srgbClr val="204E9C"/>
                </a:solidFill>
              </a:rPr>
              <a:pPr defTabSz="914377">
                <a:defRPr/>
              </a:pPr>
              <a:t>‹nr.›</a:t>
            </a:fld>
            <a:endParaRPr lang="nl-NL">
              <a:solidFill>
                <a:srgbClr val="204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81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77490A3-89F4-1E4C-A347-4A9BAB82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21" y="1873859"/>
            <a:ext cx="11399838" cy="6942600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208072-C0FA-5E4E-86C4-DB4E2AC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11177"/>
            <a:ext cx="11399837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271976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698FF24-39ED-5F40-8ACA-24A94D15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1413" y="1698418"/>
            <a:ext cx="7963969" cy="5309314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73AB2FD-2428-4F4E-A98B-F4895B7D63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1271" y="5273568"/>
            <a:ext cx="5799061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251056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slide beige">
    <p:bg>
      <p:bgPr>
        <a:solidFill>
          <a:srgbClr val="EE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112B9C4-DC61-4583-A280-16B579C7BB8C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C79716-D6C7-4F5E-963C-973EE65C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9763" y="8675316"/>
            <a:ext cx="384048" cy="512064"/>
          </a:xfrm>
          <a:prstGeom prst="ellipse">
            <a:avLst/>
          </a:prstGeom>
          <a:noFill/>
        </p:spPr>
        <p:txBody>
          <a:bodyPr wrap="none" lIns="0" tIns="0" rIns="0" bIns="0" anchor="ctr"/>
          <a:lstStyle>
            <a:lvl1pPr algn="ctr">
              <a:defRPr sz="1260">
                <a:solidFill>
                  <a:srgbClr val="008ACE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8CA333DB-F9DA-4F84-A909-554CB1D7E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605" y="1415706"/>
            <a:ext cx="9790207" cy="9256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20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809C462-3A96-4295-8C9E-313CFFD9D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9604" y="2895235"/>
            <a:ext cx="7572813" cy="5284199"/>
          </a:xfrm>
          <a:prstGeom prst="rect">
            <a:avLst/>
          </a:prstGeom>
        </p:spPr>
        <p:txBody>
          <a:bodyPr lIns="0" tIns="0" rIns="0" bIns="0"/>
          <a:lstStyle>
            <a:lvl1pPr marL="240030" indent="-240030">
              <a:buFont typeface="Wingdings" panose="05000000000000000000" pitchFamily="2" charset="2"/>
              <a:buChar char="§"/>
              <a:defRPr sz="2940">
                <a:latin typeface="+mj-lt"/>
              </a:defRPr>
            </a:lvl1pPr>
            <a:lvl2pPr marL="720090" indent="-240030">
              <a:buFont typeface="Calibri Light" panose="020F0302020204030204" pitchFamily="34" charset="0"/>
              <a:buChar char="-"/>
              <a:defRPr sz="2940">
                <a:latin typeface="+mj-lt"/>
              </a:defRPr>
            </a:lvl2pPr>
            <a:lvl3pPr>
              <a:defRPr sz="2940">
                <a:latin typeface="+mj-lt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248A95-207E-4F28-816F-F0325BC29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3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698FF24-39ED-5F40-8ACA-24A94D15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1413" y="1698418"/>
            <a:ext cx="7963969" cy="53093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D709D9-FCB9-3F40-9F00-975C4AAD334C}"/>
              </a:ext>
            </a:extLst>
          </p:cNvPr>
          <p:cNvSpPr txBox="1"/>
          <p:nvPr userDrawn="1"/>
        </p:nvSpPr>
        <p:spPr>
          <a:xfrm>
            <a:off x="3161229" y="5739583"/>
            <a:ext cx="713234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tx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951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2" y="1107027"/>
            <a:ext cx="4485809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4EDB562C-52BA-3543-B4A6-D730A7FD9665}"/>
              </a:ext>
            </a:extLst>
          </p:cNvPr>
          <p:cNvSpPr/>
          <p:nvPr userDrawn="1"/>
        </p:nvSpPr>
        <p:spPr>
          <a:xfrm>
            <a:off x="6977921" y="1107027"/>
            <a:ext cx="4485809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E8118AF6-A703-2342-B527-E0DB7A2B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105" y="1812325"/>
            <a:ext cx="3385342" cy="815935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Programma dag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755B3D-7526-EF44-8F9A-1169728C7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78" y="5190211"/>
            <a:ext cx="3385424" cy="27682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F02E2D55-8F3F-534B-A576-9B017E463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8105" y="5190207"/>
            <a:ext cx="3385424" cy="274308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24" name="Tijdelijke aanduiding voor tekst 7">
            <a:extLst>
              <a:ext uri="{FF2B5EF4-FFF2-40B4-BE49-F238E27FC236}">
                <a16:creationId xmlns:a16="http://schemas.microsoft.com/office/drawing/2014/main" id="{400EAB80-C371-D548-B83A-5925C6805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108" y="1811340"/>
            <a:ext cx="3388257" cy="8378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Programma dag 2</a:t>
            </a:r>
          </a:p>
        </p:txBody>
      </p:sp>
      <p:sp>
        <p:nvSpPr>
          <p:cNvPr id="25" name="Freeform 99">
            <a:extLst>
              <a:ext uri="{FF2B5EF4-FFF2-40B4-BE49-F238E27FC236}">
                <a16:creationId xmlns:a16="http://schemas.microsoft.com/office/drawing/2014/main" id="{84602A83-703D-154B-A769-6B5B26EA8D9A}"/>
              </a:ext>
            </a:extLst>
          </p:cNvPr>
          <p:cNvSpPr>
            <a:spLocks/>
          </p:cNvSpPr>
          <p:nvPr userDrawn="1"/>
        </p:nvSpPr>
        <p:spPr bwMode="auto">
          <a:xfrm>
            <a:off x="2949862" y="3005082"/>
            <a:ext cx="1261826" cy="1689100"/>
          </a:xfrm>
          <a:custGeom>
            <a:avLst/>
            <a:gdLst>
              <a:gd name="T0" fmla="*/ 2147483647 w 320"/>
              <a:gd name="T1" fmla="*/ 2147483647 h 321"/>
              <a:gd name="T2" fmla="*/ 2147483647 w 320"/>
              <a:gd name="T3" fmla="*/ 2147483647 h 321"/>
              <a:gd name="T4" fmla="*/ 2147483647 w 320"/>
              <a:gd name="T5" fmla="*/ 2147483647 h 321"/>
              <a:gd name="T6" fmla="*/ 2147483647 w 320"/>
              <a:gd name="T7" fmla="*/ 2147483647 h 321"/>
              <a:gd name="T8" fmla="*/ 2147483647 w 320"/>
              <a:gd name="T9" fmla="*/ 2147483647 h 321"/>
              <a:gd name="T10" fmla="*/ 2147483647 w 320"/>
              <a:gd name="T11" fmla="*/ 2147483647 h 321"/>
              <a:gd name="T12" fmla="*/ 2147483647 w 320"/>
              <a:gd name="T13" fmla="*/ 2147483647 h 321"/>
              <a:gd name="T14" fmla="*/ 2147483647 w 320"/>
              <a:gd name="T15" fmla="*/ 2147483647 h 321"/>
              <a:gd name="T16" fmla="*/ 2147483647 w 320"/>
              <a:gd name="T17" fmla="*/ 2147483647 h 321"/>
              <a:gd name="T18" fmla="*/ 2147483647 w 320"/>
              <a:gd name="T19" fmla="*/ 2147483647 h 321"/>
              <a:gd name="T20" fmla="*/ 2147483647 w 320"/>
              <a:gd name="T21" fmla="*/ 0 h 321"/>
              <a:gd name="T22" fmla="*/ 2147483647 w 320"/>
              <a:gd name="T23" fmla="*/ 2147483647 h 321"/>
              <a:gd name="T24" fmla="*/ 2147483647 w 320"/>
              <a:gd name="T25" fmla="*/ 2147483647 h 321"/>
              <a:gd name="T26" fmla="*/ 2147483647 w 320"/>
              <a:gd name="T27" fmla="*/ 2147483647 h 321"/>
              <a:gd name="T28" fmla="*/ 2147483647 w 320"/>
              <a:gd name="T29" fmla="*/ 2147483647 h 321"/>
              <a:gd name="T30" fmla="*/ 0 w 320"/>
              <a:gd name="T31" fmla="*/ 2147483647 h 321"/>
              <a:gd name="T32" fmla="*/ 2147483647 w 320"/>
              <a:gd name="T33" fmla="*/ 2147483647 h 321"/>
              <a:gd name="T34" fmla="*/ 2147483647 w 320"/>
              <a:gd name="T35" fmla="*/ 2147483647 h 321"/>
              <a:gd name="T36" fmla="*/ 2147483647 w 320"/>
              <a:gd name="T37" fmla="*/ 2147483647 h 321"/>
              <a:gd name="T38" fmla="*/ 2147483647 w 320"/>
              <a:gd name="T39" fmla="*/ 2147483647 h 321"/>
              <a:gd name="T40" fmla="*/ 2147483647 w 320"/>
              <a:gd name="T41" fmla="*/ 2147483647 h 321"/>
              <a:gd name="T42" fmla="*/ 2147483647 w 320"/>
              <a:gd name="T43" fmla="*/ 2147483647 h 321"/>
              <a:gd name="T44" fmla="*/ 2147483647 w 320"/>
              <a:gd name="T45" fmla="*/ 2147483647 h 321"/>
              <a:gd name="T46" fmla="*/ 2147483647 w 320"/>
              <a:gd name="T47" fmla="*/ 2147483647 h 321"/>
              <a:gd name="T48" fmla="*/ 2147483647 w 320"/>
              <a:gd name="T49" fmla="*/ 2147483647 h 321"/>
              <a:gd name="T50" fmla="*/ 2147483647 w 320"/>
              <a:gd name="T51" fmla="*/ 2147483647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321"/>
              <a:gd name="T80" fmla="*/ 320 w 320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321">
                <a:moveTo>
                  <a:pt x="171" y="172"/>
                </a:moveTo>
                <a:cubicBezTo>
                  <a:pt x="251" y="92"/>
                  <a:pt x="251" y="92"/>
                  <a:pt x="251" y="92"/>
                </a:cubicBezTo>
                <a:cubicBezTo>
                  <a:pt x="258" y="95"/>
                  <a:pt x="265" y="97"/>
                  <a:pt x="272" y="97"/>
                </a:cubicBezTo>
                <a:cubicBezTo>
                  <a:pt x="298" y="97"/>
                  <a:pt x="320" y="75"/>
                  <a:pt x="320" y="48"/>
                </a:cubicBezTo>
                <a:cubicBezTo>
                  <a:pt x="320" y="41"/>
                  <a:pt x="318" y="34"/>
                  <a:pt x="315" y="28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287" y="56"/>
                  <a:pt x="287" y="56"/>
                  <a:pt x="287" y="56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5"/>
                  <a:pt x="292" y="5"/>
                  <a:pt x="293" y="5"/>
                </a:cubicBezTo>
                <a:cubicBezTo>
                  <a:pt x="286" y="2"/>
                  <a:pt x="279" y="0"/>
                  <a:pt x="272" y="0"/>
                </a:cubicBezTo>
                <a:cubicBezTo>
                  <a:pt x="245" y="0"/>
                  <a:pt x="224" y="22"/>
                  <a:pt x="224" y="48"/>
                </a:cubicBezTo>
                <a:cubicBezTo>
                  <a:pt x="224" y="56"/>
                  <a:pt x="226" y="63"/>
                  <a:pt x="229" y="69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2" y="226"/>
                  <a:pt x="55" y="225"/>
                  <a:pt x="48" y="225"/>
                </a:cubicBezTo>
                <a:cubicBezTo>
                  <a:pt x="21" y="225"/>
                  <a:pt x="0" y="246"/>
                  <a:pt x="0" y="273"/>
                </a:cubicBezTo>
                <a:cubicBezTo>
                  <a:pt x="0" y="280"/>
                  <a:pt x="1" y="287"/>
                  <a:pt x="4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28" y="270"/>
                  <a:pt x="28" y="270"/>
                  <a:pt x="28" y="270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33" y="319"/>
                  <a:pt x="40" y="321"/>
                  <a:pt x="48" y="321"/>
                </a:cubicBezTo>
                <a:cubicBezTo>
                  <a:pt x="74" y="321"/>
                  <a:pt x="96" y="299"/>
                  <a:pt x="96" y="273"/>
                </a:cubicBezTo>
                <a:cubicBezTo>
                  <a:pt x="96" y="265"/>
                  <a:pt x="94" y="258"/>
                  <a:pt x="91" y="252"/>
                </a:cubicBezTo>
                <a:cubicBezTo>
                  <a:pt x="144" y="199"/>
                  <a:pt x="144" y="199"/>
                  <a:pt x="144" y="199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400"/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73FCE525-357C-A242-8890-0884FEB505A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621584" y="3026197"/>
            <a:ext cx="1198483" cy="1646872"/>
            <a:chOff x="8085138" y="247650"/>
            <a:chExt cx="1141413" cy="1176338"/>
          </a:xfrm>
        </p:grpSpPr>
        <p:sp>
          <p:nvSpPr>
            <p:cNvPr id="27" name="Freeform 100">
              <a:extLst>
                <a:ext uri="{FF2B5EF4-FFF2-40B4-BE49-F238E27FC236}">
                  <a16:creationId xmlns:a16="http://schemas.microsoft.com/office/drawing/2014/main" id="{93A4A2BF-3205-BD42-A3E9-D6994A10D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47650"/>
              <a:ext cx="1141413" cy="1176338"/>
            </a:xfrm>
            <a:custGeom>
              <a:avLst/>
              <a:gdLst>
                <a:gd name="T0" fmla="*/ 2147483647 w 304"/>
                <a:gd name="T1" fmla="*/ 2147483647 h 313"/>
                <a:gd name="T2" fmla="*/ 2147483647 w 304"/>
                <a:gd name="T3" fmla="*/ 2147483647 h 313"/>
                <a:gd name="T4" fmla="*/ 2147483647 w 304"/>
                <a:gd name="T5" fmla="*/ 2147483647 h 313"/>
                <a:gd name="T6" fmla="*/ 2147483647 w 304"/>
                <a:gd name="T7" fmla="*/ 2147483647 h 313"/>
                <a:gd name="T8" fmla="*/ 2147483647 w 304"/>
                <a:gd name="T9" fmla="*/ 2147483647 h 313"/>
                <a:gd name="T10" fmla="*/ 2147483647 w 304"/>
                <a:gd name="T11" fmla="*/ 2147483647 h 313"/>
                <a:gd name="T12" fmla="*/ 2147483647 w 304"/>
                <a:gd name="T13" fmla="*/ 2147483647 h 313"/>
                <a:gd name="T14" fmla="*/ 2147483647 w 304"/>
                <a:gd name="T15" fmla="*/ 2147483647 h 313"/>
                <a:gd name="T16" fmla="*/ 2147483647 w 304"/>
                <a:gd name="T17" fmla="*/ 2147483647 h 313"/>
                <a:gd name="T18" fmla="*/ 2147483647 w 304"/>
                <a:gd name="T19" fmla="*/ 2147483647 h 313"/>
                <a:gd name="T20" fmla="*/ 2147483647 w 304"/>
                <a:gd name="T21" fmla="*/ 2147483647 h 313"/>
                <a:gd name="T22" fmla="*/ 0 w 304"/>
                <a:gd name="T23" fmla="*/ 2147483647 h 313"/>
                <a:gd name="T24" fmla="*/ 2147483647 w 304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4"/>
                <a:gd name="T40" fmla="*/ 0 h 313"/>
                <a:gd name="T41" fmla="*/ 304 w 304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4" h="313">
                  <a:moveTo>
                    <a:pt x="161" y="106"/>
                  </a:moveTo>
                  <a:cubicBezTo>
                    <a:pt x="199" y="104"/>
                    <a:pt x="230" y="132"/>
                    <a:pt x="230" y="169"/>
                  </a:cubicBezTo>
                  <a:cubicBezTo>
                    <a:pt x="230" y="205"/>
                    <a:pt x="199" y="236"/>
                    <a:pt x="161" y="238"/>
                  </a:cubicBezTo>
                  <a:cubicBezTo>
                    <a:pt x="113" y="240"/>
                    <a:pt x="74" y="205"/>
                    <a:pt x="74" y="158"/>
                  </a:cubicBezTo>
                  <a:cubicBezTo>
                    <a:pt x="74" y="112"/>
                    <a:pt x="113" y="73"/>
                    <a:pt x="161" y="71"/>
                  </a:cubicBezTo>
                  <a:cubicBezTo>
                    <a:pt x="220" y="68"/>
                    <a:pt x="267" y="111"/>
                    <a:pt x="267" y="167"/>
                  </a:cubicBezTo>
                  <a:cubicBezTo>
                    <a:pt x="267" y="223"/>
                    <a:pt x="220" y="271"/>
                    <a:pt x="161" y="273"/>
                  </a:cubicBezTo>
                  <a:cubicBezTo>
                    <a:pt x="92" y="276"/>
                    <a:pt x="37" y="226"/>
                    <a:pt x="37" y="160"/>
                  </a:cubicBezTo>
                  <a:cubicBezTo>
                    <a:pt x="37" y="94"/>
                    <a:pt x="92" y="39"/>
                    <a:pt x="161" y="35"/>
                  </a:cubicBezTo>
                  <a:cubicBezTo>
                    <a:pt x="240" y="32"/>
                    <a:pt x="304" y="90"/>
                    <a:pt x="304" y="166"/>
                  </a:cubicBezTo>
                  <a:cubicBezTo>
                    <a:pt x="304" y="241"/>
                    <a:pt x="240" y="305"/>
                    <a:pt x="161" y="309"/>
                  </a:cubicBezTo>
                  <a:cubicBezTo>
                    <a:pt x="72" y="313"/>
                    <a:pt x="0" y="247"/>
                    <a:pt x="0" y="162"/>
                  </a:cubicBezTo>
                  <a:cubicBezTo>
                    <a:pt x="0" y="77"/>
                    <a:pt x="72" y="4"/>
                    <a:pt x="161" y="0"/>
                  </a:cubicBezTo>
                </a:path>
              </a:pathLst>
            </a:custGeom>
            <a:noFill/>
            <a:ln w="6032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400"/>
            </a:p>
          </p:txBody>
        </p:sp>
        <p:sp>
          <p:nvSpPr>
            <p:cNvPr id="28" name="Freeform 101">
              <a:extLst>
                <a:ext uri="{FF2B5EF4-FFF2-40B4-BE49-F238E27FC236}">
                  <a16:creationId xmlns:a16="http://schemas.microsoft.com/office/drawing/2014/main" id="{AC019048-9340-A240-BD67-025DBE5BD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646113"/>
              <a:ext cx="311150" cy="36830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0 w 83"/>
                <a:gd name="T7" fmla="*/ 2147483647 h 98"/>
                <a:gd name="T8" fmla="*/ 2147483647 w 8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8"/>
                <a:gd name="T17" fmla="*/ 83 w 8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8">
                  <a:moveTo>
                    <a:pt x="51" y="35"/>
                  </a:moveTo>
                  <a:cubicBezTo>
                    <a:pt x="69" y="34"/>
                    <a:pt x="83" y="48"/>
                    <a:pt x="83" y="65"/>
                  </a:cubicBezTo>
                  <a:cubicBezTo>
                    <a:pt x="83" y="82"/>
                    <a:pt x="65" y="96"/>
                    <a:pt x="47" y="97"/>
                  </a:cubicBezTo>
                  <a:cubicBezTo>
                    <a:pt x="19" y="98"/>
                    <a:pt x="0" y="77"/>
                    <a:pt x="0" y="51"/>
                  </a:cubicBezTo>
                  <a:cubicBezTo>
                    <a:pt x="0" y="24"/>
                    <a:pt x="23" y="1"/>
                    <a:pt x="51" y="0"/>
                  </a:cubicBezTo>
                </a:path>
              </a:pathLst>
            </a:custGeom>
            <a:noFill/>
            <a:ln w="6032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400"/>
            </a:p>
          </p:txBody>
        </p:sp>
      </p:grpSp>
    </p:spTree>
    <p:extLst>
      <p:ext uri="{BB962C8B-B14F-4D97-AF65-F5344CB8AC3E}">
        <p14:creationId xmlns:p14="http://schemas.microsoft.com/office/powerpoint/2010/main" val="32250319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11B4DB2D-62BE-B449-9CF6-D6376F6125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1443" y="2649893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2" y="1107027"/>
            <a:ext cx="4485809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4EDB562C-52BA-3543-B4A6-D730A7FD9665}"/>
              </a:ext>
            </a:extLst>
          </p:cNvPr>
          <p:cNvSpPr/>
          <p:nvPr userDrawn="1"/>
        </p:nvSpPr>
        <p:spPr>
          <a:xfrm>
            <a:off x="6977921" y="1107027"/>
            <a:ext cx="4485809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E8118AF6-A703-2342-B527-E0DB7A2B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105" y="1812325"/>
            <a:ext cx="3385342" cy="815935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Programma dag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755B3D-7526-EF44-8F9A-1169728C7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78" y="5190211"/>
            <a:ext cx="3385424" cy="27682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9E455D-76D5-7145-B28A-C8615D67CC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8571" y="2629220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F02E2D55-8F3F-534B-A576-9B017E463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8105" y="5190207"/>
            <a:ext cx="3385424" cy="274308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56665884-DC9C-B74A-8494-E3D0526B1A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24778" y="2649893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12A5604-AD36-7B45-A0F6-42FCFCCC0A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108" y="1811340"/>
            <a:ext cx="3388257" cy="8378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Programma dag 2</a:t>
            </a:r>
          </a:p>
        </p:txBody>
      </p:sp>
    </p:spTree>
    <p:extLst>
      <p:ext uri="{BB962C8B-B14F-4D97-AF65-F5344CB8AC3E}">
        <p14:creationId xmlns:p14="http://schemas.microsoft.com/office/powerpoint/2010/main" val="7932565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CC22DE69-CE4F-3549-B74F-01E231F6DBE6}"/>
              </a:ext>
            </a:extLst>
          </p:cNvPr>
          <p:cNvSpPr/>
          <p:nvPr userDrawn="1"/>
        </p:nvSpPr>
        <p:spPr>
          <a:xfrm>
            <a:off x="6977921" y="1812325"/>
            <a:ext cx="4485809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2" y="1812325"/>
            <a:ext cx="4485809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774DB537-A3CA-1549-9988-24200A8F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28FF7A3-058A-5049-962E-DBB9EAD243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9" y="2482142"/>
            <a:ext cx="3816774" cy="121793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2" name="Tijdelijke aanduiding voor tekst 12">
            <a:extLst>
              <a:ext uri="{FF2B5EF4-FFF2-40B4-BE49-F238E27FC236}">
                <a16:creationId xmlns:a16="http://schemas.microsoft.com/office/drawing/2014/main" id="{A0738E15-1A41-454B-BF0F-8B54BD66B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1" y="2482986"/>
            <a:ext cx="3816774" cy="121793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204B60F8-95F8-DE43-A0E3-14B47EC18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9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41991" indent="-341991">
              <a:lnSpc>
                <a:spcPct val="120000"/>
              </a:lnSpc>
              <a:spcBef>
                <a:spcPts val="0"/>
              </a:spcBef>
              <a:defRPr sz="1500"/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4" name="Tijdelijke aanduiding voor tekst 17">
            <a:extLst>
              <a:ext uri="{FF2B5EF4-FFF2-40B4-BE49-F238E27FC236}">
                <a16:creationId xmlns:a16="http://schemas.microsoft.com/office/drawing/2014/main" id="{06CEF577-FB2E-D047-B0EB-6483DB093F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21" y="4114921"/>
            <a:ext cx="3817144" cy="3673960"/>
          </a:xfrm>
          <a:prstGeom prst="rect">
            <a:avLst/>
          </a:prstGeom>
        </p:spPr>
        <p:txBody>
          <a:bodyPr anchor="ctr"/>
          <a:lstStyle>
            <a:lvl1pPr marL="341991" indent="-341991">
              <a:lnSpc>
                <a:spcPct val="120000"/>
              </a:lnSpc>
              <a:spcBef>
                <a:spcPts val="0"/>
              </a:spcBef>
              <a:defRPr sz="1500"/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47016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B11C9B09-3B83-EE4A-BC6A-FB182B7BDDEC}"/>
              </a:ext>
            </a:extLst>
          </p:cNvPr>
          <p:cNvSpPr/>
          <p:nvPr userDrawn="1"/>
        </p:nvSpPr>
        <p:spPr>
          <a:xfrm>
            <a:off x="8506329" y="1757568"/>
            <a:ext cx="3771954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A50A478C-F08E-8041-8B23-6E9E18DEDDC6}"/>
              </a:ext>
            </a:extLst>
          </p:cNvPr>
          <p:cNvSpPr/>
          <p:nvPr userDrawn="1"/>
        </p:nvSpPr>
        <p:spPr>
          <a:xfrm>
            <a:off x="523319" y="1757568"/>
            <a:ext cx="3771956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FDCBF01B-2B39-EC47-AAB7-FC0E5E61E353}"/>
              </a:ext>
            </a:extLst>
          </p:cNvPr>
          <p:cNvSpPr/>
          <p:nvPr userDrawn="1"/>
        </p:nvSpPr>
        <p:spPr>
          <a:xfrm>
            <a:off x="4514823" y="1757568"/>
            <a:ext cx="3771956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4D1E3E50-637F-2D48-A30A-C25C293D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tekst 12">
            <a:extLst>
              <a:ext uri="{FF2B5EF4-FFF2-40B4-BE49-F238E27FC236}">
                <a16:creationId xmlns:a16="http://schemas.microsoft.com/office/drawing/2014/main" id="{4D3D2A08-404A-A343-8E20-01D44D19C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222" y="2398101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5BB18949-E80F-354A-BCF2-C5033FFA4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726" y="2398101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B15F3EE8-87EE-C540-A632-F8CE8C5452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2230" y="2398098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3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4478B9D7-ECE5-774D-94A8-073912A1C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22" y="3413110"/>
            <a:ext cx="3520151" cy="44305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1</a:t>
            </a:r>
          </a:p>
          <a:p>
            <a:pPr lvl="0"/>
            <a:r>
              <a:rPr lang="nl-NL"/>
              <a:t>Tekst 2</a:t>
            </a:r>
          </a:p>
          <a:p>
            <a:pPr lvl="0"/>
            <a:r>
              <a:rPr lang="nl-NL"/>
              <a:t>Tekst 3</a:t>
            </a:r>
          </a:p>
          <a:p>
            <a:pPr lvl="0"/>
            <a:endParaRPr lang="nl-NL"/>
          </a:p>
          <a:p>
            <a:pPr lvl="0"/>
            <a:r>
              <a:rPr lang="nl-NL" b="1"/>
              <a:t>Tekst 3</a:t>
            </a:r>
          </a:p>
          <a:p>
            <a:pPr lvl="0"/>
            <a:r>
              <a:rPr lang="nl-NL" b="0"/>
              <a:t>Tekst 4</a:t>
            </a:r>
          </a:p>
          <a:p>
            <a:pPr lvl="0"/>
            <a:endParaRPr lang="nl-NL"/>
          </a:p>
          <a:p>
            <a:pPr lvl="0"/>
            <a:r>
              <a:rPr lang="nl-NL"/>
              <a:t>Tekst 5</a:t>
            </a: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90BEC184-FA95-0E42-B763-3180D969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0726" y="3413110"/>
            <a:ext cx="3520151" cy="44305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2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87A23795-5E11-FF49-A48D-8280284C5F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2230" y="3413110"/>
            <a:ext cx="3520151" cy="44305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3</a:t>
            </a:r>
          </a:p>
        </p:txBody>
      </p:sp>
    </p:spTree>
    <p:extLst>
      <p:ext uri="{BB962C8B-B14F-4D97-AF65-F5344CB8AC3E}">
        <p14:creationId xmlns:p14="http://schemas.microsoft.com/office/powerpoint/2010/main" val="30662385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con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5249D-F2D6-D746-BCE8-07A006E682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8176" y="2287189"/>
            <a:ext cx="6496525" cy="6091875"/>
          </a:xfrm>
          <a:prstGeom prst="rect">
            <a:avLst/>
          </a:prstGeo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1800" b="1"/>
            </a:lvl1pPr>
          </a:lstStyle>
          <a:p>
            <a:pPr lvl="0"/>
            <a:r>
              <a:rPr lang="nl-NL"/>
              <a:t>Opsomming tekst 1</a:t>
            </a:r>
          </a:p>
          <a:p>
            <a:pPr lvl="0"/>
            <a:r>
              <a:rPr lang="nl-NL"/>
              <a:t>Opsomming tekst 2</a:t>
            </a:r>
          </a:p>
          <a:p>
            <a:pPr lvl="0"/>
            <a:r>
              <a:rPr lang="nl-NL"/>
              <a:t>Opsomming tekst 3</a:t>
            </a:r>
          </a:p>
          <a:p>
            <a:pPr lvl="0"/>
            <a:r>
              <a:rPr lang="nl-NL"/>
              <a:t>Opsomming tekst 4</a:t>
            </a:r>
          </a:p>
          <a:p>
            <a:pPr lvl="0"/>
            <a:r>
              <a:rPr lang="nl-NL"/>
              <a:t>Opsomming tekst 5</a:t>
            </a:r>
          </a:p>
          <a:p>
            <a:pPr lvl="0"/>
            <a:endParaRPr lang="nl-NL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0FDEEF02-DC42-1E43-BFE0-239AEA9B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D54C7741-9B13-3E42-B351-8D47FBF1F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810" y="2287191"/>
            <a:ext cx="3318748" cy="3636011"/>
          </a:xfrm>
          <a:prstGeom prst="rect">
            <a:avLst/>
          </a:prstGeom>
        </p:spPr>
        <p:txBody>
          <a:bodyPr/>
          <a:lstStyle/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261060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1179FF-C4BD-5D45-9CDA-AD863559B38F}"/>
              </a:ext>
            </a:extLst>
          </p:cNvPr>
          <p:cNvSpPr/>
          <p:nvPr userDrawn="1"/>
        </p:nvSpPr>
        <p:spPr>
          <a:xfrm>
            <a:off x="9733686" y="7777318"/>
            <a:ext cx="1037241" cy="433619"/>
          </a:xfrm>
          <a:prstGeom prst="rect">
            <a:avLst/>
          </a:prstGeom>
          <a:solidFill>
            <a:srgbClr val="EBEBEB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2" name="Freeform 104">
            <a:hlinkClick r:id="rId2"/>
            <a:extLst>
              <a:ext uri="{FF2B5EF4-FFF2-40B4-BE49-F238E27FC236}">
                <a16:creationId xmlns:a16="http://schemas.microsoft.com/office/drawing/2014/main" id="{193D612C-DBB1-5541-838D-309A90C85388}"/>
              </a:ext>
            </a:extLst>
          </p:cNvPr>
          <p:cNvSpPr>
            <a:spLocks/>
          </p:cNvSpPr>
          <p:nvPr userDrawn="1"/>
        </p:nvSpPr>
        <p:spPr bwMode="auto">
          <a:xfrm>
            <a:off x="6009086" y="3279053"/>
            <a:ext cx="783431" cy="1617980"/>
          </a:xfrm>
          <a:custGeom>
            <a:avLst/>
            <a:gdLst>
              <a:gd name="T0" fmla="*/ 2147483647 w 470"/>
              <a:gd name="T1" fmla="*/ 2147483647 h 728"/>
              <a:gd name="T2" fmla="*/ 2147483647 w 470"/>
              <a:gd name="T3" fmla="*/ 2147483647 h 728"/>
              <a:gd name="T4" fmla="*/ 2147483647 w 470"/>
              <a:gd name="T5" fmla="*/ 2147483647 h 728"/>
              <a:gd name="T6" fmla="*/ 0 w 470"/>
              <a:gd name="T7" fmla="*/ 2147483647 h 728"/>
              <a:gd name="T8" fmla="*/ 0 w 470"/>
              <a:gd name="T9" fmla="*/ 0 h 728"/>
              <a:gd name="T10" fmla="*/ 2147483647 w 470"/>
              <a:gd name="T11" fmla="*/ 0 h 728"/>
              <a:gd name="T12" fmla="*/ 2147483647 w 470"/>
              <a:gd name="T13" fmla="*/ 0 h 728"/>
              <a:gd name="T14" fmla="*/ 2147483647 w 470"/>
              <a:gd name="T15" fmla="*/ 2147483647 h 728"/>
              <a:gd name="T16" fmla="*/ 2147483647 w 470"/>
              <a:gd name="T17" fmla="*/ 2147483647 h 7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728"/>
              <a:gd name="T29" fmla="*/ 470 w 470"/>
              <a:gd name="T30" fmla="*/ 728 h 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728">
                <a:moveTo>
                  <a:pt x="324" y="9"/>
                </a:moveTo>
                <a:lnTo>
                  <a:pt x="470" y="156"/>
                </a:lnTo>
                <a:lnTo>
                  <a:pt x="470" y="728"/>
                </a:lnTo>
                <a:lnTo>
                  <a:pt x="0" y="728"/>
                </a:lnTo>
                <a:lnTo>
                  <a:pt x="0" y="0"/>
                </a:lnTo>
                <a:lnTo>
                  <a:pt x="239" y="0"/>
                </a:lnTo>
                <a:lnTo>
                  <a:pt x="255" y="0"/>
                </a:lnTo>
                <a:lnTo>
                  <a:pt x="255" y="179"/>
                </a:lnTo>
                <a:lnTo>
                  <a:pt x="383" y="179"/>
                </a:ln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3" name="Freeform 78">
            <a:extLst>
              <a:ext uri="{FF2B5EF4-FFF2-40B4-BE49-F238E27FC236}">
                <a16:creationId xmlns:a16="http://schemas.microsoft.com/office/drawing/2014/main" id="{4D635D47-579B-A641-AE91-2E0C44D2D5C6}"/>
              </a:ext>
            </a:extLst>
          </p:cNvPr>
          <p:cNvSpPr>
            <a:spLocks/>
          </p:cNvSpPr>
          <p:nvPr userDrawn="1"/>
        </p:nvSpPr>
        <p:spPr bwMode="auto">
          <a:xfrm>
            <a:off x="7768469" y="6499233"/>
            <a:ext cx="1288496" cy="1978025"/>
          </a:xfrm>
          <a:custGeom>
            <a:avLst/>
            <a:gdLst>
              <a:gd name="T0" fmla="*/ 2147483647 w 327"/>
              <a:gd name="T1" fmla="*/ 2147483647 h 376"/>
              <a:gd name="T2" fmla="*/ 2147483647 w 327"/>
              <a:gd name="T3" fmla="*/ 2147483647 h 376"/>
              <a:gd name="T4" fmla="*/ 2147483647 w 327"/>
              <a:gd name="T5" fmla="*/ 2147483647 h 376"/>
              <a:gd name="T6" fmla="*/ 2147483647 w 327"/>
              <a:gd name="T7" fmla="*/ 2147483647 h 376"/>
              <a:gd name="T8" fmla="*/ 2147483647 w 327"/>
              <a:gd name="T9" fmla="*/ 2147483647 h 376"/>
              <a:gd name="T10" fmla="*/ 2147483647 w 327"/>
              <a:gd name="T11" fmla="*/ 2147483647 h 376"/>
              <a:gd name="T12" fmla="*/ 2147483647 w 327"/>
              <a:gd name="T13" fmla="*/ 2147483647 h 376"/>
              <a:gd name="T14" fmla="*/ 2147483647 w 327"/>
              <a:gd name="T15" fmla="*/ 2147483647 h 376"/>
              <a:gd name="T16" fmla="*/ 2147483647 w 327"/>
              <a:gd name="T17" fmla="*/ 2147483647 h 376"/>
              <a:gd name="T18" fmla="*/ 2147483647 w 327"/>
              <a:gd name="T19" fmla="*/ 2147483647 h 376"/>
              <a:gd name="T20" fmla="*/ 2147483647 w 327"/>
              <a:gd name="T21" fmla="*/ 2147483647 h 376"/>
              <a:gd name="T22" fmla="*/ 2147483647 w 327"/>
              <a:gd name="T23" fmla="*/ 2147483647 h 376"/>
              <a:gd name="T24" fmla="*/ 2147483647 w 327"/>
              <a:gd name="T25" fmla="*/ 2147483647 h 376"/>
              <a:gd name="T26" fmla="*/ 2147483647 w 327"/>
              <a:gd name="T27" fmla="*/ 2147483647 h 376"/>
              <a:gd name="T28" fmla="*/ 2147483647 w 327"/>
              <a:gd name="T29" fmla="*/ 2147483647 h 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7"/>
              <a:gd name="T46" fmla="*/ 0 h 376"/>
              <a:gd name="T47" fmla="*/ 327 w 327"/>
              <a:gd name="T48" fmla="*/ 376 h 3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7" h="376">
                <a:moveTo>
                  <a:pt x="56" y="359"/>
                </a:moveTo>
                <a:cubicBezTo>
                  <a:pt x="151" y="235"/>
                  <a:pt x="151" y="235"/>
                  <a:pt x="151" y="235"/>
                </a:cubicBezTo>
                <a:cubicBezTo>
                  <a:pt x="152" y="233"/>
                  <a:pt x="151" y="231"/>
                  <a:pt x="148" y="228"/>
                </a:cubicBezTo>
                <a:cubicBezTo>
                  <a:pt x="146" y="223"/>
                  <a:pt x="145" y="219"/>
                  <a:pt x="147" y="216"/>
                </a:cubicBezTo>
                <a:cubicBezTo>
                  <a:pt x="149" y="214"/>
                  <a:pt x="152" y="213"/>
                  <a:pt x="156" y="214"/>
                </a:cubicBezTo>
                <a:cubicBezTo>
                  <a:pt x="201" y="241"/>
                  <a:pt x="258" y="229"/>
                  <a:pt x="291" y="185"/>
                </a:cubicBezTo>
                <a:cubicBezTo>
                  <a:pt x="327" y="139"/>
                  <a:pt x="319" y="72"/>
                  <a:pt x="272" y="36"/>
                </a:cubicBezTo>
                <a:cubicBezTo>
                  <a:pt x="225" y="0"/>
                  <a:pt x="158" y="8"/>
                  <a:pt x="122" y="55"/>
                </a:cubicBezTo>
                <a:cubicBezTo>
                  <a:pt x="89" y="98"/>
                  <a:pt x="91" y="158"/>
                  <a:pt x="130" y="195"/>
                </a:cubicBezTo>
                <a:cubicBezTo>
                  <a:pt x="131" y="198"/>
                  <a:pt x="131" y="202"/>
                  <a:pt x="130" y="204"/>
                </a:cubicBezTo>
                <a:cubicBezTo>
                  <a:pt x="127" y="207"/>
                  <a:pt x="123" y="207"/>
                  <a:pt x="119" y="206"/>
                </a:cubicBezTo>
                <a:cubicBezTo>
                  <a:pt x="115" y="205"/>
                  <a:pt x="112" y="204"/>
                  <a:pt x="112" y="205"/>
                </a:cubicBezTo>
                <a:cubicBezTo>
                  <a:pt x="6" y="341"/>
                  <a:pt x="6" y="341"/>
                  <a:pt x="6" y="341"/>
                </a:cubicBezTo>
                <a:cubicBezTo>
                  <a:pt x="2" y="345"/>
                  <a:pt x="2" y="345"/>
                  <a:pt x="2" y="345"/>
                </a:cubicBezTo>
                <a:cubicBezTo>
                  <a:pt x="0" y="348"/>
                  <a:pt x="17" y="371"/>
                  <a:pt x="36" y="376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987055DF-BE95-6148-ACC0-6733F9EC153C}"/>
              </a:ext>
            </a:extLst>
          </p:cNvPr>
          <p:cNvSpPr>
            <a:spLocks/>
          </p:cNvSpPr>
          <p:nvPr userDrawn="1"/>
        </p:nvSpPr>
        <p:spPr bwMode="auto">
          <a:xfrm>
            <a:off x="3017651" y="6643696"/>
            <a:ext cx="1261826" cy="1689100"/>
          </a:xfrm>
          <a:custGeom>
            <a:avLst/>
            <a:gdLst>
              <a:gd name="T0" fmla="*/ 2147483647 w 320"/>
              <a:gd name="T1" fmla="*/ 2147483647 h 321"/>
              <a:gd name="T2" fmla="*/ 2147483647 w 320"/>
              <a:gd name="T3" fmla="*/ 2147483647 h 321"/>
              <a:gd name="T4" fmla="*/ 2147483647 w 320"/>
              <a:gd name="T5" fmla="*/ 2147483647 h 321"/>
              <a:gd name="T6" fmla="*/ 2147483647 w 320"/>
              <a:gd name="T7" fmla="*/ 2147483647 h 321"/>
              <a:gd name="T8" fmla="*/ 2147483647 w 320"/>
              <a:gd name="T9" fmla="*/ 2147483647 h 321"/>
              <a:gd name="T10" fmla="*/ 2147483647 w 320"/>
              <a:gd name="T11" fmla="*/ 2147483647 h 321"/>
              <a:gd name="T12" fmla="*/ 2147483647 w 320"/>
              <a:gd name="T13" fmla="*/ 2147483647 h 321"/>
              <a:gd name="T14" fmla="*/ 2147483647 w 320"/>
              <a:gd name="T15" fmla="*/ 2147483647 h 321"/>
              <a:gd name="T16" fmla="*/ 2147483647 w 320"/>
              <a:gd name="T17" fmla="*/ 2147483647 h 321"/>
              <a:gd name="T18" fmla="*/ 2147483647 w 320"/>
              <a:gd name="T19" fmla="*/ 2147483647 h 321"/>
              <a:gd name="T20" fmla="*/ 2147483647 w 320"/>
              <a:gd name="T21" fmla="*/ 0 h 321"/>
              <a:gd name="T22" fmla="*/ 2147483647 w 320"/>
              <a:gd name="T23" fmla="*/ 2147483647 h 321"/>
              <a:gd name="T24" fmla="*/ 2147483647 w 320"/>
              <a:gd name="T25" fmla="*/ 2147483647 h 321"/>
              <a:gd name="T26" fmla="*/ 2147483647 w 320"/>
              <a:gd name="T27" fmla="*/ 2147483647 h 321"/>
              <a:gd name="T28" fmla="*/ 2147483647 w 320"/>
              <a:gd name="T29" fmla="*/ 2147483647 h 321"/>
              <a:gd name="T30" fmla="*/ 0 w 320"/>
              <a:gd name="T31" fmla="*/ 2147483647 h 321"/>
              <a:gd name="T32" fmla="*/ 2147483647 w 320"/>
              <a:gd name="T33" fmla="*/ 2147483647 h 321"/>
              <a:gd name="T34" fmla="*/ 2147483647 w 320"/>
              <a:gd name="T35" fmla="*/ 2147483647 h 321"/>
              <a:gd name="T36" fmla="*/ 2147483647 w 320"/>
              <a:gd name="T37" fmla="*/ 2147483647 h 321"/>
              <a:gd name="T38" fmla="*/ 2147483647 w 320"/>
              <a:gd name="T39" fmla="*/ 2147483647 h 321"/>
              <a:gd name="T40" fmla="*/ 2147483647 w 320"/>
              <a:gd name="T41" fmla="*/ 2147483647 h 321"/>
              <a:gd name="T42" fmla="*/ 2147483647 w 320"/>
              <a:gd name="T43" fmla="*/ 2147483647 h 321"/>
              <a:gd name="T44" fmla="*/ 2147483647 w 320"/>
              <a:gd name="T45" fmla="*/ 2147483647 h 321"/>
              <a:gd name="T46" fmla="*/ 2147483647 w 320"/>
              <a:gd name="T47" fmla="*/ 2147483647 h 321"/>
              <a:gd name="T48" fmla="*/ 2147483647 w 320"/>
              <a:gd name="T49" fmla="*/ 2147483647 h 321"/>
              <a:gd name="T50" fmla="*/ 2147483647 w 320"/>
              <a:gd name="T51" fmla="*/ 2147483647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321"/>
              <a:gd name="T80" fmla="*/ 320 w 320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321">
                <a:moveTo>
                  <a:pt x="171" y="172"/>
                </a:moveTo>
                <a:cubicBezTo>
                  <a:pt x="251" y="92"/>
                  <a:pt x="251" y="92"/>
                  <a:pt x="251" y="92"/>
                </a:cubicBezTo>
                <a:cubicBezTo>
                  <a:pt x="258" y="95"/>
                  <a:pt x="265" y="97"/>
                  <a:pt x="272" y="97"/>
                </a:cubicBezTo>
                <a:cubicBezTo>
                  <a:pt x="298" y="97"/>
                  <a:pt x="320" y="75"/>
                  <a:pt x="320" y="48"/>
                </a:cubicBezTo>
                <a:cubicBezTo>
                  <a:pt x="320" y="41"/>
                  <a:pt x="318" y="34"/>
                  <a:pt x="315" y="28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287" y="56"/>
                  <a:pt x="287" y="56"/>
                  <a:pt x="287" y="56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5"/>
                  <a:pt x="292" y="5"/>
                  <a:pt x="293" y="5"/>
                </a:cubicBezTo>
                <a:cubicBezTo>
                  <a:pt x="286" y="2"/>
                  <a:pt x="279" y="0"/>
                  <a:pt x="272" y="0"/>
                </a:cubicBezTo>
                <a:cubicBezTo>
                  <a:pt x="245" y="0"/>
                  <a:pt x="224" y="22"/>
                  <a:pt x="224" y="48"/>
                </a:cubicBezTo>
                <a:cubicBezTo>
                  <a:pt x="224" y="56"/>
                  <a:pt x="226" y="63"/>
                  <a:pt x="229" y="69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2" y="226"/>
                  <a:pt x="55" y="225"/>
                  <a:pt x="48" y="225"/>
                </a:cubicBezTo>
                <a:cubicBezTo>
                  <a:pt x="21" y="225"/>
                  <a:pt x="0" y="246"/>
                  <a:pt x="0" y="273"/>
                </a:cubicBezTo>
                <a:cubicBezTo>
                  <a:pt x="0" y="280"/>
                  <a:pt x="1" y="287"/>
                  <a:pt x="4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28" y="270"/>
                  <a:pt x="28" y="270"/>
                  <a:pt x="28" y="270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33" y="319"/>
                  <a:pt x="40" y="321"/>
                  <a:pt x="48" y="321"/>
                </a:cubicBezTo>
                <a:cubicBezTo>
                  <a:pt x="74" y="321"/>
                  <a:pt x="96" y="299"/>
                  <a:pt x="96" y="273"/>
                </a:cubicBezTo>
                <a:cubicBezTo>
                  <a:pt x="96" y="265"/>
                  <a:pt x="94" y="258"/>
                  <a:pt x="91" y="252"/>
                </a:cubicBezTo>
                <a:cubicBezTo>
                  <a:pt x="144" y="199"/>
                  <a:pt x="144" y="199"/>
                  <a:pt x="144" y="199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ECC10437-5873-7945-AA61-73E4DDC138E7}"/>
              </a:ext>
            </a:extLst>
          </p:cNvPr>
          <p:cNvSpPr>
            <a:spLocks/>
          </p:cNvSpPr>
          <p:nvPr userDrawn="1"/>
        </p:nvSpPr>
        <p:spPr bwMode="auto">
          <a:xfrm>
            <a:off x="9918964" y="3152731"/>
            <a:ext cx="1386840" cy="1898015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19" rIns="91439" bIns="45719"/>
          <a:lstStyle/>
          <a:p>
            <a:endParaRPr lang="nl-NL" sz="2400">
              <a:solidFill>
                <a:schemeClr val="tx1"/>
              </a:solidFill>
            </a:endParaRPr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id="{60252228-6570-CB45-9B4B-9618587C05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84153" y="3286082"/>
            <a:ext cx="1198483" cy="1646872"/>
            <a:chOff x="8085138" y="247650"/>
            <a:chExt cx="1141413" cy="1176338"/>
          </a:xfrm>
        </p:grpSpPr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21316B4B-EE9D-8B46-ADF0-2563CFF4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47650"/>
              <a:ext cx="1141413" cy="1176338"/>
            </a:xfrm>
            <a:custGeom>
              <a:avLst/>
              <a:gdLst>
                <a:gd name="T0" fmla="*/ 2147483647 w 304"/>
                <a:gd name="T1" fmla="*/ 2147483647 h 313"/>
                <a:gd name="T2" fmla="*/ 2147483647 w 304"/>
                <a:gd name="T3" fmla="*/ 2147483647 h 313"/>
                <a:gd name="T4" fmla="*/ 2147483647 w 304"/>
                <a:gd name="T5" fmla="*/ 2147483647 h 313"/>
                <a:gd name="T6" fmla="*/ 2147483647 w 304"/>
                <a:gd name="T7" fmla="*/ 2147483647 h 313"/>
                <a:gd name="T8" fmla="*/ 2147483647 w 304"/>
                <a:gd name="T9" fmla="*/ 2147483647 h 313"/>
                <a:gd name="T10" fmla="*/ 2147483647 w 304"/>
                <a:gd name="T11" fmla="*/ 2147483647 h 313"/>
                <a:gd name="T12" fmla="*/ 2147483647 w 304"/>
                <a:gd name="T13" fmla="*/ 2147483647 h 313"/>
                <a:gd name="T14" fmla="*/ 2147483647 w 304"/>
                <a:gd name="T15" fmla="*/ 2147483647 h 313"/>
                <a:gd name="T16" fmla="*/ 2147483647 w 304"/>
                <a:gd name="T17" fmla="*/ 2147483647 h 313"/>
                <a:gd name="T18" fmla="*/ 2147483647 w 304"/>
                <a:gd name="T19" fmla="*/ 2147483647 h 313"/>
                <a:gd name="T20" fmla="*/ 2147483647 w 304"/>
                <a:gd name="T21" fmla="*/ 2147483647 h 313"/>
                <a:gd name="T22" fmla="*/ 0 w 304"/>
                <a:gd name="T23" fmla="*/ 2147483647 h 313"/>
                <a:gd name="T24" fmla="*/ 2147483647 w 304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4"/>
                <a:gd name="T40" fmla="*/ 0 h 313"/>
                <a:gd name="T41" fmla="*/ 304 w 304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4" h="313">
                  <a:moveTo>
                    <a:pt x="161" y="106"/>
                  </a:moveTo>
                  <a:cubicBezTo>
                    <a:pt x="199" y="104"/>
                    <a:pt x="230" y="132"/>
                    <a:pt x="230" y="169"/>
                  </a:cubicBezTo>
                  <a:cubicBezTo>
                    <a:pt x="230" y="205"/>
                    <a:pt x="199" y="236"/>
                    <a:pt x="161" y="238"/>
                  </a:cubicBezTo>
                  <a:cubicBezTo>
                    <a:pt x="113" y="240"/>
                    <a:pt x="74" y="205"/>
                    <a:pt x="74" y="158"/>
                  </a:cubicBezTo>
                  <a:cubicBezTo>
                    <a:pt x="74" y="112"/>
                    <a:pt x="113" y="73"/>
                    <a:pt x="161" y="71"/>
                  </a:cubicBezTo>
                  <a:cubicBezTo>
                    <a:pt x="220" y="68"/>
                    <a:pt x="267" y="111"/>
                    <a:pt x="267" y="167"/>
                  </a:cubicBezTo>
                  <a:cubicBezTo>
                    <a:pt x="267" y="223"/>
                    <a:pt x="220" y="271"/>
                    <a:pt x="161" y="273"/>
                  </a:cubicBezTo>
                  <a:cubicBezTo>
                    <a:pt x="92" y="276"/>
                    <a:pt x="37" y="226"/>
                    <a:pt x="37" y="160"/>
                  </a:cubicBezTo>
                  <a:cubicBezTo>
                    <a:pt x="37" y="94"/>
                    <a:pt x="92" y="39"/>
                    <a:pt x="161" y="35"/>
                  </a:cubicBezTo>
                  <a:cubicBezTo>
                    <a:pt x="240" y="32"/>
                    <a:pt x="304" y="90"/>
                    <a:pt x="304" y="166"/>
                  </a:cubicBezTo>
                  <a:cubicBezTo>
                    <a:pt x="304" y="241"/>
                    <a:pt x="240" y="305"/>
                    <a:pt x="161" y="309"/>
                  </a:cubicBezTo>
                  <a:cubicBezTo>
                    <a:pt x="72" y="313"/>
                    <a:pt x="0" y="247"/>
                    <a:pt x="0" y="162"/>
                  </a:cubicBezTo>
                  <a:cubicBezTo>
                    <a:pt x="0" y="77"/>
                    <a:pt x="72" y="4"/>
                    <a:pt x="161" y="0"/>
                  </a:cubicBezTo>
                </a:path>
              </a:pathLst>
            </a:custGeom>
            <a:noFill/>
            <a:ln w="6032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400">
                <a:solidFill>
                  <a:schemeClr val="tx1"/>
                </a:solidFill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A5EB25C9-C714-434A-8F7E-06B55E22E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646113"/>
              <a:ext cx="311150" cy="36830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0 w 83"/>
                <a:gd name="T7" fmla="*/ 2147483647 h 98"/>
                <a:gd name="T8" fmla="*/ 2147483647 w 8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8"/>
                <a:gd name="T17" fmla="*/ 83 w 8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8">
                  <a:moveTo>
                    <a:pt x="51" y="35"/>
                  </a:moveTo>
                  <a:cubicBezTo>
                    <a:pt x="69" y="34"/>
                    <a:pt x="83" y="48"/>
                    <a:pt x="83" y="65"/>
                  </a:cubicBezTo>
                  <a:cubicBezTo>
                    <a:pt x="83" y="82"/>
                    <a:pt x="65" y="96"/>
                    <a:pt x="47" y="97"/>
                  </a:cubicBezTo>
                  <a:cubicBezTo>
                    <a:pt x="19" y="98"/>
                    <a:pt x="0" y="77"/>
                    <a:pt x="0" y="51"/>
                  </a:cubicBezTo>
                  <a:cubicBezTo>
                    <a:pt x="0" y="24"/>
                    <a:pt x="23" y="1"/>
                    <a:pt x="51" y="0"/>
                  </a:cubicBezTo>
                </a:path>
              </a:pathLst>
            </a:custGeom>
            <a:noFill/>
            <a:ln w="6032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400">
                <a:solidFill>
                  <a:schemeClr val="tx1"/>
                </a:solidFill>
              </a:endParaRPr>
            </a:p>
          </p:txBody>
        </p:sp>
      </p:grpSp>
      <p:sp>
        <p:nvSpPr>
          <p:cNvPr id="21" name="Titel 5">
            <a:extLst>
              <a:ext uri="{FF2B5EF4-FFF2-40B4-BE49-F238E27FC236}">
                <a16:creationId xmlns:a16="http://schemas.microsoft.com/office/drawing/2014/main" id="{5739157F-051C-574F-B060-E74F30453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Producten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155A2-5B22-8145-B6CE-039686A6C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226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pPr lvl="0"/>
            <a:r>
              <a:rPr lang="nl-NL" err="1"/>
              <a:t>Theory</a:t>
            </a:r>
            <a:r>
              <a:rPr lang="nl-NL"/>
              <a:t> of Change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FADA11EB-5D8E-464F-8CEA-62B32DF34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3131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pPr lvl="0"/>
            <a:r>
              <a:rPr lang="nl-NL"/>
              <a:t>Impact rapportage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C68639C9-D635-B84C-AC0B-C03BB606D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034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Aanpassing M&amp;E processen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5688AB67-49D4-4548-AB4D-83B48213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251" y="5851784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monitoring dashboard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52D8DA29-A8AF-6748-B5AD-A5F3AB43F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8858" y="5848043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screeningstool</a:t>
            </a:r>
          </a:p>
        </p:txBody>
      </p:sp>
    </p:spTree>
    <p:extLst>
      <p:ext uri="{BB962C8B-B14F-4D97-AF65-F5344CB8AC3E}">
        <p14:creationId xmlns:p14="http://schemas.microsoft.com/office/powerpoint/2010/main" val="19768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1179FF-C4BD-5D45-9CDA-AD863559B38F}"/>
              </a:ext>
            </a:extLst>
          </p:cNvPr>
          <p:cNvSpPr/>
          <p:nvPr userDrawn="1"/>
        </p:nvSpPr>
        <p:spPr>
          <a:xfrm>
            <a:off x="9733686" y="7777318"/>
            <a:ext cx="1037241" cy="433619"/>
          </a:xfrm>
          <a:prstGeom prst="rect">
            <a:avLst/>
          </a:prstGeom>
          <a:solidFill>
            <a:srgbClr val="EBEBEB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5739157F-051C-574F-B060-E74F30453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9"/>
            <a:ext cx="11041380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Voorbeeld sheet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155A2-5B22-8145-B6CE-039686A6C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226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pPr lvl="0"/>
            <a:r>
              <a:rPr lang="nl-NL" err="1"/>
              <a:t>Theory</a:t>
            </a:r>
            <a:r>
              <a:rPr lang="nl-NL"/>
              <a:t> of Change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FADA11EB-5D8E-464F-8CEA-62B32DF34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3131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pPr lvl="0"/>
            <a:r>
              <a:rPr lang="nl-NL"/>
              <a:t>Impact rapportage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C68639C9-D635-B84C-AC0B-C03BB606D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034" y="2498638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Aanpassing M&amp;E processen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5688AB67-49D4-4548-AB4D-83B48213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251" y="5851784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monitoring dashboard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52D8DA29-A8AF-6748-B5AD-A5F3AB43F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8858" y="5848043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screeningstool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5D44E3E-B26B-9048-94F3-483444CBF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79553" y="3158518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395DEC42-DA75-D44A-B29F-BFE105D1D6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86533" y="3158518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C7FAB796-D1F3-8D4E-98DE-55A2EC9207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07043" y="6536836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B8C8A73B-4A15-4C49-8E9E-67440BD72F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2807" y="3179858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99BD8FE6-E52A-834B-A70E-FFEE9300BCD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5972" y="6536836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1282343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6395B48-6FD5-B741-BDA2-DD3D8C1EC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11177"/>
            <a:ext cx="11399837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Wij helpen impact te vergroten</a:t>
            </a:r>
          </a:p>
        </p:txBody>
      </p:sp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594BA85-A92C-9B49-BCF6-125763B96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042" y="1614115"/>
            <a:ext cx="6587519" cy="71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05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0">
            <a:extLst>
              <a:ext uri="{FF2B5EF4-FFF2-40B4-BE49-F238E27FC236}">
                <a16:creationId xmlns:a16="http://schemas.microsoft.com/office/drawing/2014/main" id="{6466B820-5E5D-1242-B856-890644D54F6E}"/>
              </a:ext>
            </a:extLst>
          </p:cNvPr>
          <p:cNvSpPr>
            <a:spLocks/>
          </p:cNvSpPr>
          <p:nvPr userDrawn="1"/>
        </p:nvSpPr>
        <p:spPr bwMode="auto">
          <a:xfrm>
            <a:off x="5455194" y="2556352"/>
            <a:ext cx="1891217" cy="2588299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40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0501FE9-68EC-174C-B1E9-92D89E883E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4" y="5729005"/>
            <a:ext cx="1891217" cy="11057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29706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slide beige">
    <p:bg>
      <p:bgPr>
        <a:solidFill>
          <a:srgbClr val="EE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112B9C4-DC61-4583-A280-16B579C7BB8C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503687D4-E75C-41FE-95D8-290B01C1D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605" y="1415706"/>
            <a:ext cx="9790207" cy="9256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20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C79716-D6C7-4F5E-963C-973EE65C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9763" y="8675316"/>
            <a:ext cx="384048" cy="512064"/>
          </a:xfrm>
          <a:prstGeom prst="ellipse">
            <a:avLst/>
          </a:prstGeom>
          <a:noFill/>
        </p:spPr>
        <p:txBody>
          <a:bodyPr wrap="none" lIns="0" tIns="0" rIns="0" bIns="0" anchor="ctr"/>
          <a:lstStyle>
            <a:lvl1pPr algn="ctr">
              <a:defRPr sz="1260">
                <a:solidFill>
                  <a:srgbClr val="008ACE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jdelijke aanduiding voor afbeelding 19">
            <a:extLst>
              <a:ext uri="{FF2B5EF4-FFF2-40B4-BE49-F238E27FC236}">
                <a16:creationId xmlns:a16="http://schemas.microsoft.com/office/drawing/2014/main" id="{C94F9523-4D71-48FD-843F-205897C39B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0800" y="2889177"/>
            <a:ext cx="4729012" cy="52963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97EC66E4-75B6-45ED-B7F4-21846D5A6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9605" y="2895235"/>
            <a:ext cx="4762212" cy="5284199"/>
          </a:xfrm>
          <a:prstGeom prst="rect">
            <a:avLst/>
          </a:prstGeom>
        </p:spPr>
        <p:txBody>
          <a:bodyPr lIns="0" tIns="0" rIns="0" bIns="0"/>
          <a:lstStyle>
            <a:lvl1pPr marL="240030" indent="-240030">
              <a:buFont typeface="Wingdings" panose="05000000000000000000" pitchFamily="2" charset="2"/>
              <a:buChar char="§"/>
              <a:defRPr sz="2940">
                <a:latin typeface="+mj-lt"/>
              </a:defRPr>
            </a:lvl1pPr>
            <a:lvl2pPr marL="720090" indent="-240030">
              <a:buFont typeface="Calibri Light" panose="020F0302020204030204" pitchFamily="34" charset="0"/>
              <a:buChar char="-"/>
              <a:defRPr sz="2940">
                <a:latin typeface="+mj-lt"/>
              </a:defRPr>
            </a:lvl2pPr>
            <a:lvl3pPr>
              <a:defRPr sz="2940">
                <a:latin typeface="+mj-lt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4D8611-DFE6-48AA-A0D2-569D5B349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46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qu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er, insect&#10;&#10;Automatisch gegenereerde beschrijving">
            <a:extLst>
              <a:ext uri="{FF2B5EF4-FFF2-40B4-BE49-F238E27FC236}">
                <a16:creationId xmlns:a16="http://schemas.microsoft.com/office/drawing/2014/main" id="{1CC9582F-95AF-AB41-925F-DC72A02B2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072" y="1026271"/>
            <a:ext cx="8151460" cy="5765089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0BF52A-A18E-4346-A7E3-B4C657FB51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25072" y="6791360"/>
            <a:ext cx="8151460" cy="106318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”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you’re</a:t>
            </a:r>
            <a:r>
              <a:rPr lang="nl-NL"/>
              <a:t> </a:t>
            </a:r>
            <a:r>
              <a:rPr lang="nl-NL" err="1"/>
              <a:t>too</a:t>
            </a:r>
            <a:r>
              <a:rPr lang="nl-NL"/>
              <a:t> small </a:t>
            </a:r>
            <a:r>
              <a:rPr lang="nl-NL" err="1"/>
              <a:t>to</a:t>
            </a:r>
            <a:r>
              <a:rPr lang="nl-NL"/>
              <a:t> make a </a:t>
            </a:r>
            <a:r>
              <a:rPr lang="nl-NL" err="1"/>
              <a:t>difference</a:t>
            </a:r>
            <a:r>
              <a:rPr lang="nl-NL"/>
              <a:t>,</a:t>
            </a:r>
          </a:p>
          <a:p>
            <a:pPr lvl="0"/>
            <a:r>
              <a:rPr lang="nl-NL" err="1"/>
              <a:t>try</a:t>
            </a:r>
            <a:r>
              <a:rPr lang="nl-NL"/>
              <a:t> sleeping </a:t>
            </a:r>
            <a:r>
              <a:rPr lang="nl-NL" err="1"/>
              <a:t>with</a:t>
            </a:r>
            <a:r>
              <a:rPr lang="nl-NL"/>
              <a:t> a </a:t>
            </a:r>
            <a:r>
              <a:rPr lang="nl-NL" err="1"/>
              <a:t>mosquito</a:t>
            </a:r>
            <a:r>
              <a:rPr lang="nl-NL"/>
              <a:t>.”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32BBBE65-E4F1-BF43-8882-245ED8939A4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25072" y="7854543"/>
            <a:ext cx="8151460" cy="7203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b="0"/>
              <a:t>Dalai Lama XIV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6401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qu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A985A5-8394-E449-9D9C-BC5C838EA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50" y="-21694"/>
            <a:ext cx="14736560" cy="982437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CF134E-7B61-4343-AAAF-A568211D44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95791" y="2945927"/>
            <a:ext cx="4132636" cy="37093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”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you’re</a:t>
            </a:r>
            <a:r>
              <a:rPr lang="nl-NL"/>
              <a:t> </a:t>
            </a:r>
            <a:r>
              <a:rPr lang="nl-NL" err="1"/>
              <a:t>too</a:t>
            </a:r>
            <a:r>
              <a:rPr lang="nl-NL"/>
              <a:t> small </a:t>
            </a:r>
            <a:r>
              <a:rPr lang="nl-NL" err="1"/>
              <a:t>to</a:t>
            </a:r>
            <a:r>
              <a:rPr lang="nl-NL"/>
              <a:t> make a </a:t>
            </a:r>
            <a:r>
              <a:rPr lang="nl-NL" err="1"/>
              <a:t>difference</a:t>
            </a:r>
            <a:r>
              <a:rPr lang="nl-NL"/>
              <a:t>, </a:t>
            </a:r>
            <a:r>
              <a:rPr lang="nl-NL" err="1"/>
              <a:t>try</a:t>
            </a:r>
            <a:r>
              <a:rPr lang="nl-NL"/>
              <a:t> sleeping </a:t>
            </a:r>
            <a:r>
              <a:rPr lang="nl-NL" err="1"/>
              <a:t>with</a:t>
            </a:r>
            <a:r>
              <a:rPr lang="nl-NL"/>
              <a:t> a </a:t>
            </a:r>
            <a:r>
              <a:rPr lang="nl-NL" err="1"/>
              <a:t>mosquito</a:t>
            </a:r>
            <a:r>
              <a:rPr lang="nl-NL"/>
              <a:t>.”</a:t>
            </a:r>
          </a:p>
          <a:p>
            <a:pPr lvl="0"/>
            <a:endParaRPr lang="nl-NL"/>
          </a:p>
          <a:p>
            <a:pPr lvl="0"/>
            <a:r>
              <a:rPr lang="nl-NL"/>
              <a:t>Dalai Lama XIV</a:t>
            </a:r>
          </a:p>
        </p:txBody>
      </p:sp>
    </p:spTree>
    <p:extLst>
      <p:ext uri="{BB962C8B-B14F-4D97-AF65-F5344CB8AC3E}">
        <p14:creationId xmlns:p14="http://schemas.microsoft.com/office/powerpoint/2010/main" val="22778986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qu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A985A5-8394-E449-9D9C-BC5C838EA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50" y="-21694"/>
            <a:ext cx="14736560" cy="982437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4353FE5-CB86-FF45-A449-200693ADB71F}"/>
              </a:ext>
            </a:extLst>
          </p:cNvPr>
          <p:cNvSpPr txBox="1"/>
          <p:nvPr userDrawn="1"/>
        </p:nvSpPr>
        <p:spPr>
          <a:xfrm>
            <a:off x="881245" y="2868338"/>
            <a:ext cx="42428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300"/>
              <a:t>”</a:t>
            </a:r>
            <a:r>
              <a:rPr lang="nl-NL" sz="2300" err="1"/>
              <a:t>If</a:t>
            </a:r>
            <a:r>
              <a:rPr lang="nl-NL" sz="2300"/>
              <a:t> </a:t>
            </a:r>
            <a:r>
              <a:rPr lang="nl-NL" sz="2300" err="1"/>
              <a:t>you</a:t>
            </a:r>
            <a:r>
              <a:rPr lang="nl-NL" sz="2300"/>
              <a:t> </a:t>
            </a:r>
            <a:r>
              <a:rPr lang="nl-NL" sz="2300" err="1"/>
              <a:t>think</a:t>
            </a:r>
            <a:r>
              <a:rPr lang="nl-NL" sz="2300"/>
              <a:t> </a:t>
            </a:r>
            <a:r>
              <a:rPr lang="nl-NL" sz="2300" err="1"/>
              <a:t>you’re</a:t>
            </a:r>
            <a:r>
              <a:rPr lang="nl-NL" sz="2300"/>
              <a:t> </a:t>
            </a:r>
            <a:r>
              <a:rPr lang="nl-NL" sz="2300" err="1"/>
              <a:t>too</a:t>
            </a:r>
            <a:r>
              <a:rPr lang="nl-NL" sz="2300"/>
              <a:t> small </a:t>
            </a:r>
            <a:r>
              <a:rPr lang="nl-NL" sz="2300" err="1"/>
              <a:t>to</a:t>
            </a:r>
            <a:r>
              <a:rPr lang="nl-NL" sz="2300"/>
              <a:t> make a </a:t>
            </a:r>
            <a:r>
              <a:rPr lang="nl-NL" sz="2300" err="1"/>
              <a:t>difference</a:t>
            </a:r>
            <a:r>
              <a:rPr lang="nl-NL" sz="2300"/>
              <a:t>, </a:t>
            </a:r>
            <a:r>
              <a:rPr lang="nl-NL" sz="2300" err="1"/>
              <a:t>try</a:t>
            </a:r>
            <a:r>
              <a:rPr lang="nl-NL" sz="2300"/>
              <a:t> sleeping </a:t>
            </a:r>
            <a:r>
              <a:rPr lang="nl-NL" sz="2300" err="1"/>
              <a:t>with</a:t>
            </a:r>
            <a:r>
              <a:rPr lang="nl-NL" sz="2300"/>
              <a:t> a </a:t>
            </a:r>
            <a:r>
              <a:rPr lang="nl-NL" sz="2300" err="1"/>
              <a:t>mosquito</a:t>
            </a:r>
            <a:r>
              <a:rPr lang="nl-NL" sz="2300"/>
              <a:t>.”</a:t>
            </a:r>
          </a:p>
          <a:p>
            <a:pPr lvl="0"/>
            <a:endParaRPr lang="nl-NL" sz="2300"/>
          </a:p>
          <a:p>
            <a:pPr lvl="0"/>
            <a:r>
              <a:rPr lang="nl-NL" sz="2300"/>
              <a:t>Dalai Lama XIV</a:t>
            </a:r>
          </a:p>
          <a:p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4543347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 is impac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abrownstein.files.wordpress.com/2013/07/terra-incognita-de-jode.jpg">
            <a:extLst>
              <a:ext uri="{FF2B5EF4-FFF2-40B4-BE49-F238E27FC236}">
                <a16:creationId xmlns:a16="http://schemas.microsoft.com/office/drawing/2014/main" id="{AE50DC8E-A9DB-F046-8409-18237BD82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5959" y="0"/>
            <a:ext cx="13433518" cy="9601200"/>
          </a:xfrm>
          <a:prstGeom prst="rect">
            <a:avLst/>
          </a:prstGeom>
          <a:noFill/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9ACD5A-D822-C34F-B8CA-00266F9254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6719" y="2278065"/>
            <a:ext cx="10366296" cy="73231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Wat is impact?</a:t>
            </a:r>
          </a:p>
        </p:txBody>
      </p:sp>
    </p:spTree>
    <p:extLst>
      <p:ext uri="{BB962C8B-B14F-4D97-AF65-F5344CB8AC3E}">
        <p14:creationId xmlns:p14="http://schemas.microsoft.com/office/powerpoint/2010/main" val="32073024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h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0523931-37CF-1641-8623-F4566E32B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11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ance 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1310FAF9-CED8-434B-AD82-9E294B9F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2" y="557976"/>
            <a:ext cx="10925671" cy="98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F803F1DA-311F-4E4C-9792-7D8DEA5E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49" y="1873860"/>
            <a:ext cx="10908042" cy="684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364119023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8000" y="504000"/>
            <a:ext cx="11718000" cy="1512000"/>
          </a:xfrm>
          <a:prstGeom prst="rect">
            <a:avLst/>
          </a:prstGeom>
        </p:spPr>
        <p:txBody>
          <a:bodyPr/>
          <a:lstStyle>
            <a:lvl1pPr>
              <a:defRPr lang="nl-NL" sz="30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1"/>
          </p:nvPr>
        </p:nvSpPr>
        <p:spPr>
          <a:xfrm>
            <a:off x="378001" y="2267999"/>
            <a:ext cx="11718131" cy="63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67"/>
              </a:spcBef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962642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064148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B8006-B0DB-7744-A7F3-6D3272FA9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5" y="4800600"/>
            <a:ext cx="11730893" cy="1373557"/>
          </a:xfrm>
          <a:prstGeom prst="rect">
            <a:avLst/>
          </a:prstGeom>
        </p:spPr>
        <p:txBody>
          <a:bodyPr vert="horz" anchor="t"/>
          <a:lstStyle>
            <a:lvl1pPr marL="514326" indent="-514326" algn="l">
              <a:lnSpc>
                <a:spcPct val="100000"/>
              </a:lnSpc>
              <a:buFont typeface="+mj-lt"/>
              <a:buAutoNum type="arabicPeriod"/>
              <a:defRPr sz="3000" b="1"/>
            </a:lvl1pPr>
          </a:lstStyle>
          <a:p>
            <a:r>
              <a:rPr lang="nl-NL"/>
              <a:t>Onderwerp 1 Titel – 36 </a:t>
            </a:r>
            <a:r>
              <a:rPr lang="nl-NL" err="1"/>
              <a:t>pt</a:t>
            </a:r>
            <a:r>
              <a:rPr lang="nl-NL"/>
              <a:t> vetgedrukt. </a:t>
            </a:r>
            <a:r>
              <a:rPr lang="nl-NL" err="1"/>
              <a:t>Bijv</a:t>
            </a:r>
            <a:r>
              <a:rPr lang="nl-NL"/>
              <a:t>: impactmeten</a:t>
            </a:r>
            <a:br>
              <a:rPr lang="nl-NL"/>
            </a:br>
            <a:r>
              <a:rPr lang="nl-NL" b="0"/>
              <a:t>Ondertitel - 36pt standaard. </a:t>
            </a:r>
            <a:r>
              <a:rPr lang="nl-NL" b="0" err="1"/>
              <a:t>Bijv</a:t>
            </a:r>
            <a:r>
              <a:rPr lang="nl-NL" b="0"/>
              <a:t>: module 1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93C6A-EC15-3A4B-8835-FFD0A1253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5" y="7118672"/>
            <a:ext cx="11730893" cy="651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Century Gothic" panose="020B0502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Evt. extra ondertitel - 22pt standaard. </a:t>
            </a:r>
            <a:r>
              <a:rPr lang="nl-NL" err="1"/>
              <a:t>Bijv</a:t>
            </a:r>
            <a:r>
              <a:rPr lang="nl-NL"/>
              <a:t>: je naam / opleiding impact..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26D64352-3D53-7E44-A467-7B871EC13F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813" y="7845648"/>
            <a:ext cx="11731466" cy="548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l-NL"/>
              <a:t>Evt. datum – 15pt standaard – </a:t>
            </a:r>
            <a:r>
              <a:rPr lang="nl-NL" err="1"/>
              <a:t>Bijv</a:t>
            </a:r>
            <a:r>
              <a:rPr lang="nl-NL"/>
              <a:t>: 28 mei 2019</a:t>
            </a:r>
          </a:p>
        </p:txBody>
      </p:sp>
    </p:spTree>
    <p:extLst>
      <p:ext uri="{BB962C8B-B14F-4D97-AF65-F5344CB8AC3E}">
        <p14:creationId xmlns:p14="http://schemas.microsoft.com/office/powerpoint/2010/main" val="41421930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4440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dslide bru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DC6E2CCF-FCB7-49EF-9591-FE80CFA398A8}"/>
              </a:ext>
            </a:extLst>
          </p:cNvPr>
          <p:cNvSpPr/>
          <p:nvPr userDrawn="1"/>
        </p:nvSpPr>
        <p:spPr>
          <a:xfrm>
            <a:off x="459783" y="565503"/>
            <a:ext cx="12341817" cy="8466835"/>
          </a:xfrm>
          <a:custGeom>
            <a:avLst/>
            <a:gdLst>
              <a:gd name="connsiteX0" fmla="*/ 405142 w 11626516"/>
              <a:gd name="connsiteY0" fmla="*/ 0 h 6047739"/>
              <a:gd name="connsiteX1" fmla="*/ 11626516 w 11626516"/>
              <a:gd name="connsiteY1" fmla="*/ 0 h 6047739"/>
              <a:gd name="connsiteX2" fmla="*/ 11626516 w 11626516"/>
              <a:gd name="connsiteY2" fmla="*/ 6047739 h 6047739"/>
              <a:gd name="connsiteX3" fmla="*/ 0 w 11626516"/>
              <a:gd name="connsiteY3" fmla="*/ 6047739 h 6047739"/>
              <a:gd name="connsiteX4" fmla="*/ 0 w 11626516"/>
              <a:gd name="connsiteY4" fmla="*/ 412376 h 60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6516" h="6047739">
                <a:moveTo>
                  <a:pt x="405142" y="0"/>
                </a:moveTo>
                <a:lnTo>
                  <a:pt x="11626516" y="0"/>
                </a:lnTo>
                <a:lnTo>
                  <a:pt x="11626516" y="6047739"/>
                </a:lnTo>
                <a:lnTo>
                  <a:pt x="0" y="6047739"/>
                </a:lnTo>
                <a:lnTo>
                  <a:pt x="0" y="412376"/>
                </a:lnTo>
                <a:close/>
              </a:path>
            </a:pathLst>
          </a:custGeom>
          <a:solidFill>
            <a:srgbClr val="AE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1D8557B-000D-4B55-93AF-2FCEB307AF45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11595" y="3871377"/>
            <a:ext cx="1935360" cy="2580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80" i="1"/>
            </a:lvl1pPr>
          </a:lstStyle>
          <a:p>
            <a:r>
              <a:rPr lang="nl-NL" dirty="0"/>
              <a:t>Klik om een (pas)foto toe te voegen of verwijder dit blokje als je geen foto wil toevoegen</a:t>
            </a:r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AEE1D31E-C74A-4AF0-BDAE-0113603B1D6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11595" y="6451857"/>
            <a:ext cx="3870721" cy="258048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t"/>
          <a:lstStyle>
            <a:lvl1pPr marL="0" indent="0" algn="l">
              <a:buNone/>
              <a:defRPr sz="1680">
                <a:solidFill>
                  <a:srgbClr val="008ACE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contactgegevens toe te voegen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EF0351C-30A7-4275-9B24-D4AE558523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1415706"/>
            <a:ext cx="8708162" cy="207104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80000"/>
              </a:lnSpc>
              <a:defRPr sz="504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een afsluiting toe te voegen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4454235-3DA0-41C7-8C27-9B306C97D7DF}"/>
              </a:ext>
            </a:extLst>
          </p:cNvPr>
          <p:cNvSpPr/>
          <p:nvPr userDrawn="1"/>
        </p:nvSpPr>
        <p:spPr>
          <a:xfrm>
            <a:off x="5276235" y="6451857"/>
            <a:ext cx="1935360" cy="2580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31A17D9-F0AE-419F-8754-7431CCC05E3F}"/>
              </a:ext>
            </a:extLst>
          </p:cNvPr>
          <p:cNvSpPr/>
          <p:nvPr userDrawn="1"/>
        </p:nvSpPr>
        <p:spPr>
          <a:xfrm>
            <a:off x="11083491" y="8185495"/>
            <a:ext cx="1718110" cy="1415705"/>
          </a:xfrm>
          <a:prstGeom prst="rect">
            <a:avLst/>
          </a:prstGeom>
          <a:solidFill>
            <a:srgbClr val="008AC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7B13EF2-2ACF-40CF-8630-9D69F71E1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99" y="-3359"/>
            <a:ext cx="252070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7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background">
    <p:bg>
      <p:bgPr>
        <a:solidFill>
          <a:srgbClr val="FBB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378000" y="2"/>
            <a:ext cx="11718000" cy="8855497"/>
          </a:xfrm>
          <a:prstGeom prst="rect">
            <a:avLst/>
          </a:prstGeom>
        </p:spPr>
        <p:txBody>
          <a:bodyPr anchor="ctr"/>
          <a:lstStyle>
            <a:lvl1pPr>
              <a:defRPr lang="nl-NL" sz="3067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10220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ce 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1310FAF9-CED8-434B-AD82-9E294B9F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0" y="557975"/>
            <a:ext cx="10925671" cy="98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F803F1DA-311F-4E4C-9792-7D8DEA5E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49" y="1873859"/>
            <a:ext cx="10908042" cy="684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463728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ce 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234727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77490A3-89F4-1E4C-A347-4A9BAB82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20" y="1873859"/>
            <a:ext cx="11399838" cy="6942600"/>
          </a:xfrm>
          <a:prstGeom prst="rect">
            <a:avLst/>
          </a:prstGeom>
        </p:spPr>
        <p:txBody>
          <a:bodyPr/>
          <a:lstStyle>
            <a:lvl1pPr>
              <a:defRPr sz="2415"/>
            </a:lvl1pPr>
            <a:lvl2pPr>
              <a:defRPr sz="1890"/>
            </a:lvl2pPr>
            <a:lvl3pPr>
              <a:defRPr sz="1575"/>
            </a:lvl3pPr>
            <a:lvl4pPr>
              <a:defRPr sz="126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208072-C0FA-5E4E-86C4-DB4E2AC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11175"/>
            <a:ext cx="11399837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85118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698FF24-39ED-5F40-8ACA-24A94D15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1412" y="1698417"/>
            <a:ext cx="7963969" cy="530931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73AB2FD-2428-4F4E-A98B-F4895B7D63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1270" y="5273566"/>
            <a:ext cx="5799060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100"/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11366099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698FF24-39ED-5F40-8ACA-24A94D15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1412" y="1698417"/>
            <a:ext cx="7963969" cy="53093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D709D9-FCB9-3F40-9F00-975C4AAD334C}"/>
              </a:ext>
            </a:extLst>
          </p:cNvPr>
          <p:cNvSpPr txBox="1"/>
          <p:nvPr userDrawn="1"/>
        </p:nvSpPr>
        <p:spPr>
          <a:xfrm>
            <a:off x="3161227" y="5721114"/>
            <a:ext cx="7132346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520" b="1">
                <a:solidFill>
                  <a:schemeClr val="tx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52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880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1" y="1107024"/>
            <a:ext cx="4485808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4EDB562C-52BA-3543-B4A6-D730A7FD9665}"/>
              </a:ext>
            </a:extLst>
          </p:cNvPr>
          <p:cNvSpPr/>
          <p:nvPr userDrawn="1"/>
        </p:nvSpPr>
        <p:spPr>
          <a:xfrm>
            <a:off x="6977921" y="1107024"/>
            <a:ext cx="4485808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E8118AF6-A703-2342-B527-E0DB7A2B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104" y="1812324"/>
            <a:ext cx="3385342" cy="81593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310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Programma dag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755B3D-7526-EF44-8F9A-1169728C7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77" y="5190209"/>
            <a:ext cx="3385424" cy="2768223"/>
          </a:xfrm>
          <a:prstGeom prst="rect">
            <a:avLst/>
          </a:prstGeom>
        </p:spPr>
        <p:txBody>
          <a:bodyPr/>
          <a:lstStyle>
            <a:lvl1pPr marL="360045" indent="-360045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75">
                <a:solidFill>
                  <a:schemeClr val="bg1"/>
                </a:solidFill>
                <a:latin typeface="+mn-lt"/>
              </a:defRPr>
            </a:lvl1pPr>
            <a:lvl2pPr>
              <a:defRPr sz="1575">
                <a:solidFill>
                  <a:schemeClr val="bg1"/>
                </a:solidFill>
              </a:defRPr>
            </a:lvl2pPr>
            <a:lvl3pPr>
              <a:defRPr sz="1575">
                <a:solidFill>
                  <a:schemeClr val="bg1"/>
                </a:solidFill>
              </a:defRPr>
            </a:lvl3pPr>
            <a:lvl4pPr>
              <a:defRPr sz="1575">
                <a:solidFill>
                  <a:schemeClr val="bg1"/>
                </a:solidFill>
              </a:defRPr>
            </a:lvl4pPr>
            <a:lvl5pPr>
              <a:defRPr sz="1575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75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F02E2D55-8F3F-534B-A576-9B017E463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8104" y="5190207"/>
            <a:ext cx="3385424" cy="2743082"/>
          </a:xfrm>
          <a:prstGeom prst="rect">
            <a:avLst/>
          </a:prstGeom>
        </p:spPr>
        <p:txBody>
          <a:bodyPr/>
          <a:lstStyle>
            <a:lvl1pPr marL="360045" indent="-360045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75">
                <a:solidFill>
                  <a:schemeClr val="bg1"/>
                </a:solidFill>
                <a:latin typeface="+mn-lt"/>
              </a:defRPr>
            </a:lvl1pPr>
            <a:lvl2pPr>
              <a:defRPr sz="1575">
                <a:solidFill>
                  <a:schemeClr val="bg1"/>
                </a:solidFill>
              </a:defRPr>
            </a:lvl2pPr>
            <a:lvl3pPr>
              <a:defRPr sz="1575">
                <a:solidFill>
                  <a:schemeClr val="bg1"/>
                </a:solidFill>
              </a:defRPr>
            </a:lvl3pPr>
            <a:lvl4pPr>
              <a:defRPr sz="1575">
                <a:solidFill>
                  <a:schemeClr val="bg1"/>
                </a:solidFill>
              </a:defRPr>
            </a:lvl4pPr>
            <a:lvl5pPr>
              <a:defRPr sz="1575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75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24" name="Tijdelijke aanduiding voor tekst 7">
            <a:extLst>
              <a:ext uri="{FF2B5EF4-FFF2-40B4-BE49-F238E27FC236}">
                <a16:creationId xmlns:a16="http://schemas.microsoft.com/office/drawing/2014/main" id="{400EAB80-C371-D548-B83A-5925C6805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107" y="1811339"/>
            <a:ext cx="3388257" cy="8378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Programma dag 2</a:t>
            </a:r>
          </a:p>
        </p:txBody>
      </p:sp>
      <p:sp>
        <p:nvSpPr>
          <p:cNvPr id="25" name="Freeform 99">
            <a:extLst>
              <a:ext uri="{FF2B5EF4-FFF2-40B4-BE49-F238E27FC236}">
                <a16:creationId xmlns:a16="http://schemas.microsoft.com/office/drawing/2014/main" id="{84602A83-703D-154B-A769-6B5B26EA8D9A}"/>
              </a:ext>
            </a:extLst>
          </p:cNvPr>
          <p:cNvSpPr>
            <a:spLocks/>
          </p:cNvSpPr>
          <p:nvPr userDrawn="1"/>
        </p:nvSpPr>
        <p:spPr bwMode="auto">
          <a:xfrm>
            <a:off x="2949862" y="3005080"/>
            <a:ext cx="1261825" cy="1689100"/>
          </a:xfrm>
          <a:custGeom>
            <a:avLst/>
            <a:gdLst>
              <a:gd name="T0" fmla="*/ 2147483647 w 320"/>
              <a:gd name="T1" fmla="*/ 2147483647 h 321"/>
              <a:gd name="T2" fmla="*/ 2147483647 w 320"/>
              <a:gd name="T3" fmla="*/ 2147483647 h 321"/>
              <a:gd name="T4" fmla="*/ 2147483647 w 320"/>
              <a:gd name="T5" fmla="*/ 2147483647 h 321"/>
              <a:gd name="T6" fmla="*/ 2147483647 w 320"/>
              <a:gd name="T7" fmla="*/ 2147483647 h 321"/>
              <a:gd name="T8" fmla="*/ 2147483647 w 320"/>
              <a:gd name="T9" fmla="*/ 2147483647 h 321"/>
              <a:gd name="T10" fmla="*/ 2147483647 w 320"/>
              <a:gd name="T11" fmla="*/ 2147483647 h 321"/>
              <a:gd name="T12" fmla="*/ 2147483647 w 320"/>
              <a:gd name="T13" fmla="*/ 2147483647 h 321"/>
              <a:gd name="T14" fmla="*/ 2147483647 w 320"/>
              <a:gd name="T15" fmla="*/ 2147483647 h 321"/>
              <a:gd name="T16" fmla="*/ 2147483647 w 320"/>
              <a:gd name="T17" fmla="*/ 2147483647 h 321"/>
              <a:gd name="T18" fmla="*/ 2147483647 w 320"/>
              <a:gd name="T19" fmla="*/ 2147483647 h 321"/>
              <a:gd name="T20" fmla="*/ 2147483647 w 320"/>
              <a:gd name="T21" fmla="*/ 0 h 321"/>
              <a:gd name="T22" fmla="*/ 2147483647 w 320"/>
              <a:gd name="T23" fmla="*/ 2147483647 h 321"/>
              <a:gd name="T24" fmla="*/ 2147483647 w 320"/>
              <a:gd name="T25" fmla="*/ 2147483647 h 321"/>
              <a:gd name="T26" fmla="*/ 2147483647 w 320"/>
              <a:gd name="T27" fmla="*/ 2147483647 h 321"/>
              <a:gd name="T28" fmla="*/ 2147483647 w 320"/>
              <a:gd name="T29" fmla="*/ 2147483647 h 321"/>
              <a:gd name="T30" fmla="*/ 0 w 320"/>
              <a:gd name="T31" fmla="*/ 2147483647 h 321"/>
              <a:gd name="T32" fmla="*/ 2147483647 w 320"/>
              <a:gd name="T33" fmla="*/ 2147483647 h 321"/>
              <a:gd name="T34" fmla="*/ 2147483647 w 320"/>
              <a:gd name="T35" fmla="*/ 2147483647 h 321"/>
              <a:gd name="T36" fmla="*/ 2147483647 w 320"/>
              <a:gd name="T37" fmla="*/ 2147483647 h 321"/>
              <a:gd name="T38" fmla="*/ 2147483647 w 320"/>
              <a:gd name="T39" fmla="*/ 2147483647 h 321"/>
              <a:gd name="T40" fmla="*/ 2147483647 w 320"/>
              <a:gd name="T41" fmla="*/ 2147483647 h 321"/>
              <a:gd name="T42" fmla="*/ 2147483647 w 320"/>
              <a:gd name="T43" fmla="*/ 2147483647 h 321"/>
              <a:gd name="T44" fmla="*/ 2147483647 w 320"/>
              <a:gd name="T45" fmla="*/ 2147483647 h 321"/>
              <a:gd name="T46" fmla="*/ 2147483647 w 320"/>
              <a:gd name="T47" fmla="*/ 2147483647 h 321"/>
              <a:gd name="T48" fmla="*/ 2147483647 w 320"/>
              <a:gd name="T49" fmla="*/ 2147483647 h 321"/>
              <a:gd name="T50" fmla="*/ 2147483647 w 320"/>
              <a:gd name="T51" fmla="*/ 2147483647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321"/>
              <a:gd name="T80" fmla="*/ 320 w 320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321">
                <a:moveTo>
                  <a:pt x="171" y="172"/>
                </a:moveTo>
                <a:cubicBezTo>
                  <a:pt x="251" y="92"/>
                  <a:pt x="251" y="92"/>
                  <a:pt x="251" y="92"/>
                </a:cubicBezTo>
                <a:cubicBezTo>
                  <a:pt x="258" y="95"/>
                  <a:pt x="265" y="97"/>
                  <a:pt x="272" y="97"/>
                </a:cubicBezTo>
                <a:cubicBezTo>
                  <a:pt x="298" y="97"/>
                  <a:pt x="320" y="75"/>
                  <a:pt x="320" y="48"/>
                </a:cubicBezTo>
                <a:cubicBezTo>
                  <a:pt x="320" y="41"/>
                  <a:pt x="318" y="34"/>
                  <a:pt x="315" y="28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287" y="56"/>
                  <a:pt x="287" y="56"/>
                  <a:pt x="287" y="56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5"/>
                  <a:pt x="292" y="5"/>
                  <a:pt x="293" y="5"/>
                </a:cubicBezTo>
                <a:cubicBezTo>
                  <a:pt x="286" y="2"/>
                  <a:pt x="279" y="0"/>
                  <a:pt x="272" y="0"/>
                </a:cubicBezTo>
                <a:cubicBezTo>
                  <a:pt x="245" y="0"/>
                  <a:pt x="224" y="22"/>
                  <a:pt x="224" y="48"/>
                </a:cubicBezTo>
                <a:cubicBezTo>
                  <a:pt x="224" y="56"/>
                  <a:pt x="226" y="63"/>
                  <a:pt x="229" y="69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2" y="226"/>
                  <a:pt x="55" y="225"/>
                  <a:pt x="48" y="225"/>
                </a:cubicBezTo>
                <a:cubicBezTo>
                  <a:pt x="21" y="225"/>
                  <a:pt x="0" y="246"/>
                  <a:pt x="0" y="273"/>
                </a:cubicBezTo>
                <a:cubicBezTo>
                  <a:pt x="0" y="280"/>
                  <a:pt x="1" y="287"/>
                  <a:pt x="4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28" y="270"/>
                  <a:pt x="28" y="270"/>
                  <a:pt x="28" y="270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33" y="319"/>
                  <a:pt x="40" y="321"/>
                  <a:pt x="48" y="321"/>
                </a:cubicBezTo>
                <a:cubicBezTo>
                  <a:pt x="74" y="321"/>
                  <a:pt x="96" y="299"/>
                  <a:pt x="96" y="273"/>
                </a:cubicBezTo>
                <a:cubicBezTo>
                  <a:pt x="96" y="265"/>
                  <a:pt x="94" y="258"/>
                  <a:pt x="91" y="252"/>
                </a:cubicBezTo>
                <a:cubicBezTo>
                  <a:pt x="144" y="199"/>
                  <a:pt x="144" y="199"/>
                  <a:pt x="144" y="199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223"/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73FCE525-357C-A242-8890-0884FEB505A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621583" y="3026194"/>
            <a:ext cx="1198483" cy="1646872"/>
            <a:chOff x="8085138" y="247650"/>
            <a:chExt cx="1141413" cy="1176338"/>
          </a:xfrm>
        </p:grpSpPr>
        <p:sp>
          <p:nvSpPr>
            <p:cNvPr id="27" name="Freeform 100">
              <a:extLst>
                <a:ext uri="{FF2B5EF4-FFF2-40B4-BE49-F238E27FC236}">
                  <a16:creationId xmlns:a16="http://schemas.microsoft.com/office/drawing/2014/main" id="{93A4A2BF-3205-BD42-A3E9-D6994A10D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47650"/>
              <a:ext cx="1141413" cy="1176338"/>
            </a:xfrm>
            <a:custGeom>
              <a:avLst/>
              <a:gdLst>
                <a:gd name="T0" fmla="*/ 2147483647 w 304"/>
                <a:gd name="T1" fmla="*/ 2147483647 h 313"/>
                <a:gd name="T2" fmla="*/ 2147483647 w 304"/>
                <a:gd name="T3" fmla="*/ 2147483647 h 313"/>
                <a:gd name="T4" fmla="*/ 2147483647 w 304"/>
                <a:gd name="T5" fmla="*/ 2147483647 h 313"/>
                <a:gd name="T6" fmla="*/ 2147483647 w 304"/>
                <a:gd name="T7" fmla="*/ 2147483647 h 313"/>
                <a:gd name="T8" fmla="*/ 2147483647 w 304"/>
                <a:gd name="T9" fmla="*/ 2147483647 h 313"/>
                <a:gd name="T10" fmla="*/ 2147483647 w 304"/>
                <a:gd name="T11" fmla="*/ 2147483647 h 313"/>
                <a:gd name="T12" fmla="*/ 2147483647 w 304"/>
                <a:gd name="T13" fmla="*/ 2147483647 h 313"/>
                <a:gd name="T14" fmla="*/ 2147483647 w 304"/>
                <a:gd name="T15" fmla="*/ 2147483647 h 313"/>
                <a:gd name="T16" fmla="*/ 2147483647 w 304"/>
                <a:gd name="T17" fmla="*/ 2147483647 h 313"/>
                <a:gd name="T18" fmla="*/ 2147483647 w 304"/>
                <a:gd name="T19" fmla="*/ 2147483647 h 313"/>
                <a:gd name="T20" fmla="*/ 2147483647 w 304"/>
                <a:gd name="T21" fmla="*/ 2147483647 h 313"/>
                <a:gd name="T22" fmla="*/ 0 w 304"/>
                <a:gd name="T23" fmla="*/ 2147483647 h 313"/>
                <a:gd name="T24" fmla="*/ 2147483647 w 304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4"/>
                <a:gd name="T40" fmla="*/ 0 h 313"/>
                <a:gd name="T41" fmla="*/ 304 w 304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4" h="313">
                  <a:moveTo>
                    <a:pt x="161" y="106"/>
                  </a:moveTo>
                  <a:cubicBezTo>
                    <a:pt x="199" y="104"/>
                    <a:pt x="230" y="132"/>
                    <a:pt x="230" y="169"/>
                  </a:cubicBezTo>
                  <a:cubicBezTo>
                    <a:pt x="230" y="205"/>
                    <a:pt x="199" y="236"/>
                    <a:pt x="161" y="238"/>
                  </a:cubicBezTo>
                  <a:cubicBezTo>
                    <a:pt x="113" y="240"/>
                    <a:pt x="74" y="205"/>
                    <a:pt x="74" y="158"/>
                  </a:cubicBezTo>
                  <a:cubicBezTo>
                    <a:pt x="74" y="112"/>
                    <a:pt x="113" y="73"/>
                    <a:pt x="161" y="71"/>
                  </a:cubicBezTo>
                  <a:cubicBezTo>
                    <a:pt x="220" y="68"/>
                    <a:pt x="267" y="111"/>
                    <a:pt x="267" y="167"/>
                  </a:cubicBezTo>
                  <a:cubicBezTo>
                    <a:pt x="267" y="223"/>
                    <a:pt x="220" y="271"/>
                    <a:pt x="161" y="273"/>
                  </a:cubicBezTo>
                  <a:cubicBezTo>
                    <a:pt x="92" y="276"/>
                    <a:pt x="37" y="226"/>
                    <a:pt x="37" y="160"/>
                  </a:cubicBezTo>
                  <a:cubicBezTo>
                    <a:pt x="37" y="94"/>
                    <a:pt x="92" y="39"/>
                    <a:pt x="161" y="35"/>
                  </a:cubicBezTo>
                  <a:cubicBezTo>
                    <a:pt x="240" y="32"/>
                    <a:pt x="304" y="90"/>
                    <a:pt x="304" y="166"/>
                  </a:cubicBezTo>
                  <a:cubicBezTo>
                    <a:pt x="304" y="241"/>
                    <a:pt x="240" y="305"/>
                    <a:pt x="161" y="309"/>
                  </a:cubicBezTo>
                  <a:cubicBezTo>
                    <a:pt x="72" y="313"/>
                    <a:pt x="0" y="247"/>
                    <a:pt x="0" y="162"/>
                  </a:cubicBezTo>
                  <a:cubicBezTo>
                    <a:pt x="0" y="77"/>
                    <a:pt x="72" y="4"/>
                    <a:pt x="161" y="0"/>
                  </a:cubicBezTo>
                </a:path>
              </a:pathLst>
            </a:custGeom>
            <a:noFill/>
            <a:ln w="6032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223"/>
            </a:p>
          </p:txBody>
        </p:sp>
        <p:sp>
          <p:nvSpPr>
            <p:cNvPr id="28" name="Freeform 101">
              <a:extLst>
                <a:ext uri="{FF2B5EF4-FFF2-40B4-BE49-F238E27FC236}">
                  <a16:creationId xmlns:a16="http://schemas.microsoft.com/office/drawing/2014/main" id="{AC019048-9340-A240-BD67-025DBE5BD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646113"/>
              <a:ext cx="311150" cy="36830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0 w 83"/>
                <a:gd name="T7" fmla="*/ 2147483647 h 98"/>
                <a:gd name="T8" fmla="*/ 2147483647 w 8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8"/>
                <a:gd name="T17" fmla="*/ 83 w 8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8">
                  <a:moveTo>
                    <a:pt x="51" y="35"/>
                  </a:moveTo>
                  <a:cubicBezTo>
                    <a:pt x="69" y="34"/>
                    <a:pt x="83" y="48"/>
                    <a:pt x="83" y="65"/>
                  </a:cubicBezTo>
                  <a:cubicBezTo>
                    <a:pt x="83" y="82"/>
                    <a:pt x="65" y="96"/>
                    <a:pt x="47" y="97"/>
                  </a:cubicBezTo>
                  <a:cubicBezTo>
                    <a:pt x="19" y="98"/>
                    <a:pt x="0" y="77"/>
                    <a:pt x="0" y="51"/>
                  </a:cubicBezTo>
                  <a:cubicBezTo>
                    <a:pt x="0" y="24"/>
                    <a:pt x="23" y="1"/>
                    <a:pt x="51" y="0"/>
                  </a:cubicBezTo>
                </a:path>
              </a:pathLst>
            </a:custGeom>
            <a:noFill/>
            <a:ln w="6032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223"/>
            </a:p>
          </p:txBody>
        </p:sp>
      </p:grpSp>
    </p:spTree>
    <p:extLst>
      <p:ext uri="{BB962C8B-B14F-4D97-AF65-F5344CB8AC3E}">
        <p14:creationId xmlns:p14="http://schemas.microsoft.com/office/powerpoint/2010/main" val="5821213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11B4DB2D-62BE-B449-9CF6-D6376F6125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1442" y="2649890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1" y="1107024"/>
            <a:ext cx="4485808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4EDB562C-52BA-3543-B4A6-D730A7FD9665}"/>
              </a:ext>
            </a:extLst>
          </p:cNvPr>
          <p:cNvSpPr/>
          <p:nvPr userDrawn="1"/>
        </p:nvSpPr>
        <p:spPr>
          <a:xfrm>
            <a:off x="6977921" y="1107024"/>
            <a:ext cx="4485808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E8118AF6-A703-2342-B527-E0DB7A2B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104" y="1812324"/>
            <a:ext cx="3385342" cy="81593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310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Programma dag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755B3D-7526-EF44-8F9A-1169728C7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77" y="5190209"/>
            <a:ext cx="3385424" cy="2768223"/>
          </a:xfrm>
          <a:prstGeom prst="rect">
            <a:avLst/>
          </a:prstGeom>
        </p:spPr>
        <p:txBody>
          <a:bodyPr/>
          <a:lstStyle>
            <a:lvl1pPr marL="360045" indent="-360045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75">
                <a:solidFill>
                  <a:schemeClr val="bg1"/>
                </a:solidFill>
                <a:latin typeface="+mn-lt"/>
              </a:defRPr>
            </a:lvl1pPr>
            <a:lvl2pPr>
              <a:defRPr sz="1575">
                <a:solidFill>
                  <a:schemeClr val="bg1"/>
                </a:solidFill>
              </a:defRPr>
            </a:lvl2pPr>
            <a:lvl3pPr>
              <a:defRPr sz="1575">
                <a:solidFill>
                  <a:schemeClr val="bg1"/>
                </a:solidFill>
              </a:defRPr>
            </a:lvl3pPr>
            <a:lvl4pPr>
              <a:defRPr sz="1575">
                <a:solidFill>
                  <a:schemeClr val="bg1"/>
                </a:solidFill>
              </a:defRPr>
            </a:lvl4pPr>
            <a:lvl5pPr>
              <a:defRPr sz="1575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75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9E455D-76D5-7145-B28A-C8615D67CC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8570" y="2629219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F02E2D55-8F3F-534B-A576-9B017E463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8104" y="5190207"/>
            <a:ext cx="3385424" cy="2743082"/>
          </a:xfrm>
          <a:prstGeom prst="rect">
            <a:avLst/>
          </a:prstGeom>
        </p:spPr>
        <p:txBody>
          <a:bodyPr/>
          <a:lstStyle>
            <a:lvl1pPr marL="360045" indent="-360045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75">
                <a:solidFill>
                  <a:schemeClr val="bg1"/>
                </a:solidFill>
                <a:latin typeface="+mn-lt"/>
              </a:defRPr>
            </a:lvl1pPr>
            <a:lvl2pPr>
              <a:defRPr sz="1575">
                <a:solidFill>
                  <a:schemeClr val="bg1"/>
                </a:solidFill>
              </a:defRPr>
            </a:lvl2pPr>
            <a:lvl3pPr>
              <a:defRPr sz="1575">
                <a:solidFill>
                  <a:schemeClr val="bg1"/>
                </a:solidFill>
              </a:defRPr>
            </a:lvl3pPr>
            <a:lvl4pPr>
              <a:defRPr sz="1575">
                <a:solidFill>
                  <a:schemeClr val="bg1"/>
                </a:solidFill>
              </a:defRPr>
            </a:lvl4pPr>
            <a:lvl5pPr>
              <a:defRPr sz="1575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75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75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56665884-DC9C-B74A-8494-E3D0526B1A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24777" y="2649890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12A5604-AD36-7B45-A0F6-42FCFCCC0A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107" y="1811339"/>
            <a:ext cx="3388257" cy="8378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Programma dag 2</a:t>
            </a:r>
          </a:p>
        </p:txBody>
      </p:sp>
    </p:spTree>
    <p:extLst>
      <p:ext uri="{BB962C8B-B14F-4D97-AF65-F5344CB8AC3E}">
        <p14:creationId xmlns:p14="http://schemas.microsoft.com/office/powerpoint/2010/main" val="16896209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CC22DE69-CE4F-3549-B74F-01E231F6DBE6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>
              <a:solidFill>
                <a:schemeClr val="tx1"/>
              </a:solidFill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774DB537-A3CA-1549-9988-24200A8F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28FF7A3-058A-5049-962E-DBB9EAD243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8" y="2482141"/>
            <a:ext cx="3816774" cy="121793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2" name="Tijdelijke aanduiding voor tekst 12">
            <a:extLst>
              <a:ext uri="{FF2B5EF4-FFF2-40B4-BE49-F238E27FC236}">
                <a16:creationId xmlns:a16="http://schemas.microsoft.com/office/drawing/2014/main" id="{A0738E15-1A41-454B-BF0F-8B54BD66B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0" y="2482984"/>
            <a:ext cx="3816774" cy="121793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204B60F8-95F8-DE43-A0E3-14B47EC18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7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59100" indent="-359100">
              <a:lnSpc>
                <a:spcPct val="120000"/>
              </a:lnSpc>
              <a:spcBef>
                <a:spcPts val="0"/>
              </a:spcBef>
              <a:defRPr sz="1575"/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4" name="Tijdelijke aanduiding voor tekst 17">
            <a:extLst>
              <a:ext uri="{FF2B5EF4-FFF2-40B4-BE49-F238E27FC236}">
                <a16:creationId xmlns:a16="http://schemas.microsoft.com/office/drawing/2014/main" id="{06CEF577-FB2E-D047-B0EB-6483DB093F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19" y="4114920"/>
            <a:ext cx="3817144" cy="3673960"/>
          </a:xfrm>
          <a:prstGeom prst="rect">
            <a:avLst/>
          </a:prstGeom>
        </p:spPr>
        <p:txBody>
          <a:bodyPr anchor="ctr"/>
          <a:lstStyle>
            <a:lvl1pPr marL="359100" indent="-359100">
              <a:lnSpc>
                <a:spcPct val="120000"/>
              </a:lnSpc>
              <a:spcBef>
                <a:spcPts val="0"/>
              </a:spcBef>
              <a:defRPr sz="1575"/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571679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B11C9B09-3B83-EE4A-BC6A-FB182B7BDDEC}"/>
              </a:ext>
            </a:extLst>
          </p:cNvPr>
          <p:cNvSpPr/>
          <p:nvPr userDrawn="1"/>
        </p:nvSpPr>
        <p:spPr>
          <a:xfrm>
            <a:off x="8506328" y="1757565"/>
            <a:ext cx="3771954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A50A478C-F08E-8041-8B23-6E9E18DEDDC6}"/>
              </a:ext>
            </a:extLst>
          </p:cNvPr>
          <p:cNvSpPr/>
          <p:nvPr userDrawn="1"/>
        </p:nvSpPr>
        <p:spPr>
          <a:xfrm>
            <a:off x="523319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>
              <a:solidFill>
                <a:schemeClr val="tx1"/>
              </a:solidFill>
            </a:endParaRP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FDCBF01B-2B39-EC47-AAB7-FC0E5E61E353}"/>
              </a:ext>
            </a:extLst>
          </p:cNvPr>
          <p:cNvSpPr/>
          <p:nvPr userDrawn="1"/>
        </p:nvSpPr>
        <p:spPr>
          <a:xfrm>
            <a:off x="4514823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>
              <a:solidFill>
                <a:schemeClr val="tx1"/>
              </a:solidFill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4D1E3E50-637F-2D48-A30A-C25C293D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tekst 12">
            <a:extLst>
              <a:ext uri="{FF2B5EF4-FFF2-40B4-BE49-F238E27FC236}">
                <a16:creationId xmlns:a16="http://schemas.microsoft.com/office/drawing/2014/main" id="{4D3D2A08-404A-A343-8E20-01D44D19C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221" y="2398098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5BB18949-E80F-354A-BCF2-C5033FFA4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725" y="2398098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B15F3EE8-87EE-C540-A632-F8CE8C5452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2229" y="2398097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3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4478B9D7-ECE5-774D-94A8-073912A1C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21" y="3413109"/>
            <a:ext cx="3520151" cy="44305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75" b="0"/>
            </a:lvl1pPr>
          </a:lstStyle>
          <a:p>
            <a:pPr lvl="0"/>
            <a:r>
              <a:rPr lang="nl-NL"/>
              <a:t>Tekst 1</a:t>
            </a:r>
          </a:p>
          <a:p>
            <a:pPr lvl="0"/>
            <a:r>
              <a:rPr lang="nl-NL"/>
              <a:t>Tekst 2</a:t>
            </a:r>
          </a:p>
          <a:p>
            <a:pPr lvl="0"/>
            <a:r>
              <a:rPr lang="nl-NL"/>
              <a:t>Tekst 3</a:t>
            </a:r>
          </a:p>
          <a:p>
            <a:pPr lvl="0"/>
            <a:endParaRPr lang="nl-NL"/>
          </a:p>
          <a:p>
            <a:pPr lvl="0"/>
            <a:r>
              <a:rPr lang="nl-NL" b="1"/>
              <a:t>Tekst 3</a:t>
            </a:r>
          </a:p>
          <a:p>
            <a:pPr lvl="0"/>
            <a:r>
              <a:rPr lang="nl-NL" b="0"/>
              <a:t>Tekst 4</a:t>
            </a:r>
          </a:p>
          <a:p>
            <a:pPr lvl="0"/>
            <a:endParaRPr lang="nl-NL"/>
          </a:p>
          <a:p>
            <a:pPr lvl="0"/>
            <a:r>
              <a:rPr lang="nl-NL"/>
              <a:t>Tekst 5</a:t>
            </a: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90BEC184-FA95-0E42-B763-3180D969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0725" y="3413109"/>
            <a:ext cx="3520151" cy="44305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75" b="0"/>
            </a:lvl1pPr>
          </a:lstStyle>
          <a:p>
            <a:pPr lvl="0"/>
            <a:r>
              <a:rPr lang="nl-NL"/>
              <a:t>Tekst 2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87A23795-5E11-FF49-A48D-8280284C5F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2229" y="3413109"/>
            <a:ext cx="3520151" cy="44305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75" b="0"/>
            </a:lvl1pPr>
          </a:lstStyle>
          <a:p>
            <a:pPr lvl="0"/>
            <a:r>
              <a:rPr lang="nl-NL"/>
              <a:t>Tekst 3</a:t>
            </a:r>
          </a:p>
        </p:txBody>
      </p:sp>
    </p:spTree>
    <p:extLst>
      <p:ext uri="{BB962C8B-B14F-4D97-AF65-F5344CB8AC3E}">
        <p14:creationId xmlns:p14="http://schemas.microsoft.com/office/powerpoint/2010/main" val="97880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dslid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DC6E2CCF-FCB7-49EF-9591-FE80CFA398A8}"/>
              </a:ext>
            </a:extLst>
          </p:cNvPr>
          <p:cNvSpPr/>
          <p:nvPr userDrawn="1"/>
        </p:nvSpPr>
        <p:spPr>
          <a:xfrm>
            <a:off x="459783" y="565503"/>
            <a:ext cx="12341817" cy="8466835"/>
          </a:xfrm>
          <a:custGeom>
            <a:avLst/>
            <a:gdLst>
              <a:gd name="connsiteX0" fmla="*/ 405142 w 11626516"/>
              <a:gd name="connsiteY0" fmla="*/ 0 h 6047739"/>
              <a:gd name="connsiteX1" fmla="*/ 11626516 w 11626516"/>
              <a:gd name="connsiteY1" fmla="*/ 0 h 6047739"/>
              <a:gd name="connsiteX2" fmla="*/ 11626516 w 11626516"/>
              <a:gd name="connsiteY2" fmla="*/ 6047739 h 6047739"/>
              <a:gd name="connsiteX3" fmla="*/ 0 w 11626516"/>
              <a:gd name="connsiteY3" fmla="*/ 6047739 h 6047739"/>
              <a:gd name="connsiteX4" fmla="*/ 0 w 11626516"/>
              <a:gd name="connsiteY4" fmla="*/ 412376 h 60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6516" h="6047739">
                <a:moveTo>
                  <a:pt x="405142" y="0"/>
                </a:moveTo>
                <a:lnTo>
                  <a:pt x="11626516" y="0"/>
                </a:lnTo>
                <a:lnTo>
                  <a:pt x="11626516" y="6047739"/>
                </a:lnTo>
                <a:lnTo>
                  <a:pt x="0" y="6047739"/>
                </a:lnTo>
                <a:lnTo>
                  <a:pt x="0" y="412376"/>
                </a:lnTo>
                <a:close/>
              </a:path>
            </a:pathLst>
          </a:custGeom>
          <a:solidFill>
            <a:srgbClr val="88C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AEE1D31E-C74A-4AF0-BDAE-0113603B1D6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11595" y="6451857"/>
            <a:ext cx="3870721" cy="258048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t"/>
          <a:lstStyle>
            <a:lvl1pPr marL="0" indent="0" algn="l">
              <a:buNone/>
              <a:defRPr sz="1680">
                <a:solidFill>
                  <a:srgbClr val="008ACE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contactgegevens toe te voegen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EF0351C-30A7-4275-9B24-D4AE558523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1415706"/>
            <a:ext cx="8708162" cy="207104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80000"/>
              </a:lnSpc>
              <a:defRPr sz="504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een afsluiting toe te voegen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4454235-3DA0-41C7-8C27-9B306C97D7DF}"/>
              </a:ext>
            </a:extLst>
          </p:cNvPr>
          <p:cNvSpPr/>
          <p:nvPr userDrawn="1"/>
        </p:nvSpPr>
        <p:spPr>
          <a:xfrm>
            <a:off x="5276235" y="6451857"/>
            <a:ext cx="1935360" cy="2580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4234A86-22FE-4C4D-96A3-AE38FEEE93DD}"/>
              </a:ext>
            </a:extLst>
          </p:cNvPr>
          <p:cNvSpPr/>
          <p:nvPr userDrawn="1"/>
        </p:nvSpPr>
        <p:spPr>
          <a:xfrm>
            <a:off x="11083491" y="8185495"/>
            <a:ext cx="1718110" cy="1415705"/>
          </a:xfrm>
          <a:prstGeom prst="rect">
            <a:avLst/>
          </a:prstGeom>
          <a:solidFill>
            <a:srgbClr val="AFAD9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84C7DFF0-DB05-4F8C-81D6-D7543B3863F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11595" y="3871377"/>
            <a:ext cx="1935360" cy="2580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80" i="1"/>
            </a:lvl1pPr>
          </a:lstStyle>
          <a:p>
            <a:r>
              <a:rPr lang="nl-NL" dirty="0"/>
              <a:t>Klik om een (pas)foto toe te voegen of verwijder dit blokje als je geen foto wil toevoegen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6984B2-FCAA-40E9-8341-B3D27DBEA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99" y="-3359"/>
            <a:ext cx="252070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8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con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5249D-F2D6-D746-BCE8-07A006E682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8175" y="2287190"/>
            <a:ext cx="6496524" cy="6091873"/>
          </a:xfrm>
          <a:prstGeom prst="rect">
            <a:avLst/>
          </a:prstGeom>
        </p:spPr>
        <p:txBody>
          <a:bodyPr/>
          <a:lstStyle>
            <a:lvl1pPr marL="480060" indent="-480060">
              <a:buFont typeface="Arial" panose="020B0604020202020204" pitchFamily="34" charset="0"/>
              <a:buChar char="•"/>
              <a:defRPr sz="1890" b="1"/>
            </a:lvl1pPr>
          </a:lstStyle>
          <a:p>
            <a:pPr lvl="0"/>
            <a:r>
              <a:rPr lang="nl-NL"/>
              <a:t>Opsomming tekst 1</a:t>
            </a:r>
          </a:p>
          <a:p>
            <a:pPr lvl="0"/>
            <a:r>
              <a:rPr lang="nl-NL"/>
              <a:t>Opsomming tekst 2</a:t>
            </a:r>
          </a:p>
          <a:p>
            <a:pPr lvl="0"/>
            <a:r>
              <a:rPr lang="nl-NL"/>
              <a:t>Opsomming tekst 3</a:t>
            </a:r>
          </a:p>
          <a:p>
            <a:pPr lvl="0"/>
            <a:r>
              <a:rPr lang="nl-NL"/>
              <a:t>Opsomming tekst 4</a:t>
            </a:r>
          </a:p>
          <a:p>
            <a:pPr lvl="0"/>
            <a:r>
              <a:rPr lang="nl-NL"/>
              <a:t>Opsomming tekst 5</a:t>
            </a:r>
          </a:p>
          <a:p>
            <a:pPr lvl="0"/>
            <a:endParaRPr lang="nl-NL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0FDEEF02-DC42-1E43-BFE0-239AEA9B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D54C7741-9B13-3E42-B351-8D47FBF1F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810" y="2287190"/>
            <a:ext cx="3318748" cy="3636010"/>
          </a:xfrm>
          <a:prstGeom prst="rect">
            <a:avLst/>
          </a:prstGeom>
        </p:spPr>
        <p:txBody>
          <a:bodyPr/>
          <a:lstStyle/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12076621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1179FF-C4BD-5D45-9CDA-AD863559B38F}"/>
              </a:ext>
            </a:extLst>
          </p:cNvPr>
          <p:cNvSpPr/>
          <p:nvPr userDrawn="1"/>
        </p:nvSpPr>
        <p:spPr>
          <a:xfrm>
            <a:off x="9733683" y="7777318"/>
            <a:ext cx="1037241" cy="433619"/>
          </a:xfrm>
          <a:prstGeom prst="rect">
            <a:avLst/>
          </a:prstGeom>
          <a:solidFill>
            <a:srgbClr val="EBEBEB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>
              <a:solidFill>
                <a:schemeClr val="tx1"/>
              </a:solidFill>
            </a:endParaRPr>
          </a:p>
        </p:txBody>
      </p:sp>
      <p:sp>
        <p:nvSpPr>
          <p:cNvPr id="12" name="Freeform 104">
            <a:hlinkClick r:id="rId2"/>
            <a:extLst>
              <a:ext uri="{FF2B5EF4-FFF2-40B4-BE49-F238E27FC236}">
                <a16:creationId xmlns:a16="http://schemas.microsoft.com/office/drawing/2014/main" id="{193D612C-DBB1-5541-838D-309A90C85388}"/>
              </a:ext>
            </a:extLst>
          </p:cNvPr>
          <p:cNvSpPr>
            <a:spLocks/>
          </p:cNvSpPr>
          <p:nvPr userDrawn="1"/>
        </p:nvSpPr>
        <p:spPr bwMode="auto">
          <a:xfrm>
            <a:off x="6009085" y="3279052"/>
            <a:ext cx="783431" cy="1617980"/>
          </a:xfrm>
          <a:custGeom>
            <a:avLst/>
            <a:gdLst>
              <a:gd name="T0" fmla="*/ 2147483647 w 470"/>
              <a:gd name="T1" fmla="*/ 2147483647 h 728"/>
              <a:gd name="T2" fmla="*/ 2147483647 w 470"/>
              <a:gd name="T3" fmla="*/ 2147483647 h 728"/>
              <a:gd name="T4" fmla="*/ 2147483647 w 470"/>
              <a:gd name="T5" fmla="*/ 2147483647 h 728"/>
              <a:gd name="T6" fmla="*/ 0 w 470"/>
              <a:gd name="T7" fmla="*/ 2147483647 h 728"/>
              <a:gd name="T8" fmla="*/ 0 w 470"/>
              <a:gd name="T9" fmla="*/ 0 h 728"/>
              <a:gd name="T10" fmla="*/ 2147483647 w 470"/>
              <a:gd name="T11" fmla="*/ 0 h 728"/>
              <a:gd name="T12" fmla="*/ 2147483647 w 470"/>
              <a:gd name="T13" fmla="*/ 0 h 728"/>
              <a:gd name="T14" fmla="*/ 2147483647 w 470"/>
              <a:gd name="T15" fmla="*/ 2147483647 h 728"/>
              <a:gd name="T16" fmla="*/ 2147483647 w 470"/>
              <a:gd name="T17" fmla="*/ 2147483647 h 7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728"/>
              <a:gd name="T29" fmla="*/ 470 w 470"/>
              <a:gd name="T30" fmla="*/ 728 h 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728">
                <a:moveTo>
                  <a:pt x="324" y="9"/>
                </a:moveTo>
                <a:lnTo>
                  <a:pt x="470" y="156"/>
                </a:lnTo>
                <a:lnTo>
                  <a:pt x="470" y="728"/>
                </a:lnTo>
                <a:lnTo>
                  <a:pt x="0" y="728"/>
                </a:lnTo>
                <a:lnTo>
                  <a:pt x="0" y="0"/>
                </a:lnTo>
                <a:lnTo>
                  <a:pt x="239" y="0"/>
                </a:lnTo>
                <a:lnTo>
                  <a:pt x="255" y="0"/>
                </a:lnTo>
                <a:lnTo>
                  <a:pt x="255" y="179"/>
                </a:lnTo>
                <a:lnTo>
                  <a:pt x="383" y="179"/>
                </a:ln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6010" tIns="48005" rIns="96010" bIns="48005"/>
          <a:lstStyle/>
          <a:p>
            <a:endParaRPr lang="nl-NL" sz="2223">
              <a:solidFill>
                <a:schemeClr val="tx1"/>
              </a:solidFill>
            </a:endParaRPr>
          </a:p>
        </p:txBody>
      </p:sp>
      <p:sp>
        <p:nvSpPr>
          <p:cNvPr id="13" name="Freeform 78">
            <a:extLst>
              <a:ext uri="{FF2B5EF4-FFF2-40B4-BE49-F238E27FC236}">
                <a16:creationId xmlns:a16="http://schemas.microsoft.com/office/drawing/2014/main" id="{4D635D47-579B-A641-AE91-2E0C44D2D5C6}"/>
              </a:ext>
            </a:extLst>
          </p:cNvPr>
          <p:cNvSpPr>
            <a:spLocks/>
          </p:cNvSpPr>
          <p:nvPr userDrawn="1"/>
        </p:nvSpPr>
        <p:spPr bwMode="auto">
          <a:xfrm>
            <a:off x="7768469" y="6499233"/>
            <a:ext cx="1288495" cy="1978025"/>
          </a:xfrm>
          <a:custGeom>
            <a:avLst/>
            <a:gdLst>
              <a:gd name="T0" fmla="*/ 2147483647 w 327"/>
              <a:gd name="T1" fmla="*/ 2147483647 h 376"/>
              <a:gd name="T2" fmla="*/ 2147483647 w 327"/>
              <a:gd name="T3" fmla="*/ 2147483647 h 376"/>
              <a:gd name="T4" fmla="*/ 2147483647 w 327"/>
              <a:gd name="T5" fmla="*/ 2147483647 h 376"/>
              <a:gd name="T6" fmla="*/ 2147483647 w 327"/>
              <a:gd name="T7" fmla="*/ 2147483647 h 376"/>
              <a:gd name="T8" fmla="*/ 2147483647 w 327"/>
              <a:gd name="T9" fmla="*/ 2147483647 h 376"/>
              <a:gd name="T10" fmla="*/ 2147483647 w 327"/>
              <a:gd name="T11" fmla="*/ 2147483647 h 376"/>
              <a:gd name="T12" fmla="*/ 2147483647 w 327"/>
              <a:gd name="T13" fmla="*/ 2147483647 h 376"/>
              <a:gd name="T14" fmla="*/ 2147483647 w 327"/>
              <a:gd name="T15" fmla="*/ 2147483647 h 376"/>
              <a:gd name="T16" fmla="*/ 2147483647 w 327"/>
              <a:gd name="T17" fmla="*/ 2147483647 h 376"/>
              <a:gd name="T18" fmla="*/ 2147483647 w 327"/>
              <a:gd name="T19" fmla="*/ 2147483647 h 376"/>
              <a:gd name="T20" fmla="*/ 2147483647 w 327"/>
              <a:gd name="T21" fmla="*/ 2147483647 h 376"/>
              <a:gd name="T22" fmla="*/ 2147483647 w 327"/>
              <a:gd name="T23" fmla="*/ 2147483647 h 376"/>
              <a:gd name="T24" fmla="*/ 2147483647 w 327"/>
              <a:gd name="T25" fmla="*/ 2147483647 h 376"/>
              <a:gd name="T26" fmla="*/ 2147483647 w 327"/>
              <a:gd name="T27" fmla="*/ 2147483647 h 376"/>
              <a:gd name="T28" fmla="*/ 2147483647 w 327"/>
              <a:gd name="T29" fmla="*/ 2147483647 h 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7"/>
              <a:gd name="T46" fmla="*/ 0 h 376"/>
              <a:gd name="T47" fmla="*/ 327 w 327"/>
              <a:gd name="T48" fmla="*/ 376 h 3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7" h="376">
                <a:moveTo>
                  <a:pt x="56" y="359"/>
                </a:moveTo>
                <a:cubicBezTo>
                  <a:pt x="151" y="235"/>
                  <a:pt x="151" y="235"/>
                  <a:pt x="151" y="235"/>
                </a:cubicBezTo>
                <a:cubicBezTo>
                  <a:pt x="152" y="233"/>
                  <a:pt x="151" y="231"/>
                  <a:pt x="148" y="228"/>
                </a:cubicBezTo>
                <a:cubicBezTo>
                  <a:pt x="146" y="223"/>
                  <a:pt x="145" y="219"/>
                  <a:pt x="147" y="216"/>
                </a:cubicBezTo>
                <a:cubicBezTo>
                  <a:pt x="149" y="214"/>
                  <a:pt x="152" y="213"/>
                  <a:pt x="156" y="214"/>
                </a:cubicBezTo>
                <a:cubicBezTo>
                  <a:pt x="201" y="241"/>
                  <a:pt x="258" y="229"/>
                  <a:pt x="291" y="185"/>
                </a:cubicBezTo>
                <a:cubicBezTo>
                  <a:pt x="327" y="139"/>
                  <a:pt x="319" y="72"/>
                  <a:pt x="272" y="36"/>
                </a:cubicBezTo>
                <a:cubicBezTo>
                  <a:pt x="225" y="0"/>
                  <a:pt x="158" y="8"/>
                  <a:pt x="122" y="55"/>
                </a:cubicBezTo>
                <a:cubicBezTo>
                  <a:pt x="89" y="98"/>
                  <a:pt x="91" y="158"/>
                  <a:pt x="130" y="195"/>
                </a:cubicBezTo>
                <a:cubicBezTo>
                  <a:pt x="131" y="198"/>
                  <a:pt x="131" y="202"/>
                  <a:pt x="130" y="204"/>
                </a:cubicBezTo>
                <a:cubicBezTo>
                  <a:pt x="127" y="207"/>
                  <a:pt x="123" y="207"/>
                  <a:pt x="119" y="206"/>
                </a:cubicBezTo>
                <a:cubicBezTo>
                  <a:pt x="115" y="205"/>
                  <a:pt x="112" y="204"/>
                  <a:pt x="112" y="205"/>
                </a:cubicBezTo>
                <a:cubicBezTo>
                  <a:pt x="6" y="341"/>
                  <a:pt x="6" y="341"/>
                  <a:pt x="6" y="341"/>
                </a:cubicBezTo>
                <a:cubicBezTo>
                  <a:pt x="2" y="345"/>
                  <a:pt x="2" y="345"/>
                  <a:pt x="2" y="345"/>
                </a:cubicBezTo>
                <a:cubicBezTo>
                  <a:pt x="0" y="348"/>
                  <a:pt x="17" y="371"/>
                  <a:pt x="36" y="376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6010" tIns="48005" rIns="96010" bIns="48005"/>
          <a:lstStyle/>
          <a:p>
            <a:endParaRPr lang="nl-NL" sz="2223">
              <a:solidFill>
                <a:schemeClr val="tx1"/>
              </a:solidFill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987055DF-BE95-6148-ACC0-6733F9EC153C}"/>
              </a:ext>
            </a:extLst>
          </p:cNvPr>
          <p:cNvSpPr>
            <a:spLocks/>
          </p:cNvSpPr>
          <p:nvPr userDrawn="1"/>
        </p:nvSpPr>
        <p:spPr bwMode="auto">
          <a:xfrm>
            <a:off x="3017652" y="6643694"/>
            <a:ext cx="1261825" cy="1689100"/>
          </a:xfrm>
          <a:custGeom>
            <a:avLst/>
            <a:gdLst>
              <a:gd name="T0" fmla="*/ 2147483647 w 320"/>
              <a:gd name="T1" fmla="*/ 2147483647 h 321"/>
              <a:gd name="T2" fmla="*/ 2147483647 w 320"/>
              <a:gd name="T3" fmla="*/ 2147483647 h 321"/>
              <a:gd name="T4" fmla="*/ 2147483647 w 320"/>
              <a:gd name="T5" fmla="*/ 2147483647 h 321"/>
              <a:gd name="T6" fmla="*/ 2147483647 w 320"/>
              <a:gd name="T7" fmla="*/ 2147483647 h 321"/>
              <a:gd name="T8" fmla="*/ 2147483647 w 320"/>
              <a:gd name="T9" fmla="*/ 2147483647 h 321"/>
              <a:gd name="T10" fmla="*/ 2147483647 w 320"/>
              <a:gd name="T11" fmla="*/ 2147483647 h 321"/>
              <a:gd name="T12" fmla="*/ 2147483647 w 320"/>
              <a:gd name="T13" fmla="*/ 2147483647 h 321"/>
              <a:gd name="T14" fmla="*/ 2147483647 w 320"/>
              <a:gd name="T15" fmla="*/ 2147483647 h 321"/>
              <a:gd name="T16" fmla="*/ 2147483647 w 320"/>
              <a:gd name="T17" fmla="*/ 2147483647 h 321"/>
              <a:gd name="T18" fmla="*/ 2147483647 w 320"/>
              <a:gd name="T19" fmla="*/ 2147483647 h 321"/>
              <a:gd name="T20" fmla="*/ 2147483647 w 320"/>
              <a:gd name="T21" fmla="*/ 0 h 321"/>
              <a:gd name="T22" fmla="*/ 2147483647 w 320"/>
              <a:gd name="T23" fmla="*/ 2147483647 h 321"/>
              <a:gd name="T24" fmla="*/ 2147483647 w 320"/>
              <a:gd name="T25" fmla="*/ 2147483647 h 321"/>
              <a:gd name="T26" fmla="*/ 2147483647 w 320"/>
              <a:gd name="T27" fmla="*/ 2147483647 h 321"/>
              <a:gd name="T28" fmla="*/ 2147483647 w 320"/>
              <a:gd name="T29" fmla="*/ 2147483647 h 321"/>
              <a:gd name="T30" fmla="*/ 0 w 320"/>
              <a:gd name="T31" fmla="*/ 2147483647 h 321"/>
              <a:gd name="T32" fmla="*/ 2147483647 w 320"/>
              <a:gd name="T33" fmla="*/ 2147483647 h 321"/>
              <a:gd name="T34" fmla="*/ 2147483647 w 320"/>
              <a:gd name="T35" fmla="*/ 2147483647 h 321"/>
              <a:gd name="T36" fmla="*/ 2147483647 w 320"/>
              <a:gd name="T37" fmla="*/ 2147483647 h 321"/>
              <a:gd name="T38" fmla="*/ 2147483647 w 320"/>
              <a:gd name="T39" fmla="*/ 2147483647 h 321"/>
              <a:gd name="T40" fmla="*/ 2147483647 w 320"/>
              <a:gd name="T41" fmla="*/ 2147483647 h 321"/>
              <a:gd name="T42" fmla="*/ 2147483647 w 320"/>
              <a:gd name="T43" fmla="*/ 2147483647 h 321"/>
              <a:gd name="T44" fmla="*/ 2147483647 w 320"/>
              <a:gd name="T45" fmla="*/ 2147483647 h 321"/>
              <a:gd name="T46" fmla="*/ 2147483647 w 320"/>
              <a:gd name="T47" fmla="*/ 2147483647 h 321"/>
              <a:gd name="T48" fmla="*/ 2147483647 w 320"/>
              <a:gd name="T49" fmla="*/ 2147483647 h 321"/>
              <a:gd name="T50" fmla="*/ 2147483647 w 320"/>
              <a:gd name="T51" fmla="*/ 2147483647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321"/>
              <a:gd name="T80" fmla="*/ 320 w 320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321">
                <a:moveTo>
                  <a:pt x="171" y="172"/>
                </a:moveTo>
                <a:cubicBezTo>
                  <a:pt x="251" y="92"/>
                  <a:pt x="251" y="92"/>
                  <a:pt x="251" y="92"/>
                </a:cubicBezTo>
                <a:cubicBezTo>
                  <a:pt x="258" y="95"/>
                  <a:pt x="265" y="97"/>
                  <a:pt x="272" y="97"/>
                </a:cubicBezTo>
                <a:cubicBezTo>
                  <a:pt x="298" y="97"/>
                  <a:pt x="320" y="75"/>
                  <a:pt x="320" y="48"/>
                </a:cubicBezTo>
                <a:cubicBezTo>
                  <a:pt x="320" y="41"/>
                  <a:pt x="318" y="34"/>
                  <a:pt x="315" y="28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287" y="56"/>
                  <a:pt x="287" y="56"/>
                  <a:pt x="287" y="56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5"/>
                  <a:pt x="292" y="5"/>
                  <a:pt x="293" y="5"/>
                </a:cubicBezTo>
                <a:cubicBezTo>
                  <a:pt x="286" y="2"/>
                  <a:pt x="279" y="0"/>
                  <a:pt x="272" y="0"/>
                </a:cubicBezTo>
                <a:cubicBezTo>
                  <a:pt x="245" y="0"/>
                  <a:pt x="224" y="22"/>
                  <a:pt x="224" y="48"/>
                </a:cubicBezTo>
                <a:cubicBezTo>
                  <a:pt x="224" y="56"/>
                  <a:pt x="226" y="63"/>
                  <a:pt x="229" y="69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2" y="226"/>
                  <a:pt x="55" y="225"/>
                  <a:pt x="48" y="225"/>
                </a:cubicBezTo>
                <a:cubicBezTo>
                  <a:pt x="21" y="225"/>
                  <a:pt x="0" y="246"/>
                  <a:pt x="0" y="273"/>
                </a:cubicBezTo>
                <a:cubicBezTo>
                  <a:pt x="0" y="280"/>
                  <a:pt x="1" y="287"/>
                  <a:pt x="4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28" y="270"/>
                  <a:pt x="28" y="270"/>
                  <a:pt x="28" y="270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33" y="319"/>
                  <a:pt x="40" y="321"/>
                  <a:pt x="48" y="321"/>
                </a:cubicBezTo>
                <a:cubicBezTo>
                  <a:pt x="74" y="321"/>
                  <a:pt x="96" y="299"/>
                  <a:pt x="96" y="273"/>
                </a:cubicBezTo>
                <a:cubicBezTo>
                  <a:pt x="96" y="265"/>
                  <a:pt x="94" y="258"/>
                  <a:pt x="91" y="252"/>
                </a:cubicBezTo>
                <a:cubicBezTo>
                  <a:pt x="144" y="199"/>
                  <a:pt x="144" y="199"/>
                  <a:pt x="144" y="199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6010" tIns="48005" rIns="96010" bIns="48005"/>
          <a:lstStyle/>
          <a:p>
            <a:endParaRPr lang="nl-NL" sz="2223">
              <a:solidFill>
                <a:schemeClr val="tx1"/>
              </a:solidFill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ECC10437-5873-7945-AA61-73E4DDC138E7}"/>
              </a:ext>
            </a:extLst>
          </p:cNvPr>
          <p:cNvSpPr>
            <a:spLocks/>
          </p:cNvSpPr>
          <p:nvPr userDrawn="1"/>
        </p:nvSpPr>
        <p:spPr bwMode="auto">
          <a:xfrm>
            <a:off x="9918964" y="3152729"/>
            <a:ext cx="1386840" cy="1898015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10" tIns="48005" rIns="96010" bIns="48005"/>
          <a:lstStyle/>
          <a:p>
            <a:endParaRPr lang="nl-NL" sz="2223">
              <a:solidFill>
                <a:schemeClr val="tx1"/>
              </a:solidFill>
            </a:endParaRPr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id="{60252228-6570-CB45-9B4B-9618587C05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84153" y="3286079"/>
            <a:ext cx="1198483" cy="1646872"/>
            <a:chOff x="8085138" y="247650"/>
            <a:chExt cx="1141413" cy="1176338"/>
          </a:xfrm>
        </p:grpSpPr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21316B4B-EE9D-8B46-ADF0-2563CFF4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47650"/>
              <a:ext cx="1141413" cy="1176338"/>
            </a:xfrm>
            <a:custGeom>
              <a:avLst/>
              <a:gdLst>
                <a:gd name="T0" fmla="*/ 2147483647 w 304"/>
                <a:gd name="T1" fmla="*/ 2147483647 h 313"/>
                <a:gd name="T2" fmla="*/ 2147483647 w 304"/>
                <a:gd name="T3" fmla="*/ 2147483647 h 313"/>
                <a:gd name="T4" fmla="*/ 2147483647 w 304"/>
                <a:gd name="T5" fmla="*/ 2147483647 h 313"/>
                <a:gd name="T6" fmla="*/ 2147483647 w 304"/>
                <a:gd name="T7" fmla="*/ 2147483647 h 313"/>
                <a:gd name="T8" fmla="*/ 2147483647 w 304"/>
                <a:gd name="T9" fmla="*/ 2147483647 h 313"/>
                <a:gd name="T10" fmla="*/ 2147483647 w 304"/>
                <a:gd name="T11" fmla="*/ 2147483647 h 313"/>
                <a:gd name="T12" fmla="*/ 2147483647 w 304"/>
                <a:gd name="T13" fmla="*/ 2147483647 h 313"/>
                <a:gd name="T14" fmla="*/ 2147483647 w 304"/>
                <a:gd name="T15" fmla="*/ 2147483647 h 313"/>
                <a:gd name="T16" fmla="*/ 2147483647 w 304"/>
                <a:gd name="T17" fmla="*/ 2147483647 h 313"/>
                <a:gd name="T18" fmla="*/ 2147483647 w 304"/>
                <a:gd name="T19" fmla="*/ 2147483647 h 313"/>
                <a:gd name="T20" fmla="*/ 2147483647 w 304"/>
                <a:gd name="T21" fmla="*/ 2147483647 h 313"/>
                <a:gd name="T22" fmla="*/ 0 w 304"/>
                <a:gd name="T23" fmla="*/ 2147483647 h 313"/>
                <a:gd name="T24" fmla="*/ 2147483647 w 304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4"/>
                <a:gd name="T40" fmla="*/ 0 h 313"/>
                <a:gd name="T41" fmla="*/ 304 w 304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4" h="313">
                  <a:moveTo>
                    <a:pt x="161" y="106"/>
                  </a:moveTo>
                  <a:cubicBezTo>
                    <a:pt x="199" y="104"/>
                    <a:pt x="230" y="132"/>
                    <a:pt x="230" y="169"/>
                  </a:cubicBezTo>
                  <a:cubicBezTo>
                    <a:pt x="230" y="205"/>
                    <a:pt x="199" y="236"/>
                    <a:pt x="161" y="238"/>
                  </a:cubicBezTo>
                  <a:cubicBezTo>
                    <a:pt x="113" y="240"/>
                    <a:pt x="74" y="205"/>
                    <a:pt x="74" y="158"/>
                  </a:cubicBezTo>
                  <a:cubicBezTo>
                    <a:pt x="74" y="112"/>
                    <a:pt x="113" y="73"/>
                    <a:pt x="161" y="71"/>
                  </a:cubicBezTo>
                  <a:cubicBezTo>
                    <a:pt x="220" y="68"/>
                    <a:pt x="267" y="111"/>
                    <a:pt x="267" y="167"/>
                  </a:cubicBezTo>
                  <a:cubicBezTo>
                    <a:pt x="267" y="223"/>
                    <a:pt x="220" y="271"/>
                    <a:pt x="161" y="273"/>
                  </a:cubicBezTo>
                  <a:cubicBezTo>
                    <a:pt x="92" y="276"/>
                    <a:pt x="37" y="226"/>
                    <a:pt x="37" y="160"/>
                  </a:cubicBezTo>
                  <a:cubicBezTo>
                    <a:pt x="37" y="94"/>
                    <a:pt x="92" y="39"/>
                    <a:pt x="161" y="35"/>
                  </a:cubicBezTo>
                  <a:cubicBezTo>
                    <a:pt x="240" y="32"/>
                    <a:pt x="304" y="90"/>
                    <a:pt x="304" y="166"/>
                  </a:cubicBezTo>
                  <a:cubicBezTo>
                    <a:pt x="304" y="241"/>
                    <a:pt x="240" y="305"/>
                    <a:pt x="161" y="309"/>
                  </a:cubicBezTo>
                  <a:cubicBezTo>
                    <a:pt x="72" y="313"/>
                    <a:pt x="0" y="247"/>
                    <a:pt x="0" y="162"/>
                  </a:cubicBezTo>
                  <a:cubicBezTo>
                    <a:pt x="0" y="77"/>
                    <a:pt x="72" y="4"/>
                    <a:pt x="161" y="0"/>
                  </a:cubicBezTo>
                </a:path>
              </a:pathLst>
            </a:custGeom>
            <a:noFill/>
            <a:ln w="6032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223">
                <a:solidFill>
                  <a:schemeClr val="tx1"/>
                </a:solidFill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A5EB25C9-C714-434A-8F7E-06B55E22E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646113"/>
              <a:ext cx="311150" cy="36830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0 w 83"/>
                <a:gd name="T7" fmla="*/ 2147483647 h 98"/>
                <a:gd name="T8" fmla="*/ 2147483647 w 8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8"/>
                <a:gd name="T17" fmla="*/ 83 w 8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8">
                  <a:moveTo>
                    <a:pt x="51" y="35"/>
                  </a:moveTo>
                  <a:cubicBezTo>
                    <a:pt x="69" y="34"/>
                    <a:pt x="83" y="48"/>
                    <a:pt x="83" y="65"/>
                  </a:cubicBezTo>
                  <a:cubicBezTo>
                    <a:pt x="83" y="82"/>
                    <a:pt x="65" y="96"/>
                    <a:pt x="47" y="97"/>
                  </a:cubicBezTo>
                  <a:cubicBezTo>
                    <a:pt x="19" y="98"/>
                    <a:pt x="0" y="77"/>
                    <a:pt x="0" y="51"/>
                  </a:cubicBezTo>
                  <a:cubicBezTo>
                    <a:pt x="0" y="24"/>
                    <a:pt x="23" y="1"/>
                    <a:pt x="51" y="0"/>
                  </a:cubicBezTo>
                </a:path>
              </a:pathLst>
            </a:custGeom>
            <a:noFill/>
            <a:ln w="6032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223">
                <a:solidFill>
                  <a:schemeClr val="tx1"/>
                </a:solidFill>
              </a:endParaRPr>
            </a:p>
          </p:txBody>
        </p:sp>
      </p:grpSp>
      <p:sp>
        <p:nvSpPr>
          <p:cNvPr id="21" name="Titel 5">
            <a:extLst>
              <a:ext uri="{FF2B5EF4-FFF2-40B4-BE49-F238E27FC236}">
                <a16:creationId xmlns:a16="http://schemas.microsoft.com/office/drawing/2014/main" id="{5739157F-051C-574F-B060-E74F30453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Producten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155A2-5B22-8145-B6CE-039686A6C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224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pPr lvl="0"/>
            <a:r>
              <a:rPr lang="nl-NL" err="1"/>
              <a:t>Theory</a:t>
            </a:r>
            <a:r>
              <a:rPr lang="nl-NL"/>
              <a:t> of Change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FADA11EB-5D8E-464F-8CEA-62B32DF34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3128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pPr lvl="0"/>
            <a:r>
              <a:rPr lang="nl-NL"/>
              <a:t>Impact rapportage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C68639C9-D635-B84C-AC0B-C03BB606D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033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r>
              <a:rPr lang="nl-NL" sz="189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Aanpassing M&amp;E processen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5688AB67-49D4-4548-AB4D-83B48213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248" y="5851782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r>
              <a:rPr lang="nl-NL" sz="189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monitoring dashboard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52D8DA29-A8AF-6748-B5AD-A5F3AB43F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8856" y="5848041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r>
              <a:rPr lang="nl-NL" sz="189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screeningstool</a:t>
            </a:r>
          </a:p>
        </p:txBody>
      </p:sp>
    </p:spTree>
    <p:extLst>
      <p:ext uri="{BB962C8B-B14F-4D97-AF65-F5344CB8AC3E}">
        <p14:creationId xmlns:p14="http://schemas.microsoft.com/office/powerpoint/2010/main" val="41077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1179FF-C4BD-5D45-9CDA-AD863559B38F}"/>
              </a:ext>
            </a:extLst>
          </p:cNvPr>
          <p:cNvSpPr/>
          <p:nvPr userDrawn="1"/>
        </p:nvSpPr>
        <p:spPr>
          <a:xfrm>
            <a:off x="9733683" y="7777318"/>
            <a:ext cx="1037241" cy="433619"/>
          </a:xfrm>
          <a:prstGeom prst="rect">
            <a:avLst/>
          </a:prstGeom>
          <a:solidFill>
            <a:srgbClr val="EBEBEB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>
              <a:solidFill>
                <a:schemeClr val="tx1"/>
              </a:solidFill>
            </a:endParaRP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5739157F-051C-574F-B060-E74F30453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Voorbeeld sheet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155A2-5B22-8145-B6CE-039686A6C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224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pPr lvl="0"/>
            <a:r>
              <a:rPr lang="nl-NL" err="1"/>
              <a:t>Theory</a:t>
            </a:r>
            <a:r>
              <a:rPr lang="nl-NL"/>
              <a:t> of Change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FADA11EB-5D8E-464F-8CEA-62B32DF34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3128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pPr lvl="0"/>
            <a:r>
              <a:rPr lang="nl-NL"/>
              <a:t>Impact rapportage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C68639C9-D635-B84C-AC0B-C03BB606D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033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r>
              <a:rPr lang="nl-NL" sz="189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Aanpassing M&amp;E processen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5688AB67-49D4-4548-AB4D-83B48213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248" y="5851782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r>
              <a:rPr lang="nl-NL" sz="189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monitoring dashboard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52D8DA29-A8AF-6748-B5AD-A5F3AB43F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8856" y="5848041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90"/>
            </a:lvl1pPr>
            <a:lvl2pPr marL="480060" indent="0">
              <a:buFontTx/>
              <a:buNone/>
              <a:defRPr/>
            </a:lvl2pPr>
          </a:lstStyle>
          <a:p>
            <a:r>
              <a:rPr lang="nl-NL" sz="189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screeningstool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5D44E3E-B26B-9048-94F3-483444CBF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79552" y="3158517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395DEC42-DA75-D44A-B29F-BFE105D1D6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86532" y="3158517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C7FAB796-D1F3-8D4E-98DE-55A2EC9207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07042" y="6536834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B8C8A73B-4A15-4C49-8E9E-67440BD72F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2806" y="3179857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99BD8FE6-E52A-834B-A70E-FFEE9300BCD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5971" y="6536834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0620492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6395B48-6FD5-B741-BDA2-DD3D8C1EC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11175"/>
            <a:ext cx="11399837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Wij helpen impact te vergroten</a:t>
            </a:r>
          </a:p>
        </p:txBody>
      </p:sp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594BA85-A92C-9B49-BCF6-125763B96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041" y="1614115"/>
            <a:ext cx="6587519" cy="71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25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0">
            <a:extLst>
              <a:ext uri="{FF2B5EF4-FFF2-40B4-BE49-F238E27FC236}">
                <a16:creationId xmlns:a16="http://schemas.microsoft.com/office/drawing/2014/main" id="{6466B820-5E5D-1242-B856-890644D54F6E}"/>
              </a:ext>
            </a:extLst>
          </p:cNvPr>
          <p:cNvSpPr>
            <a:spLocks/>
          </p:cNvSpPr>
          <p:nvPr userDrawn="1"/>
        </p:nvSpPr>
        <p:spPr bwMode="auto">
          <a:xfrm>
            <a:off x="5455192" y="2556350"/>
            <a:ext cx="1891216" cy="2588299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223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0501FE9-68EC-174C-B1E9-92D89E883E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30663406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qu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er, insect&#10;&#10;Automatisch gegenereerde beschrijving">
            <a:extLst>
              <a:ext uri="{FF2B5EF4-FFF2-40B4-BE49-F238E27FC236}">
                <a16:creationId xmlns:a16="http://schemas.microsoft.com/office/drawing/2014/main" id="{1CC9582F-95AF-AB41-925F-DC72A02B2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071" y="1026270"/>
            <a:ext cx="8151459" cy="5765089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0BF52A-A18E-4346-A7E3-B4C657FB51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25071" y="6791358"/>
            <a:ext cx="8151459" cy="106318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75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”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you’re</a:t>
            </a:r>
            <a:r>
              <a:rPr lang="nl-NL"/>
              <a:t> </a:t>
            </a:r>
            <a:r>
              <a:rPr lang="nl-NL" err="1"/>
              <a:t>too</a:t>
            </a:r>
            <a:r>
              <a:rPr lang="nl-NL"/>
              <a:t> small </a:t>
            </a:r>
            <a:r>
              <a:rPr lang="nl-NL" err="1"/>
              <a:t>to</a:t>
            </a:r>
            <a:r>
              <a:rPr lang="nl-NL"/>
              <a:t> make a </a:t>
            </a:r>
            <a:r>
              <a:rPr lang="nl-NL" err="1"/>
              <a:t>difference</a:t>
            </a:r>
            <a:r>
              <a:rPr lang="nl-NL"/>
              <a:t>,</a:t>
            </a:r>
          </a:p>
          <a:p>
            <a:pPr lvl="0"/>
            <a:r>
              <a:rPr lang="nl-NL" err="1"/>
              <a:t>try</a:t>
            </a:r>
            <a:r>
              <a:rPr lang="nl-NL"/>
              <a:t> sleeping </a:t>
            </a:r>
            <a:r>
              <a:rPr lang="nl-NL" err="1"/>
              <a:t>with</a:t>
            </a:r>
            <a:r>
              <a:rPr lang="nl-NL"/>
              <a:t> a </a:t>
            </a:r>
            <a:r>
              <a:rPr lang="nl-NL" err="1"/>
              <a:t>mosquito</a:t>
            </a:r>
            <a:r>
              <a:rPr lang="nl-NL"/>
              <a:t>.”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32BBBE65-E4F1-BF43-8882-245ED8939A4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25071" y="7854541"/>
            <a:ext cx="8151459" cy="7203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75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b="0"/>
              <a:t>Dalai Lama XIV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7696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qu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A985A5-8394-E449-9D9C-BC5C838EA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50" y="-21697"/>
            <a:ext cx="14736559" cy="982437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4353FE5-CB86-FF45-A449-200693ADB71F}"/>
              </a:ext>
            </a:extLst>
          </p:cNvPr>
          <p:cNvSpPr txBox="1"/>
          <p:nvPr userDrawn="1"/>
        </p:nvSpPr>
        <p:spPr>
          <a:xfrm>
            <a:off x="881243" y="2868335"/>
            <a:ext cx="4242873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15"/>
              <a:t>”</a:t>
            </a:r>
            <a:r>
              <a:rPr lang="nl-NL" sz="2415" err="1"/>
              <a:t>If</a:t>
            </a:r>
            <a:r>
              <a:rPr lang="nl-NL" sz="2415"/>
              <a:t> </a:t>
            </a:r>
            <a:r>
              <a:rPr lang="nl-NL" sz="2415" err="1"/>
              <a:t>you</a:t>
            </a:r>
            <a:r>
              <a:rPr lang="nl-NL" sz="2415"/>
              <a:t> </a:t>
            </a:r>
            <a:r>
              <a:rPr lang="nl-NL" sz="2415" err="1"/>
              <a:t>think</a:t>
            </a:r>
            <a:r>
              <a:rPr lang="nl-NL" sz="2415"/>
              <a:t> </a:t>
            </a:r>
            <a:r>
              <a:rPr lang="nl-NL" sz="2415" err="1"/>
              <a:t>you’re</a:t>
            </a:r>
            <a:r>
              <a:rPr lang="nl-NL" sz="2415"/>
              <a:t> </a:t>
            </a:r>
            <a:r>
              <a:rPr lang="nl-NL" sz="2415" err="1"/>
              <a:t>too</a:t>
            </a:r>
            <a:r>
              <a:rPr lang="nl-NL" sz="2415"/>
              <a:t> small </a:t>
            </a:r>
            <a:r>
              <a:rPr lang="nl-NL" sz="2415" err="1"/>
              <a:t>to</a:t>
            </a:r>
            <a:r>
              <a:rPr lang="nl-NL" sz="2415"/>
              <a:t> make a </a:t>
            </a:r>
            <a:r>
              <a:rPr lang="nl-NL" sz="2415" err="1"/>
              <a:t>difference</a:t>
            </a:r>
            <a:r>
              <a:rPr lang="nl-NL" sz="2415"/>
              <a:t>, </a:t>
            </a:r>
            <a:r>
              <a:rPr lang="nl-NL" sz="2415" err="1"/>
              <a:t>try</a:t>
            </a:r>
            <a:r>
              <a:rPr lang="nl-NL" sz="2415"/>
              <a:t> sleeping </a:t>
            </a:r>
            <a:r>
              <a:rPr lang="nl-NL" sz="2415" err="1"/>
              <a:t>with</a:t>
            </a:r>
            <a:r>
              <a:rPr lang="nl-NL" sz="2415"/>
              <a:t> a </a:t>
            </a:r>
            <a:r>
              <a:rPr lang="nl-NL" sz="2415" err="1"/>
              <a:t>mosquito</a:t>
            </a:r>
            <a:r>
              <a:rPr lang="nl-NL" sz="2415"/>
              <a:t>.”</a:t>
            </a:r>
          </a:p>
          <a:p>
            <a:pPr lvl="0"/>
            <a:endParaRPr lang="nl-NL" sz="2415"/>
          </a:p>
          <a:p>
            <a:pPr lvl="0"/>
            <a:r>
              <a:rPr lang="nl-NL" sz="2415"/>
              <a:t>Dalai Lama XIV</a:t>
            </a:r>
          </a:p>
          <a:p>
            <a:endParaRPr lang="nl-NL" sz="2415"/>
          </a:p>
        </p:txBody>
      </p:sp>
    </p:spTree>
    <p:extLst>
      <p:ext uri="{BB962C8B-B14F-4D97-AF65-F5344CB8AC3E}">
        <p14:creationId xmlns:p14="http://schemas.microsoft.com/office/powerpoint/2010/main" val="9597604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quito - tekst aanpasb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A985A5-8394-E449-9D9C-BC5C838EA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50" y="-21697"/>
            <a:ext cx="14736559" cy="982437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CF134E-7B61-4343-AAAF-A568211D44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95790" y="2945924"/>
            <a:ext cx="4132636" cy="37093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”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you’re</a:t>
            </a:r>
            <a:r>
              <a:rPr lang="nl-NL"/>
              <a:t> </a:t>
            </a:r>
            <a:r>
              <a:rPr lang="nl-NL" err="1"/>
              <a:t>too</a:t>
            </a:r>
            <a:r>
              <a:rPr lang="nl-NL"/>
              <a:t> small </a:t>
            </a:r>
            <a:r>
              <a:rPr lang="nl-NL" err="1"/>
              <a:t>to</a:t>
            </a:r>
            <a:r>
              <a:rPr lang="nl-NL"/>
              <a:t> make a </a:t>
            </a:r>
            <a:r>
              <a:rPr lang="nl-NL" err="1"/>
              <a:t>difference</a:t>
            </a:r>
            <a:r>
              <a:rPr lang="nl-NL"/>
              <a:t>, </a:t>
            </a:r>
            <a:r>
              <a:rPr lang="nl-NL" err="1"/>
              <a:t>try</a:t>
            </a:r>
            <a:r>
              <a:rPr lang="nl-NL"/>
              <a:t> sleeping </a:t>
            </a:r>
            <a:r>
              <a:rPr lang="nl-NL" err="1"/>
              <a:t>with</a:t>
            </a:r>
            <a:r>
              <a:rPr lang="nl-NL"/>
              <a:t> a </a:t>
            </a:r>
            <a:r>
              <a:rPr lang="nl-NL" err="1"/>
              <a:t>mosquito</a:t>
            </a:r>
            <a:r>
              <a:rPr lang="nl-NL"/>
              <a:t>.”</a:t>
            </a:r>
          </a:p>
          <a:p>
            <a:pPr lvl="0"/>
            <a:endParaRPr lang="nl-NL"/>
          </a:p>
          <a:p>
            <a:pPr lvl="0"/>
            <a:r>
              <a:rPr lang="nl-NL"/>
              <a:t>Dalai Lama XIV</a:t>
            </a:r>
          </a:p>
        </p:txBody>
      </p:sp>
    </p:spTree>
    <p:extLst>
      <p:ext uri="{BB962C8B-B14F-4D97-AF65-F5344CB8AC3E}">
        <p14:creationId xmlns:p14="http://schemas.microsoft.com/office/powerpoint/2010/main" val="3692410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t is impac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abrownstein.files.wordpress.com/2013/07/terra-incognita-de-jode.jpg">
            <a:extLst>
              <a:ext uri="{FF2B5EF4-FFF2-40B4-BE49-F238E27FC236}">
                <a16:creationId xmlns:a16="http://schemas.microsoft.com/office/drawing/2014/main" id="{AE50DC8E-A9DB-F046-8409-18237BD82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5959" y="0"/>
            <a:ext cx="13433518" cy="9601200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2E935E3-A1DA-9441-A4E4-C7658A95FF35}"/>
              </a:ext>
            </a:extLst>
          </p:cNvPr>
          <p:cNvSpPr txBox="1"/>
          <p:nvPr userDrawn="1"/>
        </p:nvSpPr>
        <p:spPr>
          <a:xfrm>
            <a:off x="421870" y="3355570"/>
            <a:ext cx="8655628" cy="590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600" b="1">
                <a:solidFill>
                  <a:schemeClr val="bg1"/>
                </a:solidFill>
              </a:rPr>
              <a:t>Wat is impact?</a:t>
            </a:r>
          </a:p>
          <a:p>
            <a:endParaRPr lang="nl-NL" sz="12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454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 is impact? - tekst aanpasb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abrownstein.files.wordpress.com/2013/07/terra-incognita-de-jode.jpg">
            <a:extLst>
              <a:ext uri="{FF2B5EF4-FFF2-40B4-BE49-F238E27FC236}">
                <a16:creationId xmlns:a16="http://schemas.microsoft.com/office/drawing/2014/main" id="{AE50DC8E-A9DB-F046-8409-18237BD82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5959" y="0"/>
            <a:ext cx="13433518" cy="9601200"/>
          </a:xfrm>
          <a:prstGeom prst="rect">
            <a:avLst/>
          </a:prstGeom>
          <a:noFill/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9ACD5A-D822-C34F-B8CA-00266F9254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6718" y="2278063"/>
            <a:ext cx="10366296" cy="73231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Wat is impact?</a:t>
            </a:r>
          </a:p>
        </p:txBody>
      </p:sp>
    </p:spTree>
    <p:extLst>
      <p:ext uri="{BB962C8B-B14F-4D97-AF65-F5344CB8AC3E}">
        <p14:creationId xmlns:p14="http://schemas.microsoft.com/office/powerpoint/2010/main" val="29480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nd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DC6E2CCF-FCB7-49EF-9591-FE80CFA398A8}"/>
              </a:ext>
            </a:extLst>
          </p:cNvPr>
          <p:cNvSpPr/>
          <p:nvPr userDrawn="1"/>
        </p:nvSpPr>
        <p:spPr>
          <a:xfrm>
            <a:off x="459783" y="565503"/>
            <a:ext cx="12341817" cy="8466835"/>
          </a:xfrm>
          <a:custGeom>
            <a:avLst/>
            <a:gdLst>
              <a:gd name="connsiteX0" fmla="*/ 405142 w 11626516"/>
              <a:gd name="connsiteY0" fmla="*/ 0 h 6047739"/>
              <a:gd name="connsiteX1" fmla="*/ 11626516 w 11626516"/>
              <a:gd name="connsiteY1" fmla="*/ 0 h 6047739"/>
              <a:gd name="connsiteX2" fmla="*/ 11626516 w 11626516"/>
              <a:gd name="connsiteY2" fmla="*/ 6047739 h 6047739"/>
              <a:gd name="connsiteX3" fmla="*/ 0 w 11626516"/>
              <a:gd name="connsiteY3" fmla="*/ 6047739 h 6047739"/>
              <a:gd name="connsiteX4" fmla="*/ 0 w 11626516"/>
              <a:gd name="connsiteY4" fmla="*/ 412376 h 60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6516" h="6047739">
                <a:moveTo>
                  <a:pt x="405142" y="0"/>
                </a:moveTo>
                <a:lnTo>
                  <a:pt x="11626516" y="0"/>
                </a:lnTo>
                <a:lnTo>
                  <a:pt x="11626516" y="6047739"/>
                </a:lnTo>
                <a:lnTo>
                  <a:pt x="0" y="6047739"/>
                </a:lnTo>
                <a:lnTo>
                  <a:pt x="0" y="412376"/>
                </a:lnTo>
                <a:close/>
              </a:path>
            </a:pathLst>
          </a:custGeom>
          <a:solidFill>
            <a:srgbClr val="EEE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AEE1D31E-C74A-4AF0-BDAE-0113603B1D6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11595" y="6451857"/>
            <a:ext cx="3870721" cy="258048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t"/>
          <a:lstStyle>
            <a:lvl1pPr marL="0" indent="0" algn="l">
              <a:buNone/>
              <a:defRPr sz="1680">
                <a:solidFill>
                  <a:srgbClr val="008ACE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contactgegevens toe te voegen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EF0351C-30A7-4275-9B24-D4AE558523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1415706"/>
            <a:ext cx="8708162" cy="207104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80000"/>
              </a:lnSpc>
              <a:defRPr sz="504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Klik om een afsluiting toe te voegen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4454235-3DA0-41C7-8C27-9B306C97D7DF}"/>
              </a:ext>
            </a:extLst>
          </p:cNvPr>
          <p:cNvSpPr/>
          <p:nvPr userDrawn="1"/>
        </p:nvSpPr>
        <p:spPr>
          <a:xfrm>
            <a:off x="5276235" y="6451857"/>
            <a:ext cx="1935360" cy="2580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B595E83-1220-4055-815A-91C479F78C87}"/>
              </a:ext>
            </a:extLst>
          </p:cNvPr>
          <p:cNvSpPr/>
          <p:nvPr userDrawn="1"/>
        </p:nvSpPr>
        <p:spPr>
          <a:xfrm>
            <a:off x="11083491" y="8185495"/>
            <a:ext cx="1718110" cy="1415705"/>
          </a:xfrm>
          <a:prstGeom prst="rect">
            <a:avLst/>
          </a:prstGeom>
          <a:solidFill>
            <a:srgbClr val="AEAB93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B6109FE3-5B1C-40B4-9FAB-474597BF4D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11595" y="3871377"/>
            <a:ext cx="1935360" cy="2580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80" i="1"/>
            </a:lvl1pPr>
          </a:lstStyle>
          <a:p>
            <a:r>
              <a:rPr lang="nl-NL" dirty="0"/>
              <a:t>Klik om een (pas)foto toe te voegen of verwijder dit blokje als je geen foto wil toevoegen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48867B0-88D4-46E5-9461-03C6E6ABD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99" y="-3359"/>
            <a:ext cx="252070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75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h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0523931-37CF-1641-8623-F4566E32B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23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ce 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81903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77490A3-89F4-1E4C-A347-4A9BAB82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20" y="1873859"/>
            <a:ext cx="11399838" cy="6942600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208072-C0FA-5E4E-86C4-DB4E2AC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11175"/>
            <a:ext cx="11399837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31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ginslid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DC6E2CCF-FCB7-49EF-9591-FE80CFA398A8}"/>
              </a:ext>
            </a:extLst>
          </p:cNvPr>
          <p:cNvSpPr/>
          <p:nvPr userDrawn="1"/>
        </p:nvSpPr>
        <p:spPr>
          <a:xfrm>
            <a:off x="459783" y="565503"/>
            <a:ext cx="12341817" cy="8466835"/>
          </a:xfrm>
          <a:custGeom>
            <a:avLst/>
            <a:gdLst>
              <a:gd name="connsiteX0" fmla="*/ 405142 w 11626516"/>
              <a:gd name="connsiteY0" fmla="*/ 0 h 6047739"/>
              <a:gd name="connsiteX1" fmla="*/ 11626516 w 11626516"/>
              <a:gd name="connsiteY1" fmla="*/ 0 h 6047739"/>
              <a:gd name="connsiteX2" fmla="*/ 11626516 w 11626516"/>
              <a:gd name="connsiteY2" fmla="*/ 6047739 h 6047739"/>
              <a:gd name="connsiteX3" fmla="*/ 0 w 11626516"/>
              <a:gd name="connsiteY3" fmla="*/ 6047739 h 6047739"/>
              <a:gd name="connsiteX4" fmla="*/ 0 w 11626516"/>
              <a:gd name="connsiteY4" fmla="*/ 412376 h 60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6516" h="6047739">
                <a:moveTo>
                  <a:pt x="405142" y="0"/>
                </a:moveTo>
                <a:lnTo>
                  <a:pt x="11626516" y="0"/>
                </a:lnTo>
                <a:lnTo>
                  <a:pt x="11626516" y="6047739"/>
                </a:lnTo>
                <a:lnTo>
                  <a:pt x="0" y="6047739"/>
                </a:lnTo>
                <a:lnTo>
                  <a:pt x="0" y="412376"/>
                </a:lnTo>
                <a:close/>
              </a:path>
            </a:pathLst>
          </a:custGeom>
          <a:solidFill>
            <a:srgbClr val="87C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D444A1E-FCA6-4E54-A9D2-993E69AA5A07}"/>
              </a:ext>
            </a:extLst>
          </p:cNvPr>
          <p:cNvSpPr>
            <a:spLocks noChangeAspect="1"/>
          </p:cNvSpPr>
          <p:nvPr userDrawn="1"/>
        </p:nvSpPr>
        <p:spPr>
          <a:xfrm>
            <a:off x="4629108" y="3887335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D0601EB-8525-4484-BE2E-BF5AD3E27415}"/>
              </a:ext>
            </a:extLst>
          </p:cNvPr>
          <p:cNvSpPr/>
          <p:nvPr userDrawn="1"/>
        </p:nvSpPr>
        <p:spPr>
          <a:xfrm>
            <a:off x="11083491" y="8185495"/>
            <a:ext cx="1718110" cy="1415705"/>
          </a:xfrm>
          <a:prstGeom prst="rect">
            <a:avLst/>
          </a:prstGeom>
          <a:solidFill>
            <a:srgbClr val="AFAD9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5E1D48A-4CC9-4630-B92D-1D48D3F6471B}"/>
              </a:ext>
            </a:extLst>
          </p:cNvPr>
          <p:cNvSpPr>
            <a:spLocks noChangeAspect="1"/>
          </p:cNvSpPr>
          <p:nvPr userDrawn="1"/>
        </p:nvSpPr>
        <p:spPr>
          <a:xfrm>
            <a:off x="9135073" y="6453273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E6E32536-F841-477C-80BA-FADC319E756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056023" y="6453273"/>
            <a:ext cx="2573085" cy="257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90">
                <a:solidFill>
                  <a:srgbClr val="008ACE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een subtitel of naam van de spreker toe te voegen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739943ED-3EC6-4B1D-A5E4-25CCBFBB14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1415706"/>
            <a:ext cx="8708162" cy="207104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80000"/>
              </a:lnSpc>
              <a:defRPr sz="504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Voeg een titel toe</a:t>
            </a:r>
          </a:p>
        </p:txBody>
      </p:sp>
      <p:sp>
        <p:nvSpPr>
          <p:cNvPr id="24" name="Tijdelijke aanduiding voor afbeelding 19">
            <a:extLst>
              <a:ext uri="{FF2B5EF4-FFF2-40B4-BE49-F238E27FC236}">
                <a16:creationId xmlns:a16="http://schemas.microsoft.com/office/drawing/2014/main" id="{C3C2C79C-76BF-42D5-B0B4-6225D21EDED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1601" y="3886627"/>
            <a:ext cx="1935360" cy="2580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80" i="1"/>
            </a:lvl1pPr>
          </a:lstStyle>
          <a:p>
            <a:r>
              <a:rPr lang="nl-NL" i="1" dirty="0"/>
              <a:t>Klik om een afbeelding toe te voegen of verwijder dit blokje als je geen foto wil gebruiken</a:t>
            </a:r>
            <a:endParaRPr lang="nl-NL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FAF6CA45-46E0-4E35-B299-FDE0A26A6F8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61987" y="6453273"/>
            <a:ext cx="2573085" cy="2573085"/>
          </a:xfrm>
          <a:prstGeom prst="rect">
            <a:avLst/>
          </a:prstGeom>
          <a:solidFill>
            <a:srgbClr val="DAA500"/>
          </a:solidFill>
          <a:ln>
            <a:solidFill>
              <a:srgbClr val="DAA500"/>
            </a:solidFill>
          </a:ln>
        </p:spPr>
        <p:txBody>
          <a:bodyPr anchor="b"/>
          <a:lstStyle>
            <a:lvl1pPr marL="0" indent="0">
              <a:buNone/>
              <a:defRPr sz="189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Klik om een datum toe te voegen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386FC7-8C11-4299-BBF3-D3BDA9D5A7B3}"/>
              </a:ext>
            </a:extLst>
          </p:cNvPr>
          <p:cNvSpPr>
            <a:spLocks noChangeAspect="1"/>
          </p:cNvSpPr>
          <p:nvPr userDrawn="1"/>
        </p:nvSpPr>
        <p:spPr>
          <a:xfrm>
            <a:off x="4629108" y="3887335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68A07F-3567-4CBC-BFF6-3F91F3426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99" y="-3359"/>
            <a:ext cx="252070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9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698FF24-39ED-5F40-8ACA-24A94D15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1412" y="1698417"/>
            <a:ext cx="7963969" cy="530931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73AB2FD-2428-4F4E-A98B-F4895B7D63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1270" y="5273566"/>
            <a:ext cx="5799060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151399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698FF24-39ED-5F40-8ACA-24A94D15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1412" y="1698417"/>
            <a:ext cx="7963969" cy="53093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D709D9-FCB9-3F40-9F00-975C4AAD334C}"/>
              </a:ext>
            </a:extLst>
          </p:cNvPr>
          <p:cNvSpPr txBox="1"/>
          <p:nvPr userDrawn="1"/>
        </p:nvSpPr>
        <p:spPr>
          <a:xfrm>
            <a:off x="3161227" y="5739580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tx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5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1" y="1107024"/>
            <a:ext cx="4485808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4EDB562C-52BA-3543-B4A6-D730A7FD9665}"/>
              </a:ext>
            </a:extLst>
          </p:cNvPr>
          <p:cNvSpPr/>
          <p:nvPr userDrawn="1"/>
        </p:nvSpPr>
        <p:spPr>
          <a:xfrm>
            <a:off x="6977921" y="1107024"/>
            <a:ext cx="4485808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E8118AF6-A703-2342-B527-E0DB7A2B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104" y="1812324"/>
            <a:ext cx="3385342" cy="81593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Programma dag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755B3D-7526-EF44-8F9A-1169728C7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77" y="5190209"/>
            <a:ext cx="3385424" cy="276822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F02E2D55-8F3F-534B-A576-9B017E463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8104" y="5190207"/>
            <a:ext cx="3385424" cy="274308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24" name="Tijdelijke aanduiding voor tekst 7">
            <a:extLst>
              <a:ext uri="{FF2B5EF4-FFF2-40B4-BE49-F238E27FC236}">
                <a16:creationId xmlns:a16="http://schemas.microsoft.com/office/drawing/2014/main" id="{400EAB80-C371-D548-B83A-5925C6805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107" y="1811339"/>
            <a:ext cx="3388257" cy="8378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Programma dag 2</a:t>
            </a:r>
          </a:p>
        </p:txBody>
      </p:sp>
      <p:sp>
        <p:nvSpPr>
          <p:cNvPr id="25" name="Freeform 99">
            <a:extLst>
              <a:ext uri="{FF2B5EF4-FFF2-40B4-BE49-F238E27FC236}">
                <a16:creationId xmlns:a16="http://schemas.microsoft.com/office/drawing/2014/main" id="{84602A83-703D-154B-A769-6B5B26EA8D9A}"/>
              </a:ext>
            </a:extLst>
          </p:cNvPr>
          <p:cNvSpPr>
            <a:spLocks/>
          </p:cNvSpPr>
          <p:nvPr userDrawn="1"/>
        </p:nvSpPr>
        <p:spPr bwMode="auto">
          <a:xfrm>
            <a:off x="2949862" y="3005080"/>
            <a:ext cx="1261825" cy="1689100"/>
          </a:xfrm>
          <a:custGeom>
            <a:avLst/>
            <a:gdLst>
              <a:gd name="T0" fmla="*/ 2147483647 w 320"/>
              <a:gd name="T1" fmla="*/ 2147483647 h 321"/>
              <a:gd name="T2" fmla="*/ 2147483647 w 320"/>
              <a:gd name="T3" fmla="*/ 2147483647 h 321"/>
              <a:gd name="T4" fmla="*/ 2147483647 w 320"/>
              <a:gd name="T5" fmla="*/ 2147483647 h 321"/>
              <a:gd name="T6" fmla="*/ 2147483647 w 320"/>
              <a:gd name="T7" fmla="*/ 2147483647 h 321"/>
              <a:gd name="T8" fmla="*/ 2147483647 w 320"/>
              <a:gd name="T9" fmla="*/ 2147483647 h 321"/>
              <a:gd name="T10" fmla="*/ 2147483647 w 320"/>
              <a:gd name="T11" fmla="*/ 2147483647 h 321"/>
              <a:gd name="T12" fmla="*/ 2147483647 w 320"/>
              <a:gd name="T13" fmla="*/ 2147483647 h 321"/>
              <a:gd name="T14" fmla="*/ 2147483647 w 320"/>
              <a:gd name="T15" fmla="*/ 2147483647 h 321"/>
              <a:gd name="T16" fmla="*/ 2147483647 w 320"/>
              <a:gd name="T17" fmla="*/ 2147483647 h 321"/>
              <a:gd name="T18" fmla="*/ 2147483647 w 320"/>
              <a:gd name="T19" fmla="*/ 2147483647 h 321"/>
              <a:gd name="T20" fmla="*/ 2147483647 w 320"/>
              <a:gd name="T21" fmla="*/ 0 h 321"/>
              <a:gd name="T22" fmla="*/ 2147483647 w 320"/>
              <a:gd name="T23" fmla="*/ 2147483647 h 321"/>
              <a:gd name="T24" fmla="*/ 2147483647 w 320"/>
              <a:gd name="T25" fmla="*/ 2147483647 h 321"/>
              <a:gd name="T26" fmla="*/ 2147483647 w 320"/>
              <a:gd name="T27" fmla="*/ 2147483647 h 321"/>
              <a:gd name="T28" fmla="*/ 2147483647 w 320"/>
              <a:gd name="T29" fmla="*/ 2147483647 h 321"/>
              <a:gd name="T30" fmla="*/ 0 w 320"/>
              <a:gd name="T31" fmla="*/ 2147483647 h 321"/>
              <a:gd name="T32" fmla="*/ 2147483647 w 320"/>
              <a:gd name="T33" fmla="*/ 2147483647 h 321"/>
              <a:gd name="T34" fmla="*/ 2147483647 w 320"/>
              <a:gd name="T35" fmla="*/ 2147483647 h 321"/>
              <a:gd name="T36" fmla="*/ 2147483647 w 320"/>
              <a:gd name="T37" fmla="*/ 2147483647 h 321"/>
              <a:gd name="T38" fmla="*/ 2147483647 w 320"/>
              <a:gd name="T39" fmla="*/ 2147483647 h 321"/>
              <a:gd name="T40" fmla="*/ 2147483647 w 320"/>
              <a:gd name="T41" fmla="*/ 2147483647 h 321"/>
              <a:gd name="T42" fmla="*/ 2147483647 w 320"/>
              <a:gd name="T43" fmla="*/ 2147483647 h 321"/>
              <a:gd name="T44" fmla="*/ 2147483647 w 320"/>
              <a:gd name="T45" fmla="*/ 2147483647 h 321"/>
              <a:gd name="T46" fmla="*/ 2147483647 w 320"/>
              <a:gd name="T47" fmla="*/ 2147483647 h 321"/>
              <a:gd name="T48" fmla="*/ 2147483647 w 320"/>
              <a:gd name="T49" fmla="*/ 2147483647 h 321"/>
              <a:gd name="T50" fmla="*/ 2147483647 w 320"/>
              <a:gd name="T51" fmla="*/ 2147483647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321"/>
              <a:gd name="T80" fmla="*/ 320 w 320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321">
                <a:moveTo>
                  <a:pt x="171" y="172"/>
                </a:moveTo>
                <a:cubicBezTo>
                  <a:pt x="251" y="92"/>
                  <a:pt x="251" y="92"/>
                  <a:pt x="251" y="92"/>
                </a:cubicBezTo>
                <a:cubicBezTo>
                  <a:pt x="258" y="95"/>
                  <a:pt x="265" y="97"/>
                  <a:pt x="272" y="97"/>
                </a:cubicBezTo>
                <a:cubicBezTo>
                  <a:pt x="298" y="97"/>
                  <a:pt x="320" y="75"/>
                  <a:pt x="320" y="48"/>
                </a:cubicBezTo>
                <a:cubicBezTo>
                  <a:pt x="320" y="41"/>
                  <a:pt x="318" y="34"/>
                  <a:pt x="315" y="28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287" y="56"/>
                  <a:pt x="287" y="56"/>
                  <a:pt x="287" y="56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5"/>
                  <a:pt x="292" y="5"/>
                  <a:pt x="293" y="5"/>
                </a:cubicBezTo>
                <a:cubicBezTo>
                  <a:pt x="286" y="2"/>
                  <a:pt x="279" y="0"/>
                  <a:pt x="272" y="0"/>
                </a:cubicBezTo>
                <a:cubicBezTo>
                  <a:pt x="245" y="0"/>
                  <a:pt x="224" y="22"/>
                  <a:pt x="224" y="48"/>
                </a:cubicBezTo>
                <a:cubicBezTo>
                  <a:pt x="224" y="56"/>
                  <a:pt x="226" y="63"/>
                  <a:pt x="229" y="69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2" y="226"/>
                  <a:pt x="55" y="225"/>
                  <a:pt x="48" y="225"/>
                </a:cubicBezTo>
                <a:cubicBezTo>
                  <a:pt x="21" y="225"/>
                  <a:pt x="0" y="246"/>
                  <a:pt x="0" y="273"/>
                </a:cubicBezTo>
                <a:cubicBezTo>
                  <a:pt x="0" y="280"/>
                  <a:pt x="1" y="287"/>
                  <a:pt x="4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28" y="270"/>
                  <a:pt x="28" y="270"/>
                  <a:pt x="28" y="270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33" y="319"/>
                  <a:pt x="40" y="321"/>
                  <a:pt x="48" y="321"/>
                </a:cubicBezTo>
                <a:cubicBezTo>
                  <a:pt x="74" y="321"/>
                  <a:pt x="96" y="299"/>
                  <a:pt x="96" y="273"/>
                </a:cubicBezTo>
                <a:cubicBezTo>
                  <a:pt x="96" y="265"/>
                  <a:pt x="94" y="258"/>
                  <a:pt x="91" y="252"/>
                </a:cubicBezTo>
                <a:cubicBezTo>
                  <a:pt x="144" y="199"/>
                  <a:pt x="144" y="199"/>
                  <a:pt x="144" y="199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/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73FCE525-357C-A242-8890-0884FEB505A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621583" y="3026194"/>
            <a:ext cx="1198483" cy="1646872"/>
            <a:chOff x="8085138" y="247650"/>
            <a:chExt cx="1141413" cy="1176338"/>
          </a:xfrm>
        </p:grpSpPr>
        <p:sp>
          <p:nvSpPr>
            <p:cNvPr id="27" name="Freeform 100">
              <a:extLst>
                <a:ext uri="{FF2B5EF4-FFF2-40B4-BE49-F238E27FC236}">
                  <a16:creationId xmlns:a16="http://schemas.microsoft.com/office/drawing/2014/main" id="{93A4A2BF-3205-BD42-A3E9-D6994A10D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47650"/>
              <a:ext cx="1141413" cy="1176338"/>
            </a:xfrm>
            <a:custGeom>
              <a:avLst/>
              <a:gdLst>
                <a:gd name="T0" fmla="*/ 2147483647 w 304"/>
                <a:gd name="T1" fmla="*/ 2147483647 h 313"/>
                <a:gd name="T2" fmla="*/ 2147483647 w 304"/>
                <a:gd name="T3" fmla="*/ 2147483647 h 313"/>
                <a:gd name="T4" fmla="*/ 2147483647 w 304"/>
                <a:gd name="T5" fmla="*/ 2147483647 h 313"/>
                <a:gd name="T6" fmla="*/ 2147483647 w 304"/>
                <a:gd name="T7" fmla="*/ 2147483647 h 313"/>
                <a:gd name="T8" fmla="*/ 2147483647 w 304"/>
                <a:gd name="T9" fmla="*/ 2147483647 h 313"/>
                <a:gd name="T10" fmla="*/ 2147483647 w 304"/>
                <a:gd name="T11" fmla="*/ 2147483647 h 313"/>
                <a:gd name="T12" fmla="*/ 2147483647 w 304"/>
                <a:gd name="T13" fmla="*/ 2147483647 h 313"/>
                <a:gd name="T14" fmla="*/ 2147483647 w 304"/>
                <a:gd name="T15" fmla="*/ 2147483647 h 313"/>
                <a:gd name="T16" fmla="*/ 2147483647 w 304"/>
                <a:gd name="T17" fmla="*/ 2147483647 h 313"/>
                <a:gd name="T18" fmla="*/ 2147483647 w 304"/>
                <a:gd name="T19" fmla="*/ 2147483647 h 313"/>
                <a:gd name="T20" fmla="*/ 2147483647 w 304"/>
                <a:gd name="T21" fmla="*/ 2147483647 h 313"/>
                <a:gd name="T22" fmla="*/ 0 w 304"/>
                <a:gd name="T23" fmla="*/ 2147483647 h 313"/>
                <a:gd name="T24" fmla="*/ 2147483647 w 304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4"/>
                <a:gd name="T40" fmla="*/ 0 h 313"/>
                <a:gd name="T41" fmla="*/ 304 w 304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4" h="313">
                  <a:moveTo>
                    <a:pt x="161" y="106"/>
                  </a:moveTo>
                  <a:cubicBezTo>
                    <a:pt x="199" y="104"/>
                    <a:pt x="230" y="132"/>
                    <a:pt x="230" y="169"/>
                  </a:cubicBezTo>
                  <a:cubicBezTo>
                    <a:pt x="230" y="205"/>
                    <a:pt x="199" y="236"/>
                    <a:pt x="161" y="238"/>
                  </a:cubicBezTo>
                  <a:cubicBezTo>
                    <a:pt x="113" y="240"/>
                    <a:pt x="74" y="205"/>
                    <a:pt x="74" y="158"/>
                  </a:cubicBezTo>
                  <a:cubicBezTo>
                    <a:pt x="74" y="112"/>
                    <a:pt x="113" y="73"/>
                    <a:pt x="161" y="71"/>
                  </a:cubicBezTo>
                  <a:cubicBezTo>
                    <a:pt x="220" y="68"/>
                    <a:pt x="267" y="111"/>
                    <a:pt x="267" y="167"/>
                  </a:cubicBezTo>
                  <a:cubicBezTo>
                    <a:pt x="267" y="223"/>
                    <a:pt x="220" y="271"/>
                    <a:pt x="161" y="273"/>
                  </a:cubicBezTo>
                  <a:cubicBezTo>
                    <a:pt x="92" y="276"/>
                    <a:pt x="37" y="226"/>
                    <a:pt x="37" y="160"/>
                  </a:cubicBezTo>
                  <a:cubicBezTo>
                    <a:pt x="37" y="94"/>
                    <a:pt x="92" y="39"/>
                    <a:pt x="161" y="35"/>
                  </a:cubicBezTo>
                  <a:cubicBezTo>
                    <a:pt x="240" y="32"/>
                    <a:pt x="304" y="90"/>
                    <a:pt x="304" y="166"/>
                  </a:cubicBezTo>
                  <a:cubicBezTo>
                    <a:pt x="304" y="241"/>
                    <a:pt x="240" y="305"/>
                    <a:pt x="161" y="309"/>
                  </a:cubicBezTo>
                  <a:cubicBezTo>
                    <a:pt x="72" y="313"/>
                    <a:pt x="0" y="247"/>
                    <a:pt x="0" y="162"/>
                  </a:cubicBezTo>
                  <a:cubicBezTo>
                    <a:pt x="0" y="77"/>
                    <a:pt x="72" y="4"/>
                    <a:pt x="161" y="0"/>
                  </a:cubicBezTo>
                </a:path>
              </a:pathLst>
            </a:custGeom>
            <a:noFill/>
            <a:ln w="6032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117"/>
            </a:p>
          </p:txBody>
        </p:sp>
        <p:sp>
          <p:nvSpPr>
            <p:cNvPr id="28" name="Freeform 101">
              <a:extLst>
                <a:ext uri="{FF2B5EF4-FFF2-40B4-BE49-F238E27FC236}">
                  <a16:creationId xmlns:a16="http://schemas.microsoft.com/office/drawing/2014/main" id="{AC019048-9340-A240-BD67-025DBE5BD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646113"/>
              <a:ext cx="311150" cy="36830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0 w 83"/>
                <a:gd name="T7" fmla="*/ 2147483647 h 98"/>
                <a:gd name="T8" fmla="*/ 2147483647 w 8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8"/>
                <a:gd name="T17" fmla="*/ 83 w 8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8">
                  <a:moveTo>
                    <a:pt x="51" y="35"/>
                  </a:moveTo>
                  <a:cubicBezTo>
                    <a:pt x="69" y="34"/>
                    <a:pt x="83" y="48"/>
                    <a:pt x="83" y="65"/>
                  </a:cubicBezTo>
                  <a:cubicBezTo>
                    <a:pt x="83" y="82"/>
                    <a:pt x="65" y="96"/>
                    <a:pt x="47" y="97"/>
                  </a:cubicBezTo>
                  <a:cubicBezTo>
                    <a:pt x="19" y="98"/>
                    <a:pt x="0" y="77"/>
                    <a:pt x="0" y="51"/>
                  </a:cubicBezTo>
                  <a:cubicBezTo>
                    <a:pt x="0" y="24"/>
                    <a:pt x="23" y="1"/>
                    <a:pt x="51" y="0"/>
                  </a:cubicBezTo>
                </a:path>
              </a:pathLst>
            </a:custGeom>
            <a:noFill/>
            <a:ln w="6032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117"/>
            </a:p>
          </p:txBody>
        </p:sp>
      </p:grpSp>
    </p:spTree>
    <p:extLst>
      <p:ext uri="{BB962C8B-B14F-4D97-AF65-F5344CB8AC3E}">
        <p14:creationId xmlns:p14="http://schemas.microsoft.com/office/powerpoint/2010/main" val="579996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11B4DB2D-62BE-B449-9CF6-D6376F6125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1442" y="2649890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1" y="1107024"/>
            <a:ext cx="4485808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4EDB562C-52BA-3543-B4A6-D730A7FD9665}"/>
              </a:ext>
            </a:extLst>
          </p:cNvPr>
          <p:cNvSpPr/>
          <p:nvPr userDrawn="1"/>
        </p:nvSpPr>
        <p:spPr>
          <a:xfrm>
            <a:off x="6977921" y="1107024"/>
            <a:ext cx="4485808" cy="738715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id="{E8118AF6-A703-2342-B527-E0DB7A2B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104" y="1812324"/>
            <a:ext cx="3385342" cy="81593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Programma dag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755B3D-7526-EF44-8F9A-1169728C7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77" y="5190209"/>
            <a:ext cx="3385424" cy="276822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9E455D-76D5-7145-B28A-C8615D67CC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8570" y="2629219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F02E2D55-8F3F-534B-A576-9B017E463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8104" y="5190207"/>
            <a:ext cx="3385424" cy="274308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1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2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3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4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5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nl-NL" sz="1500"/>
              <a:t>Titel 6</a:t>
            </a:r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 sz="1500"/>
          </a:p>
          <a:p>
            <a:pPr marL="342900" indent="-342900" algn="l">
              <a:lnSpc>
                <a:spcPct val="120000"/>
              </a:lnSpc>
              <a:buSzPct val="100000"/>
              <a:buFont typeface="+mj-lt"/>
              <a:buAutoNum type="arabicPeriod"/>
            </a:pPr>
            <a:endParaRPr lang="nl-NL"/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56665884-DC9C-B74A-8494-E3D0526B1A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24777" y="2649890"/>
            <a:ext cx="3385423" cy="2540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12A5604-AD36-7B45-A0F6-42FCFCCC0A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107" y="1811339"/>
            <a:ext cx="3388257" cy="8378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Programma dag 2</a:t>
            </a:r>
          </a:p>
        </p:txBody>
      </p:sp>
    </p:spTree>
    <p:extLst>
      <p:ext uri="{BB962C8B-B14F-4D97-AF65-F5344CB8AC3E}">
        <p14:creationId xmlns:p14="http://schemas.microsoft.com/office/powerpoint/2010/main" val="124042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CC22DE69-CE4F-3549-B74F-01E231F6DBE6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0153195-9C35-0648-AF41-F37023D3CAF8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774DB537-A3CA-1549-9988-24200A8F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28FF7A3-058A-5049-962E-DBB9EAD243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8" y="2482141"/>
            <a:ext cx="3816774" cy="121793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2" name="Tijdelijke aanduiding voor tekst 12">
            <a:extLst>
              <a:ext uri="{FF2B5EF4-FFF2-40B4-BE49-F238E27FC236}">
                <a16:creationId xmlns:a16="http://schemas.microsoft.com/office/drawing/2014/main" id="{A0738E15-1A41-454B-BF0F-8B54BD66B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0" y="2482984"/>
            <a:ext cx="3816774" cy="121793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204B60F8-95F8-DE43-A0E3-14B47EC18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7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/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4" name="Tijdelijke aanduiding voor tekst 17">
            <a:extLst>
              <a:ext uri="{FF2B5EF4-FFF2-40B4-BE49-F238E27FC236}">
                <a16:creationId xmlns:a16="http://schemas.microsoft.com/office/drawing/2014/main" id="{06CEF577-FB2E-D047-B0EB-6483DB093F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19" y="4114920"/>
            <a:ext cx="3817144" cy="3673960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/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49424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B11C9B09-3B83-EE4A-BC6A-FB182B7BDDEC}"/>
              </a:ext>
            </a:extLst>
          </p:cNvPr>
          <p:cNvSpPr/>
          <p:nvPr userDrawn="1"/>
        </p:nvSpPr>
        <p:spPr>
          <a:xfrm>
            <a:off x="8506328" y="1757565"/>
            <a:ext cx="3771954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A50A478C-F08E-8041-8B23-6E9E18DEDDC6}"/>
              </a:ext>
            </a:extLst>
          </p:cNvPr>
          <p:cNvSpPr/>
          <p:nvPr userDrawn="1"/>
        </p:nvSpPr>
        <p:spPr>
          <a:xfrm>
            <a:off x="523319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FDCBF01B-2B39-EC47-AAB7-FC0E5E61E353}"/>
              </a:ext>
            </a:extLst>
          </p:cNvPr>
          <p:cNvSpPr/>
          <p:nvPr userDrawn="1"/>
        </p:nvSpPr>
        <p:spPr>
          <a:xfrm>
            <a:off x="4514823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4D1E3E50-637F-2D48-A30A-C25C293D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tekst 12">
            <a:extLst>
              <a:ext uri="{FF2B5EF4-FFF2-40B4-BE49-F238E27FC236}">
                <a16:creationId xmlns:a16="http://schemas.microsoft.com/office/drawing/2014/main" id="{4D3D2A08-404A-A343-8E20-01D44D19C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221" y="2398098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5BB18949-E80F-354A-BCF2-C5033FFA4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725" y="2398098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B15F3EE8-87EE-C540-A632-F8CE8C5452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2229" y="2398097"/>
            <a:ext cx="3520151" cy="7465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/>
              <a:t>Titel 3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4478B9D7-ECE5-774D-94A8-073912A1C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21" y="3413109"/>
            <a:ext cx="3520151" cy="44305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1</a:t>
            </a:r>
          </a:p>
          <a:p>
            <a:pPr lvl="0"/>
            <a:r>
              <a:rPr lang="nl-NL"/>
              <a:t>Tekst 2</a:t>
            </a:r>
          </a:p>
          <a:p>
            <a:pPr lvl="0"/>
            <a:r>
              <a:rPr lang="nl-NL"/>
              <a:t>Tekst 3</a:t>
            </a:r>
          </a:p>
          <a:p>
            <a:pPr lvl="0"/>
            <a:endParaRPr lang="nl-NL"/>
          </a:p>
          <a:p>
            <a:pPr lvl="0"/>
            <a:r>
              <a:rPr lang="nl-NL" b="1"/>
              <a:t>Tekst 3</a:t>
            </a:r>
          </a:p>
          <a:p>
            <a:pPr lvl="0"/>
            <a:r>
              <a:rPr lang="nl-NL" b="0"/>
              <a:t>Tekst 4</a:t>
            </a:r>
          </a:p>
          <a:p>
            <a:pPr lvl="0"/>
            <a:endParaRPr lang="nl-NL"/>
          </a:p>
          <a:p>
            <a:pPr lvl="0"/>
            <a:r>
              <a:rPr lang="nl-NL"/>
              <a:t>Tekst 5</a:t>
            </a: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90BEC184-FA95-0E42-B763-3180D969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0725" y="3413109"/>
            <a:ext cx="3520151" cy="44305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2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87A23795-5E11-FF49-A48D-8280284C5F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2229" y="3413109"/>
            <a:ext cx="3520151" cy="44305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/>
            </a:lvl1pPr>
          </a:lstStyle>
          <a:p>
            <a:pPr lvl="0"/>
            <a:r>
              <a:rPr lang="nl-NL"/>
              <a:t>Tekst 3</a:t>
            </a:r>
          </a:p>
        </p:txBody>
      </p:sp>
    </p:spTree>
    <p:extLst>
      <p:ext uri="{BB962C8B-B14F-4D97-AF65-F5344CB8AC3E}">
        <p14:creationId xmlns:p14="http://schemas.microsoft.com/office/powerpoint/2010/main" val="478779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con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5249D-F2D6-D746-BCE8-07A006E682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8175" y="2287190"/>
            <a:ext cx="6496524" cy="609187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1800" b="1"/>
            </a:lvl1pPr>
          </a:lstStyle>
          <a:p>
            <a:pPr lvl="0"/>
            <a:r>
              <a:rPr lang="nl-NL"/>
              <a:t>Opsomming tekst 1</a:t>
            </a:r>
          </a:p>
          <a:p>
            <a:pPr lvl="0"/>
            <a:r>
              <a:rPr lang="nl-NL"/>
              <a:t>Opsomming tekst 2</a:t>
            </a:r>
          </a:p>
          <a:p>
            <a:pPr lvl="0"/>
            <a:r>
              <a:rPr lang="nl-NL"/>
              <a:t>Opsomming tekst 3</a:t>
            </a:r>
          </a:p>
          <a:p>
            <a:pPr lvl="0"/>
            <a:r>
              <a:rPr lang="nl-NL"/>
              <a:t>Opsomming tekst 4</a:t>
            </a:r>
          </a:p>
          <a:p>
            <a:pPr lvl="0"/>
            <a:r>
              <a:rPr lang="nl-NL"/>
              <a:t>Opsomming tekst 5</a:t>
            </a:r>
          </a:p>
          <a:p>
            <a:pPr lvl="0"/>
            <a:endParaRPr lang="nl-NL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0FDEEF02-DC42-1E43-BFE0-239AEA9B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D54C7741-9B13-3E42-B351-8D47FBF1F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810" y="2287190"/>
            <a:ext cx="3318748" cy="3636010"/>
          </a:xfrm>
          <a:prstGeom prst="rect">
            <a:avLst/>
          </a:prstGeom>
        </p:spPr>
        <p:txBody>
          <a:bodyPr/>
          <a:lstStyle/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372154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1179FF-C4BD-5D45-9CDA-AD863559B38F}"/>
              </a:ext>
            </a:extLst>
          </p:cNvPr>
          <p:cNvSpPr/>
          <p:nvPr userDrawn="1"/>
        </p:nvSpPr>
        <p:spPr>
          <a:xfrm>
            <a:off x="9733683" y="7777318"/>
            <a:ext cx="1037241" cy="433619"/>
          </a:xfrm>
          <a:prstGeom prst="rect">
            <a:avLst/>
          </a:prstGeom>
          <a:solidFill>
            <a:srgbClr val="EBEBEB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12" name="Freeform 104">
            <a:hlinkClick r:id="rId2"/>
            <a:extLst>
              <a:ext uri="{FF2B5EF4-FFF2-40B4-BE49-F238E27FC236}">
                <a16:creationId xmlns:a16="http://schemas.microsoft.com/office/drawing/2014/main" id="{193D612C-DBB1-5541-838D-309A90C85388}"/>
              </a:ext>
            </a:extLst>
          </p:cNvPr>
          <p:cNvSpPr>
            <a:spLocks/>
          </p:cNvSpPr>
          <p:nvPr userDrawn="1"/>
        </p:nvSpPr>
        <p:spPr bwMode="auto">
          <a:xfrm>
            <a:off x="6009085" y="3279052"/>
            <a:ext cx="783431" cy="1617980"/>
          </a:xfrm>
          <a:custGeom>
            <a:avLst/>
            <a:gdLst>
              <a:gd name="T0" fmla="*/ 2147483647 w 470"/>
              <a:gd name="T1" fmla="*/ 2147483647 h 728"/>
              <a:gd name="T2" fmla="*/ 2147483647 w 470"/>
              <a:gd name="T3" fmla="*/ 2147483647 h 728"/>
              <a:gd name="T4" fmla="*/ 2147483647 w 470"/>
              <a:gd name="T5" fmla="*/ 2147483647 h 728"/>
              <a:gd name="T6" fmla="*/ 0 w 470"/>
              <a:gd name="T7" fmla="*/ 2147483647 h 728"/>
              <a:gd name="T8" fmla="*/ 0 w 470"/>
              <a:gd name="T9" fmla="*/ 0 h 728"/>
              <a:gd name="T10" fmla="*/ 2147483647 w 470"/>
              <a:gd name="T11" fmla="*/ 0 h 728"/>
              <a:gd name="T12" fmla="*/ 2147483647 w 470"/>
              <a:gd name="T13" fmla="*/ 0 h 728"/>
              <a:gd name="T14" fmla="*/ 2147483647 w 470"/>
              <a:gd name="T15" fmla="*/ 2147483647 h 728"/>
              <a:gd name="T16" fmla="*/ 2147483647 w 470"/>
              <a:gd name="T17" fmla="*/ 2147483647 h 7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728"/>
              <a:gd name="T29" fmla="*/ 470 w 470"/>
              <a:gd name="T30" fmla="*/ 728 h 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728">
                <a:moveTo>
                  <a:pt x="324" y="9"/>
                </a:moveTo>
                <a:lnTo>
                  <a:pt x="470" y="156"/>
                </a:lnTo>
                <a:lnTo>
                  <a:pt x="470" y="728"/>
                </a:lnTo>
                <a:lnTo>
                  <a:pt x="0" y="728"/>
                </a:lnTo>
                <a:lnTo>
                  <a:pt x="0" y="0"/>
                </a:lnTo>
                <a:lnTo>
                  <a:pt x="239" y="0"/>
                </a:lnTo>
                <a:lnTo>
                  <a:pt x="255" y="0"/>
                </a:lnTo>
                <a:lnTo>
                  <a:pt x="255" y="179"/>
                </a:lnTo>
                <a:lnTo>
                  <a:pt x="383" y="179"/>
                </a:ln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13" name="Freeform 78">
            <a:extLst>
              <a:ext uri="{FF2B5EF4-FFF2-40B4-BE49-F238E27FC236}">
                <a16:creationId xmlns:a16="http://schemas.microsoft.com/office/drawing/2014/main" id="{4D635D47-579B-A641-AE91-2E0C44D2D5C6}"/>
              </a:ext>
            </a:extLst>
          </p:cNvPr>
          <p:cNvSpPr>
            <a:spLocks/>
          </p:cNvSpPr>
          <p:nvPr userDrawn="1"/>
        </p:nvSpPr>
        <p:spPr bwMode="auto">
          <a:xfrm>
            <a:off x="7768469" y="6499233"/>
            <a:ext cx="1288495" cy="1978025"/>
          </a:xfrm>
          <a:custGeom>
            <a:avLst/>
            <a:gdLst>
              <a:gd name="T0" fmla="*/ 2147483647 w 327"/>
              <a:gd name="T1" fmla="*/ 2147483647 h 376"/>
              <a:gd name="T2" fmla="*/ 2147483647 w 327"/>
              <a:gd name="T3" fmla="*/ 2147483647 h 376"/>
              <a:gd name="T4" fmla="*/ 2147483647 w 327"/>
              <a:gd name="T5" fmla="*/ 2147483647 h 376"/>
              <a:gd name="T6" fmla="*/ 2147483647 w 327"/>
              <a:gd name="T7" fmla="*/ 2147483647 h 376"/>
              <a:gd name="T8" fmla="*/ 2147483647 w 327"/>
              <a:gd name="T9" fmla="*/ 2147483647 h 376"/>
              <a:gd name="T10" fmla="*/ 2147483647 w 327"/>
              <a:gd name="T11" fmla="*/ 2147483647 h 376"/>
              <a:gd name="T12" fmla="*/ 2147483647 w 327"/>
              <a:gd name="T13" fmla="*/ 2147483647 h 376"/>
              <a:gd name="T14" fmla="*/ 2147483647 w 327"/>
              <a:gd name="T15" fmla="*/ 2147483647 h 376"/>
              <a:gd name="T16" fmla="*/ 2147483647 w 327"/>
              <a:gd name="T17" fmla="*/ 2147483647 h 376"/>
              <a:gd name="T18" fmla="*/ 2147483647 w 327"/>
              <a:gd name="T19" fmla="*/ 2147483647 h 376"/>
              <a:gd name="T20" fmla="*/ 2147483647 w 327"/>
              <a:gd name="T21" fmla="*/ 2147483647 h 376"/>
              <a:gd name="T22" fmla="*/ 2147483647 w 327"/>
              <a:gd name="T23" fmla="*/ 2147483647 h 376"/>
              <a:gd name="T24" fmla="*/ 2147483647 w 327"/>
              <a:gd name="T25" fmla="*/ 2147483647 h 376"/>
              <a:gd name="T26" fmla="*/ 2147483647 w 327"/>
              <a:gd name="T27" fmla="*/ 2147483647 h 376"/>
              <a:gd name="T28" fmla="*/ 2147483647 w 327"/>
              <a:gd name="T29" fmla="*/ 2147483647 h 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7"/>
              <a:gd name="T46" fmla="*/ 0 h 376"/>
              <a:gd name="T47" fmla="*/ 327 w 327"/>
              <a:gd name="T48" fmla="*/ 376 h 3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7" h="376">
                <a:moveTo>
                  <a:pt x="56" y="359"/>
                </a:moveTo>
                <a:cubicBezTo>
                  <a:pt x="151" y="235"/>
                  <a:pt x="151" y="235"/>
                  <a:pt x="151" y="235"/>
                </a:cubicBezTo>
                <a:cubicBezTo>
                  <a:pt x="152" y="233"/>
                  <a:pt x="151" y="231"/>
                  <a:pt x="148" y="228"/>
                </a:cubicBezTo>
                <a:cubicBezTo>
                  <a:pt x="146" y="223"/>
                  <a:pt x="145" y="219"/>
                  <a:pt x="147" y="216"/>
                </a:cubicBezTo>
                <a:cubicBezTo>
                  <a:pt x="149" y="214"/>
                  <a:pt x="152" y="213"/>
                  <a:pt x="156" y="214"/>
                </a:cubicBezTo>
                <a:cubicBezTo>
                  <a:pt x="201" y="241"/>
                  <a:pt x="258" y="229"/>
                  <a:pt x="291" y="185"/>
                </a:cubicBezTo>
                <a:cubicBezTo>
                  <a:pt x="327" y="139"/>
                  <a:pt x="319" y="72"/>
                  <a:pt x="272" y="36"/>
                </a:cubicBezTo>
                <a:cubicBezTo>
                  <a:pt x="225" y="0"/>
                  <a:pt x="158" y="8"/>
                  <a:pt x="122" y="55"/>
                </a:cubicBezTo>
                <a:cubicBezTo>
                  <a:pt x="89" y="98"/>
                  <a:pt x="91" y="158"/>
                  <a:pt x="130" y="195"/>
                </a:cubicBezTo>
                <a:cubicBezTo>
                  <a:pt x="131" y="198"/>
                  <a:pt x="131" y="202"/>
                  <a:pt x="130" y="204"/>
                </a:cubicBezTo>
                <a:cubicBezTo>
                  <a:pt x="127" y="207"/>
                  <a:pt x="123" y="207"/>
                  <a:pt x="119" y="206"/>
                </a:cubicBezTo>
                <a:cubicBezTo>
                  <a:pt x="115" y="205"/>
                  <a:pt x="112" y="204"/>
                  <a:pt x="112" y="205"/>
                </a:cubicBezTo>
                <a:cubicBezTo>
                  <a:pt x="6" y="341"/>
                  <a:pt x="6" y="341"/>
                  <a:pt x="6" y="341"/>
                </a:cubicBezTo>
                <a:cubicBezTo>
                  <a:pt x="2" y="345"/>
                  <a:pt x="2" y="345"/>
                  <a:pt x="2" y="345"/>
                </a:cubicBezTo>
                <a:cubicBezTo>
                  <a:pt x="0" y="348"/>
                  <a:pt x="17" y="371"/>
                  <a:pt x="36" y="376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987055DF-BE95-6148-ACC0-6733F9EC153C}"/>
              </a:ext>
            </a:extLst>
          </p:cNvPr>
          <p:cNvSpPr>
            <a:spLocks/>
          </p:cNvSpPr>
          <p:nvPr userDrawn="1"/>
        </p:nvSpPr>
        <p:spPr bwMode="auto">
          <a:xfrm>
            <a:off x="3017652" y="6643694"/>
            <a:ext cx="1261825" cy="1689100"/>
          </a:xfrm>
          <a:custGeom>
            <a:avLst/>
            <a:gdLst>
              <a:gd name="T0" fmla="*/ 2147483647 w 320"/>
              <a:gd name="T1" fmla="*/ 2147483647 h 321"/>
              <a:gd name="T2" fmla="*/ 2147483647 w 320"/>
              <a:gd name="T3" fmla="*/ 2147483647 h 321"/>
              <a:gd name="T4" fmla="*/ 2147483647 w 320"/>
              <a:gd name="T5" fmla="*/ 2147483647 h 321"/>
              <a:gd name="T6" fmla="*/ 2147483647 w 320"/>
              <a:gd name="T7" fmla="*/ 2147483647 h 321"/>
              <a:gd name="T8" fmla="*/ 2147483647 w 320"/>
              <a:gd name="T9" fmla="*/ 2147483647 h 321"/>
              <a:gd name="T10" fmla="*/ 2147483647 w 320"/>
              <a:gd name="T11" fmla="*/ 2147483647 h 321"/>
              <a:gd name="T12" fmla="*/ 2147483647 w 320"/>
              <a:gd name="T13" fmla="*/ 2147483647 h 321"/>
              <a:gd name="T14" fmla="*/ 2147483647 w 320"/>
              <a:gd name="T15" fmla="*/ 2147483647 h 321"/>
              <a:gd name="T16" fmla="*/ 2147483647 w 320"/>
              <a:gd name="T17" fmla="*/ 2147483647 h 321"/>
              <a:gd name="T18" fmla="*/ 2147483647 w 320"/>
              <a:gd name="T19" fmla="*/ 2147483647 h 321"/>
              <a:gd name="T20" fmla="*/ 2147483647 w 320"/>
              <a:gd name="T21" fmla="*/ 0 h 321"/>
              <a:gd name="T22" fmla="*/ 2147483647 w 320"/>
              <a:gd name="T23" fmla="*/ 2147483647 h 321"/>
              <a:gd name="T24" fmla="*/ 2147483647 w 320"/>
              <a:gd name="T25" fmla="*/ 2147483647 h 321"/>
              <a:gd name="T26" fmla="*/ 2147483647 w 320"/>
              <a:gd name="T27" fmla="*/ 2147483647 h 321"/>
              <a:gd name="T28" fmla="*/ 2147483647 w 320"/>
              <a:gd name="T29" fmla="*/ 2147483647 h 321"/>
              <a:gd name="T30" fmla="*/ 0 w 320"/>
              <a:gd name="T31" fmla="*/ 2147483647 h 321"/>
              <a:gd name="T32" fmla="*/ 2147483647 w 320"/>
              <a:gd name="T33" fmla="*/ 2147483647 h 321"/>
              <a:gd name="T34" fmla="*/ 2147483647 w 320"/>
              <a:gd name="T35" fmla="*/ 2147483647 h 321"/>
              <a:gd name="T36" fmla="*/ 2147483647 w 320"/>
              <a:gd name="T37" fmla="*/ 2147483647 h 321"/>
              <a:gd name="T38" fmla="*/ 2147483647 w 320"/>
              <a:gd name="T39" fmla="*/ 2147483647 h 321"/>
              <a:gd name="T40" fmla="*/ 2147483647 w 320"/>
              <a:gd name="T41" fmla="*/ 2147483647 h 321"/>
              <a:gd name="T42" fmla="*/ 2147483647 w 320"/>
              <a:gd name="T43" fmla="*/ 2147483647 h 321"/>
              <a:gd name="T44" fmla="*/ 2147483647 w 320"/>
              <a:gd name="T45" fmla="*/ 2147483647 h 321"/>
              <a:gd name="T46" fmla="*/ 2147483647 w 320"/>
              <a:gd name="T47" fmla="*/ 2147483647 h 321"/>
              <a:gd name="T48" fmla="*/ 2147483647 w 320"/>
              <a:gd name="T49" fmla="*/ 2147483647 h 321"/>
              <a:gd name="T50" fmla="*/ 2147483647 w 320"/>
              <a:gd name="T51" fmla="*/ 2147483647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321"/>
              <a:gd name="T80" fmla="*/ 320 w 320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321">
                <a:moveTo>
                  <a:pt x="171" y="172"/>
                </a:moveTo>
                <a:cubicBezTo>
                  <a:pt x="251" y="92"/>
                  <a:pt x="251" y="92"/>
                  <a:pt x="251" y="92"/>
                </a:cubicBezTo>
                <a:cubicBezTo>
                  <a:pt x="258" y="95"/>
                  <a:pt x="265" y="97"/>
                  <a:pt x="272" y="97"/>
                </a:cubicBezTo>
                <a:cubicBezTo>
                  <a:pt x="298" y="97"/>
                  <a:pt x="320" y="75"/>
                  <a:pt x="320" y="48"/>
                </a:cubicBezTo>
                <a:cubicBezTo>
                  <a:pt x="320" y="41"/>
                  <a:pt x="318" y="34"/>
                  <a:pt x="315" y="28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287" y="56"/>
                  <a:pt x="287" y="56"/>
                  <a:pt x="287" y="56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5"/>
                  <a:pt x="292" y="5"/>
                  <a:pt x="293" y="5"/>
                </a:cubicBezTo>
                <a:cubicBezTo>
                  <a:pt x="286" y="2"/>
                  <a:pt x="279" y="0"/>
                  <a:pt x="272" y="0"/>
                </a:cubicBezTo>
                <a:cubicBezTo>
                  <a:pt x="245" y="0"/>
                  <a:pt x="224" y="22"/>
                  <a:pt x="224" y="48"/>
                </a:cubicBezTo>
                <a:cubicBezTo>
                  <a:pt x="224" y="56"/>
                  <a:pt x="226" y="63"/>
                  <a:pt x="229" y="69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2" y="226"/>
                  <a:pt x="55" y="225"/>
                  <a:pt x="48" y="225"/>
                </a:cubicBezTo>
                <a:cubicBezTo>
                  <a:pt x="21" y="225"/>
                  <a:pt x="0" y="246"/>
                  <a:pt x="0" y="273"/>
                </a:cubicBezTo>
                <a:cubicBezTo>
                  <a:pt x="0" y="280"/>
                  <a:pt x="1" y="287"/>
                  <a:pt x="4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28" y="270"/>
                  <a:pt x="28" y="270"/>
                  <a:pt x="28" y="270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27" y="316"/>
                  <a:pt x="27" y="316"/>
                  <a:pt x="27" y="316"/>
                </a:cubicBezTo>
                <a:cubicBezTo>
                  <a:pt x="33" y="319"/>
                  <a:pt x="40" y="321"/>
                  <a:pt x="48" y="321"/>
                </a:cubicBezTo>
                <a:cubicBezTo>
                  <a:pt x="74" y="321"/>
                  <a:pt x="96" y="299"/>
                  <a:pt x="96" y="273"/>
                </a:cubicBezTo>
                <a:cubicBezTo>
                  <a:pt x="96" y="265"/>
                  <a:pt x="94" y="258"/>
                  <a:pt x="91" y="252"/>
                </a:cubicBezTo>
                <a:cubicBezTo>
                  <a:pt x="144" y="199"/>
                  <a:pt x="144" y="199"/>
                  <a:pt x="144" y="199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ECC10437-5873-7945-AA61-73E4DDC138E7}"/>
              </a:ext>
            </a:extLst>
          </p:cNvPr>
          <p:cNvSpPr>
            <a:spLocks/>
          </p:cNvSpPr>
          <p:nvPr userDrawn="1"/>
        </p:nvSpPr>
        <p:spPr bwMode="auto">
          <a:xfrm>
            <a:off x="9918964" y="3152729"/>
            <a:ext cx="1386840" cy="1898015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nl-NL" sz="2117">
              <a:solidFill>
                <a:schemeClr val="tx1"/>
              </a:solidFill>
            </a:endParaRPr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id="{60252228-6570-CB45-9B4B-9618587C05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84153" y="3286079"/>
            <a:ext cx="1198483" cy="1646872"/>
            <a:chOff x="8085138" y="247650"/>
            <a:chExt cx="1141413" cy="1176338"/>
          </a:xfrm>
        </p:grpSpPr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21316B4B-EE9D-8B46-ADF0-2563CFF4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47650"/>
              <a:ext cx="1141413" cy="1176338"/>
            </a:xfrm>
            <a:custGeom>
              <a:avLst/>
              <a:gdLst>
                <a:gd name="T0" fmla="*/ 2147483647 w 304"/>
                <a:gd name="T1" fmla="*/ 2147483647 h 313"/>
                <a:gd name="T2" fmla="*/ 2147483647 w 304"/>
                <a:gd name="T3" fmla="*/ 2147483647 h 313"/>
                <a:gd name="T4" fmla="*/ 2147483647 w 304"/>
                <a:gd name="T5" fmla="*/ 2147483647 h 313"/>
                <a:gd name="T6" fmla="*/ 2147483647 w 304"/>
                <a:gd name="T7" fmla="*/ 2147483647 h 313"/>
                <a:gd name="T8" fmla="*/ 2147483647 w 304"/>
                <a:gd name="T9" fmla="*/ 2147483647 h 313"/>
                <a:gd name="T10" fmla="*/ 2147483647 w 304"/>
                <a:gd name="T11" fmla="*/ 2147483647 h 313"/>
                <a:gd name="T12" fmla="*/ 2147483647 w 304"/>
                <a:gd name="T13" fmla="*/ 2147483647 h 313"/>
                <a:gd name="T14" fmla="*/ 2147483647 w 304"/>
                <a:gd name="T15" fmla="*/ 2147483647 h 313"/>
                <a:gd name="T16" fmla="*/ 2147483647 w 304"/>
                <a:gd name="T17" fmla="*/ 2147483647 h 313"/>
                <a:gd name="T18" fmla="*/ 2147483647 w 304"/>
                <a:gd name="T19" fmla="*/ 2147483647 h 313"/>
                <a:gd name="T20" fmla="*/ 2147483647 w 304"/>
                <a:gd name="T21" fmla="*/ 2147483647 h 313"/>
                <a:gd name="T22" fmla="*/ 0 w 304"/>
                <a:gd name="T23" fmla="*/ 2147483647 h 313"/>
                <a:gd name="T24" fmla="*/ 2147483647 w 304"/>
                <a:gd name="T25" fmla="*/ 0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4"/>
                <a:gd name="T40" fmla="*/ 0 h 313"/>
                <a:gd name="T41" fmla="*/ 304 w 304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4" h="313">
                  <a:moveTo>
                    <a:pt x="161" y="106"/>
                  </a:moveTo>
                  <a:cubicBezTo>
                    <a:pt x="199" y="104"/>
                    <a:pt x="230" y="132"/>
                    <a:pt x="230" y="169"/>
                  </a:cubicBezTo>
                  <a:cubicBezTo>
                    <a:pt x="230" y="205"/>
                    <a:pt x="199" y="236"/>
                    <a:pt x="161" y="238"/>
                  </a:cubicBezTo>
                  <a:cubicBezTo>
                    <a:pt x="113" y="240"/>
                    <a:pt x="74" y="205"/>
                    <a:pt x="74" y="158"/>
                  </a:cubicBezTo>
                  <a:cubicBezTo>
                    <a:pt x="74" y="112"/>
                    <a:pt x="113" y="73"/>
                    <a:pt x="161" y="71"/>
                  </a:cubicBezTo>
                  <a:cubicBezTo>
                    <a:pt x="220" y="68"/>
                    <a:pt x="267" y="111"/>
                    <a:pt x="267" y="167"/>
                  </a:cubicBezTo>
                  <a:cubicBezTo>
                    <a:pt x="267" y="223"/>
                    <a:pt x="220" y="271"/>
                    <a:pt x="161" y="273"/>
                  </a:cubicBezTo>
                  <a:cubicBezTo>
                    <a:pt x="92" y="276"/>
                    <a:pt x="37" y="226"/>
                    <a:pt x="37" y="160"/>
                  </a:cubicBezTo>
                  <a:cubicBezTo>
                    <a:pt x="37" y="94"/>
                    <a:pt x="92" y="39"/>
                    <a:pt x="161" y="35"/>
                  </a:cubicBezTo>
                  <a:cubicBezTo>
                    <a:pt x="240" y="32"/>
                    <a:pt x="304" y="90"/>
                    <a:pt x="304" y="166"/>
                  </a:cubicBezTo>
                  <a:cubicBezTo>
                    <a:pt x="304" y="241"/>
                    <a:pt x="240" y="305"/>
                    <a:pt x="161" y="309"/>
                  </a:cubicBezTo>
                  <a:cubicBezTo>
                    <a:pt x="72" y="313"/>
                    <a:pt x="0" y="247"/>
                    <a:pt x="0" y="162"/>
                  </a:cubicBezTo>
                  <a:cubicBezTo>
                    <a:pt x="0" y="77"/>
                    <a:pt x="72" y="4"/>
                    <a:pt x="161" y="0"/>
                  </a:cubicBezTo>
                </a:path>
              </a:pathLst>
            </a:custGeom>
            <a:noFill/>
            <a:ln w="6032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117">
                <a:solidFill>
                  <a:schemeClr val="tx1"/>
                </a:solidFill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A5EB25C9-C714-434A-8F7E-06B55E22E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646113"/>
              <a:ext cx="311150" cy="36830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0 w 83"/>
                <a:gd name="T7" fmla="*/ 2147483647 h 98"/>
                <a:gd name="T8" fmla="*/ 2147483647 w 8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8"/>
                <a:gd name="T17" fmla="*/ 83 w 8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8">
                  <a:moveTo>
                    <a:pt x="51" y="35"/>
                  </a:moveTo>
                  <a:cubicBezTo>
                    <a:pt x="69" y="34"/>
                    <a:pt x="83" y="48"/>
                    <a:pt x="83" y="65"/>
                  </a:cubicBezTo>
                  <a:cubicBezTo>
                    <a:pt x="83" y="82"/>
                    <a:pt x="65" y="96"/>
                    <a:pt x="47" y="97"/>
                  </a:cubicBezTo>
                  <a:cubicBezTo>
                    <a:pt x="19" y="98"/>
                    <a:pt x="0" y="77"/>
                    <a:pt x="0" y="51"/>
                  </a:cubicBezTo>
                  <a:cubicBezTo>
                    <a:pt x="0" y="24"/>
                    <a:pt x="23" y="1"/>
                    <a:pt x="51" y="0"/>
                  </a:cubicBezTo>
                </a:path>
              </a:pathLst>
            </a:custGeom>
            <a:noFill/>
            <a:ln w="60325" cap="sq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 sz="2117">
                <a:solidFill>
                  <a:schemeClr val="tx1"/>
                </a:solidFill>
              </a:endParaRPr>
            </a:p>
          </p:txBody>
        </p:sp>
      </p:grpSp>
      <p:sp>
        <p:nvSpPr>
          <p:cNvPr id="21" name="Titel 5">
            <a:extLst>
              <a:ext uri="{FF2B5EF4-FFF2-40B4-BE49-F238E27FC236}">
                <a16:creationId xmlns:a16="http://schemas.microsoft.com/office/drawing/2014/main" id="{5739157F-051C-574F-B060-E74F30453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Producten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155A2-5B22-8145-B6CE-039686A6C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224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nl-NL" err="1"/>
              <a:t>Theory</a:t>
            </a:r>
            <a:r>
              <a:rPr lang="nl-NL"/>
              <a:t> of Change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FADA11EB-5D8E-464F-8CEA-62B32DF34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3128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nl-NL"/>
              <a:t>Impact rapportage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C68639C9-D635-B84C-AC0B-C03BB606D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033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Aanpassing M&amp;E processen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5688AB67-49D4-4548-AB4D-83B48213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248" y="5851782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monitoring dashboard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52D8DA29-A8AF-6748-B5AD-A5F3AB43F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8856" y="5848041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screeningstool</a:t>
            </a:r>
          </a:p>
        </p:txBody>
      </p:sp>
    </p:spTree>
    <p:extLst>
      <p:ext uri="{BB962C8B-B14F-4D97-AF65-F5344CB8AC3E}">
        <p14:creationId xmlns:p14="http://schemas.microsoft.com/office/powerpoint/2010/main" val="38806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1179FF-C4BD-5D45-9CDA-AD863559B38F}"/>
              </a:ext>
            </a:extLst>
          </p:cNvPr>
          <p:cNvSpPr/>
          <p:nvPr userDrawn="1"/>
        </p:nvSpPr>
        <p:spPr>
          <a:xfrm>
            <a:off x="9733683" y="7777318"/>
            <a:ext cx="1037241" cy="433619"/>
          </a:xfrm>
          <a:prstGeom prst="rect">
            <a:avLst/>
          </a:prstGeom>
          <a:solidFill>
            <a:srgbClr val="EBEBEB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5739157F-051C-574F-B060-E74F30453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Voorbeeld sheet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155A2-5B22-8145-B6CE-039686A6C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224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nl-NL" err="1"/>
              <a:t>Theory</a:t>
            </a:r>
            <a:r>
              <a:rPr lang="nl-NL"/>
              <a:t> of Change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FADA11EB-5D8E-464F-8CEA-62B32DF34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3128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nl-NL"/>
              <a:t>Impact rapportage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C68639C9-D635-B84C-AC0B-C03BB606D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033" y="2498637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Aanpassing M&amp;E processen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5688AB67-49D4-4548-AB4D-83B48213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248" y="5851782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monitoring dashboard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52D8DA29-A8AF-6748-B5AD-A5F3AB43F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8856" y="5848041"/>
            <a:ext cx="2735341" cy="6511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</a:lstStyle>
          <a:p>
            <a:r>
              <a:rPr lang="nl-NL" sz="1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Impact screeningstool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5D44E3E-B26B-9048-94F3-483444CBF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79552" y="3158517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395DEC42-DA75-D44A-B29F-BFE105D1D6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86532" y="3158517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C7FAB796-D1F3-8D4E-98DE-55A2EC9207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07042" y="6536834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B8C8A73B-4A15-4C49-8E9E-67440BD72F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2806" y="3179857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99BD8FE6-E52A-834B-A70E-FFEE9300BCD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5971" y="6536834"/>
            <a:ext cx="1811894" cy="2029142"/>
          </a:xfrm>
          <a:prstGeom prst="rect">
            <a:avLst/>
          </a:prstGeom>
        </p:spPr>
        <p:txBody>
          <a:bodyPr/>
          <a:lstStyle/>
          <a:p>
            <a:r>
              <a:rPr lang="nl-NL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195765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6395B48-6FD5-B741-BDA2-DD3D8C1EC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11175"/>
            <a:ext cx="11399837" cy="110294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Wij helpen impact te vergroten</a:t>
            </a:r>
          </a:p>
        </p:txBody>
      </p:sp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594BA85-A92C-9B49-BCF6-125763B96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041" y="1614115"/>
            <a:ext cx="6587519" cy="71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7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gin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DC6E2CCF-FCB7-49EF-9591-FE80CFA398A8}"/>
              </a:ext>
            </a:extLst>
          </p:cNvPr>
          <p:cNvSpPr/>
          <p:nvPr userDrawn="1"/>
        </p:nvSpPr>
        <p:spPr>
          <a:xfrm>
            <a:off x="459783" y="565503"/>
            <a:ext cx="12341817" cy="8466835"/>
          </a:xfrm>
          <a:custGeom>
            <a:avLst/>
            <a:gdLst>
              <a:gd name="connsiteX0" fmla="*/ 405142 w 11626516"/>
              <a:gd name="connsiteY0" fmla="*/ 0 h 6047739"/>
              <a:gd name="connsiteX1" fmla="*/ 11626516 w 11626516"/>
              <a:gd name="connsiteY1" fmla="*/ 0 h 6047739"/>
              <a:gd name="connsiteX2" fmla="*/ 11626516 w 11626516"/>
              <a:gd name="connsiteY2" fmla="*/ 6047739 h 6047739"/>
              <a:gd name="connsiteX3" fmla="*/ 0 w 11626516"/>
              <a:gd name="connsiteY3" fmla="*/ 6047739 h 6047739"/>
              <a:gd name="connsiteX4" fmla="*/ 0 w 11626516"/>
              <a:gd name="connsiteY4" fmla="*/ 412376 h 60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6516" h="6047739">
                <a:moveTo>
                  <a:pt x="405142" y="0"/>
                </a:moveTo>
                <a:lnTo>
                  <a:pt x="11626516" y="0"/>
                </a:lnTo>
                <a:lnTo>
                  <a:pt x="11626516" y="6047739"/>
                </a:lnTo>
                <a:lnTo>
                  <a:pt x="0" y="6047739"/>
                </a:lnTo>
                <a:lnTo>
                  <a:pt x="0" y="412376"/>
                </a:lnTo>
                <a:close/>
              </a:path>
            </a:pathLst>
          </a:custGeom>
          <a:solidFill>
            <a:srgbClr val="EEE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2FC275D3-0919-41EE-8F96-792E80C297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1415706"/>
            <a:ext cx="8708162" cy="207104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80000"/>
              </a:lnSpc>
              <a:defRPr sz="504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Voeg een titel toe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A2E00F-5469-40E1-BD3A-DE51F0E52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99" y="-3359"/>
            <a:ext cx="2520701" cy="2520701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8110DD2A-AC51-40FA-A07F-4DA97CB634A7}"/>
              </a:ext>
            </a:extLst>
          </p:cNvPr>
          <p:cNvSpPr>
            <a:spLocks noChangeAspect="1"/>
          </p:cNvSpPr>
          <p:nvPr userDrawn="1"/>
        </p:nvSpPr>
        <p:spPr>
          <a:xfrm>
            <a:off x="4629108" y="3887335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3C7FB39-1DF2-4911-B369-401E1375DA12}"/>
              </a:ext>
            </a:extLst>
          </p:cNvPr>
          <p:cNvSpPr/>
          <p:nvPr userDrawn="1"/>
        </p:nvSpPr>
        <p:spPr>
          <a:xfrm>
            <a:off x="11083491" y="8185495"/>
            <a:ext cx="1718110" cy="1415705"/>
          </a:xfrm>
          <a:prstGeom prst="rect">
            <a:avLst/>
          </a:prstGeom>
          <a:solidFill>
            <a:srgbClr val="AFAD9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BBC620C-ED7B-4938-90FD-27F1A21C0E3D}"/>
              </a:ext>
            </a:extLst>
          </p:cNvPr>
          <p:cNvSpPr>
            <a:spLocks noChangeAspect="1"/>
          </p:cNvSpPr>
          <p:nvPr userDrawn="1"/>
        </p:nvSpPr>
        <p:spPr>
          <a:xfrm>
            <a:off x="9135073" y="6453273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  <p:sp>
        <p:nvSpPr>
          <p:cNvPr id="22" name="Tijdelijke aanduiding voor tekst 16">
            <a:extLst>
              <a:ext uri="{FF2B5EF4-FFF2-40B4-BE49-F238E27FC236}">
                <a16:creationId xmlns:a16="http://schemas.microsoft.com/office/drawing/2014/main" id="{AC923B73-6357-4BB3-8104-E56AD2F847A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056023" y="6453273"/>
            <a:ext cx="2573085" cy="257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90">
                <a:solidFill>
                  <a:srgbClr val="008ACE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een subtitel of naam van de spreker toe te voegen</a:t>
            </a:r>
          </a:p>
        </p:txBody>
      </p:sp>
      <p:sp>
        <p:nvSpPr>
          <p:cNvPr id="23" name="Tijdelijke aanduiding voor afbeelding 19">
            <a:extLst>
              <a:ext uri="{FF2B5EF4-FFF2-40B4-BE49-F238E27FC236}">
                <a16:creationId xmlns:a16="http://schemas.microsoft.com/office/drawing/2014/main" id="{2353A477-E64B-427F-9687-A6D73733EC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1601" y="3886627"/>
            <a:ext cx="1935360" cy="2580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80" i="1"/>
            </a:lvl1pPr>
          </a:lstStyle>
          <a:p>
            <a:r>
              <a:rPr lang="nl-NL" i="1" dirty="0"/>
              <a:t>Klik om een afbeelding toe te voegen of verwijder dit blokje als je geen foto wil gebruiken</a:t>
            </a:r>
            <a:endParaRPr lang="nl-NL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BC585BA2-65A3-44E7-8DEA-B96CBCDA2B6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61987" y="6453273"/>
            <a:ext cx="2573085" cy="2573085"/>
          </a:xfrm>
          <a:prstGeom prst="rect">
            <a:avLst/>
          </a:prstGeom>
          <a:solidFill>
            <a:srgbClr val="DAA500"/>
          </a:solidFill>
          <a:ln>
            <a:solidFill>
              <a:srgbClr val="DAA500"/>
            </a:solidFill>
          </a:ln>
        </p:spPr>
        <p:txBody>
          <a:bodyPr anchor="b"/>
          <a:lstStyle>
            <a:lvl1pPr marL="0" indent="0">
              <a:buNone/>
              <a:defRPr sz="189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Klik om een datum toe te voegen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83A0FD1C-9D82-4430-957C-3C91F1E53D19}"/>
              </a:ext>
            </a:extLst>
          </p:cNvPr>
          <p:cNvSpPr>
            <a:spLocks noChangeAspect="1"/>
          </p:cNvSpPr>
          <p:nvPr userDrawn="1"/>
        </p:nvSpPr>
        <p:spPr>
          <a:xfrm>
            <a:off x="4629108" y="3887335"/>
            <a:ext cx="2573085" cy="2573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22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74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0">
            <a:extLst>
              <a:ext uri="{FF2B5EF4-FFF2-40B4-BE49-F238E27FC236}">
                <a16:creationId xmlns:a16="http://schemas.microsoft.com/office/drawing/2014/main" id="{6466B820-5E5D-1242-B856-890644D54F6E}"/>
              </a:ext>
            </a:extLst>
          </p:cNvPr>
          <p:cNvSpPr>
            <a:spLocks/>
          </p:cNvSpPr>
          <p:nvPr userDrawn="1"/>
        </p:nvSpPr>
        <p:spPr bwMode="auto">
          <a:xfrm>
            <a:off x="5455192" y="2556350"/>
            <a:ext cx="1891216" cy="2588299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0501FE9-68EC-174C-B1E9-92D89E883E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2810010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qu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er, insect&#10;&#10;Automatisch gegenereerde beschrijving">
            <a:extLst>
              <a:ext uri="{FF2B5EF4-FFF2-40B4-BE49-F238E27FC236}">
                <a16:creationId xmlns:a16="http://schemas.microsoft.com/office/drawing/2014/main" id="{1CC9582F-95AF-AB41-925F-DC72A02B2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071" y="1026270"/>
            <a:ext cx="8151459" cy="5765089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0BF52A-A18E-4346-A7E3-B4C657FB51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25071" y="6791358"/>
            <a:ext cx="8151459" cy="106318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”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you’re</a:t>
            </a:r>
            <a:r>
              <a:rPr lang="nl-NL"/>
              <a:t> </a:t>
            </a:r>
            <a:r>
              <a:rPr lang="nl-NL" err="1"/>
              <a:t>too</a:t>
            </a:r>
            <a:r>
              <a:rPr lang="nl-NL"/>
              <a:t> small </a:t>
            </a:r>
            <a:r>
              <a:rPr lang="nl-NL" err="1"/>
              <a:t>to</a:t>
            </a:r>
            <a:r>
              <a:rPr lang="nl-NL"/>
              <a:t> make a </a:t>
            </a:r>
            <a:r>
              <a:rPr lang="nl-NL" err="1"/>
              <a:t>difference</a:t>
            </a:r>
            <a:r>
              <a:rPr lang="nl-NL"/>
              <a:t>,</a:t>
            </a:r>
          </a:p>
          <a:p>
            <a:pPr lvl="0"/>
            <a:r>
              <a:rPr lang="nl-NL" err="1"/>
              <a:t>try</a:t>
            </a:r>
            <a:r>
              <a:rPr lang="nl-NL"/>
              <a:t> sleeping </a:t>
            </a:r>
            <a:r>
              <a:rPr lang="nl-NL" err="1"/>
              <a:t>with</a:t>
            </a:r>
            <a:r>
              <a:rPr lang="nl-NL"/>
              <a:t> a </a:t>
            </a:r>
            <a:r>
              <a:rPr lang="nl-NL" err="1"/>
              <a:t>mosquito</a:t>
            </a:r>
            <a:r>
              <a:rPr lang="nl-NL"/>
              <a:t>.”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32BBBE65-E4F1-BF43-8882-245ED8939A4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25071" y="7854541"/>
            <a:ext cx="8151459" cy="72039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b="0"/>
              <a:t>Dalai Lama XIV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958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qu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A985A5-8394-E449-9D9C-BC5C838EA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50" y="-21697"/>
            <a:ext cx="14736559" cy="982437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4353FE5-CB86-FF45-A449-200693ADB71F}"/>
              </a:ext>
            </a:extLst>
          </p:cNvPr>
          <p:cNvSpPr txBox="1"/>
          <p:nvPr userDrawn="1"/>
        </p:nvSpPr>
        <p:spPr>
          <a:xfrm>
            <a:off x="881243" y="2868336"/>
            <a:ext cx="42428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300"/>
              <a:t>”</a:t>
            </a:r>
            <a:r>
              <a:rPr lang="nl-NL" sz="2300" err="1"/>
              <a:t>If</a:t>
            </a:r>
            <a:r>
              <a:rPr lang="nl-NL" sz="2300"/>
              <a:t> </a:t>
            </a:r>
            <a:r>
              <a:rPr lang="nl-NL" sz="2300" err="1"/>
              <a:t>you</a:t>
            </a:r>
            <a:r>
              <a:rPr lang="nl-NL" sz="2300"/>
              <a:t> </a:t>
            </a:r>
            <a:r>
              <a:rPr lang="nl-NL" sz="2300" err="1"/>
              <a:t>think</a:t>
            </a:r>
            <a:r>
              <a:rPr lang="nl-NL" sz="2300"/>
              <a:t> </a:t>
            </a:r>
            <a:r>
              <a:rPr lang="nl-NL" sz="2300" err="1"/>
              <a:t>you’re</a:t>
            </a:r>
            <a:r>
              <a:rPr lang="nl-NL" sz="2300"/>
              <a:t> </a:t>
            </a:r>
            <a:r>
              <a:rPr lang="nl-NL" sz="2300" err="1"/>
              <a:t>too</a:t>
            </a:r>
            <a:r>
              <a:rPr lang="nl-NL" sz="2300"/>
              <a:t> small </a:t>
            </a:r>
            <a:r>
              <a:rPr lang="nl-NL" sz="2300" err="1"/>
              <a:t>to</a:t>
            </a:r>
            <a:r>
              <a:rPr lang="nl-NL" sz="2300"/>
              <a:t> make a </a:t>
            </a:r>
            <a:r>
              <a:rPr lang="nl-NL" sz="2300" err="1"/>
              <a:t>difference</a:t>
            </a:r>
            <a:r>
              <a:rPr lang="nl-NL" sz="2300"/>
              <a:t>, </a:t>
            </a:r>
            <a:r>
              <a:rPr lang="nl-NL" sz="2300" err="1"/>
              <a:t>try</a:t>
            </a:r>
            <a:r>
              <a:rPr lang="nl-NL" sz="2300"/>
              <a:t> sleeping </a:t>
            </a:r>
            <a:r>
              <a:rPr lang="nl-NL" sz="2300" err="1"/>
              <a:t>with</a:t>
            </a:r>
            <a:r>
              <a:rPr lang="nl-NL" sz="2300"/>
              <a:t> a </a:t>
            </a:r>
            <a:r>
              <a:rPr lang="nl-NL" sz="2300" err="1"/>
              <a:t>mosquito</a:t>
            </a:r>
            <a:r>
              <a:rPr lang="nl-NL" sz="2300"/>
              <a:t>.”</a:t>
            </a:r>
          </a:p>
          <a:p>
            <a:pPr lvl="0"/>
            <a:endParaRPr lang="nl-NL" sz="2300"/>
          </a:p>
          <a:p>
            <a:pPr lvl="0"/>
            <a:r>
              <a:rPr lang="nl-NL" sz="2300"/>
              <a:t>Dalai Lama XIV</a:t>
            </a:r>
          </a:p>
          <a:p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876318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quito - tekst aanpasb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A985A5-8394-E449-9D9C-BC5C838EA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50" y="-21697"/>
            <a:ext cx="14736559" cy="982437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CF134E-7B61-4343-AAAF-A568211D44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95790" y="2945924"/>
            <a:ext cx="4132636" cy="37093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”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 </a:t>
            </a:r>
            <a:r>
              <a:rPr lang="nl-NL" err="1"/>
              <a:t>you’re</a:t>
            </a:r>
            <a:r>
              <a:rPr lang="nl-NL"/>
              <a:t> </a:t>
            </a:r>
            <a:r>
              <a:rPr lang="nl-NL" err="1"/>
              <a:t>too</a:t>
            </a:r>
            <a:r>
              <a:rPr lang="nl-NL"/>
              <a:t> small </a:t>
            </a:r>
            <a:r>
              <a:rPr lang="nl-NL" err="1"/>
              <a:t>to</a:t>
            </a:r>
            <a:r>
              <a:rPr lang="nl-NL"/>
              <a:t> make a </a:t>
            </a:r>
            <a:r>
              <a:rPr lang="nl-NL" err="1"/>
              <a:t>difference</a:t>
            </a:r>
            <a:r>
              <a:rPr lang="nl-NL"/>
              <a:t>, </a:t>
            </a:r>
            <a:r>
              <a:rPr lang="nl-NL" err="1"/>
              <a:t>try</a:t>
            </a:r>
            <a:r>
              <a:rPr lang="nl-NL"/>
              <a:t> sleeping </a:t>
            </a:r>
            <a:r>
              <a:rPr lang="nl-NL" err="1"/>
              <a:t>with</a:t>
            </a:r>
            <a:r>
              <a:rPr lang="nl-NL"/>
              <a:t> a </a:t>
            </a:r>
            <a:r>
              <a:rPr lang="nl-NL" err="1"/>
              <a:t>mosquito</a:t>
            </a:r>
            <a:r>
              <a:rPr lang="nl-NL"/>
              <a:t>.”</a:t>
            </a:r>
          </a:p>
          <a:p>
            <a:pPr lvl="0"/>
            <a:endParaRPr lang="nl-NL"/>
          </a:p>
          <a:p>
            <a:pPr lvl="0"/>
            <a:r>
              <a:rPr lang="nl-NL"/>
              <a:t>Dalai Lama XIV</a:t>
            </a:r>
          </a:p>
        </p:txBody>
      </p:sp>
    </p:spTree>
    <p:extLst>
      <p:ext uri="{BB962C8B-B14F-4D97-AF65-F5344CB8AC3E}">
        <p14:creationId xmlns:p14="http://schemas.microsoft.com/office/powerpoint/2010/main" val="615875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t is impac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abrownstein.files.wordpress.com/2013/07/terra-incognita-de-jode.jpg">
            <a:extLst>
              <a:ext uri="{FF2B5EF4-FFF2-40B4-BE49-F238E27FC236}">
                <a16:creationId xmlns:a16="http://schemas.microsoft.com/office/drawing/2014/main" id="{AE50DC8E-A9DB-F046-8409-18237BD82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5959" y="0"/>
            <a:ext cx="13433518" cy="9601200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2E935E3-A1DA-9441-A4E4-C7658A95FF35}"/>
              </a:ext>
            </a:extLst>
          </p:cNvPr>
          <p:cNvSpPr txBox="1"/>
          <p:nvPr userDrawn="1"/>
        </p:nvSpPr>
        <p:spPr>
          <a:xfrm>
            <a:off x="421870" y="3355571"/>
            <a:ext cx="8655628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0" b="1">
                <a:solidFill>
                  <a:schemeClr val="bg1"/>
                </a:solidFill>
              </a:rPr>
              <a:t>Wat is impact?</a:t>
            </a:r>
          </a:p>
          <a:p>
            <a:endParaRPr lang="nl-NL" sz="1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8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 is impact? - tekst aanpasb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abrownstein.files.wordpress.com/2013/07/terra-incognita-de-jode.jpg">
            <a:extLst>
              <a:ext uri="{FF2B5EF4-FFF2-40B4-BE49-F238E27FC236}">
                <a16:creationId xmlns:a16="http://schemas.microsoft.com/office/drawing/2014/main" id="{AE50DC8E-A9DB-F046-8409-18237BD82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5959" y="0"/>
            <a:ext cx="13433518" cy="9601200"/>
          </a:xfrm>
          <a:prstGeom prst="rect">
            <a:avLst/>
          </a:prstGeom>
          <a:noFill/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9ACD5A-D822-C34F-B8CA-00266F9254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6718" y="2278063"/>
            <a:ext cx="10366296" cy="73231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Wat is impact?</a:t>
            </a:r>
          </a:p>
        </p:txBody>
      </p:sp>
    </p:spTree>
    <p:extLst>
      <p:ext uri="{BB962C8B-B14F-4D97-AF65-F5344CB8AC3E}">
        <p14:creationId xmlns:p14="http://schemas.microsoft.com/office/powerpoint/2010/main" val="2780337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h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0523931-37CF-1641-8623-F4566E32B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47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96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en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371865E-1E32-934F-9F04-BCEDBC4D1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29818" y="3212990"/>
            <a:ext cx="6595167" cy="1961026"/>
          </a:xfrm>
          <a:prstGeom prst="rect">
            <a:avLst/>
          </a:prstGeom>
        </p:spPr>
      </p:pic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5B357A6E-2F37-E14B-917A-18352DE490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78784" y="5273566"/>
            <a:ext cx="6546201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4216969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en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371865E-1E32-934F-9F04-BCEDBC4D1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29818" y="3212990"/>
            <a:ext cx="6595167" cy="19610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133869-71A0-674A-8149-AF51FA747E31}"/>
              </a:ext>
            </a:extLst>
          </p:cNvPr>
          <p:cNvSpPr txBox="1"/>
          <p:nvPr userDrawn="1"/>
        </p:nvSpPr>
        <p:spPr>
          <a:xfrm>
            <a:off x="3161227" y="5739580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slide bru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73AB57F-5554-4E0F-A722-8F590F7C3141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rgbClr val="AE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D4109D-3DA7-4421-ABCE-A560B11F27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3672038"/>
            <a:ext cx="9601200" cy="289720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04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Tussenslide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19876C-3390-4F88-B497-354023C6C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91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0EFD613-92EE-6D49-A92D-6F074A53B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20" y="1873859"/>
            <a:ext cx="11399838" cy="6942600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F147784-687B-C64E-848F-F9E26D4F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11175"/>
            <a:ext cx="11399837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1350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5">
            <a:extLst>
              <a:ext uri="{FF2B5EF4-FFF2-40B4-BE49-F238E27FC236}">
                <a16:creationId xmlns:a16="http://schemas.microsoft.com/office/drawing/2014/main" id="{0ABEE3E8-B1A1-EA4B-8FD9-41E3378841E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758669" y="2218510"/>
            <a:ext cx="1284263" cy="2881021"/>
          </a:xfrm>
          <a:custGeom>
            <a:avLst/>
            <a:gdLst>
              <a:gd name="T0" fmla="*/ 2147483647 w 220"/>
              <a:gd name="T1" fmla="*/ 2147483647 h 370"/>
              <a:gd name="T2" fmla="*/ 2147483647 w 220"/>
              <a:gd name="T3" fmla="*/ 2147483647 h 370"/>
              <a:gd name="T4" fmla="*/ 2147483647 w 220"/>
              <a:gd name="T5" fmla="*/ 2147483647 h 370"/>
              <a:gd name="T6" fmla="*/ 2147483647 w 220"/>
              <a:gd name="T7" fmla="*/ 2147483647 h 370"/>
              <a:gd name="T8" fmla="*/ 2147483647 w 220"/>
              <a:gd name="T9" fmla="*/ 2147483647 h 370"/>
              <a:gd name="T10" fmla="*/ 2147483647 w 220"/>
              <a:gd name="T11" fmla="*/ 2147483647 h 370"/>
              <a:gd name="T12" fmla="*/ 2147483647 w 220"/>
              <a:gd name="T13" fmla="*/ 2147483647 h 370"/>
              <a:gd name="T14" fmla="*/ 2147483647 w 220"/>
              <a:gd name="T15" fmla="*/ 2147483647 h 370"/>
              <a:gd name="T16" fmla="*/ 2147483647 w 220"/>
              <a:gd name="T17" fmla="*/ 2147483647 h 370"/>
              <a:gd name="T18" fmla="*/ 2147483647 w 220"/>
              <a:gd name="T19" fmla="*/ 2147483647 h 370"/>
              <a:gd name="T20" fmla="*/ 2147483647 w 220"/>
              <a:gd name="T21" fmla="*/ 2147483647 h 370"/>
              <a:gd name="T22" fmla="*/ 2147483647 w 220"/>
              <a:gd name="T23" fmla="*/ 2147483647 h 370"/>
              <a:gd name="T24" fmla="*/ 2147483647 w 220"/>
              <a:gd name="T25" fmla="*/ 2147483647 h 370"/>
              <a:gd name="T26" fmla="*/ 2147483647 w 220"/>
              <a:gd name="T27" fmla="*/ 2147483647 h 370"/>
              <a:gd name="T28" fmla="*/ 2147483647 w 220"/>
              <a:gd name="T29" fmla="*/ 2147483647 h 370"/>
              <a:gd name="T30" fmla="*/ 2147483647 w 220"/>
              <a:gd name="T31" fmla="*/ 2147483647 h 370"/>
              <a:gd name="T32" fmla="*/ 2147483647 w 220"/>
              <a:gd name="T33" fmla="*/ 0 h 370"/>
              <a:gd name="T34" fmla="*/ 0 w 220"/>
              <a:gd name="T35" fmla="*/ 2147483647 h 370"/>
              <a:gd name="T36" fmla="*/ 2147483647 w 220"/>
              <a:gd name="T37" fmla="*/ 2147483647 h 370"/>
              <a:gd name="T38" fmla="*/ 2147483647 w 220"/>
              <a:gd name="T39" fmla="*/ 2147483647 h 370"/>
              <a:gd name="T40" fmla="*/ 2147483647 w 220"/>
              <a:gd name="T41" fmla="*/ 2147483647 h 370"/>
              <a:gd name="T42" fmla="*/ 2147483647 w 220"/>
              <a:gd name="T43" fmla="*/ 2147483647 h 370"/>
              <a:gd name="T44" fmla="*/ 2147483647 w 220"/>
              <a:gd name="T45" fmla="*/ 2147483647 h 370"/>
              <a:gd name="T46" fmla="*/ 2147483647 w 220"/>
              <a:gd name="T47" fmla="*/ 2147483647 h 370"/>
              <a:gd name="T48" fmla="*/ 2147483647 w 220"/>
              <a:gd name="T49" fmla="*/ 2147483647 h 370"/>
              <a:gd name="T50" fmla="*/ 2147483647 w 220"/>
              <a:gd name="T51" fmla="*/ 2147483647 h 370"/>
              <a:gd name="T52" fmla="*/ 2147483647 w 220"/>
              <a:gd name="T53" fmla="*/ 2147483647 h 370"/>
              <a:gd name="T54" fmla="*/ 2147483647 w 220"/>
              <a:gd name="T55" fmla="*/ 2147483647 h 370"/>
              <a:gd name="T56" fmla="*/ 2147483647 w 220"/>
              <a:gd name="T57" fmla="*/ 2147483647 h 370"/>
              <a:gd name="T58" fmla="*/ 2147483647 w 220"/>
              <a:gd name="T59" fmla="*/ 2147483647 h 370"/>
              <a:gd name="T60" fmla="*/ 2147483647 w 220"/>
              <a:gd name="T61" fmla="*/ 2147483647 h 370"/>
              <a:gd name="T62" fmla="*/ 2147483647 w 220"/>
              <a:gd name="T63" fmla="*/ 2147483647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"/>
              <a:gd name="T97" fmla="*/ 0 h 370"/>
              <a:gd name="T98" fmla="*/ 220 w 220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" h="370">
                <a:moveTo>
                  <a:pt x="140" y="346"/>
                </a:moveTo>
                <a:cubicBezTo>
                  <a:pt x="134" y="360"/>
                  <a:pt x="121" y="370"/>
                  <a:pt x="105" y="370"/>
                </a:cubicBezTo>
                <a:cubicBezTo>
                  <a:pt x="85" y="370"/>
                  <a:pt x="68" y="353"/>
                  <a:pt x="68" y="333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159" y="320"/>
                  <a:pt x="159" y="320"/>
                  <a:pt x="159" y="320"/>
                </a:cubicBezTo>
                <a:cubicBezTo>
                  <a:pt x="165" y="320"/>
                  <a:pt x="170" y="315"/>
                  <a:pt x="170" y="309"/>
                </a:cubicBezTo>
                <a:cubicBezTo>
                  <a:pt x="170" y="302"/>
                  <a:pt x="165" y="297"/>
                  <a:pt x="159" y="297"/>
                </a:cubicBezTo>
                <a:cubicBezTo>
                  <a:pt x="54" y="297"/>
                  <a:pt x="54" y="297"/>
                  <a:pt x="54" y="297"/>
                </a:cubicBezTo>
                <a:cubicBezTo>
                  <a:pt x="48" y="297"/>
                  <a:pt x="43" y="292"/>
                  <a:pt x="43" y="286"/>
                </a:cubicBezTo>
                <a:cubicBezTo>
                  <a:pt x="43" y="279"/>
                  <a:pt x="48" y="274"/>
                  <a:pt x="54" y="274"/>
                </a:cubicBezTo>
                <a:cubicBezTo>
                  <a:pt x="152" y="274"/>
                  <a:pt x="152" y="274"/>
                  <a:pt x="152" y="274"/>
                </a:cubicBezTo>
                <a:cubicBezTo>
                  <a:pt x="158" y="274"/>
                  <a:pt x="163" y="269"/>
                  <a:pt x="163" y="263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64" y="233"/>
                  <a:pt x="173" y="209"/>
                  <a:pt x="187" y="193"/>
                </a:cubicBezTo>
                <a:cubicBezTo>
                  <a:pt x="191" y="189"/>
                  <a:pt x="191" y="189"/>
                  <a:pt x="191" y="189"/>
                </a:cubicBezTo>
                <a:cubicBezTo>
                  <a:pt x="209" y="172"/>
                  <a:pt x="220" y="146"/>
                  <a:pt x="220" y="116"/>
                </a:cubicBezTo>
                <a:cubicBezTo>
                  <a:pt x="220" y="52"/>
                  <a:pt x="171" y="0"/>
                  <a:pt x="110" y="0"/>
                </a:cubicBezTo>
                <a:cubicBezTo>
                  <a:pt x="50" y="0"/>
                  <a:pt x="0" y="52"/>
                  <a:pt x="0" y="116"/>
                </a:cubicBezTo>
                <a:cubicBezTo>
                  <a:pt x="0" y="146"/>
                  <a:pt x="12" y="172"/>
                  <a:pt x="30" y="189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47" y="208"/>
                  <a:pt x="56" y="230"/>
                  <a:pt x="57" y="253"/>
                </a:cubicBezTo>
                <a:cubicBezTo>
                  <a:pt x="98" y="253"/>
                  <a:pt x="98" y="253"/>
                  <a:pt x="98" y="253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8" y="148"/>
                  <a:pt x="94" y="137"/>
                  <a:pt x="85" y="137"/>
                </a:cubicBezTo>
                <a:cubicBezTo>
                  <a:pt x="76" y="137"/>
                  <a:pt x="72" y="145"/>
                  <a:pt x="72" y="159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2" y="181"/>
                  <a:pt x="91" y="199"/>
                  <a:pt x="110" y="199"/>
                </a:cubicBezTo>
                <a:cubicBezTo>
                  <a:pt x="129" y="199"/>
                  <a:pt x="150" y="181"/>
                  <a:pt x="150" y="163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50" y="148"/>
                  <a:pt x="145" y="137"/>
                  <a:pt x="137" y="137"/>
                </a:cubicBezTo>
                <a:cubicBezTo>
                  <a:pt x="128" y="137"/>
                  <a:pt x="123" y="148"/>
                  <a:pt x="123" y="161"/>
                </a:cubicBezTo>
                <a:cubicBezTo>
                  <a:pt x="123" y="253"/>
                  <a:pt x="123" y="253"/>
                  <a:pt x="123" y="253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40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E98E0EF6-F407-164B-81C0-35D379B866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28044" y="5942180"/>
            <a:ext cx="4345513" cy="2100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Opleiding </a:t>
            </a:r>
          </a:p>
          <a:p>
            <a:pPr lvl="0"/>
            <a:r>
              <a:rPr lang="nl-NL"/>
              <a:t>impactmanagement</a:t>
            </a:r>
          </a:p>
        </p:txBody>
      </p:sp>
    </p:spTree>
    <p:extLst>
      <p:ext uri="{BB962C8B-B14F-4D97-AF65-F5344CB8AC3E}">
        <p14:creationId xmlns:p14="http://schemas.microsoft.com/office/powerpoint/2010/main" val="3902201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hoofdstuk dia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E98E0EF6-F407-164B-81C0-35D379B866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28044" y="5942180"/>
            <a:ext cx="4345513" cy="2100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Opleiding </a:t>
            </a:r>
          </a:p>
          <a:p>
            <a:pPr lvl="0"/>
            <a:r>
              <a:rPr lang="nl-NL"/>
              <a:t>impactmanagement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79E5DB1-E81E-E143-B4F7-615921F0CC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9734" y="1558759"/>
            <a:ext cx="3722132" cy="3840480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19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3F714B47-14AE-5847-A2AB-69F9FA6A7646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1BE2CF02-57D8-6340-B6D3-7CF67306D719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EE38A6-2683-7C43-A41D-09869B46B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26687" y="4879333"/>
            <a:ext cx="548227" cy="728893"/>
          </a:xfrm>
          <a:prstGeom prst="rect">
            <a:avLst/>
          </a:prstGeom>
        </p:spPr>
      </p:pic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E191B29B-B562-6646-97B1-AC4ECC8A50D3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BBD7FFE6-5E7A-1645-B46B-A795985A0FBB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Titel 5">
            <a:extLst>
              <a:ext uri="{FF2B5EF4-FFF2-40B4-BE49-F238E27FC236}">
                <a16:creationId xmlns:a16="http://schemas.microsoft.com/office/drawing/2014/main" id="{007A9AFB-36B0-8C44-98D4-15E55F5C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03FF1F93-3CF3-AC49-8723-EFC9EB13A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8" y="2482141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8930E5BB-3376-E943-A911-8182B60DD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0" y="2482984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20" name="Tijdelijke aanduiding voor tekst 17">
            <a:extLst>
              <a:ext uri="{FF2B5EF4-FFF2-40B4-BE49-F238E27FC236}">
                <a16:creationId xmlns:a16="http://schemas.microsoft.com/office/drawing/2014/main" id="{10602471-ADD9-5F49-A9ED-BB26A4161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7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1" name="Tijdelijke aanduiding voor tekst 17">
            <a:extLst>
              <a:ext uri="{FF2B5EF4-FFF2-40B4-BE49-F238E27FC236}">
                <a16:creationId xmlns:a16="http://schemas.microsoft.com/office/drawing/2014/main" id="{B07F8F85-6E66-044D-B65C-1ACF85531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19" y="4114920"/>
            <a:ext cx="3817144" cy="3673960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32876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kk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3F714B47-14AE-5847-A2AB-69F9FA6A7646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1BE2CF02-57D8-6340-B6D3-7CF67306D719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E191B29B-B562-6646-97B1-AC4ECC8A50D3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BBD7FFE6-5E7A-1645-B46B-A795985A0FBB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Titel 5">
            <a:extLst>
              <a:ext uri="{FF2B5EF4-FFF2-40B4-BE49-F238E27FC236}">
                <a16:creationId xmlns:a16="http://schemas.microsoft.com/office/drawing/2014/main" id="{007A9AFB-36B0-8C44-98D4-15E55F5C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Paginatitel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03FF1F93-3CF3-AC49-8723-EFC9EB13A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8" y="2482141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8930E5BB-3376-E943-A911-8182B60DD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0" y="2482984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20" name="Tijdelijke aanduiding voor tekst 17">
            <a:extLst>
              <a:ext uri="{FF2B5EF4-FFF2-40B4-BE49-F238E27FC236}">
                <a16:creationId xmlns:a16="http://schemas.microsoft.com/office/drawing/2014/main" id="{10602471-ADD9-5F49-A9ED-BB26A4161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7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1" name="Tijdelijke aanduiding voor tekst 17">
            <a:extLst>
              <a:ext uri="{FF2B5EF4-FFF2-40B4-BE49-F238E27FC236}">
                <a16:creationId xmlns:a16="http://schemas.microsoft.com/office/drawing/2014/main" id="{B07F8F85-6E66-044D-B65C-1ACF85531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19" y="4114920"/>
            <a:ext cx="3817144" cy="3673960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39967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F142FBEC-4A89-0948-84E8-2F4D18156207}"/>
              </a:ext>
            </a:extLst>
          </p:cNvPr>
          <p:cNvSpPr/>
          <p:nvPr userDrawn="1"/>
        </p:nvSpPr>
        <p:spPr>
          <a:xfrm>
            <a:off x="8506327" y="1757565"/>
            <a:ext cx="3771954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3FD2888D-BBAE-2A4F-BABE-C7033558CAB3}"/>
              </a:ext>
            </a:extLst>
          </p:cNvPr>
          <p:cNvSpPr/>
          <p:nvPr userDrawn="1"/>
        </p:nvSpPr>
        <p:spPr>
          <a:xfrm>
            <a:off x="523319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30B93F92-32A1-C845-B684-045C385CF31D}"/>
              </a:ext>
            </a:extLst>
          </p:cNvPr>
          <p:cNvSpPr/>
          <p:nvPr userDrawn="1"/>
        </p:nvSpPr>
        <p:spPr>
          <a:xfrm>
            <a:off x="4514823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9DB54861-2DFA-F34D-979B-C9F014519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315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7" name="Tijdelijke aanduiding voor tekst 12">
            <a:extLst>
              <a:ext uri="{FF2B5EF4-FFF2-40B4-BE49-F238E27FC236}">
                <a16:creationId xmlns:a16="http://schemas.microsoft.com/office/drawing/2014/main" id="{AF6A98BD-F281-FE4A-B461-0F59D3539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484" y="3276815"/>
            <a:ext cx="3701962" cy="4526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0">
                <a:solidFill>
                  <a:schemeClr val="accent1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1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2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3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 b="1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 b="1">
                <a:solidFill>
                  <a:schemeClr val="accent1"/>
                </a:solidFill>
              </a:rPr>
              <a:t>Tekst 3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4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5</a:t>
            </a:r>
          </a:p>
          <a:p>
            <a:pPr lvl="0"/>
            <a:endParaRPr lang="nl-NL"/>
          </a:p>
        </p:txBody>
      </p:sp>
      <p:sp>
        <p:nvSpPr>
          <p:cNvPr id="29" name="Tijdelijke aanduiding voor tekst 12">
            <a:extLst>
              <a:ext uri="{FF2B5EF4-FFF2-40B4-BE49-F238E27FC236}">
                <a16:creationId xmlns:a16="http://schemas.microsoft.com/office/drawing/2014/main" id="{C7F52A1B-7023-3642-B84B-D080348EF5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9819" y="3276814"/>
            <a:ext cx="3701962" cy="4526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0" name="Tijdelijke aanduiding voor tekst 12">
            <a:extLst>
              <a:ext uri="{FF2B5EF4-FFF2-40B4-BE49-F238E27FC236}">
                <a16:creationId xmlns:a16="http://schemas.microsoft.com/office/drawing/2014/main" id="{67F21407-27B0-CD49-BE0B-E5E0F42EE3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819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E4985990-84B4-9446-AAE3-8E4A90022A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323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3</a:t>
            </a:r>
          </a:p>
        </p:txBody>
      </p:sp>
      <p:sp>
        <p:nvSpPr>
          <p:cNvPr id="32" name="Tijdelijke aanduiding voor tekst 12">
            <a:extLst>
              <a:ext uri="{FF2B5EF4-FFF2-40B4-BE49-F238E27FC236}">
                <a16:creationId xmlns:a16="http://schemas.microsoft.com/office/drawing/2014/main" id="{31155727-3A77-B147-B1B2-0966617A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1323" y="3276814"/>
            <a:ext cx="3701962" cy="4526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3" name="Titel 5">
            <a:extLst>
              <a:ext uri="{FF2B5EF4-FFF2-40B4-BE49-F238E27FC236}">
                <a16:creationId xmlns:a16="http://schemas.microsoft.com/office/drawing/2014/main" id="{C6DC6986-EC4F-6F42-A00D-B24584082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paginatitel</a:t>
            </a:r>
          </a:p>
        </p:txBody>
      </p:sp>
    </p:spTree>
    <p:extLst>
      <p:ext uri="{BB962C8B-B14F-4D97-AF65-F5344CB8AC3E}">
        <p14:creationId xmlns:p14="http://schemas.microsoft.com/office/powerpoint/2010/main" val="2415299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0">
            <a:extLst>
              <a:ext uri="{FF2B5EF4-FFF2-40B4-BE49-F238E27FC236}">
                <a16:creationId xmlns:a16="http://schemas.microsoft.com/office/drawing/2014/main" id="{D1F0F309-D161-D94A-A3D1-1EDED8556B9B}"/>
              </a:ext>
            </a:extLst>
          </p:cNvPr>
          <p:cNvSpPr>
            <a:spLocks/>
          </p:cNvSpPr>
          <p:nvPr userDrawn="1"/>
        </p:nvSpPr>
        <p:spPr bwMode="auto">
          <a:xfrm>
            <a:off x="5455192" y="2556350"/>
            <a:ext cx="1891216" cy="2588299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bg1"/>
              </a:solidFill>
            </a:endParaRP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64FE3551-1B62-984C-9E5F-F40450DF5C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907437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rap u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64FE3551-1B62-984C-9E5F-F40450DF5C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7615DAC-D046-7A40-9968-9A5A24D042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9801" y="1862658"/>
            <a:ext cx="2661999" cy="32181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657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801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6813A62-F77D-CC40-B066-C6377EC06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29818" y="3212990"/>
            <a:ext cx="6595167" cy="19610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84991CE-AC48-2642-93AE-6828AEAE14F6}"/>
              </a:ext>
            </a:extLst>
          </p:cNvPr>
          <p:cNvSpPr txBox="1"/>
          <p:nvPr userDrawn="1"/>
        </p:nvSpPr>
        <p:spPr>
          <a:xfrm>
            <a:off x="3161227" y="5739580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bruin">
    <p:bg>
      <p:bgPr>
        <a:solidFill>
          <a:srgbClr val="AFA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88D05A7-EBF6-4239-86A9-7602DA9232B1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7577E3-8233-4F2E-8D96-55433BC2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9763" y="8675316"/>
            <a:ext cx="384048" cy="512064"/>
          </a:xfrm>
          <a:prstGeom prst="ellipse">
            <a:avLst/>
          </a:prstGeom>
          <a:noFill/>
        </p:spPr>
        <p:txBody>
          <a:bodyPr wrap="none" lIns="0" tIns="0" rIns="0" bIns="0" anchor="ctr"/>
          <a:lstStyle>
            <a:lvl1pPr algn="ctr">
              <a:defRPr sz="1260">
                <a:solidFill>
                  <a:srgbClr val="008ACE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C102650-301C-44E1-BBE4-912A1B3D6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5066799A-6596-4890-AC49-5E609B7F2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377" y="2895235"/>
            <a:ext cx="8260640" cy="5284199"/>
          </a:xfrm>
          <a:prstGeom prst="rect">
            <a:avLst/>
          </a:prstGeom>
        </p:spPr>
        <p:txBody>
          <a:bodyPr lIns="0" tIns="0" rIns="0" bIns="0"/>
          <a:lstStyle>
            <a:lvl1pPr marL="240030" indent="-240030">
              <a:buFont typeface="Wingdings" panose="05000000000000000000" pitchFamily="2" charset="2"/>
              <a:buChar char="§"/>
              <a:defRPr sz="2940">
                <a:latin typeface="+mj-lt"/>
              </a:defRPr>
            </a:lvl1pPr>
            <a:lvl2pPr marL="720090" indent="-240030">
              <a:buFont typeface="Calibri Light" panose="020F0302020204030204" pitchFamily="34" charset="0"/>
              <a:buChar char="-"/>
              <a:defRPr sz="2940">
                <a:latin typeface="+mj-lt"/>
              </a:defRPr>
            </a:lvl2pPr>
            <a:lvl3pPr>
              <a:defRPr sz="2940">
                <a:latin typeface="+mj-lt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795B7EE6-0354-41A9-AEDB-58C74F445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77" y="709684"/>
            <a:ext cx="10679436" cy="16316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280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2701097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- Blauw - tekst aanpasb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6813A62-F77D-CC40-B066-C6377EC06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29818" y="3212990"/>
            <a:ext cx="6595167" cy="1961026"/>
          </a:xfrm>
          <a:prstGeom prst="rect">
            <a:avLst/>
          </a:prstGeom>
        </p:spPr>
      </p:pic>
      <p:sp>
        <p:nvSpPr>
          <p:cNvPr id="10" name="Tijdelijke aanduiding voor inhoud 4">
            <a:extLst>
              <a:ext uri="{FF2B5EF4-FFF2-40B4-BE49-F238E27FC236}">
                <a16:creationId xmlns:a16="http://schemas.microsoft.com/office/drawing/2014/main" id="{E59509E9-D902-724D-BAAA-0440D737FC2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11664" y="5273566"/>
            <a:ext cx="6513320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1262734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5">
            <a:extLst>
              <a:ext uri="{FF2B5EF4-FFF2-40B4-BE49-F238E27FC236}">
                <a16:creationId xmlns:a16="http://schemas.microsoft.com/office/drawing/2014/main" id="{627F2AC9-63C6-204C-8B69-CB59BAE04D6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758669" y="2218510"/>
            <a:ext cx="1284263" cy="2881021"/>
          </a:xfrm>
          <a:custGeom>
            <a:avLst/>
            <a:gdLst>
              <a:gd name="T0" fmla="*/ 2147483647 w 220"/>
              <a:gd name="T1" fmla="*/ 2147483647 h 370"/>
              <a:gd name="T2" fmla="*/ 2147483647 w 220"/>
              <a:gd name="T3" fmla="*/ 2147483647 h 370"/>
              <a:gd name="T4" fmla="*/ 2147483647 w 220"/>
              <a:gd name="T5" fmla="*/ 2147483647 h 370"/>
              <a:gd name="T6" fmla="*/ 2147483647 w 220"/>
              <a:gd name="T7" fmla="*/ 2147483647 h 370"/>
              <a:gd name="T8" fmla="*/ 2147483647 w 220"/>
              <a:gd name="T9" fmla="*/ 2147483647 h 370"/>
              <a:gd name="T10" fmla="*/ 2147483647 w 220"/>
              <a:gd name="T11" fmla="*/ 2147483647 h 370"/>
              <a:gd name="T12" fmla="*/ 2147483647 w 220"/>
              <a:gd name="T13" fmla="*/ 2147483647 h 370"/>
              <a:gd name="T14" fmla="*/ 2147483647 w 220"/>
              <a:gd name="T15" fmla="*/ 2147483647 h 370"/>
              <a:gd name="T16" fmla="*/ 2147483647 w 220"/>
              <a:gd name="T17" fmla="*/ 2147483647 h 370"/>
              <a:gd name="T18" fmla="*/ 2147483647 w 220"/>
              <a:gd name="T19" fmla="*/ 2147483647 h 370"/>
              <a:gd name="T20" fmla="*/ 2147483647 w 220"/>
              <a:gd name="T21" fmla="*/ 2147483647 h 370"/>
              <a:gd name="T22" fmla="*/ 2147483647 w 220"/>
              <a:gd name="T23" fmla="*/ 2147483647 h 370"/>
              <a:gd name="T24" fmla="*/ 2147483647 w 220"/>
              <a:gd name="T25" fmla="*/ 2147483647 h 370"/>
              <a:gd name="T26" fmla="*/ 2147483647 w 220"/>
              <a:gd name="T27" fmla="*/ 2147483647 h 370"/>
              <a:gd name="T28" fmla="*/ 2147483647 w 220"/>
              <a:gd name="T29" fmla="*/ 2147483647 h 370"/>
              <a:gd name="T30" fmla="*/ 2147483647 w 220"/>
              <a:gd name="T31" fmla="*/ 2147483647 h 370"/>
              <a:gd name="T32" fmla="*/ 2147483647 w 220"/>
              <a:gd name="T33" fmla="*/ 0 h 370"/>
              <a:gd name="T34" fmla="*/ 0 w 220"/>
              <a:gd name="T35" fmla="*/ 2147483647 h 370"/>
              <a:gd name="T36" fmla="*/ 2147483647 w 220"/>
              <a:gd name="T37" fmla="*/ 2147483647 h 370"/>
              <a:gd name="T38" fmla="*/ 2147483647 w 220"/>
              <a:gd name="T39" fmla="*/ 2147483647 h 370"/>
              <a:gd name="T40" fmla="*/ 2147483647 w 220"/>
              <a:gd name="T41" fmla="*/ 2147483647 h 370"/>
              <a:gd name="T42" fmla="*/ 2147483647 w 220"/>
              <a:gd name="T43" fmla="*/ 2147483647 h 370"/>
              <a:gd name="T44" fmla="*/ 2147483647 w 220"/>
              <a:gd name="T45" fmla="*/ 2147483647 h 370"/>
              <a:gd name="T46" fmla="*/ 2147483647 w 220"/>
              <a:gd name="T47" fmla="*/ 2147483647 h 370"/>
              <a:gd name="T48" fmla="*/ 2147483647 w 220"/>
              <a:gd name="T49" fmla="*/ 2147483647 h 370"/>
              <a:gd name="T50" fmla="*/ 2147483647 w 220"/>
              <a:gd name="T51" fmla="*/ 2147483647 h 370"/>
              <a:gd name="T52" fmla="*/ 2147483647 w 220"/>
              <a:gd name="T53" fmla="*/ 2147483647 h 370"/>
              <a:gd name="T54" fmla="*/ 2147483647 w 220"/>
              <a:gd name="T55" fmla="*/ 2147483647 h 370"/>
              <a:gd name="T56" fmla="*/ 2147483647 w 220"/>
              <a:gd name="T57" fmla="*/ 2147483647 h 370"/>
              <a:gd name="T58" fmla="*/ 2147483647 w 220"/>
              <a:gd name="T59" fmla="*/ 2147483647 h 370"/>
              <a:gd name="T60" fmla="*/ 2147483647 w 220"/>
              <a:gd name="T61" fmla="*/ 2147483647 h 370"/>
              <a:gd name="T62" fmla="*/ 2147483647 w 220"/>
              <a:gd name="T63" fmla="*/ 2147483647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"/>
              <a:gd name="T97" fmla="*/ 0 h 370"/>
              <a:gd name="T98" fmla="*/ 220 w 220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" h="370">
                <a:moveTo>
                  <a:pt x="140" y="346"/>
                </a:moveTo>
                <a:cubicBezTo>
                  <a:pt x="134" y="360"/>
                  <a:pt x="121" y="370"/>
                  <a:pt x="105" y="370"/>
                </a:cubicBezTo>
                <a:cubicBezTo>
                  <a:pt x="85" y="370"/>
                  <a:pt x="68" y="353"/>
                  <a:pt x="68" y="333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159" y="320"/>
                  <a:pt x="159" y="320"/>
                  <a:pt x="159" y="320"/>
                </a:cubicBezTo>
                <a:cubicBezTo>
                  <a:pt x="165" y="320"/>
                  <a:pt x="170" y="315"/>
                  <a:pt x="170" y="309"/>
                </a:cubicBezTo>
                <a:cubicBezTo>
                  <a:pt x="170" y="302"/>
                  <a:pt x="165" y="297"/>
                  <a:pt x="159" y="297"/>
                </a:cubicBezTo>
                <a:cubicBezTo>
                  <a:pt x="54" y="297"/>
                  <a:pt x="54" y="297"/>
                  <a:pt x="54" y="297"/>
                </a:cubicBezTo>
                <a:cubicBezTo>
                  <a:pt x="48" y="297"/>
                  <a:pt x="43" y="292"/>
                  <a:pt x="43" y="286"/>
                </a:cubicBezTo>
                <a:cubicBezTo>
                  <a:pt x="43" y="279"/>
                  <a:pt x="48" y="274"/>
                  <a:pt x="54" y="274"/>
                </a:cubicBezTo>
                <a:cubicBezTo>
                  <a:pt x="152" y="274"/>
                  <a:pt x="152" y="274"/>
                  <a:pt x="152" y="274"/>
                </a:cubicBezTo>
                <a:cubicBezTo>
                  <a:pt x="158" y="274"/>
                  <a:pt x="163" y="269"/>
                  <a:pt x="163" y="263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64" y="233"/>
                  <a:pt x="173" y="209"/>
                  <a:pt x="187" y="193"/>
                </a:cubicBezTo>
                <a:cubicBezTo>
                  <a:pt x="191" y="189"/>
                  <a:pt x="191" y="189"/>
                  <a:pt x="191" y="189"/>
                </a:cubicBezTo>
                <a:cubicBezTo>
                  <a:pt x="209" y="172"/>
                  <a:pt x="220" y="146"/>
                  <a:pt x="220" y="116"/>
                </a:cubicBezTo>
                <a:cubicBezTo>
                  <a:pt x="220" y="52"/>
                  <a:pt x="171" y="0"/>
                  <a:pt x="110" y="0"/>
                </a:cubicBezTo>
                <a:cubicBezTo>
                  <a:pt x="50" y="0"/>
                  <a:pt x="0" y="52"/>
                  <a:pt x="0" y="116"/>
                </a:cubicBezTo>
                <a:cubicBezTo>
                  <a:pt x="0" y="146"/>
                  <a:pt x="12" y="172"/>
                  <a:pt x="30" y="189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47" y="208"/>
                  <a:pt x="56" y="230"/>
                  <a:pt x="57" y="253"/>
                </a:cubicBezTo>
                <a:cubicBezTo>
                  <a:pt x="98" y="253"/>
                  <a:pt x="98" y="253"/>
                  <a:pt x="98" y="253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8" y="148"/>
                  <a:pt x="94" y="137"/>
                  <a:pt x="85" y="137"/>
                </a:cubicBezTo>
                <a:cubicBezTo>
                  <a:pt x="76" y="137"/>
                  <a:pt x="72" y="145"/>
                  <a:pt x="72" y="159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2" y="181"/>
                  <a:pt x="91" y="199"/>
                  <a:pt x="110" y="199"/>
                </a:cubicBezTo>
                <a:cubicBezTo>
                  <a:pt x="129" y="199"/>
                  <a:pt x="150" y="181"/>
                  <a:pt x="150" y="163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50" y="148"/>
                  <a:pt x="145" y="137"/>
                  <a:pt x="137" y="137"/>
                </a:cubicBezTo>
                <a:cubicBezTo>
                  <a:pt x="128" y="137"/>
                  <a:pt x="123" y="148"/>
                  <a:pt x="123" y="161"/>
                </a:cubicBezTo>
                <a:cubicBezTo>
                  <a:pt x="123" y="253"/>
                  <a:pt x="123" y="253"/>
                  <a:pt x="123" y="253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40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E82FEE0-605A-FD42-B678-DDB211CBB7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28044" y="5942180"/>
            <a:ext cx="4345513" cy="2100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Opleiding </a:t>
            </a:r>
          </a:p>
          <a:p>
            <a:pPr lvl="0"/>
            <a:r>
              <a:rPr lang="nl-NL"/>
              <a:t>impactmanagement</a:t>
            </a:r>
          </a:p>
        </p:txBody>
      </p:sp>
    </p:spTree>
    <p:extLst>
      <p:ext uri="{BB962C8B-B14F-4D97-AF65-F5344CB8AC3E}">
        <p14:creationId xmlns:p14="http://schemas.microsoft.com/office/powerpoint/2010/main" val="3533927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E5A33B56-6AC2-6D42-AFF2-C0FC9DB980D8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10D41E79-EB52-0A42-99F7-8B14D1B38155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04A667-24C3-154C-9A45-D7B09B01A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26687" y="4879333"/>
            <a:ext cx="548227" cy="728893"/>
          </a:xfrm>
          <a:prstGeom prst="rect">
            <a:avLst/>
          </a:prstGeom>
        </p:spPr>
      </p:pic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47752700-3903-5942-8006-CB08E6FA17A6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5E719131-3BDC-3849-AEFF-DF5B3DE55F50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76099283-A6C2-4946-9228-937C9B7B2CE3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B3C60ACD-BD88-2440-8211-5FDFB4C16421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CA3B9C4D-209B-A44C-A3EB-CC3A7881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" name="Tijdelijke aanduiding voor tekst 12">
            <a:extLst>
              <a:ext uri="{FF2B5EF4-FFF2-40B4-BE49-F238E27FC236}">
                <a16:creationId xmlns:a16="http://schemas.microsoft.com/office/drawing/2014/main" id="{2931AE14-EA27-AA4E-B9B9-6220CA8E5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8" y="2482141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2ECD8287-C20D-C94B-99FD-7E0566A3D2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0" y="2482984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E9D767A0-D2A7-0040-A3F3-E06626D882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7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3" name="Tijdelijke aanduiding voor tekst 17">
            <a:extLst>
              <a:ext uri="{FF2B5EF4-FFF2-40B4-BE49-F238E27FC236}">
                <a16:creationId xmlns:a16="http://schemas.microsoft.com/office/drawing/2014/main" id="{26693BD5-8664-B149-B6E0-28E2A3B19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19" y="4114920"/>
            <a:ext cx="3817144" cy="3673960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25403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F142FBEC-4A89-0948-84E8-2F4D18156207}"/>
              </a:ext>
            </a:extLst>
          </p:cNvPr>
          <p:cNvSpPr/>
          <p:nvPr userDrawn="1"/>
        </p:nvSpPr>
        <p:spPr>
          <a:xfrm>
            <a:off x="8506327" y="1757565"/>
            <a:ext cx="3771954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3FD2888D-BBAE-2A4F-BABE-C7033558CAB3}"/>
              </a:ext>
            </a:extLst>
          </p:cNvPr>
          <p:cNvSpPr/>
          <p:nvPr userDrawn="1"/>
        </p:nvSpPr>
        <p:spPr>
          <a:xfrm>
            <a:off x="523319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30B93F92-32A1-C845-B684-045C385CF31D}"/>
              </a:ext>
            </a:extLst>
          </p:cNvPr>
          <p:cNvSpPr/>
          <p:nvPr userDrawn="1"/>
        </p:nvSpPr>
        <p:spPr>
          <a:xfrm>
            <a:off x="4514823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9DB54861-2DFA-F34D-979B-C9F014519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315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7" name="Tijdelijke aanduiding voor tekst 12">
            <a:extLst>
              <a:ext uri="{FF2B5EF4-FFF2-40B4-BE49-F238E27FC236}">
                <a16:creationId xmlns:a16="http://schemas.microsoft.com/office/drawing/2014/main" id="{AF6A98BD-F281-FE4A-B461-0F59D3539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484" y="3276815"/>
            <a:ext cx="3701962" cy="4526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0">
                <a:solidFill>
                  <a:schemeClr val="accent1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1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2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3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 b="1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 b="1">
                <a:solidFill>
                  <a:schemeClr val="accent1"/>
                </a:solidFill>
              </a:rPr>
              <a:t>Tekst 3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4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5</a:t>
            </a:r>
          </a:p>
          <a:p>
            <a:pPr lvl="0"/>
            <a:endParaRPr lang="nl-NL"/>
          </a:p>
        </p:txBody>
      </p:sp>
      <p:sp>
        <p:nvSpPr>
          <p:cNvPr id="29" name="Tijdelijke aanduiding voor tekst 12">
            <a:extLst>
              <a:ext uri="{FF2B5EF4-FFF2-40B4-BE49-F238E27FC236}">
                <a16:creationId xmlns:a16="http://schemas.microsoft.com/office/drawing/2014/main" id="{C7F52A1B-7023-3642-B84B-D080348EF5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9819" y="3276814"/>
            <a:ext cx="3701962" cy="4526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0" name="Tijdelijke aanduiding voor tekst 12">
            <a:extLst>
              <a:ext uri="{FF2B5EF4-FFF2-40B4-BE49-F238E27FC236}">
                <a16:creationId xmlns:a16="http://schemas.microsoft.com/office/drawing/2014/main" id="{67F21407-27B0-CD49-BE0B-E5E0F42EE3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819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E4985990-84B4-9446-AAE3-8E4A90022A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323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3</a:t>
            </a:r>
          </a:p>
        </p:txBody>
      </p:sp>
      <p:sp>
        <p:nvSpPr>
          <p:cNvPr id="32" name="Tijdelijke aanduiding voor tekst 12">
            <a:extLst>
              <a:ext uri="{FF2B5EF4-FFF2-40B4-BE49-F238E27FC236}">
                <a16:creationId xmlns:a16="http://schemas.microsoft.com/office/drawing/2014/main" id="{31155727-3A77-B147-B1B2-0966617A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1323" y="3276814"/>
            <a:ext cx="3701962" cy="4526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3" name="Titel 5">
            <a:extLst>
              <a:ext uri="{FF2B5EF4-FFF2-40B4-BE49-F238E27FC236}">
                <a16:creationId xmlns:a16="http://schemas.microsoft.com/office/drawing/2014/main" id="{C6DC6986-EC4F-6F42-A00D-B24584082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paginatitel</a:t>
            </a:r>
          </a:p>
        </p:txBody>
      </p:sp>
    </p:spTree>
    <p:extLst>
      <p:ext uri="{BB962C8B-B14F-4D97-AF65-F5344CB8AC3E}">
        <p14:creationId xmlns:p14="http://schemas.microsoft.com/office/powerpoint/2010/main" val="1072760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0">
            <a:extLst>
              <a:ext uri="{FF2B5EF4-FFF2-40B4-BE49-F238E27FC236}">
                <a16:creationId xmlns:a16="http://schemas.microsoft.com/office/drawing/2014/main" id="{50404B76-6F5E-4E41-9C7C-70487E8527E9}"/>
              </a:ext>
            </a:extLst>
          </p:cNvPr>
          <p:cNvSpPr>
            <a:spLocks/>
          </p:cNvSpPr>
          <p:nvPr userDrawn="1"/>
        </p:nvSpPr>
        <p:spPr bwMode="auto">
          <a:xfrm>
            <a:off x="5455192" y="2556350"/>
            <a:ext cx="1891216" cy="2588299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bg1"/>
              </a:solidFill>
            </a:endParaRP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E19531DD-3DEF-8D48-9DD7-F2939D42C4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073326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rap u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64FE3551-1B62-984C-9E5F-F40450DF5C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7615DAC-D046-7A40-9968-9A5A24D042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9801" y="1862658"/>
            <a:ext cx="2661999" cy="32181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316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475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B5CF50C-016E-5F43-98E3-D545FFDF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29818" y="3212990"/>
            <a:ext cx="6595167" cy="19610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CEE3897-44D1-F64E-9BEE-C2BC87323BC1}"/>
              </a:ext>
            </a:extLst>
          </p:cNvPr>
          <p:cNvSpPr txBox="1"/>
          <p:nvPr userDrawn="1"/>
        </p:nvSpPr>
        <p:spPr>
          <a:xfrm>
            <a:off x="3161227" y="5739580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88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- Geel - tekst aanpasb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B5CF50C-016E-5F43-98E3-D545FFDF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29818" y="3212990"/>
            <a:ext cx="6595167" cy="1961026"/>
          </a:xfrm>
          <a:prstGeom prst="rect">
            <a:avLst/>
          </a:prstGeom>
        </p:spPr>
      </p:pic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8B85A188-BEE6-644D-9866-2A512C52BD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8357" y="5273566"/>
            <a:ext cx="6598087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788257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5">
            <a:extLst>
              <a:ext uri="{FF2B5EF4-FFF2-40B4-BE49-F238E27FC236}">
                <a16:creationId xmlns:a16="http://schemas.microsoft.com/office/drawing/2014/main" id="{A86B4003-9994-6140-B092-C53CFC3F64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758669" y="2218510"/>
            <a:ext cx="1284263" cy="2881021"/>
          </a:xfrm>
          <a:custGeom>
            <a:avLst/>
            <a:gdLst>
              <a:gd name="T0" fmla="*/ 2147483647 w 220"/>
              <a:gd name="T1" fmla="*/ 2147483647 h 370"/>
              <a:gd name="T2" fmla="*/ 2147483647 w 220"/>
              <a:gd name="T3" fmla="*/ 2147483647 h 370"/>
              <a:gd name="T4" fmla="*/ 2147483647 w 220"/>
              <a:gd name="T5" fmla="*/ 2147483647 h 370"/>
              <a:gd name="T6" fmla="*/ 2147483647 w 220"/>
              <a:gd name="T7" fmla="*/ 2147483647 h 370"/>
              <a:gd name="T8" fmla="*/ 2147483647 w 220"/>
              <a:gd name="T9" fmla="*/ 2147483647 h 370"/>
              <a:gd name="T10" fmla="*/ 2147483647 w 220"/>
              <a:gd name="T11" fmla="*/ 2147483647 h 370"/>
              <a:gd name="T12" fmla="*/ 2147483647 w 220"/>
              <a:gd name="T13" fmla="*/ 2147483647 h 370"/>
              <a:gd name="T14" fmla="*/ 2147483647 w 220"/>
              <a:gd name="T15" fmla="*/ 2147483647 h 370"/>
              <a:gd name="T16" fmla="*/ 2147483647 w 220"/>
              <a:gd name="T17" fmla="*/ 2147483647 h 370"/>
              <a:gd name="T18" fmla="*/ 2147483647 w 220"/>
              <a:gd name="T19" fmla="*/ 2147483647 h 370"/>
              <a:gd name="T20" fmla="*/ 2147483647 w 220"/>
              <a:gd name="T21" fmla="*/ 2147483647 h 370"/>
              <a:gd name="T22" fmla="*/ 2147483647 w 220"/>
              <a:gd name="T23" fmla="*/ 2147483647 h 370"/>
              <a:gd name="T24" fmla="*/ 2147483647 w 220"/>
              <a:gd name="T25" fmla="*/ 2147483647 h 370"/>
              <a:gd name="T26" fmla="*/ 2147483647 w 220"/>
              <a:gd name="T27" fmla="*/ 2147483647 h 370"/>
              <a:gd name="T28" fmla="*/ 2147483647 w 220"/>
              <a:gd name="T29" fmla="*/ 2147483647 h 370"/>
              <a:gd name="T30" fmla="*/ 2147483647 w 220"/>
              <a:gd name="T31" fmla="*/ 2147483647 h 370"/>
              <a:gd name="T32" fmla="*/ 2147483647 w 220"/>
              <a:gd name="T33" fmla="*/ 0 h 370"/>
              <a:gd name="T34" fmla="*/ 0 w 220"/>
              <a:gd name="T35" fmla="*/ 2147483647 h 370"/>
              <a:gd name="T36" fmla="*/ 2147483647 w 220"/>
              <a:gd name="T37" fmla="*/ 2147483647 h 370"/>
              <a:gd name="T38" fmla="*/ 2147483647 w 220"/>
              <a:gd name="T39" fmla="*/ 2147483647 h 370"/>
              <a:gd name="T40" fmla="*/ 2147483647 w 220"/>
              <a:gd name="T41" fmla="*/ 2147483647 h 370"/>
              <a:gd name="T42" fmla="*/ 2147483647 w 220"/>
              <a:gd name="T43" fmla="*/ 2147483647 h 370"/>
              <a:gd name="T44" fmla="*/ 2147483647 w 220"/>
              <a:gd name="T45" fmla="*/ 2147483647 h 370"/>
              <a:gd name="T46" fmla="*/ 2147483647 w 220"/>
              <a:gd name="T47" fmla="*/ 2147483647 h 370"/>
              <a:gd name="T48" fmla="*/ 2147483647 w 220"/>
              <a:gd name="T49" fmla="*/ 2147483647 h 370"/>
              <a:gd name="T50" fmla="*/ 2147483647 w 220"/>
              <a:gd name="T51" fmla="*/ 2147483647 h 370"/>
              <a:gd name="T52" fmla="*/ 2147483647 w 220"/>
              <a:gd name="T53" fmla="*/ 2147483647 h 370"/>
              <a:gd name="T54" fmla="*/ 2147483647 w 220"/>
              <a:gd name="T55" fmla="*/ 2147483647 h 370"/>
              <a:gd name="T56" fmla="*/ 2147483647 w 220"/>
              <a:gd name="T57" fmla="*/ 2147483647 h 370"/>
              <a:gd name="T58" fmla="*/ 2147483647 w 220"/>
              <a:gd name="T59" fmla="*/ 2147483647 h 370"/>
              <a:gd name="T60" fmla="*/ 2147483647 w 220"/>
              <a:gd name="T61" fmla="*/ 2147483647 h 370"/>
              <a:gd name="T62" fmla="*/ 2147483647 w 220"/>
              <a:gd name="T63" fmla="*/ 2147483647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"/>
              <a:gd name="T97" fmla="*/ 0 h 370"/>
              <a:gd name="T98" fmla="*/ 220 w 220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" h="370">
                <a:moveTo>
                  <a:pt x="140" y="346"/>
                </a:moveTo>
                <a:cubicBezTo>
                  <a:pt x="134" y="360"/>
                  <a:pt x="121" y="370"/>
                  <a:pt x="105" y="370"/>
                </a:cubicBezTo>
                <a:cubicBezTo>
                  <a:pt x="85" y="370"/>
                  <a:pt x="68" y="353"/>
                  <a:pt x="68" y="333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159" y="320"/>
                  <a:pt x="159" y="320"/>
                  <a:pt x="159" y="320"/>
                </a:cubicBezTo>
                <a:cubicBezTo>
                  <a:pt x="165" y="320"/>
                  <a:pt x="170" y="315"/>
                  <a:pt x="170" y="309"/>
                </a:cubicBezTo>
                <a:cubicBezTo>
                  <a:pt x="170" y="302"/>
                  <a:pt x="165" y="297"/>
                  <a:pt x="159" y="297"/>
                </a:cubicBezTo>
                <a:cubicBezTo>
                  <a:pt x="54" y="297"/>
                  <a:pt x="54" y="297"/>
                  <a:pt x="54" y="297"/>
                </a:cubicBezTo>
                <a:cubicBezTo>
                  <a:pt x="48" y="297"/>
                  <a:pt x="43" y="292"/>
                  <a:pt x="43" y="286"/>
                </a:cubicBezTo>
                <a:cubicBezTo>
                  <a:pt x="43" y="279"/>
                  <a:pt x="48" y="274"/>
                  <a:pt x="54" y="274"/>
                </a:cubicBezTo>
                <a:cubicBezTo>
                  <a:pt x="152" y="274"/>
                  <a:pt x="152" y="274"/>
                  <a:pt x="152" y="274"/>
                </a:cubicBezTo>
                <a:cubicBezTo>
                  <a:pt x="158" y="274"/>
                  <a:pt x="163" y="269"/>
                  <a:pt x="163" y="263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64" y="233"/>
                  <a:pt x="173" y="209"/>
                  <a:pt x="187" y="193"/>
                </a:cubicBezTo>
                <a:cubicBezTo>
                  <a:pt x="191" y="189"/>
                  <a:pt x="191" y="189"/>
                  <a:pt x="191" y="189"/>
                </a:cubicBezTo>
                <a:cubicBezTo>
                  <a:pt x="209" y="172"/>
                  <a:pt x="220" y="146"/>
                  <a:pt x="220" y="116"/>
                </a:cubicBezTo>
                <a:cubicBezTo>
                  <a:pt x="220" y="52"/>
                  <a:pt x="171" y="0"/>
                  <a:pt x="110" y="0"/>
                </a:cubicBezTo>
                <a:cubicBezTo>
                  <a:pt x="50" y="0"/>
                  <a:pt x="0" y="52"/>
                  <a:pt x="0" y="116"/>
                </a:cubicBezTo>
                <a:cubicBezTo>
                  <a:pt x="0" y="146"/>
                  <a:pt x="12" y="172"/>
                  <a:pt x="30" y="189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47" y="208"/>
                  <a:pt x="56" y="230"/>
                  <a:pt x="57" y="253"/>
                </a:cubicBezTo>
                <a:cubicBezTo>
                  <a:pt x="98" y="253"/>
                  <a:pt x="98" y="253"/>
                  <a:pt x="98" y="253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8" y="148"/>
                  <a:pt x="94" y="137"/>
                  <a:pt x="85" y="137"/>
                </a:cubicBezTo>
                <a:cubicBezTo>
                  <a:pt x="76" y="137"/>
                  <a:pt x="72" y="145"/>
                  <a:pt x="72" y="159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2" y="181"/>
                  <a:pt x="91" y="199"/>
                  <a:pt x="110" y="199"/>
                </a:cubicBezTo>
                <a:cubicBezTo>
                  <a:pt x="129" y="199"/>
                  <a:pt x="150" y="181"/>
                  <a:pt x="150" y="163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50" y="148"/>
                  <a:pt x="145" y="137"/>
                  <a:pt x="137" y="137"/>
                </a:cubicBezTo>
                <a:cubicBezTo>
                  <a:pt x="128" y="137"/>
                  <a:pt x="123" y="148"/>
                  <a:pt x="123" y="161"/>
                </a:cubicBezTo>
                <a:cubicBezTo>
                  <a:pt x="123" y="253"/>
                  <a:pt x="123" y="253"/>
                  <a:pt x="123" y="253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40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E7532AFC-5DF8-5140-9950-483F863274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28044" y="5942180"/>
            <a:ext cx="4345513" cy="2100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Opleiding </a:t>
            </a:r>
          </a:p>
          <a:p>
            <a:pPr lvl="0"/>
            <a:r>
              <a:rPr lang="nl-NL"/>
              <a:t>impactmanagement</a:t>
            </a:r>
          </a:p>
        </p:txBody>
      </p:sp>
    </p:spTree>
    <p:extLst>
      <p:ext uri="{BB962C8B-B14F-4D97-AF65-F5344CB8AC3E}">
        <p14:creationId xmlns:p14="http://schemas.microsoft.com/office/powerpoint/2010/main" val="192677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 bruin">
    <p:bg>
      <p:bgPr>
        <a:solidFill>
          <a:srgbClr val="AFA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88D05A7-EBF6-4239-86A9-7602DA9232B1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7577E3-8233-4F2E-8D96-55433BC2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9763" y="8675316"/>
            <a:ext cx="384048" cy="512064"/>
          </a:xfrm>
          <a:prstGeom prst="ellipse">
            <a:avLst/>
          </a:prstGeom>
          <a:noFill/>
        </p:spPr>
        <p:txBody>
          <a:bodyPr wrap="none" lIns="0" tIns="0" rIns="0" bIns="0" anchor="ctr"/>
          <a:lstStyle>
            <a:lvl1pPr algn="ctr">
              <a:defRPr sz="1260">
                <a:solidFill>
                  <a:srgbClr val="008ACE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765294-2641-4FE5-9C1F-355BFCBAC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377" y="2895235"/>
            <a:ext cx="8260640" cy="5284199"/>
          </a:xfrm>
          <a:prstGeom prst="rect">
            <a:avLst/>
          </a:prstGeom>
        </p:spPr>
        <p:txBody>
          <a:bodyPr lIns="0" tIns="0" rIns="0" bIns="0"/>
          <a:lstStyle>
            <a:lvl1pPr marL="240030" indent="-240030">
              <a:buFont typeface="Wingdings" panose="05000000000000000000" pitchFamily="2" charset="2"/>
              <a:buChar char="§"/>
              <a:defRPr sz="2940">
                <a:latin typeface="+mj-lt"/>
              </a:defRPr>
            </a:lvl1pPr>
            <a:lvl2pPr marL="720090" indent="-240030">
              <a:buFont typeface="Calibri Light" panose="020F0302020204030204" pitchFamily="34" charset="0"/>
              <a:buChar char="-"/>
              <a:defRPr sz="2940">
                <a:latin typeface="+mj-lt"/>
              </a:defRPr>
            </a:lvl2pPr>
            <a:lvl3pPr>
              <a:defRPr sz="2940">
                <a:latin typeface="+mj-lt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18825F56-4795-4484-8EC1-411B41580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77" y="709684"/>
            <a:ext cx="10679436" cy="16316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280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0814913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dia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8447E240-5299-4545-AD22-F5391E38517C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DF858436-6398-D846-B3B9-6DDC5E52F66D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7E30B83-5730-F345-A003-82C96A029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26687" y="4879333"/>
            <a:ext cx="548227" cy="728893"/>
          </a:xfrm>
          <a:prstGeom prst="rect">
            <a:avLst/>
          </a:prstGeom>
        </p:spPr>
      </p:pic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AE492960-ED9D-0341-B1D7-A0D9EDEDDCA8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E7288C9D-B4C0-3740-81AA-B0D5D889FB02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185316A3-95F5-E340-8027-AA20FDA1312D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9EE632C9-28AD-E940-87B5-4399B7F27DE1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E01BA096-7E6F-174D-8811-22EA7195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" name="Tijdelijke aanduiding voor tekst 12">
            <a:extLst>
              <a:ext uri="{FF2B5EF4-FFF2-40B4-BE49-F238E27FC236}">
                <a16:creationId xmlns:a16="http://schemas.microsoft.com/office/drawing/2014/main" id="{75A47FDC-6A1B-8B4D-B160-A019428C84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8" y="2482141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C911B643-744A-474C-891B-29F8A6B4DC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0" y="2482984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15C268E1-7885-1245-81C6-2541A2008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7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3" name="Tijdelijke aanduiding voor tekst 17">
            <a:extLst>
              <a:ext uri="{FF2B5EF4-FFF2-40B4-BE49-F238E27FC236}">
                <a16:creationId xmlns:a16="http://schemas.microsoft.com/office/drawing/2014/main" id="{2CE20F47-FAD9-2C48-99D0-B8551C4015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19" y="4114920"/>
            <a:ext cx="3817144" cy="3673960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11483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F142FBEC-4A89-0948-84E8-2F4D18156207}"/>
              </a:ext>
            </a:extLst>
          </p:cNvPr>
          <p:cNvSpPr/>
          <p:nvPr userDrawn="1"/>
        </p:nvSpPr>
        <p:spPr>
          <a:xfrm>
            <a:off x="8506327" y="1757565"/>
            <a:ext cx="3771954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3FD2888D-BBAE-2A4F-BABE-C7033558CAB3}"/>
              </a:ext>
            </a:extLst>
          </p:cNvPr>
          <p:cNvSpPr/>
          <p:nvPr userDrawn="1"/>
        </p:nvSpPr>
        <p:spPr>
          <a:xfrm>
            <a:off x="523319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30B93F92-32A1-C845-B684-045C385CF31D}"/>
              </a:ext>
            </a:extLst>
          </p:cNvPr>
          <p:cNvSpPr/>
          <p:nvPr userDrawn="1"/>
        </p:nvSpPr>
        <p:spPr>
          <a:xfrm>
            <a:off x="4514823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9DB54861-2DFA-F34D-979B-C9F014519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315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7" name="Tijdelijke aanduiding voor tekst 12">
            <a:extLst>
              <a:ext uri="{FF2B5EF4-FFF2-40B4-BE49-F238E27FC236}">
                <a16:creationId xmlns:a16="http://schemas.microsoft.com/office/drawing/2014/main" id="{AF6A98BD-F281-FE4A-B461-0F59D3539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484" y="3276815"/>
            <a:ext cx="3701962" cy="4526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0">
                <a:solidFill>
                  <a:schemeClr val="accent1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1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2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3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 b="1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 b="1">
                <a:solidFill>
                  <a:schemeClr val="accent1"/>
                </a:solidFill>
              </a:rPr>
              <a:t>Tekst 3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4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5</a:t>
            </a:r>
          </a:p>
          <a:p>
            <a:pPr lvl="0"/>
            <a:endParaRPr lang="nl-NL"/>
          </a:p>
        </p:txBody>
      </p:sp>
      <p:sp>
        <p:nvSpPr>
          <p:cNvPr id="29" name="Tijdelijke aanduiding voor tekst 12">
            <a:extLst>
              <a:ext uri="{FF2B5EF4-FFF2-40B4-BE49-F238E27FC236}">
                <a16:creationId xmlns:a16="http://schemas.microsoft.com/office/drawing/2014/main" id="{C7F52A1B-7023-3642-B84B-D080348EF5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9819" y="3276814"/>
            <a:ext cx="3701962" cy="4526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0" name="Tijdelijke aanduiding voor tekst 12">
            <a:extLst>
              <a:ext uri="{FF2B5EF4-FFF2-40B4-BE49-F238E27FC236}">
                <a16:creationId xmlns:a16="http://schemas.microsoft.com/office/drawing/2014/main" id="{67F21407-27B0-CD49-BE0B-E5E0F42EE3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819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E4985990-84B4-9446-AAE3-8E4A90022A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323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3</a:t>
            </a:r>
          </a:p>
        </p:txBody>
      </p:sp>
      <p:sp>
        <p:nvSpPr>
          <p:cNvPr id="32" name="Tijdelijke aanduiding voor tekst 12">
            <a:extLst>
              <a:ext uri="{FF2B5EF4-FFF2-40B4-BE49-F238E27FC236}">
                <a16:creationId xmlns:a16="http://schemas.microsoft.com/office/drawing/2014/main" id="{31155727-3A77-B147-B1B2-0966617A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1323" y="3276814"/>
            <a:ext cx="3701962" cy="4526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3" name="Titel 5">
            <a:extLst>
              <a:ext uri="{FF2B5EF4-FFF2-40B4-BE49-F238E27FC236}">
                <a16:creationId xmlns:a16="http://schemas.microsoft.com/office/drawing/2014/main" id="{C6DC6986-EC4F-6F42-A00D-B24584082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paginatitel</a:t>
            </a:r>
          </a:p>
        </p:txBody>
      </p:sp>
    </p:spTree>
    <p:extLst>
      <p:ext uri="{BB962C8B-B14F-4D97-AF65-F5344CB8AC3E}">
        <p14:creationId xmlns:p14="http://schemas.microsoft.com/office/powerpoint/2010/main" val="2807583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0">
            <a:extLst>
              <a:ext uri="{FF2B5EF4-FFF2-40B4-BE49-F238E27FC236}">
                <a16:creationId xmlns:a16="http://schemas.microsoft.com/office/drawing/2014/main" id="{BCEF5A96-2B90-1E49-8F24-F1C61050EF82}"/>
              </a:ext>
            </a:extLst>
          </p:cNvPr>
          <p:cNvSpPr>
            <a:spLocks/>
          </p:cNvSpPr>
          <p:nvPr userDrawn="1"/>
        </p:nvSpPr>
        <p:spPr bwMode="auto">
          <a:xfrm>
            <a:off x="5455192" y="2556350"/>
            <a:ext cx="1891216" cy="2588299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bg1"/>
              </a:solidFill>
            </a:endParaRP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56038259-8A06-1540-8EDF-3407A7CAC2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24006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rap u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64FE3551-1B62-984C-9E5F-F40450DF5C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7615DAC-D046-7A40-9968-9A5A24D042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9801" y="1862658"/>
            <a:ext cx="2661999" cy="32181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849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40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6D182-EE81-604C-A299-6133FAF09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29818" y="3212990"/>
            <a:ext cx="6595167" cy="19610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E8EEB2F-9166-7D4C-A9B9-2C7EAF123CEC}"/>
              </a:ext>
            </a:extLst>
          </p:cNvPr>
          <p:cNvSpPr txBox="1"/>
          <p:nvPr userDrawn="1"/>
        </p:nvSpPr>
        <p:spPr>
          <a:xfrm>
            <a:off x="3161227" y="5739580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85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rood - tekst aanpasb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6D182-EE81-604C-A299-6133FAF09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29818" y="3212990"/>
            <a:ext cx="6595167" cy="1961026"/>
          </a:xfrm>
          <a:prstGeom prst="rect">
            <a:avLst/>
          </a:prstGeom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E4EBCE1E-595C-BF4C-9CB5-CB1BBEB108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8357" y="5273566"/>
            <a:ext cx="6598087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407943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5">
            <a:extLst>
              <a:ext uri="{FF2B5EF4-FFF2-40B4-BE49-F238E27FC236}">
                <a16:creationId xmlns:a16="http://schemas.microsoft.com/office/drawing/2014/main" id="{D3D43D39-7408-834B-BA0C-922D8584031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758669" y="2218510"/>
            <a:ext cx="1284263" cy="2881021"/>
          </a:xfrm>
          <a:custGeom>
            <a:avLst/>
            <a:gdLst>
              <a:gd name="T0" fmla="*/ 2147483647 w 220"/>
              <a:gd name="T1" fmla="*/ 2147483647 h 370"/>
              <a:gd name="T2" fmla="*/ 2147483647 w 220"/>
              <a:gd name="T3" fmla="*/ 2147483647 h 370"/>
              <a:gd name="T4" fmla="*/ 2147483647 w 220"/>
              <a:gd name="T5" fmla="*/ 2147483647 h 370"/>
              <a:gd name="T6" fmla="*/ 2147483647 w 220"/>
              <a:gd name="T7" fmla="*/ 2147483647 h 370"/>
              <a:gd name="T8" fmla="*/ 2147483647 w 220"/>
              <a:gd name="T9" fmla="*/ 2147483647 h 370"/>
              <a:gd name="T10" fmla="*/ 2147483647 w 220"/>
              <a:gd name="T11" fmla="*/ 2147483647 h 370"/>
              <a:gd name="T12" fmla="*/ 2147483647 w 220"/>
              <a:gd name="T13" fmla="*/ 2147483647 h 370"/>
              <a:gd name="T14" fmla="*/ 2147483647 w 220"/>
              <a:gd name="T15" fmla="*/ 2147483647 h 370"/>
              <a:gd name="T16" fmla="*/ 2147483647 w 220"/>
              <a:gd name="T17" fmla="*/ 2147483647 h 370"/>
              <a:gd name="T18" fmla="*/ 2147483647 w 220"/>
              <a:gd name="T19" fmla="*/ 2147483647 h 370"/>
              <a:gd name="T20" fmla="*/ 2147483647 w 220"/>
              <a:gd name="T21" fmla="*/ 2147483647 h 370"/>
              <a:gd name="T22" fmla="*/ 2147483647 w 220"/>
              <a:gd name="T23" fmla="*/ 2147483647 h 370"/>
              <a:gd name="T24" fmla="*/ 2147483647 w 220"/>
              <a:gd name="T25" fmla="*/ 2147483647 h 370"/>
              <a:gd name="T26" fmla="*/ 2147483647 w 220"/>
              <a:gd name="T27" fmla="*/ 2147483647 h 370"/>
              <a:gd name="T28" fmla="*/ 2147483647 w 220"/>
              <a:gd name="T29" fmla="*/ 2147483647 h 370"/>
              <a:gd name="T30" fmla="*/ 2147483647 w 220"/>
              <a:gd name="T31" fmla="*/ 2147483647 h 370"/>
              <a:gd name="T32" fmla="*/ 2147483647 w 220"/>
              <a:gd name="T33" fmla="*/ 0 h 370"/>
              <a:gd name="T34" fmla="*/ 0 w 220"/>
              <a:gd name="T35" fmla="*/ 2147483647 h 370"/>
              <a:gd name="T36" fmla="*/ 2147483647 w 220"/>
              <a:gd name="T37" fmla="*/ 2147483647 h 370"/>
              <a:gd name="T38" fmla="*/ 2147483647 w 220"/>
              <a:gd name="T39" fmla="*/ 2147483647 h 370"/>
              <a:gd name="T40" fmla="*/ 2147483647 w 220"/>
              <a:gd name="T41" fmla="*/ 2147483647 h 370"/>
              <a:gd name="T42" fmla="*/ 2147483647 w 220"/>
              <a:gd name="T43" fmla="*/ 2147483647 h 370"/>
              <a:gd name="T44" fmla="*/ 2147483647 w 220"/>
              <a:gd name="T45" fmla="*/ 2147483647 h 370"/>
              <a:gd name="T46" fmla="*/ 2147483647 w 220"/>
              <a:gd name="T47" fmla="*/ 2147483647 h 370"/>
              <a:gd name="T48" fmla="*/ 2147483647 w 220"/>
              <a:gd name="T49" fmla="*/ 2147483647 h 370"/>
              <a:gd name="T50" fmla="*/ 2147483647 w 220"/>
              <a:gd name="T51" fmla="*/ 2147483647 h 370"/>
              <a:gd name="T52" fmla="*/ 2147483647 w 220"/>
              <a:gd name="T53" fmla="*/ 2147483647 h 370"/>
              <a:gd name="T54" fmla="*/ 2147483647 w 220"/>
              <a:gd name="T55" fmla="*/ 2147483647 h 370"/>
              <a:gd name="T56" fmla="*/ 2147483647 w 220"/>
              <a:gd name="T57" fmla="*/ 2147483647 h 370"/>
              <a:gd name="T58" fmla="*/ 2147483647 w 220"/>
              <a:gd name="T59" fmla="*/ 2147483647 h 370"/>
              <a:gd name="T60" fmla="*/ 2147483647 w 220"/>
              <a:gd name="T61" fmla="*/ 2147483647 h 370"/>
              <a:gd name="T62" fmla="*/ 2147483647 w 220"/>
              <a:gd name="T63" fmla="*/ 2147483647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"/>
              <a:gd name="T97" fmla="*/ 0 h 370"/>
              <a:gd name="T98" fmla="*/ 220 w 220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" h="370">
                <a:moveTo>
                  <a:pt x="140" y="346"/>
                </a:moveTo>
                <a:cubicBezTo>
                  <a:pt x="134" y="360"/>
                  <a:pt x="121" y="370"/>
                  <a:pt x="105" y="370"/>
                </a:cubicBezTo>
                <a:cubicBezTo>
                  <a:pt x="85" y="370"/>
                  <a:pt x="68" y="353"/>
                  <a:pt x="68" y="333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159" y="320"/>
                  <a:pt x="159" y="320"/>
                  <a:pt x="159" y="320"/>
                </a:cubicBezTo>
                <a:cubicBezTo>
                  <a:pt x="165" y="320"/>
                  <a:pt x="170" y="315"/>
                  <a:pt x="170" y="309"/>
                </a:cubicBezTo>
                <a:cubicBezTo>
                  <a:pt x="170" y="302"/>
                  <a:pt x="165" y="297"/>
                  <a:pt x="159" y="297"/>
                </a:cubicBezTo>
                <a:cubicBezTo>
                  <a:pt x="54" y="297"/>
                  <a:pt x="54" y="297"/>
                  <a:pt x="54" y="297"/>
                </a:cubicBezTo>
                <a:cubicBezTo>
                  <a:pt x="48" y="297"/>
                  <a:pt x="43" y="292"/>
                  <a:pt x="43" y="286"/>
                </a:cubicBezTo>
                <a:cubicBezTo>
                  <a:pt x="43" y="279"/>
                  <a:pt x="48" y="274"/>
                  <a:pt x="54" y="274"/>
                </a:cubicBezTo>
                <a:cubicBezTo>
                  <a:pt x="152" y="274"/>
                  <a:pt x="152" y="274"/>
                  <a:pt x="152" y="274"/>
                </a:cubicBezTo>
                <a:cubicBezTo>
                  <a:pt x="158" y="274"/>
                  <a:pt x="163" y="269"/>
                  <a:pt x="163" y="263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64" y="233"/>
                  <a:pt x="173" y="209"/>
                  <a:pt x="187" y="193"/>
                </a:cubicBezTo>
                <a:cubicBezTo>
                  <a:pt x="191" y="189"/>
                  <a:pt x="191" y="189"/>
                  <a:pt x="191" y="189"/>
                </a:cubicBezTo>
                <a:cubicBezTo>
                  <a:pt x="209" y="172"/>
                  <a:pt x="220" y="146"/>
                  <a:pt x="220" y="116"/>
                </a:cubicBezTo>
                <a:cubicBezTo>
                  <a:pt x="220" y="52"/>
                  <a:pt x="171" y="0"/>
                  <a:pt x="110" y="0"/>
                </a:cubicBezTo>
                <a:cubicBezTo>
                  <a:pt x="50" y="0"/>
                  <a:pt x="0" y="52"/>
                  <a:pt x="0" y="116"/>
                </a:cubicBezTo>
                <a:cubicBezTo>
                  <a:pt x="0" y="146"/>
                  <a:pt x="12" y="172"/>
                  <a:pt x="30" y="189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47" y="208"/>
                  <a:pt x="56" y="230"/>
                  <a:pt x="57" y="253"/>
                </a:cubicBezTo>
                <a:cubicBezTo>
                  <a:pt x="98" y="253"/>
                  <a:pt x="98" y="253"/>
                  <a:pt x="98" y="253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8" y="148"/>
                  <a:pt x="94" y="137"/>
                  <a:pt x="85" y="137"/>
                </a:cubicBezTo>
                <a:cubicBezTo>
                  <a:pt x="76" y="137"/>
                  <a:pt x="72" y="145"/>
                  <a:pt x="72" y="159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2" y="181"/>
                  <a:pt x="91" y="199"/>
                  <a:pt x="110" y="199"/>
                </a:cubicBezTo>
                <a:cubicBezTo>
                  <a:pt x="129" y="199"/>
                  <a:pt x="150" y="181"/>
                  <a:pt x="150" y="163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50" y="148"/>
                  <a:pt x="145" y="137"/>
                  <a:pt x="137" y="137"/>
                </a:cubicBezTo>
                <a:cubicBezTo>
                  <a:pt x="128" y="137"/>
                  <a:pt x="123" y="148"/>
                  <a:pt x="123" y="161"/>
                </a:cubicBezTo>
                <a:cubicBezTo>
                  <a:pt x="123" y="253"/>
                  <a:pt x="123" y="253"/>
                  <a:pt x="123" y="253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40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372E704-8F15-8A4C-8EA5-064789FB2C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28044" y="5942180"/>
            <a:ext cx="4345513" cy="2100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Titel. </a:t>
            </a:r>
            <a:r>
              <a:rPr lang="nl-NL" err="1"/>
              <a:t>bijv</a:t>
            </a:r>
            <a:r>
              <a:rPr lang="nl-NL"/>
              <a:t>: Opleiding </a:t>
            </a:r>
          </a:p>
          <a:p>
            <a:pPr lvl="0"/>
            <a:r>
              <a:rPr lang="nl-NL"/>
              <a:t>impactmanagement</a:t>
            </a:r>
          </a:p>
        </p:txBody>
      </p:sp>
    </p:spTree>
    <p:extLst>
      <p:ext uri="{BB962C8B-B14F-4D97-AF65-F5344CB8AC3E}">
        <p14:creationId xmlns:p14="http://schemas.microsoft.com/office/powerpoint/2010/main" val="1136222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di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D8F7FFFC-D9BE-884E-ACD4-F7A4A3B9F947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1C6EC2B3-4BF4-8A49-99EA-3AD47747EB34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DE58BDC-C9B9-6646-8F6D-36DBC528C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26687" y="4879333"/>
            <a:ext cx="548227" cy="728893"/>
          </a:xfrm>
          <a:prstGeom prst="rect">
            <a:avLst/>
          </a:prstGeom>
        </p:spPr>
      </p:pic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909CD269-2682-4B47-BDF6-866FE9C30C97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D775E1D9-07A0-6D45-A7DF-7A94FEB68910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F65B9810-0C82-6747-95F6-CFC35A1CEA5A}"/>
              </a:ext>
            </a:extLst>
          </p:cNvPr>
          <p:cNvSpPr/>
          <p:nvPr userDrawn="1"/>
        </p:nvSpPr>
        <p:spPr>
          <a:xfrm>
            <a:off x="697792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C7FBC030-FD68-074D-8A01-6773B9A1712A}"/>
              </a:ext>
            </a:extLst>
          </p:cNvPr>
          <p:cNvSpPr/>
          <p:nvPr userDrawn="1"/>
        </p:nvSpPr>
        <p:spPr>
          <a:xfrm>
            <a:off x="1337871" y="1812322"/>
            <a:ext cx="4485808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E607C0A6-A3D1-3248-825F-DF508CC7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" name="Tijdelijke aanduiding voor tekst 12">
            <a:extLst>
              <a:ext uri="{FF2B5EF4-FFF2-40B4-BE49-F238E27FC236}">
                <a16:creationId xmlns:a16="http://schemas.microsoft.com/office/drawing/2014/main" id="{5D0653C8-9DDF-574F-BD64-E4A9F5C905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2388" y="2482141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D270893B-D167-534B-99EA-BC51BDE43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6020" y="2482984"/>
            <a:ext cx="3816774" cy="1217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080B31CB-46AD-354F-8CD7-3D51158EF0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877" y="4114921"/>
            <a:ext cx="3817144" cy="3674944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  <p:sp>
        <p:nvSpPr>
          <p:cNvPr id="23" name="Tijdelijke aanduiding voor tekst 17">
            <a:extLst>
              <a:ext uri="{FF2B5EF4-FFF2-40B4-BE49-F238E27FC236}">
                <a16:creationId xmlns:a16="http://schemas.microsoft.com/office/drawing/2014/main" id="{52AF02DD-1F31-E640-9EEE-B6C2FF40D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6019" y="4114920"/>
            <a:ext cx="3817144" cy="3673960"/>
          </a:xfrm>
          <a:prstGeom prst="rect">
            <a:avLst/>
          </a:prstGeom>
        </p:spPr>
        <p:txBody>
          <a:bodyPr anchor="ctr"/>
          <a:lstStyle>
            <a:lvl1pPr marL="342000" indent="-342000">
              <a:lnSpc>
                <a:spcPct val="1200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Tekst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  <a:p>
            <a:pPr lvl="0"/>
            <a:r>
              <a:rPr lang="nl-NL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40126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F142FBEC-4A89-0948-84E8-2F4D18156207}"/>
              </a:ext>
            </a:extLst>
          </p:cNvPr>
          <p:cNvSpPr/>
          <p:nvPr userDrawn="1"/>
        </p:nvSpPr>
        <p:spPr>
          <a:xfrm>
            <a:off x="8506327" y="1757565"/>
            <a:ext cx="3771954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3FD2888D-BBAE-2A4F-BABE-C7033558CAB3}"/>
              </a:ext>
            </a:extLst>
          </p:cNvPr>
          <p:cNvSpPr/>
          <p:nvPr userDrawn="1"/>
        </p:nvSpPr>
        <p:spPr>
          <a:xfrm>
            <a:off x="523319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30B93F92-32A1-C845-B684-045C385CF31D}"/>
              </a:ext>
            </a:extLst>
          </p:cNvPr>
          <p:cNvSpPr/>
          <p:nvPr userDrawn="1"/>
        </p:nvSpPr>
        <p:spPr>
          <a:xfrm>
            <a:off x="4514823" y="1757565"/>
            <a:ext cx="3771955" cy="6681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>
              <a:solidFill>
                <a:schemeClr val="accent1"/>
              </a:solidFill>
            </a:endParaRP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9DB54861-2DFA-F34D-979B-C9F014519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315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1</a:t>
            </a:r>
          </a:p>
        </p:txBody>
      </p:sp>
      <p:sp>
        <p:nvSpPr>
          <p:cNvPr id="27" name="Tijdelijke aanduiding voor tekst 12">
            <a:extLst>
              <a:ext uri="{FF2B5EF4-FFF2-40B4-BE49-F238E27FC236}">
                <a16:creationId xmlns:a16="http://schemas.microsoft.com/office/drawing/2014/main" id="{AF6A98BD-F281-FE4A-B461-0F59D3539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484" y="3276815"/>
            <a:ext cx="3701962" cy="4526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0">
                <a:solidFill>
                  <a:schemeClr val="accent1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1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2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3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 b="1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 b="1">
                <a:solidFill>
                  <a:schemeClr val="accent1"/>
                </a:solidFill>
              </a:rPr>
              <a:t>Tekst 3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4</a:t>
            </a: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endParaRPr lang="nl-NL" sz="150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nl-NL" sz="1500">
                <a:solidFill>
                  <a:schemeClr val="accent1"/>
                </a:solidFill>
              </a:rPr>
              <a:t>Tekst 5</a:t>
            </a:r>
          </a:p>
          <a:p>
            <a:pPr lvl="0"/>
            <a:endParaRPr lang="nl-NL"/>
          </a:p>
        </p:txBody>
      </p:sp>
      <p:sp>
        <p:nvSpPr>
          <p:cNvPr id="29" name="Tijdelijke aanduiding voor tekst 12">
            <a:extLst>
              <a:ext uri="{FF2B5EF4-FFF2-40B4-BE49-F238E27FC236}">
                <a16:creationId xmlns:a16="http://schemas.microsoft.com/office/drawing/2014/main" id="{C7F52A1B-7023-3642-B84B-D080348EF5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9819" y="3276814"/>
            <a:ext cx="3701962" cy="4526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0" name="Tijdelijke aanduiding voor tekst 12">
            <a:extLst>
              <a:ext uri="{FF2B5EF4-FFF2-40B4-BE49-F238E27FC236}">
                <a16:creationId xmlns:a16="http://schemas.microsoft.com/office/drawing/2014/main" id="{67F21407-27B0-CD49-BE0B-E5E0F42EE3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819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2</a:t>
            </a:r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E4985990-84B4-9446-AAE3-8E4A90022A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323" y="2392515"/>
            <a:ext cx="3701962" cy="7444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3</a:t>
            </a:r>
          </a:p>
        </p:txBody>
      </p:sp>
      <p:sp>
        <p:nvSpPr>
          <p:cNvPr id="32" name="Tijdelijke aanduiding voor tekst 12">
            <a:extLst>
              <a:ext uri="{FF2B5EF4-FFF2-40B4-BE49-F238E27FC236}">
                <a16:creationId xmlns:a16="http://schemas.microsoft.com/office/drawing/2014/main" id="{31155727-3A77-B147-B1B2-0966617A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1323" y="3276814"/>
            <a:ext cx="3701962" cy="4526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SzPct val="100000"/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33" name="Titel 5">
            <a:extLst>
              <a:ext uri="{FF2B5EF4-FFF2-40B4-BE49-F238E27FC236}">
                <a16:creationId xmlns:a16="http://schemas.microsoft.com/office/drawing/2014/main" id="{C6DC6986-EC4F-6F42-A00D-B24584082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319" y="520328"/>
            <a:ext cx="11041380" cy="11029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l-NL"/>
              <a:t>paginatitel</a:t>
            </a:r>
          </a:p>
        </p:txBody>
      </p:sp>
    </p:spTree>
    <p:extLst>
      <p:ext uri="{BB962C8B-B14F-4D97-AF65-F5344CB8AC3E}">
        <p14:creationId xmlns:p14="http://schemas.microsoft.com/office/powerpoint/2010/main" val="49046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 bruin">
    <p:bg>
      <p:bgPr>
        <a:solidFill>
          <a:srgbClr val="AFA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88D05A7-EBF6-4239-86A9-7602DA9232B1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7577E3-8233-4F2E-8D96-55433BC2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9763" y="8675316"/>
            <a:ext cx="384048" cy="512064"/>
          </a:xfrm>
          <a:prstGeom prst="ellipse">
            <a:avLst/>
          </a:prstGeom>
          <a:noFill/>
        </p:spPr>
        <p:txBody>
          <a:bodyPr wrap="none" lIns="0" tIns="0" rIns="0" bIns="0" anchor="ctr"/>
          <a:lstStyle>
            <a:lvl1pPr algn="ctr">
              <a:defRPr sz="1260">
                <a:solidFill>
                  <a:srgbClr val="008ACE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ijdelijke aanduiding voor afbeelding 19">
            <a:extLst>
              <a:ext uri="{FF2B5EF4-FFF2-40B4-BE49-F238E27FC236}">
                <a16:creationId xmlns:a16="http://schemas.microsoft.com/office/drawing/2014/main" id="{FE02E91D-7EFC-41FA-8FB2-BB503D7FD7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0800" y="2889177"/>
            <a:ext cx="4729012" cy="52963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7750A092-911B-4616-B41C-6CAE33D32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9605" y="2895235"/>
            <a:ext cx="4762212" cy="5284199"/>
          </a:xfrm>
          <a:prstGeom prst="rect">
            <a:avLst/>
          </a:prstGeom>
        </p:spPr>
        <p:txBody>
          <a:bodyPr lIns="0" tIns="0" rIns="0" bIns="0"/>
          <a:lstStyle>
            <a:lvl1pPr marL="240030" indent="-240030">
              <a:buFont typeface="Wingdings" panose="05000000000000000000" pitchFamily="2" charset="2"/>
              <a:buChar char="§"/>
              <a:defRPr sz="2940">
                <a:latin typeface="+mj-lt"/>
              </a:defRPr>
            </a:lvl1pPr>
            <a:lvl2pPr marL="720090" indent="-240030">
              <a:buFont typeface="Calibri Light" panose="020F0302020204030204" pitchFamily="34" charset="0"/>
              <a:buChar char="-"/>
              <a:defRPr sz="2940">
                <a:latin typeface="+mj-lt"/>
              </a:defRPr>
            </a:lvl2pPr>
            <a:lvl3pPr>
              <a:defRPr sz="2940">
                <a:latin typeface="+mj-lt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8A53C297-AAC2-4992-BC91-D9ACBC85A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605" y="1415706"/>
            <a:ext cx="9790207" cy="9256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20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E2F8CB-1927-43F1-81A5-E6A83CAEE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22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0">
            <a:extLst>
              <a:ext uri="{FF2B5EF4-FFF2-40B4-BE49-F238E27FC236}">
                <a16:creationId xmlns:a16="http://schemas.microsoft.com/office/drawing/2014/main" id="{5C903566-2587-4B4B-B8FA-6D01FBB45F4A}"/>
              </a:ext>
            </a:extLst>
          </p:cNvPr>
          <p:cNvSpPr>
            <a:spLocks/>
          </p:cNvSpPr>
          <p:nvPr userDrawn="1"/>
        </p:nvSpPr>
        <p:spPr bwMode="auto">
          <a:xfrm>
            <a:off x="5455192" y="2556350"/>
            <a:ext cx="1891216" cy="2588299"/>
          </a:xfrm>
          <a:custGeom>
            <a:avLst/>
            <a:gdLst>
              <a:gd name="T0" fmla="*/ 2147483647 w 352"/>
              <a:gd name="T1" fmla="*/ 2147483647 h 361"/>
              <a:gd name="T2" fmla="*/ 2147483647 w 352"/>
              <a:gd name="T3" fmla="*/ 2147483647 h 361"/>
              <a:gd name="T4" fmla="*/ 2147483647 w 352"/>
              <a:gd name="T5" fmla="*/ 2147483647 h 361"/>
              <a:gd name="T6" fmla="*/ 2147483647 w 352"/>
              <a:gd name="T7" fmla="*/ 2147483647 h 361"/>
              <a:gd name="T8" fmla="*/ 2147483647 w 352"/>
              <a:gd name="T9" fmla="*/ 2147483647 h 361"/>
              <a:gd name="T10" fmla="*/ 2147483647 w 352"/>
              <a:gd name="T11" fmla="*/ 2147483647 h 361"/>
              <a:gd name="T12" fmla="*/ 2147483647 w 352"/>
              <a:gd name="T13" fmla="*/ 2147483647 h 361"/>
              <a:gd name="T14" fmla="*/ 2147483647 w 352"/>
              <a:gd name="T15" fmla="*/ 2147483647 h 361"/>
              <a:gd name="T16" fmla="*/ 2147483647 w 352"/>
              <a:gd name="T17" fmla="*/ 0 h 361"/>
              <a:gd name="T18" fmla="*/ 2147483647 w 352"/>
              <a:gd name="T19" fmla="*/ 214748364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2"/>
              <a:gd name="T31" fmla="*/ 0 h 361"/>
              <a:gd name="T32" fmla="*/ 352 w 352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2" h="361">
                <a:moveTo>
                  <a:pt x="199" y="31"/>
                </a:moveTo>
                <a:cubicBezTo>
                  <a:pt x="253" y="40"/>
                  <a:pt x="301" y="76"/>
                  <a:pt x="322" y="130"/>
                </a:cubicBezTo>
                <a:cubicBezTo>
                  <a:pt x="352" y="211"/>
                  <a:pt x="311" y="301"/>
                  <a:pt x="231" y="331"/>
                </a:cubicBezTo>
                <a:cubicBezTo>
                  <a:pt x="150" y="361"/>
                  <a:pt x="60" y="321"/>
                  <a:pt x="30" y="240"/>
                </a:cubicBezTo>
                <a:cubicBezTo>
                  <a:pt x="0" y="160"/>
                  <a:pt x="40" y="71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17"/>
                  <a:pt x="112" y="17"/>
                  <a:pt x="112" y="17"/>
                </a:cubicBezTo>
              </a:path>
            </a:pathLst>
          </a:custGeom>
          <a:noFill/>
          <a:ln w="60325" cap="sq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bg1"/>
              </a:solidFill>
            </a:endParaRPr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D1ECC1E0-CD70-EA4B-B0F0-14DAAA699CA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621041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rap u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64FE3551-1B62-984C-9E5F-F40450DF5C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55192" y="5729003"/>
            <a:ext cx="1891216" cy="1105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Wrap</a:t>
            </a:r>
            <a:r>
              <a:rPr lang="nl-NL"/>
              <a:t>-up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7615DAC-D046-7A40-9968-9A5A24D042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9801" y="1862658"/>
            <a:ext cx="2661999" cy="32181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0121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B8006-B0DB-7744-A7F3-6D3272FA9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7278811" cy="1373557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buFontTx/>
              <a:buNone/>
              <a:defRPr sz="3000" b="1"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 b="0"/>
              <a:t>Evt. ondertitel</a:t>
            </a:r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F3DBE11E-E1D0-1641-9932-BA0E223434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3117" y="4800600"/>
            <a:ext cx="2228612" cy="37271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10837822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 inh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B8006-B0DB-7744-A7F3-6D3272FA9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11730893" cy="1373557"/>
          </a:xfrm>
          <a:prstGeom prst="rect">
            <a:avLst/>
          </a:prstGeom>
        </p:spPr>
        <p:txBody>
          <a:bodyPr vert="horz" anchor="t"/>
          <a:lstStyle>
            <a:lvl1pPr marL="514350" indent="-514350" algn="l">
              <a:lnSpc>
                <a:spcPct val="100000"/>
              </a:lnSpc>
              <a:buFont typeface="+mj-lt"/>
              <a:buAutoNum type="arabicPeriod"/>
              <a:defRPr sz="3000" b="1"/>
            </a:lvl1pPr>
          </a:lstStyle>
          <a:p>
            <a:r>
              <a:rPr lang="nl-NL"/>
              <a:t>Onderwerp 1 Titel – 36 </a:t>
            </a:r>
            <a:r>
              <a:rPr lang="nl-NL" err="1"/>
              <a:t>pt</a:t>
            </a:r>
            <a:r>
              <a:rPr lang="nl-NL"/>
              <a:t> vetgedrukt. </a:t>
            </a:r>
            <a:r>
              <a:rPr lang="nl-NL" err="1"/>
              <a:t>Bijv</a:t>
            </a:r>
            <a:r>
              <a:rPr lang="nl-NL"/>
              <a:t>: impactmeten</a:t>
            </a:r>
            <a:br>
              <a:rPr lang="nl-NL"/>
            </a:br>
            <a:r>
              <a:rPr lang="nl-NL" b="0"/>
              <a:t>Ondertitel - 36pt standaard. </a:t>
            </a:r>
            <a:r>
              <a:rPr lang="nl-NL" b="0" err="1"/>
              <a:t>Bijv</a:t>
            </a:r>
            <a:r>
              <a:rPr lang="nl-NL" b="0"/>
              <a:t>: module 1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93C6A-EC15-3A4B-8835-FFD0A1253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3" y="7118668"/>
            <a:ext cx="11730892" cy="651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Evt. extra ondertitel - 22pt standaard. </a:t>
            </a:r>
            <a:r>
              <a:rPr lang="nl-NL" err="1"/>
              <a:t>Bijv</a:t>
            </a:r>
            <a:r>
              <a:rPr lang="nl-NL"/>
              <a:t>: je naam / opleiding impact..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3D01267-1736-BA4A-96CC-3FB4DDC4A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810" y="7845644"/>
            <a:ext cx="11731466" cy="548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l-NL"/>
              <a:t>Evt. datum – 15pt standaard – </a:t>
            </a:r>
            <a:r>
              <a:rPr lang="nl-NL" err="1"/>
              <a:t>Bijv</a:t>
            </a:r>
            <a:r>
              <a:rPr lang="nl-NL"/>
              <a:t>: 28 mei 2019</a:t>
            </a:r>
          </a:p>
        </p:txBody>
      </p:sp>
    </p:spTree>
    <p:extLst>
      <p:ext uri="{BB962C8B-B14F-4D97-AF65-F5344CB8AC3E}">
        <p14:creationId xmlns:p14="http://schemas.microsoft.com/office/powerpoint/2010/main" val="3209969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B8006-B0DB-7744-A7F3-6D3272FA9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395" y="1435558"/>
            <a:ext cx="7278811" cy="1680461"/>
          </a:xfrm>
          <a:prstGeom prst="rect">
            <a:avLst/>
          </a:prstGeom>
        </p:spPr>
        <p:txBody>
          <a:bodyPr vert="horz" wrap="square" anchor="t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Van goede intenties</a:t>
            </a:r>
            <a:br>
              <a:rPr lang="nl-NL"/>
            </a:br>
            <a:r>
              <a:rPr lang="nl-NL"/>
              <a:t>naar sturen op impact</a:t>
            </a:r>
          </a:p>
        </p:txBody>
      </p:sp>
      <p:sp>
        <p:nvSpPr>
          <p:cNvPr id="17" name="Title 14">
            <a:extLst>
              <a:ext uri="{FF2B5EF4-FFF2-40B4-BE49-F238E27FC236}">
                <a16:creationId xmlns:a16="http://schemas.microsoft.com/office/drawing/2014/main" id="{463DB370-BD9D-1C4B-8766-6A24EF909B53}"/>
              </a:ext>
            </a:extLst>
          </p:cNvPr>
          <p:cNvSpPr txBox="1">
            <a:spLocks/>
          </p:cNvSpPr>
          <p:nvPr/>
        </p:nvSpPr>
        <p:spPr bwMode="auto">
          <a:xfrm>
            <a:off x="5852140" y="7232587"/>
            <a:ext cx="1051580" cy="600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000">
                <a:solidFill>
                  <a:schemeClr val="tx1"/>
                </a:solidFill>
              </a:rPr>
              <a:t>Meten</a:t>
            </a:r>
            <a:endParaRPr lang="nl-NL" altLang="nl-NL" sz="2000">
              <a:solidFill>
                <a:schemeClr val="tx1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DB48086-0A5A-B24F-BF43-416A33A9D4DB}"/>
              </a:ext>
            </a:extLst>
          </p:cNvPr>
          <p:cNvSpPr txBox="1">
            <a:spLocks/>
          </p:cNvSpPr>
          <p:nvPr/>
        </p:nvSpPr>
        <p:spPr bwMode="auto">
          <a:xfrm>
            <a:off x="9413329" y="7232586"/>
            <a:ext cx="1040816" cy="600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000">
                <a:solidFill>
                  <a:schemeClr val="tx1"/>
                </a:solidFill>
              </a:rPr>
              <a:t>Sturen</a:t>
            </a:r>
            <a:endParaRPr lang="nl-NL" altLang="nl-NL" sz="2000">
              <a:solidFill>
                <a:schemeClr val="tx1"/>
              </a:solidFill>
            </a:endParaRPr>
          </a:p>
        </p:txBody>
      </p:sp>
      <p:sp>
        <p:nvSpPr>
          <p:cNvPr id="13" name="Title 14">
            <a:extLst>
              <a:ext uri="{FF2B5EF4-FFF2-40B4-BE49-F238E27FC236}">
                <a16:creationId xmlns:a16="http://schemas.microsoft.com/office/drawing/2014/main" id="{650EC64B-0CC2-2E49-BC88-9A89F2250AA1}"/>
              </a:ext>
            </a:extLst>
          </p:cNvPr>
          <p:cNvSpPr txBox="1">
            <a:spLocks/>
          </p:cNvSpPr>
          <p:nvPr/>
        </p:nvSpPr>
        <p:spPr bwMode="auto">
          <a:xfrm>
            <a:off x="2047934" y="7232587"/>
            <a:ext cx="1340340" cy="600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000">
                <a:solidFill>
                  <a:schemeClr val="tx1"/>
                </a:solidFill>
              </a:rPr>
              <a:t>Strategie</a:t>
            </a:r>
            <a:br>
              <a:rPr lang="nl-NL" sz="2000">
                <a:solidFill>
                  <a:schemeClr val="tx1"/>
                </a:solidFill>
              </a:rPr>
            </a:br>
            <a:endParaRPr lang="nl-NL" altLang="nl-NL" sz="2000">
              <a:solidFill>
                <a:schemeClr val="tx1"/>
              </a:solidFill>
            </a:endParaRPr>
          </a:p>
        </p:txBody>
      </p:sp>
      <p:sp>
        <p:nvSpPr>
          <p:cNvPr id="22" name="Freeform 75">
            <a:extLst>
              <a:ext uri="{FF2B5EF4-FFF2-40B4-BE49-F238E27FC236}">
                <a16:creationId xmlns:a16="http://schemas.microsoft.com/office/drawing/2014/main" id="{23BB3855-68AA-184F-A999-B2657EE095D4}"/>
              </a:ext>
            </a:extLst>
          </p:cNvPr>
          <p:cNvSpPr>
            <a:spLocks/>
          </p:cNvSpPr>
          <p:nvPr userDrawn="1"/>
        </p:nvSpPr>
        <p:spPr bwMode="auto">
          <a:xfrm>
            <a:off x="2284716" y="5027430"/>
            <a:ext cx="866775" cy="1944688"/>
          </a:xfrm>
          <a:custGeom>
            <a:avLst/>
            <a:gdLst>
              <a:gd name="T0" fmla="*/ 2147483647 w 220"/>
              <a:gd name="T1" fmla="*/ 2147483647 h 370"/>
              <a:gd name="T2" fmla="*/ 2147483647 w 220"/>
              <a:gd name="T3" fmla="*/ 2147483647 h 370"/>
              <a:gd name="T4" fmla="*/ 2147483647 w 220"/>
              <a:gd name="T5" fmla="*/ 2147483647 h 370"/>
              <a:gd name="T6" fmla="*/ 2147483647 w 220"/>
              <a:gd name="T7" fmla="*/ 2147483647 h 370"/>
              <a:gd name="T8" fmla="*/ 2147483647 w 220"/>
              <a:gd name="T9" fmla="*/ 2147483647 h 370"/>
              <a:gd name="T10" fmla="*/ 2147483647 w 220"/>
              <a:gd name="T11" fmla="*/ 2147483647 h 370"/>
              <a:gd name="T12" fmla="*/ 2147483647 w 220"/>
              <a:gd name="T13" fmla="*/ 2147483647 h 370"/>
              <a:gd name="T14" fmla="*/ 2147483647 w 220"/>
              <a:gd name="T15" fmla="*/ 2147483647 h 370"/>
              <a:gd name="T16" fmla="*/ 2147483647 w 220"/>
              <a:gd name="T17" fmla="*/ 2147483647 h 370"/>
              <a:gd name="T18" fmla="*/ 2147483647 w 220"/>
              <a:gd name="T19" fmla="*/ 2147483647 h 370"/>
              <a:gd name="T20" fmla="*/ 2147483647 w 220"/>
              <a:gd name="T21" fmla="*/ 2147483647 h 370"/>
              <a:gd name="T22" fmla="*/ 2147483647 w 220"/>
              <a:gd name="T23" fmla="*/ 2147483647 h 370"/>
              <a:gd name="T24" fmla="*/ 2147483647 w 220"/>
              <a:gd name="T25" fmla="*/ 2147483647 h 370"/>
              <a:gd name="T26" fmla="*/ 2147483647 w 220"/>
              <a:gd name="T27" fmla="*/ 2147483647 h 370"/>
              <a:gd name="T28" fmla="*/ 2147483647 w 220"/>
              <a:gd name="T29" fmla="*/ 2147483647 h 370"/>
              <a:gd name="T30" fmla="*/ 2147483647 w 220"/>
              <a:gd name="T31" fmla="*/ 2147483647 h 370"/>
              <a:gd name="T32" fmla="*/ 2147483647 w 220"/>
              <a:gd name="T33" fmla="*/ 0 h 370"/>
              <a:gd name="T34" fmla="*/ 0 w 220"/>
              <a:gd name="T35" fmla="*/ 2147483647 h 370"/>
              <a:gd name="T36" fmla="*/ 2147483647 w 220"/>
              <a:gd name="T37" fmla="*/ 2147483647 h 370"/>
              <a:gd name="T38" fmla="*/ 2147483647 w 220"/>
              <a:gd name="T39" fmla="*/ 2147483647 h 370"/>
              <a:gd name="T40" fmla="*/ 2147483647 w 220"/>
              <a:gd name="T41" fmla="*/ 2147483647 h 370"/>
              <a:gd name="T42" fmla="*/ 2147483647 w 220"/>
              <a:gd name="T43" fmla="*/ 2147483647 h 370"/>
              <a:gd name="T44" fmla="*/ 2147483647 w 220"/>
              <a:gd name="T45" fmla="*/ 2147483647 h 370"/>
              <a:gd name="T46" fmla="*/ 2147483647 w 220"/>
              <a:gd name="T47" fmla="*/ 2147483647 h 370"/>
              <a:gd name="T48" fmla="*/ 2147483647 w 220"/>
              <a:gd name="T49" fmla="*/ 2147483647 h 370"/>
              <a:gd name="T50" fmla="*/ 2147483647 w 220"/>
              <a:gd name="T51" fmla="*/ 2147483647 h 370"/>
              <a:gd name="T52" fmla="*/ 2147483647 w 220"/>
              <a:gd name="T53" fmla="*/ 2147483647 h 370"/>
              <a:gd name="T54" fmla="*/ 2147483647 w 220"/>
              <a:gd name="T55" fmla="*/ 2147483647 h 370"/>
              <a:gd name="T56" fmla="*/ 2147483647 w 220"/>
              <a:gd name="T57" fmla="*/ 2147483647 h 370"/>
              <a:gd name="T58" fmla="*/ 2147483647 w 220"/>
              <a:gd name="T59" fmla="*/ 2147483647 h 370"/>
              <a:gd name="T60" fmla="*/ 2147483647 w 220"/>
              <a:gd name="T61" fmla="*/ 2147483647 h 370"/>
              <a:gd name="T62" fmla="*/ 2147483647 w 220"/>
              <a:gd name="T63" fmla="*/ 2147483647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"/>
              <a:gd name="T97" fmla="*/ 0 h 370"/>
              <a:gd name="T98" fmla="*/ 220 w 220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" h="370">
                <a:moveTo>
                  <a:pt x="140" y="346"/>
                </a:moveTo>
                <a:cubicBezTo>
                  <a:pt x="134" y="360"/>
                  <a:pt x="121" y="370"/>
                  <a:pt x="105" y="370"/>
                </a:cubicBezTo>
                <a:cubicBezTo>
                  <a:pt x="85" y="370"/>
                  <a:pt x="68" y="353"/>
                  <a:pt x="68" y="333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159" y="320"/>
                  <a:pt x="159" y="320"/>
                  <a:pt x="159" y="320"/>
                </a:cubicBezTo>
                <a:cubicBezTo>
                  <a:pt x="165" y="320"/>
                  <a:pt x="170" y="315"/>
                  <a:pt x="170" y="309"/>
                </a:cubicBezTo>
                <a:cubicBezTo>
                  <a:pt x="170" y="302"/>
                  <a:pt x="165" y="297"/>
                  <a:pt x="159" y="297"/>
                </a:cubicBezTo>
                <a:cubicBezTo>
                  <a:pt x="54" y="297"/>
                  <a:pt x="54" y="297"/>
                  <a:pt x="54" y="297"/>
                </a:cubicBezTo>
                <a:cubicBezTo>
                  <a:pt x="48" y="297"/>
                  <a:pt x="43" y="292"/>
                  <a:pt x="43" y="286"/>
                </a:cubicBezTo>
                <a:cubicBezTo>
                  <a:pt x="43" y="279"/>
                  <a:pt x="48" y="274"/>
                  <a:pt x="54" y="274"/>
                </a:cubicBezTo>
                <a:cubicBezTo>
                  <a:pt x="152" y="274"/>
                  <a:pt x="152" y="274"/>
                  <a:pt x="152" y="274"/>
                </a:cubicBezTo>
                <a:cubicBezTo>
                  <a:pt x="158" y="274"/>
                  <a:pt x="163" y="269"/>
                  <a:pt x="163" y="263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64" y="233"/>
                  <a:pt x="173" y="209"/>
                  <a:pt x="187" y="193"/>
                </a:cubicBezTo>
                <a:cubicBezTo>
                  <a:pt x="191" y="189"/>
                  <a:pt x="191" y="189"/>
                  <a:pt x="191" y="189"/>
                </a:cubicBezTo>
                <a:cubicBezTo>
                  <a:pt x="209" y="172"/>
                  <a:pt x="220" y="146"/>
                  <a:pt x="220" y="116"/>
                </a:cubicBezTo>
                <a:cubicBezTo>
                  <a:pt x="220" y="52"/>
                  <a:pt x="171" y="0"/>
                  <a:pt x="110" y="0"/>
                </a:cubicBezTo>
                <a:cubicBezTo>
                  <a:pt x="50" y="0"/>
                  <a:pt x="0" y="52"/>
                  <a:pt x="0" y="116"/>
                </a:cubicBezTo>
                <a:cubicBezTo>
                  <a:pt x="0" y="146"/>
                  <a:pt x="12" y="172"/>
                  <a:pt x="30" y="189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47" y="208"/>
                  <a:pt x="56" y="230"/>
                  <a:pt x="57" y="253"/>
                </a:cubicBezTo>
                <a:cubicBezTo>
                  <a:pt x="98" y="253"/>
                  <a:pt x="98" y="253"/>
                  <a:pt x="98" y="253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8" y="148"/>
                  <a:pt x="94" y="137"/>
                  <a:pt x="85" y="137"/>
                </a:cubicBezTo>
                <a:cubicBezTo>
                  <a:pt x="76" y="137"/>
                  <a:pt x="72" y="145"/>
                  <a:pt x="72" y="159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2" y="181"/>
                  <a:pt x="91" y="199"/>
                  <a:pt x="110" y="199"/>
                </a:cubicBezTo>
                <a:cubicBezTo>
                  <a:pt x="129" y="199"/>
                  <a:pt x="150" y="181"/>
                  <a:pt x="150" y="163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50" y="148"/>
                  <a:pt x="145" y="137"/>
                  <a:pt x="137" y="137"/>
                </a:cubicBezTo>
                <a:cubicBezTo>
                  <a:pt x="128" y="137"/>
                  <a:pt x="123" y="148"/>
                  <a:pt x="123" y="161"/>
                </a:cubicBezTo>
                <a:cubicBezTo>
                  <a:pt x="123" y="253"/>
                  <a:pt x="123" y="253"/>
                  <a:pt x="123" y="253"/>
                </a:cubicBezTo>
              </a:path>
            </a:pathLst>
          </a:custGeom>
          <a:noFill/>
          <a:ln w="60325" cap="sq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:a16="http://schemas.microsoft.com/office/drawing/2014/main" id="{699127EA-65EE-4D49-8D86-6575EB048D05}"/>
              </a:ext>
            </a:extLst>
          </p:cNvPr>
          <p:cNvSpPr>
            <a:spLocks/>
          </p:cNvSpPr>
          <p:nvPr userDrawn="1"/>
        </p:nvSpPr>
        <p:spPr bwMode="auto">
          <a:xfrm>
            <a:off x="9341737" y="5306820"/>
            <a:ext cx="1175147" cy="1562418"/>
          </a:xfrm>
          <a:custGeom>
            <a:avLst/>
            <a:gdLst>
              <a:gd name="T0" fmla="*/ 2147483647 w 298"/>
              <a:gd name="T1" fmla="*/ 0 h 297"/>
              <a:gd name="T2" fmla="*/ 2147483647 w 298"/>
              <a:gd name="T3" fmla="*/ 0 h 297"/>
              <a:gd name="T4" fmla="*/ 2147483647 w 298"/>
              <a:gd name="T5" fmla="*/ 2147483647 h 297"/>
              <a:gd name="T6" fmla="*/ 2147483647 w 298"/>
              <a:gd name="T7" fmla="*/ 2147483647 h 297"/>
              <a:gd name="T8" fmla="*/ 2147483647 w 298"/>
              <a:gd name="T9" fmla="*/ 2147483647 h 297"/>
              <a:gd name="T10" fmla="*/ 2147483647 w 298"/>
              <a:gd name="T11" fmla="*/ 2147483647 h 297"/>
              <a:gd name="T12" fmla="*/ 2147483647 w 298"/>
              <a:gd name="T13" fmla="*/ 2147483647 h 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8"/>
              <a:gd name="T22" fmla="*/ 0 h 297"/>
              <a:gd name="T23" fmla="*/ 298 w 298"/>
              <a:gd name="T24" fmla="*/ 297 h 2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8" h="297">
                <a:moveTo>
                  <a:pt x="2" y="0"/>
                </a:moveTo>
                <a:cubicBezTo>
                  <a:pt x="277" y="0"/>
                  <a:pt x="277" y="0"/>
                  <a:pt x="277" y="0"/>
                </a:cubicBezTo>
                <a:cubicBezTo>
                  <a:pt x="6" y="270"/>
                  <a:pt x="6" y="270"/>
                  <a:pt x="6" y="270"/>
                </a:cubicBezTo>
                <a:cubicBezTo>
                  <a:pt x="0" y="276"/>
                  <a:pt x="0" y="286"/>
                  <a:pt x="6" y="291"/>
                </a:cubicBezTo>
                <a:cubicBezTo>
                  <a:pt x="12" y="297"/>
                  <a:pt x="21" y="297"/>
                  <a:pt x="27" y="291"/>
                </a:cubicBezTo>
                <a:cubicBezTo>
                  <a:pt x="298" y="21"/>
                  <a:pt x="298" y="21"/>
                  <a:pt x="298" y="21"/>
                </a:cubicBezTo>
                <a:cubicBezTo>
                  <a:pt x="298" y="296"/>
                  <a:pt x="298" y="296"/>
                  <a:pt x="298" y="296"/>
                </a:cubicBezTo>
              </a:path>
            </a:pathLst>
          </a:custGeom>
          <a:noFill/>
          <a:ln w="60325" cap="sq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26" name="Freeform 96">
            <a:extLst>
              <a:ext uri="{FF2B5EF4-FFF2-40B4-BE49-F238E27FC236}">
                <a16:creationId xmlns:a16="http://schemas.microsoft.com/office/drawing/2014/main" id="{F7257D4A-7D62-7D46-B996-DA3A7EF8F57F}"/>
              </a:ext>
            </a:extLst>
          </p:cNvPr>
          <p:cNvSpPr>
            <a:spLocks/>
          </p:cNvSpPr>
          <p:nvPr userDrawn="1"/>
        </p:nvSpPr>
        <p:spPr bwMode="auto">
          <a:xfrm>
            <a:off x="5817394" y="5221899"/>
            <a:ext cx="1166813" cy="155575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972934110 w 10000"/>
              <a:gd name="T11" fmla="*/ 2147483647 h 10000"/>
              <a:gd name="T12" fmla="*/ 1483407490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695729128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000"/>
              <a:gd name="T64" fmla="*/ 0 h 10000"/>
              <a:gd name="T65" fmla="*/ 10000 w 10000"/>
              <a:gd name="T66" fmla="*/ 10000 h 1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10000"/>
                </a:lnTo>
                <a:lnTo>
                  <a:pt x="10000" y="9493"/>
                </a:lnTo>
                <a:lnTo>
                  <a:pt x="10000" y="8986"/>
                </a:lnTo>
                <a:lnTo>
                  <a:pt x="709" y="8986"/>
                </a:lnTo>
                <a:lnTo>
                  <a:pt x="1081" y="8243"/>
                </a:lnTo>
                <a:lnTo>
                  <a:pt x="1588" y="8176"/>
                </a:lnTo>
                <a:lnTo>
                  <a:pt x="1858" y="7466"/>
                </a:lnTo>
                <a:lnTo>
                  <a:pt x="2466" y="6689"/>
                </a:lnTo>
                <a:cubicBezTo>
                  <a:pt x="2466" y="6689"/>
                  <a:pt x="3243" y="7973"/>
                  <a:pt x="3277" y="8007"/>
                </a:cubicBezTo>
                <a:cubicBezTo>
                  <a:pt x="3311" y="8007"/>
                  <a:pt x="3818" y="4797"/>
                  <a:pt x="3818" y="4797"/>
                </a:cubicBezTo>
                <a:lnTo>
                  <a:pt x="4899" y="4459"/>
                </a:lnTo>
                <a:lnTo>
                  <a:pt x="5405" y="5000"/>
                </a:lnTo>
                <a:lnTo>
                  <a:pt x="6014" y="3750"/>
                </a:lnTo>
                <a:lnTo>
                  <a:pt x="6723" y="2804"/>
                </a:lnTo>
                <a:lnTo>
                  <a:pt x="7196" y="3480"/>
                </a:lnTo>
                <a:lnTo>
                  <a:pt x="7534" y="2500"/>
                </a:lnTo>
                <a:lnTo>
                  <a:pt x="8142" y="1655"/>
                </a:lnTo>
                <a:lnTo>
                  <a:pt x="9020" y="2432"/>
                </a:lnTo>
                <a:lnTo>
                  <a:pt x="10000" y="507"/>
                </a:lnTo>
              </a:path>
            </a:pathLst>
          </a:custGeom>
          <a:noFill/>
          <a:ln w="60325" cap="sq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28" name="Tijdelijke aanduiding voor inhoud 27">
            <a:extLst>
              <a:ext uri="{FF2B5EF4-FFF2-40B4-BE49-F238E27FC236}">
                <a16:creationId xmlns:a16="http://schemas.microsoft.com/office/drawing/2014/main" id="{5A4CEB6F-9CB2-C144-9D9D-42B46C73F0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7287" y="8466049"/>
            <a:ext cx="8934450" cy="63563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Naam | </a:t>
            </a:r>
            <a:r>
              <a:rPr lang="nl-NL" err="1"/>
              <a:t>www.avance-impact.nl</a:t>
            </a:r>
            <a:r>
              <a:rPr lang="nl-NL"/>
              <a:t> | </a:t>
            </a:r>
            <a:r>
              <a:rPr lang="nl-NL" err="1"/>
              <a:t>mail@avance-impact.nl</a:t>
            </a:r>
            <a:r>
              <a:rPr lang="nl-NL"/>
              <a:t> | 020 620 77 05</a:t>
            </a:r>
          </a:p>
        </p:txBody>
      </p:sp>
    </p:spTree>
    <p:extLst>
      <p:ext uri="{BB962C8B-B14F-4D97-AF65-F5344CB8AC3E}">
        <p14:creationId xmlns:p14="http://schemas.microsoft.com/office/powerpoint/2010/main" val="24657643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en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4">
            <a:extLst>
              <a:ext uri="{FF2B5EF4-FFF2-40B4-BE49-F238E27FC236}">
                <a16:creationId xmlns:a16="http://schemas.microsoft.com/office/drawing/2014/main" id="{463DB370-BD9D-1C4B-8766-6A24EF909B53}"/>
              </a:ext>
            </a:extLst>
          </p:cNvPr>
          <p:cNvSpPr txBox="1">
            <a:spLocks/>
          </p:cNvSpPr>
          <p:nvPr/>
        </p:nvSpPr>
        <p:spPr bwMode="auto">
          <a:xfrm>
            <a:off x="5413159" y="7222587"/>
            <a:ext cx="1975280" cy="600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000" err="1">
                <a:solidFill>
                  <a:schemeClr val="tx1"/>
                </a:solidFill>
              </a:rPr>
              <a:t>Measurement</a:t>
            </a:r>
            <a:endParaRPr lang="nl-NL" altLang="nl-NL" sz="2000">
              <a:solidFill>
                <a:schemeClr val="tx1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DB48086-0A5A-B24F-BF43-416A33A9D4DB}"/>
              </a:ext>
            </a:extLst>
          </p:cNvPr>
          <p:cNvSpPr txBox="1">
            <a:spLocks/>
          </p:cNvSpPr>
          <p:nvPr/>
        </p:nvSpPr>
        <p:spPr bwMode="auto">
          <a:xfrm>
            <a:off x="8892783" y="7232588"/>
            <a:ext cx="2294845" cy="600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altLang="nl-NL" sz="2000" err="1">
                <a:solidFill>
                  <a:schemeClr val="tx1"/>
                </a:solidFill>
              </a:rPr>
              <a:t>Steer</a:t>
            </a:r>
            <a:r>
              <a:rPr lang="nl-NL" altLang="nl-NL" sz="2000">
                <a:solidFill>
                  <a:schemeClr val="tx1"/>
                </a:solidFill>
              </a:rPr>
              <a:t> on impact</a:t>
            </a:r>
          </a:p>
        </p:txBody>
      </p:sp>
      <p:sp>
        <p:nvSpPr>
          <p:cNvPr id="13" name="Title 14">
            <a:extLst>
              <a:ext uri="{FF2B5EF4-FFF2-40B4-BE49-F238E27FC236}">
                <a16:creationId xmlns:a16="http://schemas.microsoft.com/office/drawing/2014/main" id="{650EC64B-0CC2-2E49-BC88-9A89F2250AA1}"/>
              </a:ext>
            </a:extLst>
          </p:cNvPr>
          <p:cNvSpPr txBox="1">
            <a:spLocks/>
          </p:cNvSpPr>
          <p:nvPr/>
        </p:nvSpPr>
        <p:spPr bwMode="auto">
          <a:xfrm>
            <a:off x="2047934" y="7232587"/>
            <a:ext cx="1340340" cy="600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000" err="1">
                <a:solidFill>
                  <a:schemeClr val="tx1"/>
                </a:solidFill>
              </a:rPr>
              <a:t>Strategy</a:t>
            </a:r>
            <a:br>
              <a:rPr lang="nl-NL" sz="2000">
                <a:solidFill>
                  <a:schemeClr val="tx1"/>
                </a:solidFill>
              </a:rPr>
            </a:br>
            <a:endParaRPr lang="nl-NL" altLang="nl-NL" sz="2000">
              <a:solidFill>
                <a:schemeClr val="tx1"/>
              </a:solidFill>
            </a:endParaRPr>
          </a:p>
        </p:txBody>
      </p:sp>
      <p:sp>
        <p:nvSpPr>
          <p:cNvPr id="22" name="Freeform 75">
            <a:extLst>
              <a:ext uri="{FF2B5EF4-FFF2-40B4-BE49-F238E27FC236}">
                <a16:creationId xmlns:a16="http://schemas.microsoft.com/office/drawing/2014/main" id="{23BB3855-68AA-184F-A999-B2657EE095D4}"/>
              </a:ext>
            </a:extLst>
          </p:cNvPr>
          <p:cNvSpPr>
            <a:spLocks/>
          </p:cNvSpPr>
          <p:nvPr userDrawn="1"/>
        </p:nvSpPr>
        <p:spPr bwMode="auto">
          <a:xfrm>
            <a:off x="2284716" y="5027430"/>
            <a:ext cx="866775" cy="1944688"/>
          </a:xfrm>
          <a:custGeom>
            <a:avLst/>
            <a:gdLst>
              <a:gd name="T0" fmla="*/ 2147483647 w 220"/>
              <a:gd name="T1" fmla="*/ 2147483647 h 370"/>
              <a:gd name="T2" fmla="*/ 2147483647 w 220"/>
              <a:gd name="T3" fmla="*/ 2147483647 h 370"/>
              <a:gd name="T4" fmla="*/ 2147483647 w 220"/>
              <a:gd name="T5" fmla="*/ 2147483647 h 370"/>
              <a:gd name="T6" fmla="*/ 2147483647 w 220"/>
              <a:gd name="T7" fmla="*/ 2147483647 h 370"/>
              <a:gd name="T8" fmla="*/ 2147483647 w 220"/>
              <a:gd name="T9" fmla="*/ 2147483647 h 370"/>
              <a:gd name="T10" fmla="*/ 2147483647 w 220"/>
              <a:gd name="T11" fmla="*/ 2147483647 h 370"/>
              <a:gd name="T12" fmla="*/ 2147483647 w 220"/>
              <a:gd name="T13" fmla="*/ 2147483647 h 370"/>
              <a:gd name="T14" fmla="*/ 2147483647 w 220"/>
              <a:gd name="T15" fmla="*/ 2147483647 h 370"/>
              <a:gd name="T16" fmla="*/ 2147483647 w 220"/>
              <a:gd name="T17" fmla="*/ 2147483647 h 370"/>
              <a:gd name="T18" fmla="*/ 2147483647 w 220"/>
              <a:gd name="T19" fmla="*/ 2147483647 h 370"/>
              <a:gd name="T20" fmla="*/ 2147483647 w 220"/>
              <a:gd name="T21" fmla="*/ 2147483647 h 370"/>
              <a:gd name="T22" fmla="*/ 2147483647 w 220"/>
              <a:gd name="T23" fmla="*/ 2147483647 h 370"/>
              <a:gd name="T24" fmla="*/ 2147483647 w 220"/>
              <a:gd name="T25" fmla="*/ 2147483647 h 370"/>
              <a:gd name="T26" fmla="*/ 2147483647 w 220"/>
              <a:gd name="T27" fmla="*/ 2147483647 h 370"/>
              <a:gd name="T28" fmla="*/ 2147483647 w 220"/>
              <a:gd name="T29" fmla="*/ 2147483647 h 370"/>
              <a:gd name="T30" fmla="*/ 2147483647 w 220"/>
              <a:gd name="T31" fmla="*/ 2147483647 h 370"/>
              <a:gd name="T32" fmla="*/ 2147483647 w 220"/>
              <a:gd name="T33" fmla="*/ 0 h 370"/>
              <a:gd name="T34" fmla="*/ 0 w 220"/>
              <a:gd name="T35" fmla="*/ 2147483647 h 370"/>
              <a:gd name="T36" fmla="*/ 2147483647 w 220"/>
              <a:gd name="T37" fmla="*/ 2147483647 h 370"/>
              <a:gd name="T38" fmla="*/ 2147483647 w 220"/>
              <a:gd name="T39" fmla="*/ 2147483647 h 370"/>
              <a:gd name="T40" fmla="*/ 2147483647 w 220"/>
              <a:gd name="T41" fmla="*/ 2147483647 h 370"/>
              <a:gd name="T42" fmla="*/ 2147483647 w 220"/>
              <a:gd name="T43" fmla="*/ 2147483647 h 370"/>
              <a:gd name="T44" fmla="*/ 2147483647 w 220"/>
              <a:gd name="T45" fmla="*/ 2147483647 h 370"/>
              <a:gd name="T46" fmla="*/ 2147483647 w 220"/>
              <a:gd name="T47" fmla="*/ 2147483647 h 370"/>
              <a:gd name="T48" fmla="*/ 2147483647 w 220"/>
              <a:gd name="T49" fmla="*/ 2147483647 h 370"/>
              <a:gd name="T50" fmla="*/ 2147483647 w 220"/>
              <a:gd name="T51" fmla="*/ 2147483647 h 370"/>
              <a:gd name="T52" fmla="*/ 2147483647 w 220"/>
              <a:gd name="T53" fmla="*/ 2147483647 h 370"/>
              <a:gd name="T54" fmla="*/ 2147483647 w 220"/>
              <a:gd name="T55" fmla="*/ 2147483647 h 370"/>
              <a:gd name="T56" fmla="*/ 2147483647 w 220"/>
              <a:gd name="T57" fmla="*/ 2147483647 h 370"/>
              <a:gd name="T58" fmla="*/ 2147483647 w 220"/>
              <a:gd name="T59" fmla="*/ 2147483647 h 370"/>
              <a:gd name="T60" fmla="*/ 2147483647 w 220"/>
              <a:gd name="T61" fmla="*/ 2147483647 h 370"/>
              <a:gd name="T62" fmla="*/ 2147483647 w 220"/>
              <a:gd name="T63" fmla="*/ 2147483647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"/>
              <a:gd name="T97" fmla="*/ 0 h 370"/>
              <a:gd name="T98" fmla="*/ 220 w 220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" h="370">
                <a:moveTo>
                  <a:pt x="140" y="346"/>
                </a:moveTo>
                <a:cubicBezTo>
                  <a:pt x="134" y="360"/>
                  <a:pt x="121" y="370"/>
                  <a:pt x="105" y="370"/>
                </a:cubicBezTo>
                <a:cubicBezTo>
                  <a:pt x="85" y="370"/>
                  <a:pt x="68" y="353"/>
                  <a:pt x="68" y="333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159" y="320"/>
                  <a:pt x="159" y="320"/>
                  <a:pt x="159" y="320"/>
                </a:cubicBezTo>
                <a:cubicBezTo>
                  <a:pt x="165" y="320"/>
                  <a:pt x="170" y="315"/>
                  <a:pt x="170" y="309"/>
                </a:cubicBezTo>
                <a:cubicBezTo>
                  <a:pt x="170" y="302"/>
                  <a:pt x="165" y="297"/>
                  <a:pt x="159" y="297"/>
                </a:cubicBezTo>
                <a:cubicBezTo>
                  <a:pt x="54" y="297"/>
                  <a:pt x="54" y="297"/>
                  <a:pt x="54" y="297"/>
                </a:cubicBezTo>
                <a:cubicBezTo>
                  <a:pt x="48" y="297"/>
                  <a:pt x="43" y="292"/>
                  <a:pt x="43" y="286"/>
                </a:cubicBezTo>
                <a:cubicBezTo>
                  <a:pt x="43" y="279"/>
                  <a:pt x="48" y="274"/>
                  <a:pt x="54" y="274"/>
                </a:cubicBezTo>
                <a:cubicBezTo>
                  <a:pt x="152" y="274"/>
                  <a:pt x="152" y="274"/>
                  <a:pt x="152" y="274"/>
                </a:cubicBezTo>
                <a:cubicBezTo>
                  <a:pt x="158" y="274"/>
                  <a:pt x="163" y="269"/>
                  <a:pt x="163" y="263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64" y="233"/>
                  <a:pt x="173" y="209"/>
                  <a:pt x="187" y="193"/>
                </a:cubicBezTo>
                <a:cubicBezTo>
                  <a:pt x="191" y="189"/>
                  <a:pt x="191" y="189"/>
                  <a:pt x="191" y="189"/>
                </a:cubicBezTo>
                <a:cubicBezTo>
                  <a:pt x="209" y="172"/>
                  <a:pt x="220" y="146"/>
                  <a:pt x="220" y="116"/>
                </a:cubicBezTo>
                <a:cubicBezTo>
                  <a:pt x="220" y="52"/>
                  <a:pt x="171" y="0"/>
                  <a:pt x="110" y="0"/>
                </a:cubicBezTo>
                <a:cubicBezTo>
                  <a:pt x="50" y="0"/>
                  <a:pt x="0" y="52"/>
                  <a:pt x="0" y="116"/>
                </a:cubicBezTo>
                <a:cubicBezTo>
                  <a:pt x="0" y="146"/>
                  <a:pt x="12" y="172"/>
                  <a:pt x="30" y="189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47" y="208"/>
                  <a:pt x="56" y="230"/>
                  <a:pt x="57" y="253"/>
                </a:cubicBezTo>
                <a:cubicBezTo>
                  <a:pt x="98" y="253"/>
                  <a:pt x="98" y="253"/>
                  <a:pt x="98" y="253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8" y="148"/>
                  <a:pt x="94" y="137"/>
                  <a:pt x="85" y="137"/>
                </a:cubicBezTo>
                <a:cubicBezTo>
                  <a:pt x="76" y="137"/>
                  <a:pt x="72" y="145"/>
                  <a:pt x="72" y="159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2" y="181"/>
                  <a:pt x="91" y="199"/>
                  <a:pt x="110" y="199"/>
                </a:cubicBezTo>
                <a:cubicBezTo>
                  <a:pt x="129" y="199"/>
                  <a:pt x="150" y="181"/>
                  <a:pt x="150" y="163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50" y="148"/>
                  <a:pt x="145" y="137"/>
                  <a:pt x="137" y="137"/>
                </a:cubicBezTo>
                <a:cubicBezTo>
                  <a:pt x="128" y="137"/>
                  <a:pt x="123" y="148"/>
                  <a:pt x="123" y="161"/>
                </a:cubicBezTo>
                <a:cubicBezTo>
                  <a:pt x="123" y="253"/>
                  <a:pt x="123" y="253"/>
                  <a:pt x="123" y="253"/>
                </a:cubicBezTo>
              </a:path>
            </a:pathLst>
          </a:custGeom>
          <a:noFill/>
          <a:ln w="60325" cap="sq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:a16="http://schemas.microsoft.com/office/drawing/2014/main" id="{699127EA-65EE-4D49-8D86-6575EB048D05}"/>
              </a:ext>
            </a:extLst>
          </p:cNvPr>
          <p:cNvSpPr>
            <a:spLocks/>
          </p:cNvSpPr>
          <p:nvPr userDrawn="1"/>
        </p:nvSpPr>
        <p:spPr bwMode="auto">
          <a:xfrm>
            <a:off x="9341737" y="5306820"/>
            <a:ext cx="1175147" cy="1562418"/>
          </a:xfrm>
          <a:custGeom>
            <a:avLst/>
            <a:gdLst>
              <a:gd name="T0" fmla="*/ 2147483647 w 298"/>
              <a:gd name="T1" fmla="*/ 0 h 297"/>
              <a:gd name="T2" fmla="*/ 2147483647 w 298"/>
              <a:gd name="T3" fmla="*/ 0 h 297"/>
              <a:gd name="T4" fmla="*/ 2147483647 w 298"/>
              <a:gd name="T5" fmla="*/ 2147483647 h 297"/>
              <a:gd name="T6" fmla="*/ 2147483647 w 298"/>
              <a:gd name="T7" fmla="*/ 2147483647 h 297"/>
              <a:gd name="T8" fmla="*/ 2147483647 w 298"/>
              <a:gd name="T9" fmla="*/ 2147483647 h 297"/>
              <a:gd name="T10" fmla="*/ 2147483647 w 298"/>
              <a:gd name="T11" fmla="*/ 2147483647 h 297"/>
              <a:gd name="T12" fmla="*/ 2147483647 w 298"/>
              <a:gd name="T13" fmla="*/ 2147483647 h 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8"/>
              <a:gd name="T22" fmla="*/ 0 h 297"/>
              <a:gd name="T23" fmla="*/ 298 w 298"/>
              <a:gd name="T24" fmla="*/ 297 h 2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8" h="297">
                <a:moveTo>
                  <a:pt x="2" y="0"/>
                </a:moveTo>
                <a:cubicBezTo>
                  <a:pt x="277" y="0"/>
                  <a:pt x="277" y="0"/>
                  <a:pt x="277" y="0"/>
                </a:cubicBezTo>
                <a:cubicBezTo>
                  <a:pt x="6" y="270"/>
                  <a:pt x="6" y="270"/>
                  <a:pt x="6" y="270"/>
                </a:cubicBezTo>
                <a:cubicBezTo>
                  <a:pt x="0" y="276"/>
                  <a:pt x="0" y="286"/>
                  <a:pt x="6" y="291"/>
                </a:cubicBezTo>
                <a:cubicBezTo>
                  <a:pt x="12" y="297"/>
                  <a:pt x="21" y="297"/>
                  <a:pt x="27" y="291"/>
                </a:cubicBezTo>
                <a:cubicBezTo>
                  <a:pt x="298" y="21"/>
                  <a:pt x="298" y="21"/>
                  <a:pt x="298" y="21"/>
                </a:cubicBezTo>
                <a:cubicBezTo>
                  <a:pt x="298" y="296"/>
                  <a:pt x="298" y="296"/>
                  <a:pt x="298" y="296"/>
                </a:cubicBezTo>
              </a:path>
            </a:pathLst>
          </a:custGeom>
          <a:noFill/>
          <a:ln w="60325" cap="sq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26" name="Freeform 96">
            <a:extLst>
              <a:ext uri="{FF2B5EF4-FFF2-40B4-BE49-F238E27FC236}">
                <a16:creationId xmlns:a16="http://schemas.microsoft.com/office/drawing/2014/main" id="{F7257D4A-7D62-7D46-B996-DA3A7EF8F57F}"/>
              </a:ext>
            </a:extLst>
          </p:cNvPr>
          <p:cNvSpPr>
            <a:spLocks/>
          </p:cNvSpPr>
          <p:nvPr userDrawn="1"/>
        </p:nvSpPr>
        <p:spPr bwMode="auto">
          <a:xfrm>
            <a:off x="5817394" y="5221899"/>
            <a:ext cx="1166813" cy="155575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972934110 w 10000"/>
              <a:gd name="T11" fmla="*/ 2147483647 h 10000"/>
              <a:gd name="T12" fmla="*/ 1483407490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695729128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000"/>
              <a:gd name="T64" fmla="*/ 0 h 10000"/>
              <a:gd name="T65" fmla="*/ 10000 w 10000"/>
              <a:gd name="T66" fmla="*/ 10000 h 1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10000"/>
                </a:lnTo>
                <a:lnTo>
                  <a:pt x="10000" y="9493"/>
                </a:lnTo>
                <a:lnTo>
                  <a:pt x="10000" y="8986"/>
                </a:lnTo>
                <a:lnTo>
                  <a:pt x="709" y="8986"/>
                </a:lnTo>
                <a:lnTo>
                  <a:pt x="1081" y="8243"/>
                </a:lnTo>
                <a:lnTo>
                  <a:pt x="1588" y="8176"/>
                </a:lnTo>
                <a:lnTo>
                  <a:pt x="1858" y="7466"/>
                </a:lnTo>
                <a:lnTo>
                  <a:pt x="2466" y="6689"/>
                </a:lnTo>
                <a:cubicBezTo>
                  <a:pt x="2466" y="6689"/>
                  <a:pt x="3243" y="7973"/>
                  <a:pt x="3277" y="8007"/>
                </a:cubicBezTo>
                <a:cubicBezTo>
                  <a:pt x="3311" y="8007"/>
                  <a:pt x="3818" y="4797"/>
                  <a:pt x="3818" y="4797"/>
                </a:cubicBezTo>
                <a:lnTo>
                  <a:pt x="4899" y="4459"/>
                </a:lnTo>
                <a:lnTo>
                  <a:pt x="5405" y="5000"/>
                </a:lnTo>
                <a:lnTo>
                  <a:pt x="6014" y="3750"/>
                </a:lnTo>
                <a:lnTo>
                  <a:pt x="6723" y="2804"/>
                </a:lnTo>
                <a:lnTo>
                  <a:pt x="7196" y="3480"/>
                </a:lnTo>
                <a:lnTo>
                  <a:pt x="7534" y="2500"/>
                </a:lnTo>
                <a:lnTo>
                  <a:pt x="8142" y="1655"/>
                </a:lnTo>
                <a:lnTo>
                  <a:pt x="9020" y="2432"/>
                </a:lnTo>
                <a:lnTo>
                  <a:pt x="10000" y="507"/>
                </a:lnTo>
              </a:path>
            </a:pathLst>
          </a:custGeom>
          <a:noFill/>
          <a:ln w="60325" cap="sq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z="2117">
              <a:solidFill>
                <a:schemeClr val="tx1"/>
              </a:solidFill>
            </a:endParaRPr>
          </a:p>
        </p:txBody>
      </p:sp>
      <p:sp>
        <p:nvSpPr>
          <p:cNvPr id="28" name="Tijdelijke aanduiding voor inhoud 27">
            <a:extLst>
              <a:ext uri="{FF2B5EF4-FFF2-40B4-BE49-F238E27FC236}">
                <a16:creationId xmlns:a16="http://schemas.microsoft.com/office/drawing/2014/main" id="{5A4CEB6F-9CB2-C144-9D9D-42B46C73F0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7287" y="8466049"/>
            <a:ext cx="8934450" cy="63563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Naam | </a:t>
            </a:r>
            <a:r>
              <a:rPr lang="nl-NL" err="1"/>
              <a:t>www.avance-impact.nl</a:t>
            </a:r>
            <a:r>
              <a:rPr lang="nl-NL"/>
              <a:t> | </a:t>
            </a:r>
            <a:r>
              <a:rPr lang="nl-NL" err="1"/>
              <a:t>mail@avance-impact.nl</a:t>
            </a:r>
            <a:r>
              <a:rPr lang="nl-NL"/>
              <a:t> | 020 620 77 05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EB76C8-B2FB-A442-B172-D1705C64B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780996" y="1323087"/>
            <a:ext cx="5239604" cy="15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99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B8006-B0DB-7744-A7F3-6D3272FA9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11730893" cy="1373557"/>
          </a:xfrm>
          <a:prstGeom prst="rect">
            <a:avLst/>
          </a:prstGeom>
        </p:spPr>
        <p:txBody>
          <a:bodyPr vert="horz" anchor="t"/>
          <a:lstStyle>
            <a:lvl1pPr marL="514350" indent="-514350" algn="l">
              <a:lnSpc>
                <a:spcPct val="100000"/>
              </a:lnSpc>
              <a:buFont typeface="+mj-lt"/>
              <a:buAutoNum type="arabicPeriod"/>
              <a:defRPr sz="3000" b="1"/>
            </a:lvl1pPr>
          </a:lstStyle>
          <a:p>
            <a:r>
              <a:rPr lang="nl-NL"/>
              <a:t>Onderwerp 1 Titel – 36 </a:t>
            </a:r>
            <a:r>
              <a:rPr lang="nl-NL" err="1"/>
              <a:t>pt</a:t>
            </a:r>
            <a:r>
              <a:rPr lang="nl-NL"/>
              <a:t> vetgedrukt. </a:t>
            </a:r>
            <a:r>
              <a:rPr lang="nl-NL" err="1"/>
              <a:t>Bijv</a:t>
            </a:r>
            <a:r>
              <a:rPr lang="nl-NL"/>
              <a:t>: impactmeten</a:t>
            </a:r>
            <a:br>
              <a:rPr lang="nl-NL"/>
            </a:br>
            <a:r>
              <a:rPr lang="nl-NL" b="0"/>
              <a:t>Ondertitel - 36pt standaard. </a:t>
            </a:r>
            <a:r>
              <a:rPr lang="nl-NL" b="0" err="1"/>
              <a:t>Bijv</a:t>
            </a:r>
            <a:r>
              <a:rPr lang="nl-NL" b="0"/>
              <a:t>: module 1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93C6A-EC15-3A4B-8835-FFD0A1253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3" y="7118668"/>
            <a:ext cx="11730892" cy="651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Evt. extra ondertitel - 22pt standaard. </a:t>
            </a:r>
            <a:r>
              <a:rPr lang="nl-NL" err="1"/>
              <a:t>Bijv</a:t>
            </a:r>
            <a:r>
              <a:rPr lang="nl-NL"/>
              <a:t>: je naam / opleiding impact..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26D64352-3D53-7E44-A467-7B871EC13F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810" y="7845644"/>
            <a:ext cx="11731466" cy="548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l-NL"/>
              <a:t>Evt. datum – 15pt standaard – </a:t>
            </a:r>
            <a:r>
              <a:rPr lang="nl-NL" err="1"/>
              <a:t>Bijv</a:t>
            </a:r>
            <a:r>
              <a:rPr lang="nl-NL"/>
              <a:t>: 28 mei 2019</a:t>
            </a:r>
          </a:p>
        </p:txBody>
      </p:sp>
    </p:spTree>
    <p:extLst>
      <p:ext uri="{BB962C8B-B14F-4D97-AF65-F5344CB8AC3E}">
        <p14:creationId xmlns:p14="http://schemas.microsoft.com/office/powerpoint/2010/main" val="1334211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4E3B70C-2366-CE40-97DE-A6F677E9A7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7278811" cy="1373557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buFontTx/>
              <a:buNone/>
              <a:defRPr sz="3000" b="1"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 b="0"/>
              <a:t>Evt. ondertitel</a:t>
            </a:r>
            <a:endParaRPr lang="nl-NL"/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371B75AB-7E74-444B-AFE5-1FF7F4800B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3117" y="4800600"/>
            <a:ext cx="2228612" cy="37271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1807367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B8006-B0DB-7744-A7F3-6D3272FA9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11730893" cy="1373557"/>
          </a:xfrm>
          <a:prstGeom prst="rect">
            <a:avLst/>
          </a:prstGeom>
        </p:spPr>
        <p:txBody>
          <a:bodyPr vert="horz" anchor="t"/>
          <a:lstStyle>
            <a:lvl1pPr marL="514350" indent="-514350" algn="l">
              <a:lnSpc>
                <a:spcPct val="100000"/>
              </a:lnSpc>
              <a:buFont typeface="+mj-lt"/>
              <a:buAutoNum type="arabicPeriod"/>
              <a:defRPr sz="3000" b="1"/>
            </a:lvl1pPr>
          </a:lstStyle>
          <a:p>
            <a:r>
              <a:rPr lang="nl-NL"/>
              <a:t>Onderwerp 1 Titel – 36 </a:t>
            </a:r>
            <a:r>
              <a:rPr lang="nl-NL" err="1"/>
              <a:t>pt</a:t>
            </a:r>
            <a:r>
              <a:rPr lang="nl-NL"/>
              <a:t> vetgedrukt. </a:t>
            </a:r>
            <a:r>
              <a:rPr lang="nl-NL" err="1"/>
              <a:t>Bijv</a:t>
            </a:r>
            <a:r>
              <a:rPr lang="nl-NL"/>
              <a:t>: impactmeten</a:t>
            </a:r>
            <a:br>
              <a:rPr lang="nl-NL"/>
            </a:br>
            <a:r>
              <a:rPr lang="nl-NL" b="0"/>
              <a:t>Ondertitel - 36pt standaard. </a:t>
            </a:r>
            <a:r>
              <a:rPr lang="nl-NL" b="0" err="1"/>
              <a:t>Bijv</a:t>
            </a:r>
            <a:r>
              <a:rPr lang="nl-NL" b="0"/>
              <a:t>: module 1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93C6A-EC15-3A4B-8835-FFD0A1253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3" y="7118668"/>
            <a:ext cx="11730892" cy="651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Evt. extra ondertitel - 22pt standaard. </a:t>
            </a:r>
            <a:r>
              <a:rPr lang="nl-NL" err="1"/>
              <a:t>Bijv</a:t>
            </a:r>
            <a:r>
              <a:rPr lang="nl-NL"/>
              <a:t>: je naam / opleiding impact..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18ABC69A-31B5-1642-87A8-326B213FA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810" y="7845644"/>
            <a:ext cx="11731466" cy="548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l-NL"/>
              <a:t>Evt. datum – 15pt standaard – </a:t>
            </a:r>
            <a:r>
              <a:rPr lang="nl-NL" err="1"/>
              <a:t>Bijv</a:t>
            </a:r>
            <a:r>
              <a:rPr lang="nl-NL"/>
              <a:t>: 28 mei 2019</a:t>
            </a:r>
          </a:p>
        </p:txBody>
      </p:sp>
    </p:spTree>
    <p:extLst>
      <p:ext uri="{BB962C8B-B14F-4D97-AF65-F5344CB8AC3E}">
        <p14:creationId xmlns:p14="http://schemas.microsoft.com/office/powerpoint/2010/main" val="2113538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2364C91-B94C-A84F-9637-2D94B1E61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7278811" cy="1373557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buFontTx/>
              <a:buNone/>
              <a:defRPr sz="3000" b="1"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 b="0"/>
              <a:t>Evt. ondertitel</a:t>
            </a:r>
            <a:endParaRPr lang="nl-NL"/>
          </a:p>
        </p:txBody>
      </p:sp>
      <p:sp>
        <p:nvSpPr>
          <p:cNvPr id="7" name="Tijdelijke aanduiding voor afbeelding 3">
            <a:extLst>
              <a:ext uri="{FF2B5EF4-FFF2-40B4-BE49-F238E27FC236}">
                <a16:creationId xmlns:a16="http://schemas.microsoft.com/office/drawing/2014/main" id="{D0630EB4-FCF1-974F-9F7C-F2E5873ACC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3117" y="4800600"/>
            <a:ext cx="2228612" cy="37271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266263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ssenslid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F353BE0-F11C-47B8-900B-E326930C94EF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rgbClr val="88C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D4109D-3DA7-4421-ABCE-A560B11F27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9605" y="3672038"/>
            <a:ext cx="9601200" cy="289720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04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Tussenslide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D6007D-BB7F-4F6D-BA0B-985964102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26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B8006-B0DB-7744-A7F3-6D3272FA9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11730893" cy="1373557"/>
          </a:xfrm>
          <a:prstGeom prst="rect">
            <a:avLst/>
          </a:prstGeom>
        </p:spPr>
        <p:txBody>
          <a:bodyPr vert="horz" anchor="t"/>
          <a:lstStyle>
            <a:lvl1pPr marL="514350" indent="-514350" algn="l">
              <a:lnSpc>
                <a:spcPct val="100000"/>
              </a:lnSpc>
              <a:buFont typeface="+mj-lt"/>
              <a:buAutoNum type="arabicPeriod"/>
              <a:defRPr sz="3000" b="1"/>
            </a:lvl1pPr>
          </a:lstStyle>
          <a:p>
            <a:r>
              <a:rPr lang="nl-NL"/>
              <a:t>Onderwerp 1 Titel – 36 </a:t>
            </a:r>
            <a:r>
              <a:rPr lang="nl-NL" err="1"/>
              <a:t>pt</a:t>
            </a:r>
            <a:r>
              <a:rPr lang="nl-NL"/>
              <a:t> vetgedrukt. </a:t>
            </a:r>
            <a:r>
              <a:rPr lang="nl-NL" err="1"/>
              <a:t>Bijv</a:t>
            </a:r>
            <a:r>
              <a:rPr lang="nl-NL"/>
              <a:t>: impactmeten</a:t>
            </a:r>
            <a:br>
              <a:rPr lang="nl-NL"/>
            </a:br>
            <a:r>
              <a:rPr lang="nl-NL" b="0"/>
              <a:t>Ondertitel - 36pt standaard. </a:t>
            </a:r>
            <a:r>
              <a:rPr lang="nl-NL" b="0" err="1"/>
              <a:t>Bijv</a:t>
            </a:r>
            <a:r>
              <a:rPr lang="nl-NL" b="0"/>
              <a:t>: module 1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93C6A-EC15-3A4B-8835-FFD0A1253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3" y="7118668"/>
            <a:ext cx="11730892" cy="651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Evt. extra ondertitel - 22pt standaard. </a:t>
            </a:r>
            <a:r>
              <a:rPr lang="nl-NL" err="1"/>
              <a:t>Bijv</a:t>
            </a:r>
            <a:r>
              <a:rPr lang="nl-NL"/>
              <a:t>: je naam / opleiding impact..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21ECA593-B01A-3847-A290-674B8AB17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810" y="7845644"/>
            <a:ext cx="11731466" cy="548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l-NL"/>
              <a:t>Evt. datum – 15pt standaard – </a:t>
            </a:r>
            <a:r>
              <a:rPr lang="nl-NL" err="1"/>
              <a:t>Bijv</a:t>
            </a:r>
            <a:r>
              <a:rPr lang="nl-NL"/>
              <a:t>: 28 mei 2019</a:t>
            </a:r>
          </a:p>
        </p:txBody>
      </p:sp>
    </p:spTree>
    <p:extLst>
      <p:ext uri="{BB962C8B-B14F-4D97-AF65-F5344CB8AC3E}">
        <p14:creationId xmlns:p14="http://schemas.microsoft.com/office/powerpoint/2010/main" val="450197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54B7833-0108-EA41-BF87-B0E6C11F7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7278811" cy="1373557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buFontTx/>
              <a:buNone/>
              <a:defRPr sz="3000" b="1"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 b="0"/>
              <a:t>Evt. ondertitel</a:t>
            </a:r>
            <a:endParaRPr lang="nl-NL"/>
          </a:p>
        </p:txBody>
      </p:sp>
      <p:sp>
        <p:nvSpPr>
          <p:cNvPr id="7" name="Tijdelijke aanduiding voor afbeelding 3">
            <a:extLst>
              <a:ext uri="{FF2B5EF4-FFF2-40B4-BE49-F238E27FC236}">
                <a16:creationId xmlns:a16="http://schemas.microsoft.com/office/drawing/2014/main" id="{EB701EA2-2F5E-4F4B-ACE7-32C7D5B347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3117" y="4800600"/>
            <a:ext cx="2228612" cy="37271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32903892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B8006-B0DB-7744-A7F3-6D3272FA9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11730893" cy="1373557"/>
          </a:xfrm>
          <a:prstGeom prst="rect">
            <a:avLst/>
          </a:prstGeom>
        </p:spPr>
        <p:txBody>
          <a:bodyPr vert="horz" anchor="t"/>
          <a:lstStyle>
            <a:lvl1pPr marL="514350" indent="-514350" algn="l">
              <a:lnSpc>
                <a:spcPct val="100000"/>
              </a:lnSpc>
              <a:buFont typeface="+mj-lt"/>
              <a:buAutoNum type="arabicPeriod"/>
              <a:defRPr sz="3000" b="1"/>
            </a:lvl1pPr>
          </a:lstStyle>
          <a:p>
            <a:r>
              <a:rPr lang="nl-NL"/>
              <a:t>Onderwerp 1 Titel – 36 </a:t>
            </a:r>
            <a:r>
              <a:rPr lang="nl-NL" err="1"/>
              <a:t>pt</a:t>
            </a:r>
            <a:r>
              <a:rPr lang="nl-NL"/>
              <a:t> vetgedrukt. </a:t>
            </a:r>
            <a:r>
              <a:rPr lang="nl-NL" err="1"/>
              <a:t>Bijv</a:t>
            </a:r>
            <a:r>
              <a:rPr lang="nl-NL"/>
              <a:t>: impactmeten</a:t>
            </a:r>
            <a:br>
              <a:rPr lang="nl-NL"/>
            </a:br>
            <a:r>
              <a:rPr lang="nl-NL" b="0"/>
              <a:t>Ondertitel - 36pt standaard. </a:t>
            </a:r>
            <a:r>
              <a:rPr lang="nl-NL" b="0" err="1"/>
              <a:t>Bijv</a:t>
            </a:r>
            <a:r>
              <a:rPr lang="nl-NL" b="0"/>
              <a:t>: module 1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93C6A-EC15-3A4B-8835-FFD0A1253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3" y="7118668"/>
            <a:ext cx="11730892" cy="651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Evt. extra ondertitel - 22pt standaard. </a:t>
            </a:r>
            <a:r>
              <a:rPr lang="nl-NL" err="1"/>
              <a:t>Bijv</a:t>
            </a:r>
            <a:r>
              <a:rPr lang="nl-NL"/>
              <a:t>: je naam / opleiding impact..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5A358AB7-0A22-4D4D-97F9-FFD7C1BF0A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810" y="7845644"/>
            <a:ext cx="11731466" cy="548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nl-NL"/>
              <a:t>Evt. datum – 15pt standaard – </a:t>
            </a:r>
            <a:r>
              <a:rPr lang="nl-NL" err="1"/>
              <a:t>Bijv</a:t>
            </a:r>
            <a:r>
              <a:rPr lang="nl-NL"/>
              <a:t>: 28 mei 2019</a:t>
            </a:r>
          </a:p>
        </p:txBody>
      </p:sp>
    </p:spTree>
    <p:extLst>
      <p:ext uri="{BB962C8B-B14F-4D97-AF65-F5344CB8AC3E}">
        <p14:creationId xmlns:p14="http://schemas.microsoft.com/office/powerpoint/2010/main" val="3557986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2C118A4-B932-694A-A088-7EF0811FC2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3" y="4800600"/>
            <a:ext cx="7278811" cy="1373557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buFontTx/>
              <a:buNone/>
              <a:defRPr sz="3000" b="1"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 b="0"/>
              <a:t>Evt. ondertitel</a:t>
            </a:r>
            <a:endParaRPr lang="nl-NL"/>
          </a:p>
        </p:txBody>
      </p:sp>
      <p:sp>
        <p:nvSpPr>
          <p:cNvPr id="7" name="Tijdelijke aanduiding voor afbeelding 3">
            <a:extLst>
              <a:ext uri="{FF2B5EF4-FFF2-40B4-BE49-F238E27FC236}">
                <a16:creationId xmlns:a16="http://schemas.microsoft.com/office/drawing/2014/main" id="{3F355D56-1539-D940-9E24-6202858B82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3117" y="4800600"/>
            <a:ext cx="2228612" cy="37271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nl-NL"/>
              <a:t>Avance ICON</a:t>
            </a:r>
          </a:p>
        </p:txBody>
      </p:sp>
    </p:spTree>
    <p:extLst>
      <p:ext uri="{BB962C8B-B14F-4D97-AF65-F5344CB8AC3E}">
        <p14:creationId xmlns:p14="http://schemas.microsoft.com/office/powerpoint/2010/main" val="2877094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8188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18DF961-D50D-AA4A-9295-DE031081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103217" y="3361031"/>
            <a:ext cx="6595167" cy="1961026"/>
          </a:xfrm>
          <a:prstGeom prst="rect">
            <a:avLst/>
          </a:prstGeom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BE5C6B36-3FB9-B442-B7B8-C68E24088AD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2182" y="5322057"/>
            <a:ext cx="6546201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16314997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18DF961-D50D-AA4A-9295-DE031081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103217" y="3361031"/>
            <a:ext cx="6595167" cy="196102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D0922BC-B285-F54E-8369-3A3F758B359E}"/>
              </a:ext>
            </a:extLst>
          </p:cNvPr>
          <p:cNvSpPr txBox="1"/>
          <p:nvPr userDrawn="1"/>
        </p:nvSpPr>
        <p:spPr>
          <a:xfrm>
            <a:off x="2834626" y="5854911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203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349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E48477D-8B89-5049-9300-A9C43D082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09688" y="3212990"/>
            <a:ext cx="6595167" cy="1961026"/>
          </a:xfrm>
          <a:prstGeom prst="rect">
            <a:avLst/>
          </a:prstGeom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E6822EFB-F46D-7D4D-871F-F90612C3DA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78784" y="5273566"/>
            <a:ext cx="6546201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12609110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E48477D-8B89-5049-9300-A9C43D082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09688" y="3212990"/>
            <a:ext cx="6595167" cy="19610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2789920-5C8E-3240-AE51-BC852082FF88}"/>
              </a:ext>
            </a:extLst>
          </p:cNvPr>
          <p:cNvSpPr txBox="1"/>
          <p:nvPr userDrawn="1"/>
        </p:nvSpPr>
        <p:spPr>
          <a:xfrm>
            <a:off x="3141098" y="5739580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6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 blauw">
    <p:bg>
      <p:bgPr>
        <a:solidFill>
          <a:srgbClr val="87C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CF97FAF-0EAE-45F6-B0EC-5351EECDE843}"/>
              </a:ext>
            </a:extLst>
          </p:cNvPr>
          <p:cNvSpPr/>
          <p:nvPr userDrawn="1"/>
        </p:nvSpPr>
        <p:spPr>
          <a:xfrm>
            <a:off x="169433" y="225255"/>
            <a:ext cx="12632166" cy="9150691"/>
          </a:xfrm>
          <a:custGeom>
            <a:avLst/>
            <a:gdLst>
              <a:gd name="connsiteX0" fmla="*/ 1 w 12070976"/>
              <a:gd name="connsiteY0" fmla="*/ 1 h 6549655"/>
              <a:gd name="connsiteX1" fmla="*/ 1 w 12070976"/>
              <a:gd name="connsiteY1" fmla="*/ 176331 h 6549655"/>
              <a:gd name="connsiteX2" fmla="*/ 175774 w 12070976"/>
              <a:gd name="connsiteY2" fmla="*/ 1 h 6549655"/>
              <a:gd name="connsiteX3" fmla="*/ 0 w 12070976"/>
              <a:gd name="connsiteY3" fmla="*/ 0 h 6549655"/>
              <a:gd name="connsiteX4" fmla="*/ 12070976 w 12070976"/>
              <a:gd name="connsiteY4" fmla="*/ 0 h 6549655"/>
              <a:gd name="connsiteX5" fmla="*/ 12070976 w 12070976"/>
              <a:gd name="connsiteY5" fmla="*/ 6549655 h 6549655"/>
              <a:gd name="connsiteX6" fmla="*/ 0 w 12070976"/>
              <a:gd name="connsiteY6" fmla="*/ 6549655 h 65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976" h="6549655">
                <a:moveTo>
                  <a:pt x="1" y="1"/>
                </a:moveTo>
                <a:lnTo>
                  <a:pt x="1" y="176331"/>
                </a:lnTo>
                <a:lnTo>
                  <a:pt x="175774" y="1"/>
                </a:lnTo>
                <a:close/>
                <a:moveTo>
                  <a:pt x="0" y="0"/>
                </a:moveTo>
                <a:lnTo>
                  <a:pt x="12070976" y="0"/>
                </a:lnTo>
                <a:lnTo>
                  <a:pt x="12070976" y="6549655"/>
                </a:lnTo>
                <a:lnTo>
                  <a:pt x="0" y="6549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23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44DA298-4412-4CD2-BEEC-15263C1D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9763" y="8675316"/>
            <a:ext cx="384048" cy="512064"/>
          </a:xfrm>
          <a:prstGeom prst="ellipse">
            <a:avLst/>
          </a:prstGeom>
          <a:noFill/>
        </p:spPr>
        <p:txBody>
          <a:bodyPr wrap="none" lIns="0" tIns="0" rIns="0" bIns="0" anchor="ctr"/>
          <a:lstStyle>
            <a:lvl1pPr algn="ctr">
              <a:defRPr sz="1260">
                <a:solidFill>
                  <a:srgbClr val="008ACE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D0C4E983-847A-44AD-81E5-7F11F1CE8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605" y="1415706"/>
            <a:ext cx="9790207" cy="9256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200" b="1">
                <a:solidFill>
                  <a:srgbClr val="008ACE"/>
                </a:solidFill>
                <a:latin typeface="+mn-lt"/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8F8DF08B-74D9-4B54-98A4-5CCF760189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9604" y="2895235"/>
            <a:ext cx="7572813" cy="5284199"/>
          </a:xfrm>
          <a:prstGeom prst="rect">
            <a:avLst/>
          </a:prstGeom>
        </p:spPr>
        <p:txBody>
          <a:bodyPr lIns="0" tIns="0" rIns="0" bIns="0"/>
          <a:lstStyle>
            <a:lvl1pPr marL="240030" indent="-240030">
              <a:buFont typeface="Wingdings" panose="05000000000000000000" pitchFamily="2" charset="2"/>
              <a:buChar char="§"/>
              <a:defRPr sz="2940">
                <a:latin typeface="+mj-lt"/>
              </a:defRPr>
            </a:lvl1pPr>
            <a:lvl2pPr marL="720090" indent="-240030">
              <a:buFont typeface="Calibri Light" panose="020F0302020204030204" pitchFamily="34" charset="0"/>
              <a:buChar char="-"/>
              <a:defRPr sz="2940">
                <a:latin typeface="+mj-lt"/>
              </a:defRPr>
            </a:lvl2pPr>
            <a:lvl3pPr>
              <a:defRPr sz="2940">
                <a:latin typeface="+mj-lt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75D804-9030-4F9E-8C09-15C2379C5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8770" y="-3358"/>
            <a:ext cx="932830" cy="9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76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2770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98AB02C-D504-5242-B0EF-95F5AEFB9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09688" y="3212990"/>
            <a:ext cx="6595167" cy="1961026"/>
          </a:xfrm>
          <a:prstGeom prst="rect">
            <a:avLst/>
          </a:prstGeom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DBA84E97-4F8E-BE4C-A59F-82F3AA8EED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78784" y="5273566"/>
            <a:ext cx="6546201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1291976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98AB02C-D504-5242-B0EF-95F5AEFB9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09688" y="3212990"/>
            <a:ext cx="6595167" cy="19610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A9A7FB9-5354-1945-BBE7-2649DFCCAE85}"/>
              </a:ext>
            </a:extLst>
          </p:cNvPr>
          <p:cNvSpPr txBox="1"/>
          <p:nvPr userDrawn="1"/>
        </p:nvSpPr>
        <p:spPr>
          <a:xfrm>
            <a:off x="3141098" y="5647317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73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4567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E15F60-BEF4-1143-94DF-77BB2721D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09688" y="3212990"/>
            <a:ext cx="6595167" cy="1961026"/>
          </a:xfrm>
          <a:prstGeom prst="rect">
            <a:avLst/>
          </a:prstGeom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20D9B49B-1BFC-5E46-BCA1-E20A9643D95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78784" y="5273566"/>
            <a:ext cx="6546201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25257318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E15F60-BEF4-1143-94DF-77BB2721D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09688" y="3212990"/>
            <a:ext cx="6595167" cy="19610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A91130-6AA1-014C-AA83-9AE25A16A61C}"/>
              </a:ext>
            </a:extLst>
          </p:cNvPr>
          <p:cNvSpPr txBox="1"/>
          <p:nvPr userDrawn="1"/>
        </p:nvSpPr>
        <p:spPr>
          <a:xfrm>
            <a:off x="3141098" y="5624252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482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2488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367D29D-5CE7-6740-8C95-ACEBFE73A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09688" y="3212990"/>
            <a:ext cx="6595167" cy="1961026"/>
          </a:xfrm>
          <a:prstGeom prst="rect">
            <a:avLst/>
          </a:prstGeom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089BD60F-DA7B-E449-90B8-B34FA732E0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68896" y="5446561"/>
            <a:ext cx="6546201" cy="1029017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Van goede intenties naar sturen op impact</a:t>
            </a:r>
          </a:p>
        </p:txBody>
      </p:sp>
    </p:spTree>
    <p:extLst>
      <p:ext uri="{BB962C8B-B14F-4D97-AF65-F5344CB8AC3E}">
        <p14:creationId xmlns:p14="http://schemas.microsoft.com/office/powerpoint/2010/main" val="3842269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367D29D-5CE7-6740-8C95-ACEBFE73A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5" t="28620" r="8578" b="34353"/>
          <a:stretch/>
        </p:blipFill>
        <p:spPr>
          <a:xfrm>
            <a:off x="3409688" y="3212990"/>
            <a:ext cx="6595167" cy="19610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3289523-A865-3648-8A65-6ECF2EA2277F}"/>
              </a:ext>
            </a:extLst>
          </p:cNvPr>
          <p:cNvSpPr txBox="1"/>
          <p:nvPr userDrawn="1"/>
        </p:nvSpPr>
        <p:spPr>
          <a:xfrm>
            <a:off x="3141098" y="5739580"/>
            <a:ext cx="71323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chemeClr val="bg1"/>
                </a:solidFill>
                <a:latin typeface="Century Gothic" panose="020B0502020202020204" pitchFamily="34" charset="0"/>
              </a:rPr>
              <a:t>van goede intenties naar sturen op impact</a:t>
            </a:r>
          </a:p>
          <a:p>
            <a:endParaRPr lang="nl-NL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841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77490A3-89F4-1E4C-A347-4A9BAB82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21" y="1873859"/>
            <a:ext cx="11399838" cy="6942600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208072-C0FA-5E4E-86C4-DB4E2AC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9" y="511177"/>
            <a:ext cx="11399837" cy="1102941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159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2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theme" Target="../theme/theme17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theme" Target="../theme/theme1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theme" Target="../theme/theme20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9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6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63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4" r:id="rId17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gras, boom, buiten&#10;&#10;Automatisch gegenereerde beschrijving">
            <a:extLst>
              <a:ext uri="{FF2B5EF4-FFF2-40B4-BE49-F238E27FC236}">
                <a16:creationId xmlns:a16="http://schemas.microsoft.com/office/drawing/2014/main" id="{37715934-3575-6C4B-A289-E6703575E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55" t="64802" r="155" b="19970"/>
          <a:stretch/>
        </p:blipFill>
        <p:spPr>
          <a:xfrm>
            <a:off x="353463" y="451079"/>
            <a:ext cx="12127873" cy="35767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6FCC061-4A3C-F446-949E-C37C923BB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  <p:sp>
        <p:nvSpPr>
          <p:cNvPr id="17" name="Rechthoek">
            <a:extLst>
              <a:ext uri="{FF2B5EF4-FFF2-40B4-BE49-F238E27FC236}">
                <a16:creationId xmlns:a16="http://schemas.microsoft.com/office/drawing/2014/main" id="{AFD6DF95-FDA9-334F-BE36-AE8BBD2BD972}"/>
              </a:ext>
            </a:extLst>
          </p:cNvPr>
          <p:cNvSpPr>
            <a:spLocks/>
          </p:cNvSpPr>
          <p:nvPr userDrawn="1"/>
        </p:nvSpPr>
        <p:spPr>
          <a:xfrm>
            <a:off x="337413" y="4405257"/>
            <a:ext cx="12126777" cy="474478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761DB24-95F5-704A-96CD-D849FDE4D019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oom, buiten, plant&#10;&#10;Automatisch gegenereerde beschrijving">
            <a:extLst>
              <a:ext uri="{FF2B5EF4-FFF2-40B4-BE49-F238E27FC236}">
                <a16:creationId xmlns:a16="http://schemas.microsoft.com/office/drawing/2014/main" id="{53ABF7BF-6B0D-8A48-ADAC-200E86226312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-30" t="21719" r="30" b="45194"/>
          <a:stretch/>
        </p:blipFill>
        <p:spPr>
          <a:xfrm>
            <a:off x="316612" y="390985"/>
            <a:ext cx="12126240" cy="35767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6FCC061-4A3C-F446-949E-C37C923BB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  <p:sp>
        <p:nvSpPr>
          <p:cNvPr id="17" name="Rechthoek">
            <a:extLst>
              <a:ext uri="{FF2B5EF4-FFF2-40B4-BE49-F238E27FC236}">
                <a16:creationId xmlns:a16="http://schemas.microsoft.com/office/drawing/2014/main" id="{AFD6DF95-FDA9-334F-BE36-AE8BBD2BD972}"/>
              </a:ext>
            </a:extLst>
          </p:cNvPr>
          <p:cNvSpPr>
            <a:spLocks/>
          </p:cNvSpPr>
          <p:nvPr userDrawn="1"/>
        </p:nvSpPr>
        <p:spPr>
          <a:xfrm>
            <a:off x="337413" y="4405257"/>
            <a:ext cx="12126777" cy="474478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761DB24-95F5-704A-96CD-D849FDE4D019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vallei, natuur, canyon, bed&#10;&#10;Automatisch gegenereerde beschrijving">
            <a:extLst>
              <a:ext uri="{FF2B5EF4-FFF2-40B4-BE49-F238E27FC236}">
                <a16:creationId xmlns:a16="http://schemas.microsoft.com/office/drawing/2014/main" id="{D6E2EDEA-BC0B-4A4E-94AE-E7A6DF083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1" t="34204" b="30021"/>
          <a:stretch/>
        </p:blipFill>
        <p:spPr>
          <a:xfrm>
            <a:off x="337411" y="451079"/>
            <a:ext cx="12127872" cy="86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915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2781E2-E683-0E4D-BD82-9CDCD15E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E130DF-3EB2-F546-B971-907F9F7C9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steigers, buiten, hek, gebouw&#10;&#10;Automatisch gegenereerde beschrijving">
            <a:extLst>
              <a:ext uri="{FF2B5EF4-FFF2-40B4-BE49-F238E27FC236}">
                <a16:creationId xmlns:a16="http://schemas.microsoft.com/office/drawing/2014/main" id="{F11C41CF-795A-0C4B-9019-00B61C88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" t="10124" r="-281" b="53894"/>
          <a:stretch/>
        </p:blipFill>
        <p:spPr>
          <a:xfrm>
            <a:off x="353462" y="451079"/>
            <a:ext cx="12127872" cy="869888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1AE743E-F413-BD4C-99D2-A6920045B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723" r:id="rId2"/>
    <p:sldLayoutId id="21474839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094C5B-BA60-4E4A-B6A3-BEC832F2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A1B958-FF9E-AA4E-BAD6-BE82A3CD0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9" name="Afbeelding 8" descr="Afbeelding met buiten, hek, gebouw, brug&#10;&#10;Automatisch gegenereerde beschrijving">
            <a:extLst>
              <a:ext uri="{FF2B5EF4-FFF2-40B4-BE49-F238E27FC236}">
                <a16:creationId xmlns:a16="http://schemas.microsoft.com/office/drawing/2014/main" id="{9EE14937-1F33-E548-8B95-47BEBFD71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7600" r="273" b="6617"/>
          <a:stretch/>
        </p:blipFill>
        <p:spPr>
          <a:xfrm>
            <a:off x="316613" y="430532"/>
            <a:ext cx="12127873" cy="86988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5EA2CF1-1AA1-F649-A554-CD02B4E0C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1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912" r:id="rId2"/>
    <p:sldLayoutId id="21474839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F83956-BF5F-1B48-86CA-0CF41BA3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CAFF80-2A32-C146-BA45-570E57D16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gras, boom, buiten&#10;&#10;Automatisch gegenereerde beschrijving">
            <a:extLst>
              <a:ext uri="{FF2B5EF4-FFF2-40B4-BE49-F238E27FC236}">
                <a16:creationId xmlns:a16="http://schemas.microsoft.com/office/drawing/2014/main" id="{5EEB1318-895E-D942-B4D4-3ED52C9C1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7188" b="25943"/>
          <a:stretch/>
        </p:blipFill>
        <p:spPr>
          <a:xfrm>
            <a:off x="316612" y="448217"/>
            <a:ext cx="12127873" cy="86594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27AAAB-227F-4F45-8C8F-D06AB49A4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913" r:id="rId2"/>
    <p:sldLayoutId id="21474839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3AA7F4-89F2-5043-8A4F-27B7945D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2303C7-2D8C-A04A-B3BD-94F6FBB1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BF94E1-1BCF-F143-91B2-A8D8E7AAB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7BC1-91BC-2D4F-A953-35ABE679734D}" type="datetimeFigureOut">
              <a:rPr lang="nl-NL" smtClean="0"/>
              <a:t>17-10-2025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32B234-E5C8-904D-A106-B98DA99C4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3816BD-0FEC-2341-87BD-BB40649C3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5267-BD8C-1F43-8126-6FD7F1820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boom, buiten, plant&#10;&#10;Automatisch gegenereerde beschrijving">
            <a:extLst>
              <a:ext uri="{FF2B5EF4-FFF2-40B4-BE49-F238E27FC236}">
                <a16:creationId xmlns:a16="http://schemas.microsoft.com/office/drawing/2014/main" id="{0E3713A6-6A5C-5043-AEBA-87101A66B7D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b="19529"/>
          <a:stretch/>
        </p:blipFill>
        <p:spPr>
          <a:xfrm>
            <a:off x="316612" y="390985"/>
            <a:ext cx="12126240" cy="86990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7AF169-B7C0-CD45-87AA-101F6A787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914" r:id="rId2"/>
    <p:sldLayoutId id="21474839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">
            <a:extLst>
              <a:ext uri="{FF2B5EF4-FFF2-40B4-BE49-F238E27FC236}">
                <a16:creationId xmlns:a16="http://schemas.microsoft.com/office/drawing/2014/main" id="{58A57471-4D27-4D48-9DC5-2157A69EA7DE}"/>
              </a:ext>
            </a:extLst>
          </p:cNvPr>
          <p:cNvSpPr>
            <a:spLocks/>
          </p:cNvSpPr>
          <p:nvPr userDrawn="1"/>
        </p:nvSpPr>
        <p:spPr>
          <a:xfrm>
            <a:off x="337414" y="451159"/>
            <a:ext cx="12126777" cy="869888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6D904BC-2997-564D-A5A1-0107F0705795}"/>
              </a:ext>
            </a:extLst>
          </p:cNvPr>
          <p:cNvPicPr>
            <a:picLocks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3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3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">
            <a:extLst>
              <a:ext uri="{FF2B5EF4-FFF2-40B4-BE49-F238E27FC236}">
                <a16:creationId xmlns:a16="http://schemas.microsoft.com/office/drawing/2014/main" id="{58A57471-4D27-4D48-9DC5-2157A69EA7DE}"/>
              </a:ext>
            </a:extLst>
          </p:cNvPr>
          <p:cNvSpPr>
            <a:spLocks/>
          </p:cNvSpPr>
          <p:nvPr userDrawn="1"/>
        </p:nvSpPr>
        <p:spPr>
          <a:xfrm>
            <a:off x="337414" y="451159"/>
            <a:ext cx="12126777" cy="869888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6D904BC-2997-564D-A5A1-0107F0705795}"/>
              </a:ext>
            </a:extLst>
          </p:cNvPr>
          <p:cNvPicPr>
            <a:picLocks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  <p:sldLayoutId id="2147484086" r:id="rId20"/>
    <p:sldLayoutId id="2147484087" r:id="rId21"/>
    <p:sldLayoutId id="2147484088" r:id="rId22"/>
    <p:sldLayoutId id="2147484089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3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">
            <a:extLst>
              <a:ext uri="{FF2B5EF4-FFF2-40B4-BE49-F238E27FC236}">
                <a16:creationId xmlns:a16="http://schemas.microsoft.com/office/drawing/2014/main" id="{58A57471-4D27-4D48-9DC5-2157A69EA7DE}"/>
              </a:ext>
            </a:extLst>
          </p:cNvPr>
          <p:cNvSpPr>
            <a:spLocks/>
          </p:cNvSpPr>
          <p:nvPr userDrawn="1"/>
        </p:nvSpPr>
        <p:spPr>
          <a:xfrm>
            <a:off x="337413" y="451159"/>
            <a:ext cx="12126777" cy="869888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6D904BC-2997-564D-A5A1-0107F0705795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6"/>
          </a:xfrm>
          <a:prstGeom prst="rect">
            <a:avLst/>
          </a:prstGeom>
        </p:spPr>
      </p:pic>
      <p:sp>
        <p:nvSpPr>
          <p:cNvPr id="12" name="Tijdelijke aanduiding voor titel 1">
            <a:extLst>
              <a:ext uri="{FF2B5EF4-FFF2-40B4-BE49-F238E27FC236}">
                <a16:creationId xmlns:a16="http://schemas.microsoft.com/office/drawing/2014/main" id="{4F0FA2E6-044E-A243-8331-74026B23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0" y="557975"/>
            <a:ext cx="10925671" cy="98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3FB3F72F-5B70-AC46-98AA-F9823FB6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949" y="1873859"/>
            <a:ext cx="10908042" cy="684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960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">
            <a:extLst>
              <a:ext uri="{FF2B5EF4-FFF2-40B4-BE49-F238E27FC236}">
                <a16:creationId xmlns:a16="http://schemas.microsoft.com/office/drawing/2014/main" id="{58A57471-4D27-4D48-9DC5-2157A69EA7DE}"/>
              </a:ext>
            </a:extLst>
          </p:cNvPr>
          <p:cNvSpPr>
            <a:spLocks/>
          </p:cNvSpPr>
          <p:nvPr userDrawn="1"/>
        </p:nvSpPr>
        <p:spPr>
          <a:xfrm>
            <a:off x="337413" y="451159"/>
            <a:ext cx="12126777" cy="869888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6D904BC-2997-564D-A5A1-0107F0705795}"/>
              </a:ext>
            </a:extLst>
          </p:cNvPr>
          <p:cNvPicPr>
            <a:picLocks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5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3" r:id="rId2"/>
    <p:sldLayoutId id="2147483884" r:id="rId3"/>
    <p:sldLayoutId id="2147483926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4" r:id="rId13"/>
    <p:sldLayoutId id="2147483893" r:id="rId14"/>
    <p:sldLayoutId id="2147483907" r:id="rId15"/>
    <p:sldLayoutId id="2147483895" r:id="rId16"/>
    <p:sldLayoutId id="2147483928" r:id="rId17"/>
    <p:sldLayoutId id="2147483896" r:id="rId18"/>
    <p:sldLayoutId id="214748389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">
            <a:extLst>
              <a:ext uri="{FF2B5EF4-FFF2-40B4-BE49-F238E27FC236}">
                <a16:creationId xmlns:a16="http://schemas.microsoft.com/office/drawing/2014/main" id="{58A57471-4D27-4D48-9DC5-2157A69EA7DE}"/>
              </a:ext>
            </a:extLst>
          </p:cNvPr>
          <p:cNvSpPr>
            <a:spLocks/>
          </p:cNvSpPr>
          <p:nvPr userDrawn="1"/>
        </p:nvSpPr>
        <p:spPr>
          <a:xfrm>
            <a:off x="337413" y="451159"/>
            <a:ext cx="12126777" cy="869888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8005" rIns="48005" anchor="ctr"/>
          <a:lstStyle/>
          <a:p>
            <a:endParaRPr sz="252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6D904BC-2997-564D-A5A1-0107F0705795}"/>
              </a:ext>
            </a:extLst>
          </p:cNvPr>
          <p:cNvPicPr>
            <a:picLocks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2415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1F35264-256B-3A4B-8C1B-6A1C8993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6EDBA2-9ED5-C443-ADC1-74F67398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Rechthoek">
            <a:extLst>
              <a:ext uri="{FF2B5EF4-FFF2-40B4-BE49-F238E27FC236}">
                <a16:creationId xmlns:a16="http://schemas.microsoft.com/office/drawing/2014/main" id="{58A57471-4D27-4D48-9DC5-2157A69EA7DE}"/>
              </a:ext>
            </a:extLst>
          </p:cNvPr>
          <p:cNvSpPr>
            <a:spLocks/>
          </p:cNvSpPr>
          <p:nvPr userDrawn="1"/>
        </p:nvSpPr>
        <p:spPr>
          <a:xfrm>
            <a:off x="337413" y="451159"/>
            <a:ext cx="12126777" cy="8698883"/>
          </a:xfrm>
          <a:prstGeom prst="rect">
            <a:avLst/>
          </a:prstGeom>
          <a:solidFill>
            <a:srgbClr val="159B8F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67A31AE-CE71-6A4F-AAE1-B5C834F4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6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908" r:id="rId2"/>
    <p:sldLayoutId id="2147483925" r:id="rId3"/>
    <p:sldLayoutId id="2147483847" r:id="rId4"/>
    <p:sldLayoutId id="2147483815" r:id="rId5"/>
    <p:sldLayoutId id="2147483898" r:id="rId6"/>
    <p:sldLayoutId id="2147483663" r:id="rId7"/>
    <p:sldLayoutId id="2147483899" r:id="rId8"/>
    <p:sldLayoutId id="2147483828" r:id="rId9"/>
    <p:sldLayoutId id="2147483854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42F37B-25E8-9F41-BAE5-FFD58206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7A5B73-CE8E-DE4B-9F5A-68B670936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9AE1AAD6-0E40-D643-B06C-802770FB91F0}"/>
              </a:ext>
            </a:extLst>
          </p:cNvPr>
          <p:cNvSpPr>
            <a:spLocks/>
          </p:cNvSpPr>
          <p:nvPr userDrawn="1"/>
        </p:nvSpPr>
        <p:spPr>
          <a:xfrm>
            <a:off x="337413" y="451159"/>
            <a:ext cx="12126777" cy="8698883"/>
          </a:xfrm>
          <a:prstGeom prst="rect">
            <a:avLst/>
          </a:prstGeom>
          <a:solidFill>
            <a:srgbClr val="204E9C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ADC4197-BBAE-2D45-AA87-401EB6CC3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4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924" r:id="rId2"/>
    <p:sldLayoutId id="2147483909" r:id="rId3"/>
    <p:sldLayoutId id="2147483816" r:id="rId4"/>
    <p:sldLayoutId id="2147483676" r:id="rId5"/>
    <p:sldLayoutId id="2147483900" r:id="rId6"/>
    <p:sldLayoutId id="2147483855" r:id="rId7"/>
    <p:sldLayoutId id="21474839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2530A3-6294-1543-8359-5F8CF8B9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F5F15-3596-D54C-9753-AF2CE4FFA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0A784-CD54-A34F-9BB0-C63AFC993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F47C-74DD-F541-BB32-6730E75C73D8}" type="datetimeFigureOut">
              <a:rPr lang="nl-NL" smtClean="0"/>
              <a:t>17-10-2025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AC023F-D702-AC4A-A430-46C46EC1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A463F7-132A-C44C-92B4-EEEFD355E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9FB3-3124-124F-BCE0-BBE9EBD1492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4950E0F0-F794-4F47-A07E-A52C6A8377D4}"/>
              </a:ext>
            </a:extLst>
          </p:cNvPr>
          <p:cNvSpPr>
            <a:spLocks/>
          </p:cNvSpPr>
          <p:nvPr userDrawn="1"/>
        </p:nvSpPr>
        <p:spPr>
          <a:xfrm>
            <a:off x="337413" y="451159"/>
            <a:ext cx="12126777" cy="8698883"/>
          </a:xfrm>
          <a:prstGeom prst="rect">
            <a:avLst/>
          </a:prstGeom>
          <a:solidFill>
            <a:srgbClr val="FFBB4E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1A121C2-D487-0C49-BECC-DC15398F9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923" r:id="rId2"/>
    <p:sldLayoutId id="2147483916" r:id="rId3"/>
    <p:sldLayoutId id="2147483817" r:id="rId4"/>
    <p:sldLayoutId id="2147483688" r:id="rId5"/>
    <p:sldLayoutId id="2147483901" r:id="rId6"/>
    <p:sldLayoutId id="2147483857" r:id="rId7"/>
    <p:sldLayoutId id="214748390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93105CD-4BB9-7C45-AC4D-2FECCFBB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BA47A-7D53-574F-AAA0-2D77EDEE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E92505E1-0BB0-F744-8298-F46BAD15D981}"/>
              </a:ext>
            </a:extLst>
          </p:cNvPr>
          <p:cNvSpPr>
            <a:spLocks/>
          </p:cNvSpPr>
          <p:nvPr userDrawn="1"/>
        </p:nvSpPr>
        <p:spPr>
          <a:xfrm>
            <a:off x="337413" y="451159"/>
            <a:ext cx="12126777" cy="8698883"/>
          </a:xfrm>
          <a:prstGeom prst="rect">
            <a:avLst/>
          </a:prstGeom>
          <a:solidFill>
            <a:srgbClr val="E94738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F438CD-373A-B049-B7AA-D50600641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922" r:id="rId2"/>
    <p:sldLayoutId id="2147483910" r:id="rId3"/>
    <p:sldLayoutId id="2147483818" r:id="rId4"/>
    <p:sldLayoutId id="2147483700" r:id="rId5"/>
    <p:sldLayoutId id="2147483902" r:id="rId6"/>
    <p:sldLayoutId id="2147483856" r:id="rId7"/>
    <p:sldLayoutId id="21474839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6FCC061-4A3C-F446-949E-C37C923BB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  <p:pic>
        <p:nvPicPr>
          <p:cNvPr id="14" name="Afbeelding 13" descr="Avance beeld 1">
            <a:extLst>
              <a:ext uri="{FF2B5EF4-FFF2-40B4-BE49-F238E27FC236}">
                <a16:creationId xmlns:a16="http://schemas.microsoft.com/office/drawing/2014/main" id="{F9A6D2E5-227C-7A4C-8A48-049263312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65" t="58473" r="155" b="26817"/>
          <a:stretch/>
        </p:blipFill>
        <p:spPr>
          <a:xfrm>
            <a:off x="337411" y="482303"/>
            <a:ext cx="12127872" cy="3576742"/>
          </a:xfrm>
          <a:prstGeom prst="rect">
            <a:avLst/>
          </a:prstGeom>
        </p:spPr>
      </p:pic>
      <p:sp>
        <p:nvSpPr>
          <p:cNvPr id="17" name="Rechthoek">
            <a:extLst>
              <a:ext uri="{FF2B5EF4-FFF2-40B4-BE49-F238E27FC236}">
                <a16:creationId xmlns:a16="http://schemas.microsoft.com/office/drawing/2014/main" id="{AFD6DF95-FDA9-334F-BE36-AE8BBD2BD972}"/>
              </a:ext>
            </a:extLst>
          </p:cNvPr>
          <p:cNvSpPr>
            <a:spLocks/>
          </p:cNvSpPr>
          <p:nvPr userDrawn="1"/>
        </p:nvSpPr>
        <p:spPr>
          <a:xfrm>
            <a:off x="337413" y="4405257"/>
            <a:ext cx="12126777" cy="474478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3BBBC8-297F-6340-849B-AC051D2FC872}"/>
              </a:ext>
            </a:extLst>
          </p:cNvPr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784" r:id="rId2"/>
    <p:sldLayoutId id="2147483850" r:id="rId3"/>
    <p:sldLayoutId id="21474838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teigers, buiten, hek, gebouw&#10;&#10;Automatisch gegenereerde beschrijving">
            <a:extLst>
              <a:ext uri="{FF2B5EF4-FFF2-40B4-BE49-F238E27FC236}">
                <a16:creationId xmlns:a16="http://schemas.microsoft.com/office/drawing/2014/main" id="{E1E9659E-67D7-9249-81BA-4655342CA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t="10124" r="-281" b="75081"/>
          <a:stretch/>
        </p:blipFill>
        <p:spPr>
          <a:xfrm>
            <a:off x="353462" y="451079"/>
            <a:ext cx="12127872" cy="35767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6FCC061-4A3C-F446-949E-C37C923BB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  <p:sp>
        <p:nvSpPr>
          <p:cNvPr id="17" name="Rechthoek">
            <a:extLst>
              <a:ext uri="{FF2B5EF4-FFF2-40B4-BE49-F238E27FC236}">
                <a16:creationId xmlns:a16="http://schemas.microsoft.com/office/drawing/2014/main" id="{AFD6DF95-FDA9-334F-BE36-AE8BBD2BD972}"/>
              </a:ext>
            </a:extLst>
          </p:cNvPr>
          <p:cNvSpPr>
            <a:spLocks/>
          </p:cNvSpPr>
          <p:nvPr userDrawn="1"/>
        </p:nvSpPr>
        <p:spPr>
          <a:xfrm>
            <a:off x="337413" y="4405257"/>
            <a:ext cx="12126777" cy="474478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761DB24-95F5-704A-96CD-D849FDE4D019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, hek, gebouw, brug&#10;&#10;Automatisch gegenereerde beschrijving">
            <a:extLst>
              <a:ext uri="{FF2B5EF4-FFF2-40B4-BE49-F238E27FC236}">
                <a16:creationId xmlns:a16="http://schemas.microsoft.com/office/drawing/2014/main" id="{2841E339-DC27-914F-8EE4-C63313CE3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7600" r="273" b="27602"/>
          <a:stretch/>
        </p:blipFill>
        <p:spPr>
          <a:xfrm>
            <a:off x="316613" y="430532"/>
            <a:ext cx="12127873" cy="359728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6FCC061-4A3C-F446-949E-C37C923BB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405" t="28620" r="8578" b="34353"/>
          <a:stretch/>
        </p:blipFill>
        <p:spPr>
          <a:xfrm>
            <a:off x="11461301" y="8718390"/>
            <a:ext cx="907044" cy="269703"/>
          </a:xfrm>
          <a:prstGeom prst="rect">
            <a:avLst/>
          </a:prstGeom>
        </p:spPr>
      </p:pic>
      <p:sp>
        <p:nvSpPr>
          <p:cNvPr id="17" name="Rechthoek">
            <a:extLst>
              <a:ext uri="{FF2B5EF4-FFF2-40B4-BE49-F238E27FC236}">
                <a16:creationId xmlns:a16="http://schemas.microsoft.com/office/drawing/2014/main" id="{AFD6DF95-FDA9-334F-BE36-AE8BBD2BD972}"/>
              </a:ext>
            </a:extLst>
          </p:cNvPr>
          <p:cNvSpPr>
            <a:spLocks/>
          </p:cNvSpPr>
          <p:nvPr userDrawn="1"/>
        </p:nvSpPr>
        <p:spPr>
          <a:xfrm>
            <a:off x="337413" y="4405257"/>
            <a:ext cx="12126777" cy="474478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sz="240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761DB24-95F5-704A-96CD-D849FDE4D019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8099" r="6224" b="27206"/>
          <a:stretch/>
        </p:blipFill>
        <p:spPr>
          <a:xfrm>
            <a:off x="11448990" y="8718390"/>
            <a:ext cx="945000" cy="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bject 17">
            <a:extLst>
              <a:ext uri="{FF2B5EF4-FFF2-40B4-BE49-F238E27FC236}">
                <a16:creationId xmlns:a16="http://schemas.microsoft.com/office/drawing/2014/main" id="{C822CD69-E626-25F3-13CC-BABEA09F6EF7}"/>
              </a:ext>
            </a:extLst>
          </p:cNvPr>
          <p:cNvSpPr/>
          <p:nvPr/>
        </p:nvSpPr>
        <p:spPr>
          <a:xfrm>
            <a:off x="4775237" y="3956961"/>
            <a:ext cx="1675860" cy="733484"/>
          </a:xfrm>
          <a:custGeom>
            <a:avLst/>
            <a:gdLst/>
            <a:ahLst/>
            <a:cxnLst/>
            <a:rect l="l" t="t" r="r" b="b"/>
            <a:pathLst>
              <a:path w="2595880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53" name="object 10">
            <a:extLst>
              <a:ext uri="{FF2B5EF4-FFF2-40B4-BE49-F238E27FC236}">
                <a16:creationId xmlns:a16="http://schemas.microsoft.com/office/drawing/2014/main" id="{15E0B1C4-B33E-C426-7FFE-25A8394254E6}"/>
              </a:ext>
            </a:extLst>
          </p:cNvPr>
          <p:cNvSpPr/>
          <p:nvPr/>
        </p:nvSpPr>
        <p:spPr>
          <a:xfrm>
            <a:off x="9208331" y="5836532"/>
            <a:ext cx="2238709" cy="1153643"/>
          </a:xfrm>
          <a:custGeom>
            <a:avLst/>
            <a:gdLst/>
            <a:ahLst/>
            <a:cxnLst/>
            <a:rect l="l" t="t" r="r" b="b"/>
            <a:pathLst>
              <a:path w="1937385" h="1456690">
                <a:moveTo>
                  <a:pt x="1754920" y="0"/>
                </a:moveTo>
                <a:lnTo>
                  <a:pt x="182193" y="0"/>
                </a:lnTo>
                <a:lnTo>
                  <a:pt x="133758" y="6507"/>
                </a:lnTo>
                <a:lnTo>
                  <a:pt x="90235" y="24874"/>
                </a:lnTo>
                <a:lnTo>
                  <a:pt x="53362" y="53362"/>
                </a:lnTo>
                <a:lnTo>
                  <a:pt x="24874" y="90235"/>
                </a:lnTo>
                <a:lnTo>
                  <a:pt x="6507" y="133758"/>
                </a:lnTo>
                <a:lnTo>
                  <a:pt x="0" y="182193"/>
                </a:lnTo>
                <a:lnTo>
                  <a:pt x="0" y="1274128"/>
                </a:lnTo>
                <a:lnTo>
                  <a:pt x="6507" y="1322560"/>
                </a:lnTo>
                <a:lnTo>
                  <a:pt x="24874" y="1366081"/>
                </a:lnTo>
                <a:lnTo>
                  <a:pt x="53362" y="1402955"/>
                </a:lnTo>
                <a:lnTo>
                  <a:pt x="90235" y="1431445"/>
                </a:lnTo>
                <a:lnTo>
                  <a:pt x="133758" y="1449813"/>
                </a:lnTo>
                <a:lnTo>
                  <a:pt x="182193" y="1456322"/>
                </a:lnTo>
                <a:lnTo>
                  <a:pt x="1754920" y="1456322"/>
                </a:lnTo>
                <a:lnTo>
                  <a:pt x="1803355" y="1449813"/>
                </a:lnTo>
                <a:lnTo>
                  <a:pt x="1846878" y="1431445"/>
                </a:lnTo>
                <a:lnTo>
                  <a:pt x="1883751" y="1402955"/>
                </a:lnTo>
                <a:lnTo>
                  <a:pt x="1912239" y="1366081"/>
                </a:lnTo>
                <a:lnTo>
                  <a:pt x="1930605" y="1322560"/>
                </a:lnTo>
                <a:lnTo>
                  <a:pt x="1937113" y="1274128"/>
                </a:lnTo>
                <a:lnTo>
                  <a:pt x="1937113" y="182193"/>
                </a:lnTo>
                <a:lnTo>
                  <a:pt x="1930605" y="133758"/>
                </a:lnTo>
                <a:lnTo>
                  <a:pt x="1912239" y="90235"/>
                </a:lnTo>
                <a:lnTo>
                  <a:pt x="1883751" y="53362"/>
                </a:lnTo>
                <a:lnTo>
                  <a:pt x="1846878" y="24874"/>
                </a:lnTo>
                <a:lnTo>
                  <a:pt x="1803355" y="6507"/>
                </a:lnTo>
                <a:lnTo>
                  <a:pt x="1754920" y="0"/>
                </a:lnTo>
                <a:close/>
              </a:path>
            </a:pathLst>
          </a:custGeom>
          <a:solidFill>
            <a:srgbClr val="CFE7F5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3AD45F07-F7FD-6CC4-6C21-82DD0A7FA2A2}"/>
              </a:ext>
            </a:extLst>
          </p:cNvPr>
          <p:cNvSpPr/>
          <p:nvPr/>
        </p:nvSpPr>
        <p:spPr>
          <a:xfrm>
            <a:off x="6590018" y="5851584"/>
            <a:ext cx="1652967" cy="1041472"/>
          </a:xfrm>
          <a:custGeom>
            <a:avLst/>
            <a:gdLst/>
            <a:ahLst/>
            <a:cxnLst/>
            <a:rect l="l" t="t" r="r" b="b"/>
            <a:pathLst>
              <a:path w="1937385" h="1456690">
                <a:moveTo>
                  <a:pt x="1754920" y="0"/>
                </a:moveTo>
                <a:lnTo>
                  <a:pt x="182193" y="0"/>
                </a:lnTo>
                <a:lnTo>
                  <a:pt x="133758" y="6507"/>
                </a:lnTo>
                <a:lnTo>
                  <a:pt x="90235" y="24874"/>
                </a:lnTo>
                <a:lnTo>
                  <a:pt x="53362" y="53362"/>
                </a:lnTo>
                <a:lnTo>
                  <a:pt x="24874" y="90235"/>
                </a:lnTo>
                <a:lnTo>
                  <a:pt x="6507" y="133758"/>
                </a:lnTo>
                <a:lnTo>
                  <a:pt x="0" y="182193"/>
                </a:lnTo>
                <a:lnTo>
                  <a:pt x="0" y="1274128"/>
                </a:lnTo>
                <a:lnTo>
                  <a:pt x="6507" y="1322560"/>
                </a:lnTo>
                <a:lnTo>
                  <a:pt x="24874" y="1366081"/>
                </a:lnTo>
                <a:lnTo>
                  <a:pt x="53362" y="1402955"/>
                </a:lnTo>
                <a:lnTo>
                  <a:pt x="90235" y="1431445"/>
                </a:lnTo>
                <a:lnTo>
                  <a:pt x="133758" y="1449813"/>
                </a:lnTo>
                <a:lnTo>
                  <a:pt x="182193" y="1456322"/>
                </a:lnTo>
                <a:lnTo>
                  <a:pt x="1754920" y="1456322"/>
                </a:lnTo>
                <a:lnTo>
                  <a:pt x="1803355" y="1449813"/>
                </a:lnTo>
                <a:lnTo>
                  <a:pt x="1846878" y="1431445"/>
                </a:lnTo>
                <a:lnTo>
                  <a:pt x="1883751" y="1402955"/>
                </a:lnTo>
                <a:lnTo>
                  <a:pt x="1912239" y="1366081"/>
                </a:lnTo>
                <a:lnTo>
                  <a:pt x="1930605" y="1322560"/>
                </a:lnTo>
                <a:lnTo>
                  <a:pt x="1937113" y="1274128"/>
                </a:lnTo>
                <a:lnTo>
                  <a:pt x="1937113" y="182193"/>
                </a:lnTo>
                <a:lnTo>
                  <a:pt x="1930605" y="133758"/>
                </a:lnTo>
                <a:lnTo>
                  <a:pt x="1912239" y="90235"/>
                </a:lnTo>
                <a:lnTo>
                  <a:pt x="1883751" y="53362"/>
                </a:lnTo>
                <a:lnTo>
                  <a:pt x="1846878" y="24874"/>
                </a:lnTo>
                <a:lnTo>
                  <a:pt x="1803355" y="6507"/>
                </a:lnTo>
                <a:lnTo>
                  <a:pt x="1754920" y="0"/>
                </a:lnTo>
                <a:close/>
              </a:path>
            </a:pathLst>
          </a:custGeom>
          <a:solidFill>
            <a:srgbClr val="CFE7F5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EBBCDD00-0AC1-CA72-36E9-1B9C4A4B1B17}"/>
              </a:ext>
            </a:extLst>
          </p:cNvPr>
          <p:cNvSpPr/>
          <p:nvPr/>
        </p:nvSpPr>
        <p:spPr>
          <a:xfrm>
            <a:off x="4490766" y="5847338"/>
            <a:ext cx="1652967" cy="1041472"/>
          </a:xfrm>
          <a:custGeom>
            <a:avLst/>
            <a:gdLst/>
            <a:ahLst/>
            <a:cxnLst/>
            <a:rect l="l" t="t" r="r" b="b"/>
            <a:pathLst>
              <a:path w="1937385" h="1456690">
                <a:moveTo>
                  <a:pt x="1754920" y="0"/>
                </a:moveTo>
                <a:lnTo>
                  <a:pt x="182193" y="0"/>
                </a:lnTo>
                <a:lnTo>
                  <a:pt x="133758" y="6507"/>
                </a:lnTo>
                <a:lnTo>
                  <a:pt x="90235" y="24874"/>
                </a:lnTo>
                <a:lnTo>
                  <a:pt x="53362" y="53362"/>
                </a:lnTo>
                <a:lnTo>
                  <a:pt x="24874" y="90235"/>
                </a:lnTo>
                <a:lnTo>
                  <a:pt x="6507" y="133758"/>
                </a:lnTo>
                <a:lnTo>
                  <a:pt x="0" y="182193"/>
                </a:lnTo>
                <a:lnTo>
                  <a:pt x="0" y="1274128"/>
                </a:lnTo>
                <a:lnTo>
                  <a:pt x="6507" y="1322560"/>
                </a:lnTo>
                <a:lnTo>
                  <a:pt x="24874" y="1366081"/>
                </a:lnTo>
                <a:lnTo>
                  <a:pt x="53362" y="1402955"/>
                </a:lnTo>
                <a:lnTo>
                  <a:pt x="90235" y="1431445"/>
                </a:lnTo>
                <a:lnTo>
                  <a:pt x="133758" y="1449813"/>
                </a:lnTo>
                <a:lnTo>
                  <a:pt x="182193" y="1456322"/>
                </a:lnTo>
                <a:lnTo>
                  <a:pt x="1754920" y="1456322"/>
                </a:lnTo>
                <a:lnTo>
                  <a:pt x="1803355" y="1449813"/>
                </a:lnTo>
                <a:lnTo>
                  <a:pt x="1846878" y="1431445"/>
                </a:lnTo>
                <a:lnTo>
                  <a:pt x="1883751" y="1402955"/>
                </a:lnTo>
                <a:lnTo>
                  <a:pt x="1912239" y="1366081"/>
                </a:lnTo>
                <a:lnTo>
                  <a:pt x="1930605" y="1322560"/>
                </a:lnTo>
                <a:lnTo>
                  <a:pt x="1937113" y="1274128"/>
                </a:lnTo>
                <a:lnTo>
                  <a:pt x="1937113" y="182193"/>
                </a:lnTo>
                <a:lnTo>
                  <a:pt x="1930605" y="133758"/>
                </a:lnTo>
                <a:lnTo>
                  <a:pt x="1912239" y="90235"/>
                </a:lnTo>
                <a:lnTo>
                  <a:pt x="1883751" y="53362"/>
                </a:lnTo>
                <a:lnTo>
                  <a:pt x="1846878" y="24874"/>
                </a:lnTo>
                <a:lnTo>
                  <a:pt x="1803355" y="6507"/>
                </a:lnTo>
                <a:lnTo>
                  <a:pt x="1754920" y="0"/>
                </a:lnTo>
                <a:close/>
              </a:path>
            </a:pathLst>
          </a:custGeom>
          <a:solidFill>
            <a:srgbClr val="CFE7F5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32DD4020-375C-F83D-9B1E-0FF51B7D7CCA}"/>
              </a:ext>
            </a:extLst>
          </p:cNvPr>
          <p:cNvSpPr/>
          <p:nvPr/>
        </p:nvSpPr>
        <p:spPr>
          <a:xfrm>
            <a:off x="1250756" y="5848519"/>
            <a:ext cx="1652967" cy="1113138"/>
          </a:xfrm>
          <a:custGeom>
            <a:avLst/>
            <a:gdLst/>
            <a:ahLst/>
            <a:cxnLst/>
            <a:rect l="l" t="t" r="r" b="b"/>
            <a:pathLst>
              <a:path w="1937385" h="1456690">
                <a:moveTo>
                  <a:pt x="1754920" y="0"/>
                </a:moveTo>
                <a:lnTo>
                  <a:pt x="182193" y="0"/>
                </a:lnTo>
                <a:lnTo>
                  <a:pt x="133758" y="6507"/>
                </a:lnTo>
                <a:lnTo>
                  <a:pt x="90235" y="24874"/>
                </a:lnTo>
                <a:lnTo>
                  <a:pt x="53362" y="53362"/>
                </a:lnTo>
                <a:lnTo>
                  <a:pt x="24874" y="90235"/>
                </a:lnTo>
                <a:lnTo>
                  <a:pt x="6507" y="133758"/>
                </a:lnTo>
                <a:lnTo>
                  <a:pt x="0" y="182193"/>
                </a:lnTo>
                <a:lnTo>
                  <a:pt x="0" y="1274128"/>
                </a:lnTo>
                <a:lnTo>
                  <a:pt x="6507" y="1322560"/>
                </a:lnTo>
                <a:lnTo>
                  <a:pt x="24874" y="1366081"/>
                </a:lnTo>
                <a:lnTo>
                  <a:pt x="53362" y="1402955"/>
                </a:lnTo>
                <a:lnTo>
                  <a:pt x="90235" y="1431445"/>
                </a:lnTo>
                <a:lnTo>
                  <a:pt x="133758" y="1449813"/>
                </a:lnTo>
                <a:lnTo>
                  <a:pt x="182193" y="1456322"/>
                </a:lnTo>
                <a:lnTo>
                  <a:pt x="1754920" y="1456322"/>
                </a:lnTo>
                <a:lnTo>
                  <a:pt x="1803355" y="1449813"/>
                </a:lnTo>
                <a:lnTo>
                  <a:pt x="1846878" y="1431445"/>
                </a:lnTo>
                <a:lnTo>
                  <a:pt x="1883751" y="1402955"/>
                </a:lnTo>
                <a:lnTo>
                  <a:pt x="1912239" y="1366081"/>
                </a:lnTo>
                <a:lnTo>
                  <a:pt x="1930605" y="1322560"/>
                </a:lnTo>
                <a:lnTo>
                  <a:pt x="1937113" y="1274128"/>
                </a:lnTo>
                <a:lnTo>
                  <a:pt x="1937113" y="182193"/>
                </a:lnTo>
                <a:lnTo>
                  <a:pt x="1930605" y="133758"/>
                </a:lnTo>
                <a:lnTo>
                  <a:pt x="1912239" y="90235"/>
                </a:lnTo>
                <a:lnTo>
                  <a:pt x="1883751" y="53362"/>
                </a:lnTo>
                <a:lnTo>
                  <a:pt x="1846878" y="24874"/>
                </a:lnTo>
                <a:lnTo>
                  <a:pt x="1803355" y="6507"/>
                </a:lnTo>
                <a:lnTo>
                  <a:pt x="1754920" y="0"/>
                </a:lnTo>
                <a:close/>
              </a:path>
            </a:pathLst>
          </a:custGeom>
          <a:solidFill>
            <a:srgbClr val="CFE7F5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2" name="object 2"/>
          <p:cNvSpPr/>
          <p:nvPr/>
        </p:nvSpPr>
        <p:spPr>
          <a:xfrm>
            <a:off x="1226820" y="7483202"/>
            <a:ext cx="4034162" cy="917866"/>
          </a:xfrm>
          <a:custGeom>
            <a:avLst/>
            <a:gdLst/>
            <a:ahLst/>
            <a:cxnLst/>
            <a:rect l="l" t="t" r="r" b="b"/>
            <a:pathLst>
              <a:path w="6335395" h="1441450">
                <a:moveTo>
                  <a:pt x="6125467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441024"/>
                </a:lnTo>
                <a:lnTo>
                  <a:pt x="6334885" y="1441024"/>
                </a:lnTo>
                <a:lnTo>
                  <a:pt x="6334885" y="209417"/>
                </a:lnTo>
                <a:lnTo>
                  <a:pt x="6329354" y="161399"/>
                </a:lnTo>
                <a:lnTo>
                  <a:pt x="6313600" y="117319"/>
                </a:lnTo>
                <a:lnTo>
                  <a:pt x="6288879" y="78436"/>
                </a:lnTo>
                <a:lnTo>
                  <a:pt x="6256449" y="46005"/>
                </a:lnTo>
                <a:lnTo>
                  <a:pt x="6217565" y="21284"/>
                </a:lnTo>
                <a:lnTo>
                  <a:pt x="6173486" y="5530"/>
                </a:lnTo>
                <a:lnTo>
                  <a:pt x="612546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3" name="object 3"/>
          <p:cNvSpPr/>
          <p:nvPr/>
        </p:nvSpPr>
        <p:spPr>
          <a:xfrm>
            <a:off x="5427345" y="7483202"/>
            <a:ext cx="4034162" cy="917866"/>
          </a:xfrm>
          <a:custGeom>
            <a:avLst/>
            <a:gdLst/>
            <a:ahLst/>
            <a:cxnLst/>
            <a:rect l="l" t="t" r="r" b="b"/>
            <a:pathLst>
              <a:path w="6335394" h="1441450">
                <a:moveTo>
                  <a:pt x="6125467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441024"/>
                </a:lnTo>
                <a:lnTo>
                  <a:pt x="6334885" y="1441024"/>
                </a:lnTo>
                <a:lnTo>
                  <a:pt x="6334885" y="209417"/>
                </a:lnTo>
                <a:lnTo>
                  <a:pt x="6329354" y="161399"/>
                </a:lnTo>
                <a:lnTo>
                  <a:pt x="6313600" y="117319"/>
                </a:lnTo>
                <a:lnTo>
                  <a:pt x="6288879" y="78436"/>
                </a:lnTo>
                <a:lnTo>
                  <a:pt x="6256449" y="46005"/>
                </a:lnTo>
                <a:lnTo>
                  <a:pt x="6217565" y="21284"/>
                </a:lnTo>
                <a:lnTo>
                  <a:pt x="6173486" y="5530"/>
                </a:lnTo>
                <a:lnTo>
                  <a:pt x="612546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46" name="object 46"/>
          <p:cNvSpPr/>
          <p:nvPr/>
        </p:nvSpPr>
        <p:spPr>
          <a:xfrm>
            <a:off x="0" y="1199897"/>
            <a:ext cx="12801600" cy="840231"/>
          </a:xfrm>
          <a:custGeom>
            <a:avLst/>
            <a:gdLst/>
            <a:ahLst/>
            <a:cxnLst/>
            <a:rect l="l" t="t" r="r" b="b"/>
            <a:pathLst>
              <a:path w="20104100" h="1319530">
                <a:moveTo>
                  <a:pt x="20104099" y="0"/>
                </a:moveTo>
                <a:lnTo>
                  <a:pt x="0" y="0"/>
                </a:lnTo>
                <a:lnTo>
                  <a:pt x="0" y="1319331"/>
                </a:lnTo>
                <a:lnTo>
                  <a:pt x="20104099" y="131933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BD0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47" name="object 47"/>
          <p:cNvSpPr/>
          <p:nvPr/>
        </p:nvSpPr>
        <p:spPr>
          <a:xfrm>
            <a:off x="300036" y="6453428"/>
            <a:ext cx="327520" cy="163760"/>
          </a:xfrm>
          <a:custGeom>
            <a:avLst/>
            <a:gdLst/>
            <a:ahLst/>
            <a:cxnLst/>
            <a:rect l="l" t="t" r="r" b="b"/>
            <a:pathLst>
              <a:path w="514350" h="257175">
                <a:moveTo>
                  <a:pt x="514047" y="257018"/>
                </a:moveTo>
                <a:lnTo>
                  <a:pt x="257028" y="0"/>
                </a:lnTo>
                <a:lnTo>
                  <a:pt x="0" y="257018"/>
                </a:lnTo>
              </a:path>
            </a:pathLst>
          </a:custGeom>
          <a:ln w="104708" cap="rnd">
            <a:solidFill>
              <a:schemeClr val="bg1">
                <a:alpha val="60000"/>
              </a:schemeClr>
            </a:solidFill>
          </a:ln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48" name="object 48"/>
          <p:cNvSpPr/>
          <p:nvPr/>
        </p:nvSpPr>
        <p:spPr>
          <a:xfrm>
            <a:off x="300036" y="5039990"/>
            <a:ext cx="327520" cy="163760"/>
          </a:xfrm>
          <a:custGeom>
            <a:avLst/>
            <a:gdLst/>
            <a:ahLst/>
            <a:cxnLst/>
            <a:rect l="l" t="t" r="r" b="b"/>
            <a:pathLst>
              <a:path w="514350" h="257175">
                <a:moveTo>
                  <a:pt x="514047" y="257018"/>
                </a:moveTo>
                <a:lnTo>
                  <a:pt x="257028" y="0"/>
                </a:lnTo>
                <a:lnTo>
                  <a:pt x="0" y="257018"/>
                </a:lnTo>
              </a:path>
            </a:pathLst>
          </a:custGeom>
          <a:ln w="104708" cap="rnd">
            <a:solidFill>
              <a:schemeClr val="bg1">
                <a:alpha val="60000"/>
              </a:schemeClr>
            </a:solidFill>
          </a:ln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49" name="object 49"/>
          <p:cNvSpPr/>
          <p:nvPr/>
        </p:nvSpPr>
        <p:spPr>
          <a:xfrm>
            <a:off x="300036" y="4337649"/>
            <a:ext cx="327520" cy="163760"/>
          </a:xfrm>
          <a:custGeom>
            <a:avLst/>
            <a:gdLst/>
            <a:ahLst/>
            <a:cxnLst/>
            <a:rect l="l" t="t" r="r" b="b"/>
            <a:pathLst>
              <a:path w="514350" h="257175">
                <a:moveTo>
                  <a:pt x="514047" y="257018"/>
                </a:moveTo>
                <a:lnTo>
                  <a:pt x="257028" y="0"/>
                </a:lnTo>
                <a:lnTo>
                  <a:pt x="0" y="257018"/>
                </a:lnTo>
              </a:path>
            </a:pathLst>
          </a:custGeom>
          <a:ln w="104708" cap="rnd">
            <a:solidFill>
              <a:schemeClr val="bg1">
                <a:alpha val="60000"/>
              </a:schemeClr>
            </a:solidFill>
          </a:ln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50" name="object 50"/>
          <p:cNvSpPr/>
          <p:nvPr/>
        </p:nvSpPr>
        <p:spPr>
          <a:xfrm>
            <a:off x="300036" y="3625858"/>
            <a:ext cx="327520" cy="163760"/>
          </a:xfrm>
          <a:custGeom>
            <a:avLst/>
            <a:gdLst/>
            <a:ahLst/>
            <a:cxnLst/>
            <a:rect l="l" t="t" r="r" b="b"/>
            <a:pathLst>
              <a:path w="514350" h="257175">
                <a:moveTo>
                  <a:pt x="514047" y="257018"/>
                </a:moveTo>
                <a:lnTo>
                  <a:pt x="257028" y="0"/>
                </a:lnTo>
                <a:lnTo>
                  <a:pt x="0" y="257018"/>
                </a:lnTo>
              </a:path>
            </a:pathLst>
          </a:custGeom>
          <a:ln w="104708" cap="rnd">
            <a:solidFill>
              <a:schemeClr val="bg1">
                <a:alpha val="60000"/>
              </a:schemeClr>
            </a:solidFill>
          </a:ln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51" name="object 51"/>
          <p:cNvSpPr/>
          <p:nvPr/>
        </p:nvSpPr>
        <p:spPr>
          <a:xfrm>
            <a:off x="300036" y="5751781"/>
            <a:ext cx="327520" cy="163760"/>
          </a:xfrm>
          <a:custGeom>
            <a:avLst/>
            <a:gdLst/>
            <a:ahLst/>
            <a:cxnLst/>
            <a:rect l="l" t="t" r="r" b="b"/>
            <a:pathLst>
              <a:path w="514350" h="257175">
                <a:moveTo>
                  <a:pt x="514047" y="257018"/>
                </a:moveTo>
                <a:lnTo>
                  <a:pt x="257028" y="0"/>
                </a:lnTo>
                <a:lnTo>
                  <a:pt x="0" y="257018"/>
                </a:lnTo>
              </a:path>
            </a:pathLst>
          </a:custGeom>
          <a:ln w="104708" cap="rnd">
            <a:solidFill>
              <a:schemeClr val="bg1">
                <a:alpha val="60000"/>
              </a:schemeClr>
            </a:solidFill>
          </a:ln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162" name="object 6">
            <a:extLst>
              <a:ext uri="{FF2B5EF4-FFF2-40B4-BE49-F238E27FC236}">
                <a16:creationId xmlns:a16="http://schemas.microsoft.com/office/drawing/2014/main" id="{0E8DA91E-524F-91A5-3EBA-0F2D857CD798}"/>
              </a:ext>
            </a:extLst>
          </p:cNvPr>
          <p:cNvSpPr/>
          <p:nvPr/>
        </p:nvSpPr>
        <p:spPr>
          <a:xfrm>
            <a:off x="3848373" y="1526544"/>
            <a:ext cx="5628499" cy="597219"/>
          </a:xfrm>
          <a:custGeom>
            <a:avLst/>
            <a:gdLst/>
            <a:ahLst/>
            <a:cxnLst/>
            <a:rect l="l" t="t" r="r" b="b"/>
            <a:pathLst>
              <a:path w="5204459" h="937894">
                <a:moveTo>
                  <a:pt x="4994612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937594"/>
                </a:lnTo>
                <a:lnTo>
                  <a:pt x="5204030" y="937594"/>
                </a:lnTo>
                <a:lnTo>
                  <a:pt x="5204030" y="209417"/>
                </a:lnTo>
                <a:lnTo>
                  <a:pt x="5198499" y="161399"/>
                </a:lnTo>
                <a:lnTo>
                  <a:pt x="5182745" y="117319"/>
                </a:lnTo>
                <a:lnTo>
                  <a:pt x="5158024" y="78436"/>
                </a:lnTo>
                <a:lnTo>
                  <a:pt x="5125593" y="46005"/>
                </a:lnTo>
                <a:lnTo>
                  <a:pt x="5086710" y="21284"/>
                </a:lnTo>
                <a:lnTo>
                  <a:pt x="5042630" y="5530"/>
                </a:lnTo>
                <a:lnTo>
                  <a:pt x="499461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163" name="object 2">
            <a:extLst>
              <a:ext uri="{FF2B5EF4-FFF2-40B4-BE49-F238E27FC236}">
                <a16:creationId xmlns:a16="http://schemas.microsoft.com/office/drawing/2014/main" id="{1FCDF68F-8C86-7F69-C4CE-7ED23A936436}"/>
              </a:ext>
            </a:extLst>
          </p:cNvPr>
          <p:cNvSpPr txBox="1"/>
          <p:nvPr/>
        </p:nvSpPr>
        <p:spPr>
          <a:xfrm>
            <a:off x="1360023" y="7544161"/>
            <a:ext cx="3827644" cy="746626"/>
          </a:xfrm>
          <a:prstGeom prst="rect">
            <a:avLst/>
          </a:prstGeom>
        </p:spPr>
        <p:txBody>
          <a:bodyPr vert="horz" wrap="square" lIns="0" tIns="25474" rIns="0" bIns="0" rtlCol="0">
            <a:spAutoFit/>
          </a:bodyPr>
          <a:lstStyle/>
          <a:p>
            <a:pPr marL="8087">
              <a:spcBef>
                <a:spcPts val="201"/>
              </a:spcBef>
            </a:pPr>
            <a:r>
              <a:rPr sz="800" b="1" spc="-6" dirty="0">
                <a:latin typeface="Calibri"/>
                <a:cs typeface="Calibri"/>
              </a:rPr>
              <a:t>Aannames</a:t>
            </a:r>
            <a:endParaRPr sz="800" dirty="0">
              <a:latin typeface="Calibri"/>
              <a:cs typeface="Calibri"/>
            </a:endParaRPr>
          </a:p>
          <a:p>
            <a:pPr marL="150722" indent="-145572">
              <a:lnSpc>
                <a:spcPts val="637"/>
              </a:lnSpc>
              <a:spcBef>
                <a:spcPts val="128"/>
              </a:spcBef>
              <a:buAutoNum type="arabicPeriod"/>
            </a:pPr>
            <a:r>
              <a:rPr lang="nl-NL" sz="800" dirty="0">
                <a:latin typeface="Calibri"/>
                <a:cs typeface="Calibri"/>
              </a:rPr>
              <a:t>De vrijwilliger is gemotiveerd om bij te dragen en te leren</a:t>
            </a:r>
          </a:p>
          <a:p>
            <a:pPr marL="150722" indent="-145572">
              <a:lnSpc>
                <a:spcPts val="637"/>
              </a:lnSpc>
              <a:spcBef>
                <a:spcPts val="128"/>
              </a:spcBef>
              <a:buAutoNum type="arabicPeriod"/>
            </a:pPr>
            <a:r>
              <a:rPr lang="nl-NL" sz="800" dirty="0">
                <a:latin typeface="Calibri"/>
                <a:cs typeface="Calibri"/>
              </a:rPr>
              <a:t>De vrijwilliger heeft de tijd en (ontwikkel)mogelijkheden om het vrijwilligerswerk goed uit te voeren</a:t>
            </a:r>
          </a:p>
          <a:p>
            <a:pPr marL="150722" indent="-145572">
              <a:lnSpc>
                <a:spcPts val="637"/>
              </a:lnSpc>
              <a:spcBef>
                <a:spcPts val="128"/>
              </a:spcBef>
              <a:buAutoNum type="arabicPeriod"/>
            </a:pPr>
            <a:r>
              <a:rPr lang="nl-NL" sz="800" dirty="0">
                <a:latin typeface="Calibri"/>
                <a:cs typeface="Calibri"/>
              </a:rPr>
              <a:t>Het contact tussen de vrijwilliger, deelnemer en anderen verloopt op een positieve manier</a:t>
            </a:r>
          </a:p>
          <a:p>
            <a:pPr marL="150722" indent="-145572">
              <a:lnSpc>
                <a:spcPts val="637"/>
              </a:lnSpc>
              <a:spcBef>
                <a:spcPts val="128"/>
              </a:spcBef>
              <a:buAutoNum type="arabicPeriod"/>
            </a:pPr>
            <a:r>
              <a:rPr lang="nl-NL" sz="800" dirty="0">
                <a:latin typeface="Calibri"/>
                <a:cs typeface="Calibri"/>
              </a:rPr>
              <a:t>De gewenste rol en verantwoordelijkheid van de vrijwilliger sluiten aan bij de mogelijkheden en doelen van de bibliotheek</a:t>
            </a:r>
          </a:p>
        </p:txBody>
      </p:sp>
      <p:sp>
        <p:nvSpPr>
          <p:cNvPr id="164" name="object 3">
            <a:extLst>
              <a:ext uri="{FF2B5EF4-FFF2-40B4-BE49-F238E27FC236}">
                <a16:creationId xmlns:a16="http://schemas.microsoft.com/office/drawing/2014/main" id="{32ADD380-5F49-D374-FC77-E1FBAA355ACC}"/>
              </a:ext>
            </a:extLst>
          </p:cNvPr>
          <p:cNvSpPr txBox="1"/>
          <p:nvPr/>
        </p:nvSpPr>
        <p:spPr>
          <a:xfrm>
            <a:off x="5560548" y="7544161"/>
            <a:ext cx="3622537" cy="720978"/>
          </a:xfrm>
          <a:prstGeom prst="rect">
            <a:avLst/>
          </a:prstGeom>
        </p:spPr>
        <p:txBody>
          <a:bodyPr vert="horz" wrap="square" lIns="0" tIns="25474" rIns="0" bIns="0" rtlCol="0">
            <a:spAutoFit/>
          </a:bodyPr>
          <a:lstStyle/>
          <a:p>
            <a:pPr marL="8087">
              <a:spcBef>
                <a:spcPts val="201"/>
              </a:spcBef>
            </a:pPr>
            <a:r>
              <a:rPr sz="800" b="1" spc="-6" dirty="0">
                <a:latin typeface="Calibri"/>
                <a:cs typeface="Calibri"/>
              </a:rPr>
              <a:t>Randvoorwaarden</a:t>
            </a:r>
            <a:endParaRPr sz="800" dirty="0">
              <a:latin typeface="Calibri"/>
              <a:cs typeface="Calibri"/>
            </a:endParaRPr>
          </a:p>
          <a:p>
            <a:pPr marL="69525" marR="2060" indent="-64633">
              <a:lnSpc>
                <a:spcPts val="637"/>
              </a:lnSpc>
              <a:spcBef>
                <a:spcPts val="190"/>
              </a:spcBef>
              <a:buChar char="•"/>
              <a:tabLst>
                <a:tab pos="69783" algn="l"/>
              </a:tabLst>
            </a:pPr>
            <a:r>
              <a:rPr lang="nl-NL" sz="800" dirty="0">
                <a:latin typeface="Calibri"/>
                <a:cs typeface="Calibri"/>
              </a:rPr>
              <a:t>De bibliotheek is een prettige plek waar vrijwilligers aan willen bijdragen</a:t>
            </a:r>
          </a:p>
          <a:p>
            <a:pPr marL="69525" marR="2060" indent="-64633">
              <a:lnSpc>
                <a:spcPts val="637"/>
              </a:lnSpc>
              <a:spcBef>
                <a:spcPts val="190"/>
              </a:spcBef>
              <a:buFontTx/>
              <a:buChar char="•"/>
              <a:tabLst>
                <a:tab pos="69783" algn="l"/>
              </a:tabLst>
            </a:pPr>
            <a:r>
              <a:rPr lang="nl-NL" sz="800" dirty="0">
                <a:latin typeface="Calibri"/>
                <a:cs typeface="Calibri"/>
              </a:rPr>
              <a:t>De belangen van de vrijwilligers, deelnemers en de organisatie zijn in balans (periodieke check door bibliotheek)</a:t>
            </a:r>
          </a:p>
          <a:p>
            <a:pPr marL="69525" marR="2060" indent="-64633">
              <a:lnSpc>
                <a:spcPts val="637"/>
              </a:lnSpc>
              <a:spcBef>
                <a:spcPts val="190"/>
              </a:spcBef>
              <a:buChar char="•"/>
              <a:tabLst>
                <a:tab pos="69783" algn="l"/>
              </a:tabLst>
            </a:pPr>
            <a:r>
              <a:rPr lang="nl-NL" sz="800" dirty="0">
                <a:latin typeface="Calibri"/>
                <a:cs typeface="Calibri"/>
              </a:rPr>
              <a:t>De medewerkers hebben tijd en capaciteit om vrijwilligers te kunnen begeleiden en motiveren</a:t>
            </a:r>
          </a:p>
          <a:p>
            <a:pPr marL="69525" marR="2060" indent="-64633">
              <a:lnSpc>
                <a:spcPts val="637"/>
              </a:lnSpc>
              <a:spcBef>
                <a:spcPts val="190"/>
              </a:spcBef>
              <a:buFontTx/>
              <a:buChar char="•"/>
              <a:tabLst>
                <a:tab pos="69783" algn="l"/>
              </a:tabLst>
            </a:pPr>
            <a:r>
              <a:rPr lang="nl-NL" sz="800" dirty="0">
                <a:latin typeface="Calibri"/>
                <a:cs typeface="Calibri"/>
              </a:rPr>
              <a:t>De bibliotheek is in staat om vrijwilligers te vinden en aan zich te binden</a:t>
            </a:r>
          </a:p>
        </p:txBody>
      </p:sp>
      <p:sp>
        <p:nvSpPr>
          <p:cNvPr id="165" name="object 12">
            <a:extLst>
              <a:ext uri="{FF2B5EF4-FFF2-40B4-BE49-F238E27FC236}">
                <a16:creationId xmlns:a16="http://schemas.microsoft.com/office/drawing/2014/main" id="{2C770354-3A7E-29E6-51CF-58A3BDAC4919}"/>
              </a:ext>
            </a:extLst>
          </p:cNvPr>
          <p:cNvSpPr txBox="1"/>
          <p:nvPr/>
        </p:nvSpPr>
        <p:spPr>
          <a:xfrm>
            <a:off x="4741587" y="1694089"/>
            <a:ext cx="3976423" cy="224291"/>
          </a:xfrm>
          <a:prstGeom prst="rect">
            <a:avLst/>
          </a:prstGeom>
        </p:spPr>
        <p:txBody>
          <a:bodyPr vert="horz" wrap="square" lIns="0" tIns="42861" rIns="0" bIns="0" rtlCol="0">
            <a:spAutoFit/>
          </a:bodyPr>
          <a:lstStyle/>
          <a:p>
            <a:pPr marL="306511" marR="3235" indent="-298828" algn="ctr">
              <a:lnSpc>
                <a:spcPts val="1363"/>
              </a:lnSpc>
              <a:spcBef>
                <a:spcPts val="338"/>
              </a:spcBef>
            </a:pPr>
            <a:r>
              <a:rPr lang="nl-NL" sz="1369" b="1" spc="-16" dirty="0">
                <a:latin typeface="Calibri"/>
                <a:cs typeface="Calibri"/>
              </a:rPr>
              <a:t>Een lokale samenleving waarin iedereen mee kan doen</a:t>
            </a:r>
            <a:endParaRPr sz="1369" dirty="0">
              <a:latin typeface="Calibri"/>
              <a:cs typeface="Calibri"/>
            </a:endParaRPr>
          </a:p>
        </p:txBody>
      </p:sp>
      <p:sp>
        <p:nvSpPr>
          <p:cNvPr id="166" name="object 13">
            <a:extLst>
              <a:ext uri="{FF2B5EF4-FFF2-40B4-BE49-F238E27FC236}">
                <a16:creationId xmlns:a16="http://schemas.microsoft.com/office/drawing/2014/main" id="{4AAB4AA1-E9AD-43A4-FA4E-3BB97B341458}"/>
              </a:ext>
            </a:extLst>
          </p:cNvPr>
          <p:cNvSpPr txBox="1"/>
          <p:nvPr/>
        </p:nvSpPr>
        <p:spPr>
          <a:xfrm>
            <a:off x="258613" y="8032004"/>
            <a:ext cx="926675" cy="121233"/>
          </a:xfrm>
          <a:prstGeom prst="rect">
            <a:avLst/>
          </a:prstGeom>
        </p:spPr>
        <p:txBody>
          <a:bodyPr vert="horz" wrap="square" lIns="0" tIns="8491" rIns="0" bIns="0" rtlCol="0">
            <a:spAutoFit/>
          </a:bodyPr>
          <a:lstStyle/>
          <a:p>
            <a:pPr marL="8087">
              <a:spcBef>
                <a:spcPts val="67"/>
              </a:spcBef>
            </a:pPr>
            <a:r>
              <a:rPr sz="732" spc="-6" dirty="0">
                <a:latin typeface="Calibri"/>
                <a:cs typeface="Calibri"/>
              </a:rPr>
              <a:t>Versie</a:t>
            </a:r>
            <a:r>
              <a:rPr lang="nl-NL" sz="732" spc="-6" dirty="0">
                <a:latin typeface="Calibri"/>
                <a:cs typeface="Calibri"/>
              </a:rPr>
              <a:t> </a:t>
            </a:r>
            <a:r>
              <a:rPr lang="nl-NL" sz="732" spc="-16" dirty="0">
                <a:latin typeface="Calibri"/>
                <a:cs typeface="Calibri"/>
              </a:rPr>
              <a:t>september 2023</a:t>
            </a:r>
            <a:endParaRPr sz="732" dirty="0">
              <a:latin typeface="Calibri"/>
              <a:cs typeface="Calibri"/>
            </a:endParaRPr>
          </a:p>
        </p:txBody>
      </p:sp>
      <p:sp>
        <p:nvSpPr>
          <p:cNvPr id="167" name="object 14">
            <a:extLst>
              <a:ext uri="{FF2B5EF4-FFF2-40B4-BE49-F238E27FC236}">
                <a16:creationId xmlns:a16="http://schemas.microsoft.com/office/drawing/2014/main" id="{5A739219-B45B-BDAB-9BEF-D767A0C5E4E1}"/>
              </a:ext>
            </a:extLst>
          </p:cNvPr>
          <p:cNvSpPr txBox="1"/>
          <p:nvPr/>
        </p:nvSpPr>
        <p:spPr>
          <a:xfrm>
            <a:off x="258613" y="3175218"/>
            <a:ext cx="466211" cy="317154"/>
          </a:xfrm>
          <a:prstGeom prst="rect">
            <a:avLst/>
          </a:prstGeom>
        </p:spPr>
        <p:txBody>
          <a:bodyPr vert="horz" wrap="square" lIns="0" tIns="34369" rIns="0" bIns="0" rtlCol="0">
            <a:spAutoFit/>
          </a:bodyPr>
          <a:lstStyle/>
          <a:p>
            <a:pPr marL="8087" marR="3235">
              <a:lnSpc>
                <a:spcPts val="1051"/>
              </a:lnSpc>
              <a:spcBef>
                <a:spcPts val="271"/>
              </a:spcBef>
            </a:pPr>
            <a:r>
              <a:rPr sz="1051" b="1" spc="-6">
                <a:latin typeface="Calibri"/>
                <a:cs typeface="Calibri"/>
              </a:rPr>
              <a:t>Hogere </a:t>
            </a:r>
            <a:r>
              <a:rPr sz="1051" b="1" spc="-16">
                <a:latin typeface="Calibri"/>
                <a:cs typeface="Calibri"/>
              </a:rPr>
              <a:t>effecten</a:t>
            </a:r>
            <a:endParaRPr sz="1051">
              <a:latin typeface="Calibri"/>
              <a:cs typeface="Calibri"/>
            </a:endParaRPr>
          </a:p>
        </p:txBody>
      </p:sp>
      <p:sp>
        <p:nvSpPr>
          <p:cNvPr id="168" name="object 15">
            <a:extLst>
              <a:ext uri="{FF2B5EF4-FFF2-40B4-BE49-F238E27FC236}">
                <a16:creationId xmlns:a16="http://schemas.microsoft.com/office/drawing/2014/main" id="{1434AC3B-83C7-32F0-972F-0CA27E6096E1}"/>
              </a:ext>
            </a:extLst>
          </p:cNvPr>
          <p:cNvSpPr txBox="1"/>
          <p:nvPr/>
        </p:nvSpPr>
        <p:spPr>
          <a:xfrm>
            <a:off x="258613" y="5400429"/>
            <a:ext cx="461763" cy="169469"/>
          </a:xfrm>
          <a:prstGeom prst="rect">
            <a:avLst/>
          </a:prstGeom>
        </p:spPr>
        <p:txBody>
          <a:bodyPr vert="horz" wrap="square" lIns="0" tIns="7683" rIns="0" bIns="0" rtlCol="0">
            <a:spAutoFit/>
          </a:bodyPr>
          <a:lstStyle/>
          <a:p>
            <a:pPr marL="8087">
              <a:spcBef>
                <a:spcPts val="60"/>
              </a:spcBef>
            </a:pPr>
            <a:r>
              <a:rPr sz="1051" b="1" spc="-13">
                <a:latin typeface="Calibri"/>
                <a:cs typeface="Calibri"/>
              </a:rPr>
              <a:t>Effecten</a:t>
            </a:r>
            <a:endParaRPr sz="1051">
              <a:latin typeface="Calibri"/>
              <a:cs typeface="Calibri"/>
            </a:endParaRPr>
          </a:p>
        </p:txBody>
      </p:sp>
      <p:sp>
        <p:nvSpPr>
          <p:cNvPr id="169" name="object 16">
            <a:extLst>
              <a:ext uri="{FF2B5EF4-FFF2-40B4-BE49-F238E27FC236}">
                <a16:creationId xmlns:a16="http://schemas.microsoft.com/office/drawing/2014/main" id="{50CE6175-BBC6-5DE8-84C4-32A413EED364}"/>
              </a:ext>
            </a:extLst>
          </p:cNvPr>
          <p:cNvSpPr txBox="1"/>
          <p:nvPr/>
        </p:nvSpPr>
        <p:spPr>
          <a:xfrm>
            <a:off x="258613" y="6108651"/>
            <a:ext cx="466615" cy="169469"/>
          </a:xfrm>
          <a:prstGeom prst="rect">
            <a:avLst/>
          </a:prstGeom>
        </p:spPr>
        <p:txBody>
          <a:bodyPr vert="horz" wrap="square" lIns="0" tIns="7683" rIns="0" bIns="0" rtlCol="0">
            <a:spAutoFit/>
          </a:bodyPr>
          <a:lstStyle/>
          <a:p>
            <a:pPr marL="8087">
              <a:spcBef>
                <a:spcPts val="60"/>
              </a:spcBef>
            </a:pPr>
            <a:r>
              <a:rPr sz="1051" b="1" spc="-6">
                <a:latin typeface="Calibri"/>
                <a:cs typeface="Calibri"/>
              </a:rPr>
              <a:t>Outputs</a:t>
            </a:r>
            <a:endParaRPr sz="1051">
              <a:latin typeface="Calibri"/>
              <a:cs typeface="Calibri"/>
            </a:endParaRPr>
          </a:p>
        </p:txBody>
      </p:sp>
      <p:sp>
        <p:nvSpPr>
          <p:cNvPr id="170" name="object 17">
            <a:extLst>
              <a:ext uri="{FF2B5EF4-FFF2-40B4-BE49-F238E27FC236}">
                <a16:creationId xmlns:a16="http://schemas.microsoft.com/office/drawing/2014/main" id="{4400BC1B-4E2A-2824-340E-D1B2C243113A}"/>
              </a:ext>
            </a:extLst>
          </p:cNvPr>
          <p:cNvSpPr txBox="1"/>
          <p:nvPr/>
        </p:nvSpPr>
        <p:spPr>
          <a:xfrm>
            <a:off x="258613" y="6795004"/>
            <a:ext cx="654232" cy="169469"/>
          </a:xfrm>
          <a:prstGeom prst="rect">
            <a:avLst/>
          </a:prstGeom>
        </p:spPr>
        <p:txBody>
          <a:bodyPr vert="horz" wrap="square" lIns="0" tIns="7683" rIns="0" bIns="0" rtlCol="0">
            <a:spAutoFit/>
          </a:bodyPr>
          <a:lstStyle/>
          <a:p>
            <a:pPr marL="8087">
              <a:spcBef>
                <a:spcPts val="60"/>
              </a:spcBef>
            </a:pPr>
            <a:r>
              <a:rPr sz="1051" b="1" spc="-6">
                <a:latin typeface="Calibri"/>
                <a:cs typeface="Calibri"/>
              </a:rPr>
              <a:t>Activiteiten</a:t>
            </a:r>
            <a:endParaRPr sz="1051">
              <a:latin typeface="Calibri"/>
              <a:cs typeface="Calibri"/>
            </a:endParaRPr>
          </a:p>
        </p:txBody>
      </p:sp>
      <p:grpSp>
        <p:nvGrpSpPr>
          <p:cNvPr id="212" name="object 59">
            <a:extLst>
              <a:ext uri="{FF2B5EF4-FFF2-40B4-BE49-F238E27FC236}">
                <a16:creationId xmlns:a16="http://schemas.microsoft.com/office/drawing/2014/main" id="{D03357E5-AE92-DE07-9177-7CEA5E8E91F8}"/>
              </a:ext>
            </a:extLst>
          </p:cNvPr>
          <p:cNvGrpSpPr/>
          <p:nvPr/>
        </p:nvGrpSpPr>
        <p:grpSpPr>
          <a:xfrm>
            <a:off x="11948827" y="7547359"/>
            <a:ext cx="586302" cy="586302"/>
            <a:chOff x="18764874" y="9968285"/>
            <a:chExt cx="920750" cy="920750"/>
          </a:xfrm>
        </p:grpSpPr>
        <p:sp>
          <p:nvSpPr>
            <p:cNvPr id="213" name="object 60">
              <a:extLst>
                <a:ext uri="{FF2B5EF4-FFF2-40B4-BE49-F238E27FC236}">
                  <a16:creationId xmlns:a16="http://schemas.microsoft.com/office/drawing/2014/main" id="{C8B14542-92B7-9C8B-EA4D-9702BFADE7E6}"/>
                </a:ext>
              </a:extLst>
            </p:cNvPr>
            <p:cNvSpPr/>
            <p:nvPr/>
          </p:nvSpPr>
          <p:spPr>
            <a:xfrm>
              <a:off x="18764874" y="9968285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920390" y="0"/>
                  </a:moveTo>
                  <a:lnTo>
                    <a:pt x="230097" y="0"/>
                  </a:lnTo>
                  <a:lnTo>
                    <a:pt x="0" y="230087"/>
                  </a:lnTo>
                  <a:lnTo>
                    <a:pt x="0" y="920401"/>
                  </a:lnTo>
                  <a:lnTo>
                    <a:pt x="920390" y="920401"/>
                  </a:lnTo>
                  <a:lnTo>
                    <a:pt x="920390" y="0"/>
                  </a:lnTo>
                  <a:close/>
                </a:path>
              </a:pathLst>
            </a:custGeom>
            <a:solidFill>
              <a:srgbClr val="008CD4"/>
            </a:solidFill>
          </p:spPr>
          <p:txBody>
            <a:bodyPr wrap="square" lIns="0" tIns="0" rIns="0" bIns="0" rtlCol="0"/>
            <a:lstStyle/>
            <a:p>
              <a:endParaRPr sz="1348"/>
            </a:p>
          </p:txBody>
        </p:sp>
        <p:sp>
          <p:nvSpPr>
            <p:cNvPr id="214" name="object 61">
              <a:extLst>
                <a:ext uri="{FF2B5EF4-FFF2-40B4-BE49-F238E27FC236}">
                  <a16:creationId xmlns:a16="http://schemas.microsoft.com/office/drawing/2014/main" id="{F1CE814F-51AD-F16F-E076-7A082779CA44}"/>
                </a:ext>
              </a:extLst>
            </p:cNvPr>
            <p:cNvSpPr/>
            <p:nvPr/>
          </p:nvSpPr>
          <p:spPr>
            <a:xfrm>
              <a:off x="19167979" y="10237875"/>
              <a:ext cx="172085" cy="269240"/>
            </a:xfrm>
            <a:custGeom>
              <a:avLst/>
              <a:gdLst/>
              <a:ahLst/>
              <a:cxnLst/>
              <a:rect l="l" t="t" r="r" b="b"/>
              <a:pathLst>
                <a:path w="172084" h="269240">
                  <a:moveTo>
                    <a:pt x="100583" y="0"/>
                  </a:moveTo>
                  <a:lnTo>
                    <a:pt x="0" y="0"/>
                  </a:lnTo>
                  <a:lnTo>
                    <a:pt x="0" y="269007"/>
                  </a:lnTo>
                  <a:lnTo>
                    <a:pt x="55841" y="269007"/>
                  </a:lnTo>
                  <a:lnTo>
                    <a:pt x="55841" y="159471"/>
                  </a:lnTo>
                  <a:lnTo>
                    <a:pt x="97264" y="159471"/>
                  </a:lnTo>
                  <a:lnTo>
                    <a:pt x="136485" y="151425"/>
                  </a:lnTo>
                  <a:lnTo>
                    <a:pt x="158966" y="131434"/>
                  </a:lnTo>
                  <a:lnTo>
                    <a:pt x="164255" y="118111"/>
                  </a:lnTo>
                  <a:lnTo>
                    <a:pt x="55841" y="118111"/>
                  </a:lnTo>
                  <a:lnTo>
                    <a:pt x="55841" y="41359"/>
                  </a:lnTo>
                  <a:lnTo>
                    <a:pt x="164820" y="41359"/>
                  </a:lnTo>
                  <a:lnTo>
                    <a:pt x="155219" y="21797"/>
                  </a:lnTo>
                  <a:lnTo>
                    <a:pt x="133203" y="5658"/>
                  </a:lnTo>
                  <a:lnTo>
                    <a:pt x="100583" y="0"/>
                  </a:lnTo>
                  <a:close/>
                </a:path>
                <a:path w="172084" h="269240">
                  <a:moveTo>
                    <a:pt x="164820" y="41359"/>
                  </a:moveTo>
                  <a:lnTo>
                    <a:pt x="83945" y="41359"/>
                  </a:lnTo>
                  <a:lnTo>
                    <a:pt x="99405" y="44614"/>
                  </a:lnTo>
                  <a:lnTo>
                    <a:pt x="108906" y="53422"/>
                  </a:lnTo>
                  <a:lnTo>
                    <a:pt x="113693" y="66353"/>
                  </a:lnTo>
                  <a:lnTo>
                    <a:pt x="115012" y="81976"/>
                  </a:lnTo>
                  <a:lnTo>
                    <a:pt x="112959" y="95167"/>
                  </a:lnTo>
                  <a:lnTo>
                    <a:pt x="107195" y="106750"/>
                  </a:lnTo>
                  <a:lnTo>
                    <a:pt x="98314" y="114980"/>
                  </a:lnTo>
                  <a:lnTo>
                    <a:pt x="86908" y="118111"/>
                  </a:lnTo>
                  <a:lnTo>
                    <a:pt x="164255" y="118111"/>
                  </a:lnTo>
                  <a:lnTo>
                    <a:pt x="169176" y="105716"/>
                  </a:lnTo>
                  <a:lnTo>
                    <a:pt x="171586" y="80489"/>
                  </a:lnTo>
                  <a:lnTo>
                    <a:pt x="167667" y="47160"/>
                  </a:lnTo>
                  <a:lnTo>
                    <a:pt x="164820" y="413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48"/>
            </a:p>
          </p:txBody>
        </p:sp>
        <p:pic>
          <p:nvPicPr>
            <p:cNvPr id="215" name="object 62">
              <a:extLst>
                <a:ext uri="{FF2B5EF4-FFF2-40B4-BE49-F238E27FC236}">
                  <a16:creationId xmlns:a16="http://schemas.microsoft.com/office/drawing/2014/main" id="{954BA07D-2DDE-B1F6-DD58-9E8EFCB2CF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6006" y="10315000"/>
              <a:ext cx="264627" cy="195627"/>
            </a:xfrm>
            <a:prstGeom prst="rect">
              <a:avLst/>
            </a:prstGeom>
          </p:spPr>
        </p:pic>
        <p:sp>
          <p:nvSpPr>
            <p:cNvPr id="216" name="object 63">
              <a:extLst>
                <a:ext uri="{FF2B5EF4-FFF2-40B4-BE49-F238E27FC236}">
                  <a16:creationId xmlns:a16="http://schemas.microsoft.com/office/drawing/2014/main" id="{4873062E-1FF1-D061-8EDA-90541319985D}"/>
                </a:ext>
              </a:extLst>
            </p:cNvPr>
            <p:cNvSpPr/>
            <p:nvPr/>
          </p:nvSpPr>
          <p:spPr>
            <a:xfrm>
              <a:off x="18838126" y="10546404"/>
              <a:ext cx="598805" cy="273050"/>
            </a:xfrm>
            <a:custGeom>
              <a:avLst/>
              <a:gdLst/>
              <a:ahLst/>
              <a:cxnLst/>
              <a:rect l="l" t="t" r="r" b="b"/>
              <a:pathLst>
                <a:path w="598805" h="273050">
                  <a:moveTo>
                    <a:pt x="146431" y="173634"/>
                  </a:moveTo>
                  <a:lnTo>
                    <a:pt x="145846" y="142519"/>
                  </a:lnTo>
                  <a:lnTo>
                    <a:pt x="140601" y="111137"/>
                  </a:lnTo>
                  <a:lnTo>
                    <a:pt x="139611" y="109550"/>
                  </a:lnTo>
                  <a:lnTo>
                    <a:pt x="132892" y="98742"/>
                  </a:lnTo>
                  <a:lnTo>
                    <a:pt x="125526" y="86868"/>
                  </a:lnTo>
                  <a:lnTo>
                    <a:pt x="95402" y="77139"/>
                  </a:lnTo>
                  <a:lnTo>
                    <a:pt x="95402" y="173253"/>
                  </a:lnTo>
                  <a:lnTo>
                    <a:pt x="94589" y="203708"/>
                  </a:lnTo>
                  <a:lnTo>
                    <a:pt x="91376" y="224548"/>
                  </a:lnTo>
                  <a:lnTo>
                    <a:pt x="84632" y="236512"/>
                  </a:lnTo>
                  <a:lnTo>
                    <a:pt x="73215" y="240334"/>
                  </a:lnTo>
                  <a:lnTo>
                    <a:pt x="62433" y="236512"/>
                  </a:lnTo>
                  <a:lnTo>
                    <a:pt x="56019" y="224548"/>
                  </a:lnTo>
                  <a:lnTo>
                    <a:pt x="52933" y="203708"/>
                  </a:lnTo>
                  <a:lnTo>
                    <a:pt x="52133" y="173253"/>
                  </a:lnTo>
                  <a:lnTo>
                    <a:pt x="52412" y="147421"/>
                  </a:lnTo>
                  <a:lnTo>
                    <a:pt x="54635" y="127292"/>
                  </a:lnTo>
                  <a:lnTo>
                    <a:pt x="60871" y="114211"/>
                  </a:lnTo>
                  <a:lnTo>
                    <a:pt x="73215" y="109550"/>
                  </a:lnTo>
                  <a:lnTo>
                    <a:pt x="86194" y="114211"/>
                  </a:lnTo>
                  <a:lnTo>
                    <a:pt x="92773" y="127292"/>
                  </a:lnTo>
                  <a:lnTo>
                    <a:pt x="95110" y="147421"/>
                  </a:lnTo>
                  <a:lnTo>
                    <a:pt x="95402" y="173253"/>
                  </a:lnTo>
                  <a:lnTo>
                    <a:pt x="95402" y="77139"/>
                  </a:lnTo>
                  <a:lnTo>
                    <a:pt x="82296" y="78257"/>
                  </a:lnTo>
                  <a:lnTo>
                    <a:pt x="71081" y="81927"/>
                  </a:lnTo>
                  <a:lnTo>
                    <a:pt x="61391" y="88607"/>
                  </a:lnTo>
                  <a:lnTo>
                    <a:pt x="52870" y="98742"/>
                  </a:lnTo>
                  <a:lnTo>
                    <a:pt x="52133" y="98742"/>
                  </a:lnTo>
                  <a:lnTo>
                    <a:pt x="52133" y="12"/>
                  </a:lnTo>
                  <a:lnTo>
                    <a:pt x="0" y="12"/>
                  </a:lnTo>
                  <a:lnTo>
                    <a:pt x="0" y="269011"/>
                  </a:lnTo>
                  <a:lnTo>
                    <a:pt x="49542" y="269011"/>
                  </a:lnTo>
                  <a:lnTo>
                    <a:pt x="49542" y="248158"/>
                  </a:lnTo>
                  <a:lnTo>
                    <a:pt x="50292" y="248158"/>
                  </a:lnTo>
                  <a:lnTo>
                    <a:pt x="58407" y="259702"/>
                  </a:lnTo>
                  <a:lnTo>
                    <a:pt x="68402" y="267309"/>
                  </a:lnTo>
                  <a:lnTo>
                    <a:pt x="80340" y="271475"/>
                  </a:lnTo>
                  <a:lnTo>
                    <a:pt x="94297" y="272757"/>
                  </a:lnTo>
                  <a:lnTo>
                    <a:pt x="125222" y="262712"/>
                  </a:lnTo>
                  <a:lnTo>
                    <a:pt x="134175" y="248158"/>
                  </a:lnTo>
                  <a:lnTo>
                    <a:pt x="139001" y="240334"/>
                  </a:lnTo>
                  <a:lnTo>
                    <a:pt x="140601" y="237718"/>
                  </a:lnTo>
                  <a:lnTo>
                    <a:pt x="145872" y="205473"/>
                  </a:lnTo>
                  <a:lnTo>
                    <a:pt x="146431" y="173634"/>
                  </a:lnTo>
                  <a:close/>
                </a:path>
                <a:path w="598805" h="273050">
                  <a:moveTo>
                    <a:pt x="232537" y="80860"/>
                  </a:moveTo>
                  <a:lnTo>
                    <a:pt x="180390" y="80860"/>
                  </a:lnTo>
                  <a:lnTo>
                    <a:pt x="180390" y="269011"/>
                  </a:lnTo>
                  <a:lnTo>
                    <a:pt x="232537" y="269011"/>
                  </a:lnTo>
                  <a:lnTo>
                    <a:pt x="232537" y="80860"/>
                  </a:lnTo>
                  <a:close/>
                </a:path>
                <a:path w="598805" h="273050">
                  <a:moveTo>
                    <a:pt x="232537" y="12"/>
                  </a:moveTo>
                  <a:lnTo>
                    <a:pt x="180390" y="12"/>
                  </a:lnTo>
                  <a:lnTo>
                    <a:pt x="180390" y="41363"/>
                  </a:lnTo>
                  <a:lnTo>
                    <a:pt x="232537" y="41363"/>
                  </a:lnTo>
                  <a:lnTo>
                    <a:pt x="232537" y="12"/>
                  </a:lnTo>
                  <a:close/>
                </a:path>
                <a:path w="598805" h="273050">
                  <a:moveTo>
                    <a:pt x="419493" y="173634"/>
                  </a:moveTo>
                  <a:lnTo>
                    <a:pt x="418909" y="142519"/>
                  </a:lnTo>
                  <a:lnTo>
                    <a:pt x="413664" y="111137"/>
                  </a:lnTo>
                  <a:lnTo>
                    <a:pt x="412686" y="109550"/>
                  </a:lnTo>
                  <a:lnTo>
                    <a:pt x="405968" y="98742"/>
                  </a:lnTo>
                  <a:lnTo>
                    <a:pt x="398589" y="86868"/>
                  </a:lnTo>
                  <a:lnTo>
                    <a:pt x="368465" y="77139"/>
                  </a:lnTo>
                  <a:lnTo>
                    <a:pt x="368465" y="173253"/>
                  </a:lnTo>
                  <a:lnTo>
                    <a:pt x="367652" y="203708"/>
                  </a:lnTo>
                  <a:lnTo>
                    <a:pt x="364439" y="224548"/>
                  </a:lnTo>
                  <a:lnTo>
                    <a:pt x="357708" y="236512"/>
                  </a:lnTo>
                  <a:lnTo>
                    <a:pt x="346290" y="240334"/>
                  </a:lnTo>
                  <a:lnTo>
                    <a:pt x="335495" y="236512"/>
                  </a:lnTo>
                  <a:lnTo>
                    <a:pt x="329082" y="224548"/>
                  </a:lnTo>
                  <a:lnTo>
                    <a:pt x="325996" y="203708"/>
                  </a:lnTo>
                  <a:lnTo>
                    <a:pt x="325196" y="173253"/>
                  </a:lnTo>
                  <a:lnTo>
                    <a:pt x="325475" y="147421"/>
                  </a:lnTo>
                  <a:lnTo>
                    <a:pt x="327698" y="127292"/>
                  </a:lnTo>
                  <a:lnTo>
                    <a:pt x="333946" y="114211"/>
                  </a:lnTo>
                  <a:lnTo>
                    <a:pt x="346290" y="109550"/>
                  </a:lnTo>
                  <a:lnTo>
                    <a:pt x="359270" y="114211"/>
                  </a:lnTo>
                  <a:lnTo>
                    <a:pt x="365836" y="127292"/>
                  </a:lnTo>
                  <a:lnTo>
                    <a:pt x="368173" y="147421"/>
                  </a:lnTo>
                  <a:lnTo>
                    <a:pt x="368465" y="173253"/>
                  </a:lnTo>
                  <a:lnTo>
                    <a:pt x="368465" y="77139"/>
                  </a:lnTo>
                  <a:lnTo>
                    <a:pt x="355371" y="78257"/>
                  </a:lnTo>
                  <a:lnTo>
                    <a:pt x="344144" y="81927"/>
                  </a:lnTo>
                  <a:lnTo>
                    <a:pt x="334454" y="88607"/>
                  </a:lnTo>
                  <a:lnTo>
                    <a:pt x="325945" y="98742"/>
                  </a:lnTo>
                  <a:lnTo>
                    <a:pt x="325196" y="98742"/>
                  </a:lnTo>
                  <a:lnTo>
                    <a:pt x="325196" y="12"/>
                  </a:lnTo>
                  <a:lnTo>
                    <a:pt x="273062" y="12"/>
                  </a:lnTo>
                  <a:lnTo>
                    <a:pt x="273062" y="269011"/>
                  </a:lnTo>
                  <a:lnTo>
                    <a:pt x="322618" y="269011"/>
                  </a:lnTo>
                  <a:lnTo>
                    <a:pt x="322618" y="248158"/>
                  </a:lnTo>
                  <a:lnTo>
                    <a:pt x="323354" y="248158"/>
                  </a:lnTo>
                  <a:lnTo>
                    <a:pt x="331482" y="259702"/>
                  </a:lnTo>
                  <a:lnTo>
                    <a:pt x="341477" y="267309"/>
                  </a:lnTo>
                  <a:lnTo>
                    <a:pt x="353415" y="271475"/>
                  </a:lnTo>
                  <a:lnTo>
                    <a:pt x="367360" y="272757"/>
                  </a:lnTo>
                  <a:lnTo>
                    <a:pt x="398284" y="262712"/>
                  </a:lnTo>
                  <a:lnTo>
                    <a:pt x="407250" y="248158"/>
                  </a:lnTo>
                  <a:lnTo>
                    <a:pt x="412064" y="240334"/>
                  </a:lnTo>
                  <a:lnTo>
                    <a:pt x="413677" y="237718"/>
                  </a:lnTo>
                  <a:lnTo>
                    <a:pt x="418947" y="205473"/>
                  </a:lnTo>
                  <a:lnTo>
                    <a:pt x="419493" y="173634"/>
                  </a:lnTo>
                  <a:close/>
                </a:path>
                <a:path w="598805" h="273050">
                  <a:moveTo>
                    <a:pt x="505587" y="0"/>
                  </a:moveTo>
                  <a:lnTo>
                    <a:pt x="453453" y="0"/>
                  </a:lnTo>
                  <a:lnTo>
                    <a:pt x="453453" y="269011"/>
                  </a:lnTo>
                  <a:lnTo>
                    <a:pt x="505587" y="269011"/>
                  </a:lnTo>
                  <a:lnTo>
                    <a:pt x="505587" y="0"/>
                  </a:lnTo>
                  <a:close/>
                </a:path>
                <a:path w="598805" h="273050">
                  <a:moveTo>
                    <a:pt x="598246" y="80860"/>
                  </a:moveTo>
                  <a:lnTo>
                    <a:pt x="546112" y="80860"/>
                  </a:lnTo>
                  <a:lnTo>
                    <a:pt x="546112" y="269011"/>
                  </a:lnTo>
                  <a:lnTo>
                    <a:pt x="598246" y="269011"/>
                  </a:lnTo>
                  <a:lnTo>
                    <a:pt x="598246" y="80860"/>
                  </a:lnTo>
                  <a:close/>
                </a:path>
                <a:path w="598805" h="273050">
                  <a:moveTo>
                    <a:pt x="598246" y="12"/>
                  </a:moveTo>
                  <a:lnTo>
                    <a:pt x="546112" y="12"/>
                  </a:lnTo>
                  <a:lnTo>
                    <a:pt x="546112" y="41363"/>
                  </a:lnTo>
                  <a:lnTo>
                    <a:pt x="598246" y="41363"/>
                  </a:lnTo>
                  <a:lnTo>
                    <a:pt x="598246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48"/>
            </a:p>
          </p:txBody>
        </p:sp>
        <p:pic>
          <p:nvPicPr>
            <p:cNvPr id="217" name="object 64">
              <a:extLst>
                <a:ext uri="{FF2B5EF4-FFF2-40B4-BE49-F238E27FC236}">
                  <a16:creationId xmlns:a16="http://schemas.microsoft.com/office/drawing/2014/main" id="{D4A9C47B-AF6D-4EAD-2AFC-5547CC7940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68061" y="10623525"/>
              <a:ext cx="152340" cy="195627"/>
            </a:xfrm>
            <a:prstGeom prst="rect">
              <a:avLst/>
            </a:prstGeom>
          </p:spPr>
        </p:pic>
      </p:grpSp>
      <p:sp>
        <p:nvSpPr>
          <p:cNvPr id="218" name="object 65">
            <a:extLst>
              <a:ext uri="{FF2B5EF4-FFF2-40B4-BE49-F238E27FC236}">
                <a16:creationId xmlns:a16="http://schemas.microsoft.com/office/drawing/2014/main" id="{F3207164-8902-0682-5953-C0402A8EB6C2}"/>
              </a:ext>
            </a:extLst>
          </p:cNvPr>
          <p:cNvSpPr txBox="1">
            <a:spLocks/>
          </p:cNvSpPr>
          <p:nvPr/>
        </p:nvSpPr>
        <p:spPr>
          <a:xfrm>
            <a:off x="258613" y="1329570"/>
            <a:ext cx="1599189" cy="498337"/>
          </a:xfrm>
          <a:prstGeom prst="rect">
            <a:avLst/>
          </a:prstGeom>
        </p:spPr>
        <p:txBody>
          <a:bodyPr vert="horz" wrap="square" lIns="0" tIns="1091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087">
              <a:lnSpc>
                <a:spcPts val="1885"/>
              </a:lnSpc>
              <a:spcBef>
                <a:spcPts val="86"/>
              </a:spcBef>
            </a:pPr>
            <a:r>
              <a:rPr lang="nl-NL" sz="1656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nl-NL" sz="1656" spc="32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5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l-NL" sz="1656" spc="32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56" spc="-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Change:</a:t>
            </a:r>
          </a:p>
          <a:p>
            <a:pPr marL="8087">
              <a:lnSpc>
                <a:spcPts val="1885"/>
              </a:lnSpc>
            </a:pPr>
            <a:r>
              <a:rPr lang="nl-NL" sz="165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Vrijwilligers</a:t>
            </a:r>
            <a:endParaRPr lang="nl-NL" sz="1656" b="1" spc="-6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Tekstvak 218">
            <a:extLst>
              <a:ext uri="{FF2B5EF4-FFF2-40B4-BE49-F238E27FC236}">
                <a16:creationId xmlns:a16="http://schemas.microsoft.com/office/drawing/2014/main" id="{CE5B1B45-1246-8B26-7676-9625148962B4}"/>
              </a:ext>
            </a:extLst>
          </p:cNvPr>
          <p:cNvSpPr txBox="1"/>
          <p:nvPr/>
        </p:nvSpPr>
        <p:spPr>
          <a:xfrm>
            <a:off x="5009136" y="7587616"/>
            <a:ext cx="184731" cy="299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348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0F8981B-2916-AC67-F15C-67B5049AF54E}"/>
              </a:ext>
            </a:extLst>
          </p:cNvPr>
          <p:cNvSpPr/>
          <p:nvPr/>
        </p:nvSpPr>
        <p:spPr>
          <a:xfrm>
            <a:off x="1226820" y="4951561"/>
            <a:ext cx="1652967" cy="733484"/>
          </a:xfrm>
          <a:custGeom>
            <a:avLst/>
            <a:gdLst/>
            <a:ahLst/>
            <a:cxnLst/>
            <a:rect l="l" t="t" r="r" b="b"/>
            <a:pathLst>
              <a:path w="2595879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BEBBA9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00D0B19-73F2-232B-5E22-16D8799C6C71}"/>
              </a:ext>
            </a:extLst>
          </p:cNvPr>
          <p:cNvSpPr/>
          <p:nvPr/>
        </p:nvSpPr>
        <p:spPr>
          <a:xfrm>
            <a:off x="1342160" y="3944201"/>
            <a:ext cx="1652967" cy="733484"/>
          </a:xfrm>
          <a:custGeom>
            <a:avLst/>
            <a:gdLst/>
            <a:ahLst/>
            <a:cxnLst/>
            <a:rect l="l" t="t" r="r" b="b"/>
            <a:pathLst>
              <a:path w="2595879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BEBBA9"/>
          </a:solidFill>
        </p:spPr>
        <p:txBody>
          <a:bodyPr wrap="square" lIns="0" tIns="0" rIns="0" bIns="0" rtlCol="0"/>
          <a:lstStyle/>
          <a:p>
            <a:endParaRPr sz="1019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8902129-58FF-802B-1CA0-B4796A1D1246}"/>
              </a:ext>
            </a:extLst>
          </p:cNvPr>
          <p:cNvSpPr/>
          <p:nvPr/>
        </p:nvSpPr>
        <p:spPr>
          <a:xfrm>
            <a:off x="4384385" y="4958014"/>
            <a:ext cx="1425225" cy="733484"/>
          </a:xfrm>
          <a:custGeom>
            <a:avLst/>
            <a:gdLst/>
            <a:ahLst/>
            <a:cxnLst/>
            <a:rect l="l" t="t" r="r" b="b"/>
            <a:pathLst>
              <a:path w="2595879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BA6526F-4366-F080-FDC0-05DE86D2FC3E}"/>
              </a:ext>
            </a:extLst>
          </p:cNvPr>
          <p:cNvSpPr/>
          <p:nvPr/>
        </p:nvSpPr>
        <p:spPr>
          <a:xfrm>
            <a:off x="1361969" y="2987417"/>
            <a:ext cx="1652967" cy="733484"/>
          </a:xfrm>
          <a:custGeom>
            <a:avLst/>
            <a:gdLst/>
            <a:ahLst/>
            <a:cxnLst/>
            <a:rect l="l" t="t" r="r" b="b"/>
            <a:pathLst>
              <a:path w="2595879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BEBBA9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31FC78B-A830-8373-A69E-A3ACD495FBFE}"/>
              </a:ext>
            </a:extLst>
          </p:cNvPr>
          <p:cNvSpPr/>
          <p:nvPr/>
        </p:nvSpPr>
        <p:spPr>
          <a:xfrm>
            <a:off x="5911674" y="4955544"/>
            <a:ext cx="1185905" cy="733484"/>
          </a:xfrm>
          <a:custGeom>
            <a:avLst/>
            <a:gdLst/>
            <a:ahLst/>
            <a:cxnLst/>
            <a:rect l="l" t="t" r="r" b="b"/>
            <a:pathLst>
              <a:path w="2595880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0716C48-F594-269E-48EC-FA0AF12775EC}"/>
              </a:ext>
            </a:extLst>
          </p:cNvPr>
          <p:cNvSpPr/>
          <p:nvPr/>
        </p:nvSpPr>
        <p:spPr>
          <a:xfrm>
            <a:off x="1226820" y="6360210"/>
            <a:ext cx="1652967" cy="584085"/>
          </a:xfrm>
          <a:custGeom>
            <a:avLst/>
            <a:gdLst/>
            <a:ahLst/>
            <a:cxnLst/>
            <a:rect l="l" t="t" r="r" b="b"/>
            <a:pathLst>
              <a:path w="2595879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BEBBA9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21F6042-5478-9A64-1AB8-7A53A90E5722}"/>
              </a:ext>
            </a:extLst>
          </p:cNvPr>
          <p:cNvSpPr/>
          <p:nvPr/>
        </p:nvSpPr>
        <p:spPr>
          <a:xfrm>
            <a:off x="9349506" y="4913818"/>
            <a:ext cx="1924536" cy="733484"/>
          </a:xfrm>
          <a:custGeom>
            <a:avLst/>
            <a:gdLst/>
            <a:ahLst/>
            <a:cxnLst/>
            <a:rect l="l" t="t" r="r" b="b"/>
            <a:pathLst>
              <a:path w="2595880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EAC94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E2FC7E92-E4B7-835D-B831-B08AA03ECBA9}"/>
              </a:ext>
            </a:extLst>
          </p:cNvPr>
          <p:cNvSpPr/>
          <p:nvPr/>
        </p:nvSpPr>
        <p:spPr>
          <a:xfrm>
            <a:off x="4504063" y="6360210"/>
            <a:ext cx="1652967" cy="607365"/>
          </a:xfrm>
          <a:custGeom>
            <a:avLst/>
            <a:gdLst/>
            <a:ahLst/>
            <a:cxnLst/>
            <a:rect l="l" t="t" r="r" b="b"/>
            <a:pathLst>
              <a:path w="2595879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B3281039-2FCE-6D21-2FDE-1DFC81E91DCB}"/>
              </a:ext>
            </a:extLst>
          </p:cNvPr>
          <p:cNvSpPr/>
          <p:nvPr/>
        </p:nvSpPr>
        <p:spPr>
          <a:xfrm>
            <a:off x="7623274" y="3025278"/>
            <a:ext cx="1396291" cy="709184"/>
          </a:xfrm>
          <a:custGeom>
            <a:avLst/>
            <a:gdLst/>
            <a:ahLst/>
            <a:cxnLst/>
            <a:rect l="l" t="t" r="r" b="b"/>
            <a:pathLst>
              <a:path w="2595880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4CB774C-A3AD-2CBF-29BF-7C6C5108F4FA}"/>
              </a:ext>
            </a:extLst>
          </p:cNvPr>
          <p:cNvSpPr/>
          <p:nvPr/>
        </p:nvSpPr>
        <p:spPr>
          <a:xfrm>
            <a:off x="6595260" y="6368442"/>
            <a:ext cx="1652967" cy="597903"/>
          </a:xfrm>
          <a:custGeom>
            <a:avLst/>
            <a:gdLst/>
            <a:ahLst/>
            <a:cxnLst/>
            <a:rect l="l" t="t" r="r" b="b"/>
            <a:pathLst>
              <a:path w="2595880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99417C81-40C6-319D-40E0-E941859EE862}"/>
              </a:ext>
            </a:extLst>
          </p:cNvPr>
          <p:cNvSpPr/>
          <p:nvPr/>
        </p:nvSpPr>
        <p:spPr>
          <a:xfrm>
            <a:off x="8941788" y="3926860"/>
            <a:ext cx="1396290" cy="733484"/>
          </a:xfrm>
          <a:custGeom>
            <a:avLst/>
            <a:gdLst/>
            <a:ahLst/>
            <a:cxnLst/>
            <a:rect l="l" t="t" r="r" b="b"/>
            <a:pathLst>
              <a:path w="2595880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EAC94C"/>
          </a:solidFill>
        </p:spPr>
        <p:txBody>
          <a:bodyPr wrap="square" lIns="0" tIns="0" rIns="0" bIns="0" rtlCol="0"/>
          <a:lstStyle/>
          <a:p>
            <a:endParaRPr sz="1019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554045AF-F89F-84C2-1CD4-F7113C3B4F21}"/>
              </a:ext>
            </a:extLst>
          </p:cNvPr>
          <p:cNvSpPr/>
          <p:nvPr/>
        </p:nvSpPr>
        <p:spPr>
          <a:xfrm>
            <a:off x="10409437" y="3935840"/>
            <a:ext cx="1198729" cy="733484"/>
          </a:xfrm>
          <a:custGeom>
            <a:avLst/>
            <a:gdLst/>
            <a:ahLst/>
            <a:cxnLst/>
            <a:rect l="l" t="t" r="r" b="b"/>
            <a:pathLst>
              <a:path w="2595880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EAC94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3EB7264C-0BFA-E8CE-CAF8-F50477F38E29}"/>
              </a:ext>
            </a:extLst>
          </p:cNvPr>
          <p:cNvSpPr/>
          <p:nvPr/>
        </p:nvSpPr>
        <p:spPr>
          <a:xfrm>
            <a:off x="9227254" y="6394880"/>
            <a:ext cx="2221648" cy="593127"/>
          </a:xfrm>
          <a:custGeom>
            <a:avLst/>
            <a:gdLst/>
            <a:ahLst/>
            <a:cxnLst/>
            <a:rect l="l" t="t" r="r" b="b"/>
            <a:pathLst>
              <a:path w="2595880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EAC94C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E062ECB0-7519-5594-D23D-CB3C66124132}"/>
              </a:ext>
            </a:extLst>
          </p:cNvPr>
          <p:cNvSpPr/>
          <p:nvPr/>
        </p:nvSpPr>
        <p:spPr>
          <a:xfrm>
            <a:off x="4741587" y="2991926"/>
            <a:ext cx="1407136" cy="733484"/>
          </a:xfrm>
          <a:custGeom>
            <a:avLst/>
            <a:gdLst/>
            <a:ahLst/>
            <a:cxnLst/>
            <a:rect l="l" t="t" r="r" b="b"/>
            <a:pathLst>
              <a:path w="2595879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1F2466C5-39C5-3E30-E844-556835958DB1}"/>
              </a:ext>
            </a:extLst>
          </p:cNvPr>
          <p:cNvSpPr/>
          <p:nvPr/>
        </p:nvSpPr>
        <p:spPr>
          <a:xfrm>
            <a:off x="6195600" y="3021043"/>
            <a:ext cx="1342421" cy="704367"/>
          </a:xfrm>
          <a:custGeom>
            <a:avLst/>
            <a:gdLst/>
            <a:ahLst/>
            <a:cxnLst/>
            <a:rect l="l" t="t" r="r" b="b"/>
            <a:pathLst>
              <a:path w="2595880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BE2BDAB9-782A-E225-0D43-4E50ADBF6087}"/>
              </a:ext>
            </a:extLst>
          </p:cNvPr>
          <p:cNvSpPr/>
          <p:nvPr/>
        </p:nvSpPr>
        <p:spPr>
          <a:xfrm>
            <a:off x="9374418" y="3013127"/>
            <a:ext cx="2190051" cy="733484"/>
          </a:xfrm>
          <a:custGeom>
            <a:avLst/>
            <a:gdLst/>
            <a:ahLst/>
            <a:cxnLst/>
            <a:rect l="l" t="t" r="r" b="b"/>
            <a:pathLst>
              <a:path w="2595880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EAC94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03C590EA-00D7-265F-53A2-43552A5F4268}"/>
              </a:ext>
            </a:extLst>
          </p:cNvPr>
          <p:cNvSpPr txBox="1"/>
          <p:nvPr/>
        </p:nvSpPr>
        <p:spPr>
          <a:xfrm>
            <a:off x="1701686" y="7104632"/>
            <a:ext cx="689410" cy="169469"/>
          </a:xfrm>
          <a:prstGeom prst="rect">
            <a:avLst/>
          </a:prstGeom>
        </p:spPr>
        <p:txBody>
          <a:bodyPr vert="horz" wrap="square" lIns="0" tIns="7683" rIns="0" bIns="0" rtlCol="0">
            <a:spAutoFit/>
          </a:bodyPr>
          <a:lstStyle/>
          <a:p>
            <a:pPr marL="8087">
              <a:spcBef>
                <a:spcPts val="60"/>
              </a:spcBef>
            </a:pPr>
            <a:r>
              <a:rPr lang="nl-NL" sz="1051" b="1" spc="-6" dirty="0">
                <a:latin typeface="Calibri"/>
                <a:cs typeface="Calibri"/>
              </a:rPr>
              <a:t>Deelnemers</a:t>
            </a:r>
            <a:endParaRPr sz="1051" dirty="0">
              <a:latin typeface="Calibri"/>
              <a:cs typeface="Calibri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2860E506-BD0E-E59B-E93D-9DFCE30E2DB0}"/>
              </a:ext>
            </a:extLst>
          </p:cNvPr>
          <p:cNvSpPr txBox="1"/>
          <p:nvPr/>
        </p:nvSpPr>
        <p:spPr>
          <a:xfrm>
            <a:off x="6195600" y="7104632"/>
            <a:ext cx="802018" cy="169469"/>
          </a:xfrm>
          <a:prstGeom prst="rect">
            <a:avLst/>
          </a:prstGeom>
        </p:spPr>
        <p:txBody>
          <a:bodyPr vert="horz" wrap="square" lIns="0" tIns="7683" rIns="0" bIns="0" rtlCol="0">
            <a:spAutoFit/>
          </a:bodyPr>
          <a:lstStyle/>
          <a:p>
            <a:pPr marL="8087">
              <a:spcBef>
                <a:spcPts val="60"/>
              </a:spcBef>
            </a:pPr>
            <a:r>
              <a:rPr lang="nl-NL" sz="1051" b="1" spc="-6" dirty="0">
                <a:latin typeface="Calibri"/>
                <a:cs typeface="Calibri"/>
              </a:rPr>
              <a:t>Vrijwilligers</a:t>
            </a:r>
            <a:endParaRPr sz="1051" dirty="0">
              <a:latin typeface="Calibri"/>
              <a:cs typeface="Calibri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F21EAB0E-E7C3-7C1D-C0BC-F643B58FFFD7}"/>
              </a:ext>
            </a:extLst>
          </p:cNvPr>
          <p:cNvSpPr txBox="1"/>
          <p:nvPr/>
        </p:nvSpPr>
        <p:spPr>
          <a:xfrm>
            <a:off x="1526807" y="3165981"/>
            <a:ext cx="1259345" cy="322658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E13. De deelnemer is zelfredzamer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3198B5C4-D431-0A15-3621-83069FC98573}"/>
              </a:ext>
            </a:extLst>
          </p:cNvPr>
          <p:cNvSpPr txBox="1"/>
          <p:nvPr/>
        </p:nvSpPr>
        <p:spPr>
          <a:xfrm>
            <a:off x="1540032" y="4147249"/>
            <a:ext cx="1332843" cy="322658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E7. De deelnemer ontwikkelt zich meer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47" name="object 22">
            <a:extLst>
              <a:ext uri="{FF2B5EF4-FFF2-40B4-BE49-F238E27FC236}">
                <a16:creationId xmlns:a16="http://schemas.microsoft.com/office/drawing/2014/main" id="{97414870-12EF-C924-0843-A8057CD78BBB}"/>
              </a:ext>
            </a:extLst>
          </p:cNvPr>
          <p:cNvSpPr txBox="1"/>
          <p:nvPr/>
        </p:nvSpPr>
        <p:spPr>
          <a:xfrm>
            <a:off x="1374684" y="5057597"/>
            <a:ext cx="1367035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E1. De deelnemer leert iets of is voorzien van hulp bij een vraag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55" name="object 28">
            <a:extLst>
              <a:ext uri="{FF2B5EF4-FFF2-40B4-BE49-F238E27FC236}">
                <a16:creationId xmlns:a16="http://schemas.microsoft.com/office/drawing/2014/main" id="{EA323328-E3DE-4ABE-4536-645AEA818382}"/>
              </a:ext>
            </a:extLst>
          </p:cNvPr>
          <p:cNvSpPr txBox="1"/>
          <p:nvPr/>
        </p:nvSpPr>
        <p:spPr>
          <a:xfrm>
            <a:off x="1401142" y="6519746"/>
            <a:ext cx="1519763" cy="322658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De vrijwilliger voert het vrijwilligerswerk uit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60" name="object 30">
            <a:extLst>
              <a:ext uri="{FF2B5EF4-FFF2-40B4-BE49-F238E27FC236}">
                <a16:creationId xmlns:a16="http://schemas.microsoft.com/office/drawing/2014/main" id="{83184F96-4768-E542-C264-76346C83D447}"/>
              </a:ext>
            </a:extLst>
          </p:cNvPr>
          <p:cNvSpPr txBox="1"/>
          <p:nvPr/>
        </p:nvSpPr>
        <p:spPr>
          <a:xfrm>
            <a:off x="4559217" y="6444816"/>
            <a:ext cx="1597813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Het werven van vrijwilligers en hen matchen met een taak </a:t>
            </a:r>
            <a:r>
              <a:rPr lang="nl-NL" sz="1019" spc="-19" dirty="0" err="1">
                <a:latin typeface="Calibri"/>
                <a:cs typeface="Calibri"/>
              </a:rPr>
              <a:t>obv</a:t>
            </a:r>
            <a:r>
              <a:rPr lang="nl-NL" sz="1019" spc="-19" dirty="0">
                <a:latin typeface="Calibri"/>
                <a:cs typeface="Calibri"/>
              </a:rPr>
              <a:t> motivatie en talenten</a:t>
            </a:r>
            <a:endParaRPr lang="nl-NL" sz="1019" dirty="0">
              <a:latin typeface="Calibri"/>
              <a:cs typeface="Calibri"/>
            </a:endParaRPr>
          </a:p>
        </p:txBody>
      </p:sp>
      <p:sp>
        <p:nvSpPr>
          <p:cNvPr id="173" name="object 31">
            <a:extLst>
              <a:ext uri="{FF2B5EF4-FFF2-40B4-BE49-F238E27FC236}">
                <a16:creationId xmlns:a16="http://schemas.microsoft.com/office/drawing/2014/main" id="{5FA0091E-4890-5F79-1CAB-1CF02BFAB4C8}"/>
              </a:ext>
            </a:extLst>
          </p:cNvPr>
          <p:cNvSpPr txBox="1"/>
          <p:nvPr/>
        </p:nvSpPr>
        <p:spPr>
          <a:xfrm>
            <a:off x="6689587" y="6455411"/>
            <a:ext cx="1364458" cy="322658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Begeleiden en ontwikkelen vrijwilligers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75" name="object 33">
            <a:extLst>
              <a:ext uri="{FF2B5EF4-FFF2-40B4-BE49-F238E27FC236}">
                <a16:creationId xmlns:a16="http://schemas.microsoft.com/office/drawing/2014/main" id="{AFA4C8E3-7BB0-E47D-E4B6-AF7D1E1C9ADC}"/>
              </a:ext>
            </a:extLst>
          </p:cNvPr>
          <p:cNvSpPr txBox="1"/>
          <p:nvPr/>
        </p:nvSpPr>
        <p:spPr>
          <a:xfrm>
            <a:off x="9256361" y="6540280"/>
            <a:ext cx="2236502" cy="322658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De bibliotheek formuleert een visie en </a:t>
            </a:r>
            <a:r>
              <a:rPr lang="nl-NL" sz="1019" spc="-19">
                <a:latin typeface="Calibri"/>
                <a:cs typeface="Calibri"/>
              </a:rPr>
              <a:t>een beleid waarom </a:t>
            </a:r>
            <a:r>
              <a:rPr lang="nl-NL" sz="1019" spc="-19" dirty="0">
                <a:latin typeface="Calibri"/>
                <a:cs typeface="Calibri"/>
              </a:rPr>
              <a:t>vrijwilligers worden ingezet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56" name="object 28">
            <a:extLst>
              <a:ext uri="{FF2B5EF4-FFF2-40B4-BE49-F238E27FC236}">
                <a16:creationId xmlns:a16="http://schemas.microsoft.com/office/drawing/2014/main" id="{F6A6797F-C7E1-F10A-0133-094F4B13193B}"/>
              </a:ext>
            </a:extLst>
          </p:cNvPr>
          <p:cNvSpPr txBox="1"/>
          <p:nvPr/>
        </p:nvSpPr>
        <p:spPr>
          <a:xfrm>
            <a:off x="4504063" y="5926289"/>
            <a:ext cx="1639670" cy="335483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# geplaatste vrijwilligers</a:t>
            </a:r>
          </a:p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# vervulde vrijwilligersplaatsen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57" name="object 28">
            <a:extLst>
              <a:ext uri="{FF2B5EF4-FFF2-40B4-BE49-F238E27FC236}">
                <a16:creationId xmlns:a16="http://schemas.microsoft.com/office/drawing/2014/main" id="{71F7943F-2ADA-8AA5-CEE1-6E0697675EFC}"/>
              </a:ext>
            </a:extLst>
          </p:cNvPr>
          <p:cNvSpPr txBox="1"/>
          <p:nvPr/>
        </p:nvSpPr>
        <p:spPr>
          <a:xfrm>
            <a:off x="6652804" y="5948736"/>
            <a:ext cx="1563284" cy="335483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# ontwikkelgesprekken </a:t>
            </a:r>
          </a:p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# trainingen/workshops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3F30394A-9ABC-9B67-CABB-FEFE5EC74F6A}"/>
              </a:ext>
            </a:extLst>
          </p:cNvPr>
          <p:cNvSpPr txBox="1"/>
          <p:nvPr/>
        </p:nvSpPr>
        <p:spPr>
          <a:xfrm>
            <a:off x="9349505" y="5915541"/>
            <a:ext cx="2138039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Strategisch vrijwilligersbeleid met vastgelegde afspraken over de inzet van vrijwilligers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62" name="object 5">
            <a:extLst>
              <a:ext uri="{FF2B5EF4-FFF2-40B4-BE49-F238E27FC236}">
                <a16:creationId xmlns:a16="http://schemas.microsoft.com/office/drawing/2014/main" id="{D0E4B841-0B82-27A4-5CAB-1435B6AE48DC}"/>
              </a:ext>
            </a:extLst>
          </p:cNvPr>
          <p:cNvSpPr txBox="1"/>
          <p:nvPr/>
        </p:nvSpPr>
        <p:spPr>
          <a:xfrm>
            <a:off x="6359419" y="3136908"/>
            <a:ext cx="1205899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E16. De vrijwilliger blijft zich ontwikkelen en is duurzaam inzetbaar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29" name="object 5">
            <a:extLst>
              <a:ext uri="{FF2B5EF4-FFF2-40B4-BE49-F238E27FC236}">
                <a16:creationId xmlns:a16="http://schemas.microsoft.com/office/drawing/2014/main" id="{266BF464-B294-2B4E-4355-6FBF204AE6EE}"/>
              </a:ext>
            </a:extLst>
          </p:cNvPr>
          <p:cNvSpPr txBox="1"/>
          <p:nvPr/>
        </p:nvSpPr>
        <p:spPr>
          <a:xfrm>
            <a:off x="4792847" y="3055528"/>
            <a:ext cx="1342421" cy="636334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E15. De vrijwilliger ervaart een zinvolle en blijvende bijdrage aan de lokale samenleving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30" name="object 5">
            <a:extLst>
              <a:ext uri="{FF2B5EF4-FFF2-40B4-BE49-F238E27FC236}">
                <a16:creationId xmlns:a16="http://schemas.microsoft.com/office/drawing/2014/main" id="{6F236192-45AA-38D7-35B7-3279EB130CE3}"/>
              </a:ext>
            </a:extLst>
          </p:cNvPr>
          <p:cNvSpPr txBox="1"/>
          <p:nvPr/>
        </p:nvSpPr>
        <p:spPr>
          <a:xfrm>
            <a:off x="4427238" y="4962498"/>
            <a:ext cx="1251031" cy="636334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E3. De vrijwilliger doet vrijwilligerswerk dat meer past bij de motivatie en talenten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31" name="object 5">
            <a:extLst>
              <a:ext uri="{FF2B5EF4-FFF2-40B4-BE49-F238E27FC236}">
                <a16:creationId xmlns:a16="http://schemas.microsoft.com/office/drawing/2014/main" id="{51F2375B-3F05-3F77-0D08-31089C2D4290}"/>
              </a:ext>
            </a:extLst>
          </p:cNvPr>
          <p:cNvSpPr txBox="1"/>
          <p:nvPr/>
        </p:nvSpPr>
        <p:spPr>
          <a:xfrm>
            <a:off x="4874397" y="4099494"/>
            <a:ext cx="1408136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E9. De vrijwilliger levert een betere kwaliteit van werk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33" name="object 5">
            <a:extLst>
              <a:ext uri="{FF2B5EF4-FFF2-40B4-BE49-F238E27FC236}">
                <a16:creationId xmlns:a16="http://schemas.microsoft.com/office/drawing/2014/main" id="{AF1E44F1-CCE5-C976-58FB-FBAE3A69530A}"/>
              </a:ext>
            </a:extLst>
          </p:cNvPr>
          <p:cNvSpPr txBox="1"/>
          <p:nvPr/>
        </p:nvSpPr>
        <p:spPr>
          <a:xfrm>
            <a:off x="9476872" y="3066414"/>
            <a:ext cx="2162608" cy="636334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E18. Medewerkers en vrijwilligers leveren samen een betere dienstverlening aan de deelnemers van de maatschappelijk-educatieve bibliotheek.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37" name="object 5">
            <a:extLst>
              <a:ext uri="{FF2B5EF4-FFF2-40B4-BE49-F238E27FC236}">
                <a16:creationId xmlns:a16="http://schemas.microsoft.com/office/drawing/2014/main" id="{93D9805D-97B8-DD82-1EC1-00447D2D9F37}"/>
              </a:ext>
            </a:extLst>
          </p:cNvPr>
          <p:cNvSpPr txBox="1"/>
          <p:nvPr/>
        </p:nvSpPr>
        <p:spPr>
          <a:xfrm>
            <a:off x="5989785" y="5066185"/>
            <a:ext cx="1139588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E4. De vrijwilliger voelt zich meer gezien en gewaardeerd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38" name="object 5">
            <a:extLst>
              <a:ext uri="{FF2B5EF4-FFF2-40B4-BE49-F238E27FC236}">
                <a16:creationId xmlns:a16="http://schemas.microsoft.com/office/drawing/2014/main" id="{472D4D96-A52B-66C5-3076-DD5DAD714D22}"/>
              </a:ext>
            </a:extLst>
          </p:cNvPr>
          <p:cNvSpPr txBox="1"/>
          <p:nvPr/>
        </p:nvSpPr>
        <p:spPr>
          <a:xfrm>
            <a:off x="9109532" y="4087432"/>
            <a:ext cx="1211380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E11. De inzet van vrijwilligers is professioneler ingericht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39" name="object 5">
            <a:extLst>
              <a:ext uri="{FF2B5EF4-FFF2-40B4-BE49-F238E27FC236}">
                <a16:creationId xmlns:a16="http://schemas.microsoft.com/office/drawing/2014/main" id="{6619EBD4-6883-097B-F891-97013530EC31}"/>
              </a:ext>
            </a:extLst>
          </p:cNvPr>
          <p:cNvSpPr txBox="1"/>
          <p:nvPr/>
        </p:nvSpPr>
        <p:spPr>
          <a:xfrm>
            <a:off x="9378467" y="5030392"/>
            <a:ext cx="1853141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E6. Er is een helderder kader voor medewerkers en vrijwilligers waarbinnen zij hun bijdrage leveren.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41" name="object 5">
            <a:extLst>
              <a:ext uri="{FF2B5EF4-FFF2-40B4-BE49-F238E27FC236}">
                <a16:creationId xmlns:a16="http://schemas.microsoft.com/office/drawing/2014/main" id="{5B99C579-0736-E4EA-FE69-15A42958E61E}"/>
              </a:ext>
            </a:extLst>
          </p:cNvPr>
          <p:cNvSpPr txBox="1"/>
          <p:nvPr/>
        </p:nvSpPr>
        <p:spPr>
          <a:xfrm>
            <a:off x="10486729" y="4016194"/>
            <a:ext cx="1048183" cy="636334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E12. Medewerkers en vrijwilligers werken beter samen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41" name="object 28">
            <a:extLst>
              <a:ext uri="{FF2B5EF4-FFF2-40B4-BE49-F238E27FC236}">
                <a16:creationId xmlns:a16="http://schemas.microsoft.com/office/drawing/2014/main" id="{7B9E7B03-1277-CB5B-2CE3-8A52C0A981EB}"/>
              </a:ext>
            </a:extLst>
          </p:cNvPr>
          <p:cNvSpPr txBox="1"/>
          <p:nvPr/>
        </p:nvSpPr>
        <p:spPr>
          <a:xfrm>
            <a:off x="1342160" y="5943292"/>
            <a:ext cx="1289708" cy="335483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# bereikte deelnemers</a:t>
            </a:r>
          </a:p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# activiteiten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6D3E0FD3-64F5-0D94-C853-80C684B61104}"/>
              </a:ext>
            </a:extLst>
          </p:cNvPr>
          <p:cNvSpPr/>
          <p:nvPr/>
        </p:nvSpPr>
        <p:spPr>
          <a:xfrm>
            <a:off x="7210187" y="4951561"/>
            <a:ext cx="1265035" cy="733484"/>
          </a:xfrm>
          <a:custGeom>
            <a:avLst/>
            <a:gdLst/>
            <a:ahLst/>
            <a:cxnLst/>
            <a:rect l="l" t="t" r="r" b="b"/>
            <a:pathLst>
              <a:path w="2595880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136" name="object 5">
            <a:extLst>
              <a:ext uri="{FF2B5EF4-FFF2-40B4-BE49-F238E27FC236}">
                <a16:creationId xmlns:a16="http://schemas.microsoft.com/office/drawing/2014/main" id="{732FDFF8-3F4C-FAC5-B9F1-072FF2FD28F0}"/>
              </a:ext>
            </a:extLst>
          </p:cNvPr>
          <p:cNvSpPr txBox="1"/>
          <p:nvPr/>
        </p:nvSpPr>
        <p:spPr>
          <a:xfrm>
            <a:off x="7371816" y="5006694"/>
            <a:ext cx="1139588" cy="636334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E5. De vrijwilliger leert nieuwe dingen en ontwikkelt meer deskundigheid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42" name="object 17">
            <a:extLst>
              <a:ext uri="{FF2B5EF4-FFF2-40B4-BE49-F238E27FC236}">
                <a16:creationId xmlns:a16="http://schemas.microsoft.com/office/drawing/2014/main" id="{AB9BFC58-CD60-A1EB-C459-A7A659F3840B}"/>
              </a:ext>
            </a:extLst>
          </p:cNvPr>
          <p:cNvSpPr/>
          <p:nvPr/>
        </p:nvSpPr>
        <p:spPr>
          <a:xfrm>
            <a:off x="6559579" y="3945901"/>
            <a:ext cx="1652967" cy="733484"/>
          </a:xfrm>
          <a:custGeom>
            <a:avLst/>
            <a:gdLst/>
            <a:ahLst/>
            <a:cxnLst/>
            <a:rect l="l" t="t" r="r" b="b"/>
            <a:pathLst>
              <a:path w="2595880" h="1151889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9FCFEC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143" name="object 5">
            <a:extLst>
              <a:ext uri="{FF2B5EF4-FFF2-40B4-BE49-F238E27FC236}">
                <a16:creationId xmlns:a16="http://schemas.microsoft.com/office/drawing/2014/main" id="{C4562297-DCC6-D6D9-AF9F-5C09230841C5}"/>
              </a:ext>
            </a:extLst>
          </p:cNvPr>
          <p:cNvSpPr txBox="1"/>
          <p:nvPr/>
        </p:nvSpPr>
        <p:spPr>
          <a:xfrm>
            <a:off x="6647154" y="4176372"/>
            <a:ext cx="1408136" cy="322658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E10. De vrijwilliger krijgt meer zelfvertrouwen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44" name="object 5">
            <a:extLst>
              <a:ext uri="{FF2B5EF4-FFF2-40B4-BE49-F238E27FC236}">
                <a16:creationId xmlns:a16="http://schemas.microsoft.com/office/drawing/2014/main" id="{A4E06486-E9B6-DE99-10D9-3BB86D31943D}"/>
              </a:ext>
            </a:extLst>
          </p:cNvPr>
          <p:cNvSpPr txBox="1"/>
          <p:nvPr/>
        </p:nvSpPr>
        <p:spPr>
          <a:xfrm>
            <a:off x="7701840" y="3146093"/>
            <a:ext cx="1215272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spc="-19" dirty="0">
                <a:latin typeface="Calibri"/>
                <a:cs typeface="Calibri"/>
              </a:rPr>
              <a:t>E17. De vrijwilliger durft meer en toont meer initiatief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46" name="object 2">
            <a:extLst>
              <a:ext uri="{FF2B5EF4-FFF2-40B4-BE49-F238E27FC236}">
                <a16:creationId xmlns:a16="http://schemas.microsoft.com/office/drawing/2014/main" id="{62CC507B-E2AF-66AA-4652-7D861893AA07}"/>
              </a:ext>
            </a:extLst>
          </p:cNvPr>
          <p:cNvSpPr/>
          <p:nvPr/>
        </p:nvSpPr>
        <p:spPr>
          <a:xfrm>
            <a:off x="2972303" y="4991679"/>
            <a:ext cx="1369228" cy="655623"/>
          </a:xfrm>
          <a:custGeom>
            <a:avLst/>
            <a:gdLst/>
            <a:ahLst/>
            <a:cxnLst/>
            <a:rect l="l" t="t" r="r" b="b"/>
            <a:pathLst>
              <a:path w="2595879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A3B4C5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149" name="object 22">
            <a:extLst>
              <a:ext uri="{FF2B5EF4-FFF2-40B4-BE49-F238E27FC236}">
                <a16:creationId xmlns:a16="http://schemas.microsoft.com/office/drawing/2014/main" id="{76D6B779-9826-18E1-142D-DB11015F95CB}"/>
              </a:ext>
            </a:extLst>
          </p:cNvPr>
          <p:cNvSpPr txBox="1"/>
          <p:nvPr/>
        </p:nvSpPr>
        <p:spPr>
          <a:xfrm>
            <a:off x="3017350" y="5057597"/>
            <a:ext cx="1367035" cy="479496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dirty="0">
                <a:latin typeface="Calibri"/>
                <a:cs typeface="Calibri"/>
              </a:rPr>
              <a:t>E2. De vrijwilliger en deelnemer komen meer in contact met anderen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50" name="object 2">
            <a:extLst>
              <a:ext uri="{FF2B5EF4-FFF2-40B4-BE49-F238E27FC236}">
                <a16:creationId xmlns:a16="http://schemas.microsoft.com/office/drawing/2014/main" id="{A1BDE820-3C85-A0D9-D03D-CE63A72F66AB}"/>
              </a:ext>
            </a:extLst>
          </p:cNvPr>
          <p:cNvSpPr/>
          <p:nvPr/>
        </p:nvSpPr>
        <p:spPr>
          <a:xfrm>
            <a:off x="3137654" y="3953718"/>
            <a:ext cx="1392604" cy="733484"/>
          </a:xfrm>
          <a:custGeom>
            <a:avLst/>
            <a:gdLst/>
            <a:ahLst/>
            <a:cxnLst/>
            <a:rect l="l" t="t" r="r" b="b"/>
            <a:pathLst>
              <a:path w="2595879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A3B4C5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151" name="object 22">
            <a:extLst>
              <a:ext uri="{FF2B5EF4-FFF2-40B4-BE49-F238E27FC236}">
                <a16:creationId xmlns:a16="http://schemas.microsoft.com/office/drawing/2014/main" id="{85F3F42A-0A92-E1EB-458E-ACF8729CC6DE}"/>
              </a:ext>
            </a:extLst>
          </p:cNvPr>
          <p:cNvSpPr txBox="1"/>
          <p:nvPr/>
        </p:nvSpPr>
        <p:spPr>
          <a:xfrm>
            <a:off x="3224430" y="3966133"/>
            <a:ext cx="1367035" cy="636334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dirty="0">
                <a:latin typeface="Calibri"/>
                <a:cs typeface="Calibri"/>
              </a:rPr>
              <a:t>E8. De vrijwilliger en deelnemer voelen zich meer verbonden met anderen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52" name="object 2">
            <a:extLst>
              <a:ext uri="{FF2B5EF4-FFF2-40B4-BE49-F238E27FC236}">
                <a16:creationId xmlns:a16="http://schemas.microsoft.com/office/drawing/2014/main" id="{B853F5CF-092D-DD85-121C-EC8E000C88A1}"/>
              </a:ext>
            </a:extLst>
          </p:cNvPr>
          <p:cNvSpPr/>
          <p:nvPr/>
        </p:nvSpPr>
        <p:spPr>
          <a:xfrm>
            <a:off x="3154106" y="2991926"/>
            <a:ext cx="1392604" cy="733484"/>
          </a:xfrm>
          <a:custGeom>
            <a:avLst/>
            <a:gdLst/>
            <a:ahLst/>
            <a:cxnLst/>
            <a:rect l="l" t="t" r="r" b="b"/>
            <a:pathLst>
              <a:path w="2595879" h="1151890">
                <a:moveTo>
                  <a:pt x="2351593" y="0"/>
                </a:moveTo>
                <a:lnTo>
                  <a:pt x="244139" y="0"/>
                </a:lnTo>
                <a:lnTo>
                  <a:pt x="194936" y="4960"/>
                </a:lnTo>
                <a:lnTo>
                  <a:pt x="149109" y="19185"/>
                </a:lnTo>
                <a:lnTo>
                  <a:pt x="107638" y="41695"/>
                </a:lnTo>
                <a:lnTo>
                  <a:pt x="71506" y="71506"/>
                </a:lnTo>
                <a:lnTo>
                  <a:pt x="41695" y="107638"/>
                </a:lnTo>
                <a:lnTo>
                  <a:pt x="19185" y="149109"/>
                </a:lnTo>
                <a:lnTo>
                  <a:pt x="4960" y="194936"/>
                </a:lnTo>
                <a:lnTo>
                  <a:pt x="0" y="244139"/>
                </a:lnTo>
                <a:lnTo>
                  <a:pt x="0" y="907658"/>
                </a:lnTo>
                <a:lnTo>
                  <a:pt x="4960" y="956860"/>
                </a:lnTo>
                <a:lnTo>
                  <a:pt x="19185" y="1002687"/>
                </a:lnTo>
                <a:lnTo>
                  <a:pt x="41695" y="1044158"/>
                </a:lnTo>
                <a:lnTo>
                  <a:pt x="71506" y="1080290"/>
                </a:lnTo>
                <a:lnTo>
                  <a:pt x="107638" y="1110102"/>
                </a:lnTo>
                <a:lnTo>
                  <a:pt x="149109" y="1132611"/>
                </a:lnTo>
                <a:lnTo>
                  <a:pt x="194936" y="1146837"/>
                </a:lnTo>
                <a:lnTo>
                  <a:pt x="244139" y="1151797"/>
                </a:lnTo>
                <a:lnTo>
                  <a:pt x="2351593" y="1151797"/>
                </a:lnTo>
                <a:lnTo>
                  <a:pt x="2400795" y="1146837"/>
                </a:lnTo>
                <a:lnTo>
                  <a:pt x="2446622" y="1132611"/>
                </a:lnTo>
                <a:lnTo>
                  <a:pt x="2488093" y="1110102"/>
                </a:lnTo>
                <a:lnTo>
                  <a:pt x="2524225" y="1080290"/>
                </a:lnTo>
                <a:lnTo>
                  <a:pt x="2554037" y="1044158"/>
                </a:lnTo>
                <a:lnTo>
                  <a:pt x="2576546" y="1002687"/>
                </a:lnTo>
                <a:lnTo>
                  <a:pt x="2590772" y="956860"/>
                </a:lnTo>
                <a:lnTo>
                  <a:pt x="2595732" y="907658"/>
                </a:lnTo>
                <a:lnTo>
                  <a:pt x="2595732" y="244139"/>
                </a:lnTo>
                <a:lnTo>
                  <a:pt x="2590772" y="194936"/>
                </a:lnTo>
                <a:lnTo>
                  <a:pt x="2576546" y="149109"/>
                </a:lnTo>
                <a:lnTo>
                  <a:pt x="2554037" y="107638"/>
                </a:lnTo>
                <a:lnTo>
                  <a:pt x="2524225" y="71506"/>
                </a:lnTo>
                <a:lnTo>
                  <a:pt x="2488093" y="41695"/>
                </a:lnTo>
                <a:lnTo>
                  <a:pt x="2446622" y="19185"/>
                </a:lnTo>
                <a:lnTo>
                  <a:pt x="2400795" y="4960"/>
                </a:lnTo>
                <a:lnTo>
                  <a:pt x="2351593" y="0"/>
                </a:lnTo>
                <a:close/>
              </a:path>
            </a:pathLst>
          </a:custGeom>
          <a:solidFill>
            <a:srgbClr val="A3B4C5"/>
          </a:solidFill>
        </p:spPr>
        <p:txBody>
          <a:bodyPr wrap="square" lIns="0" tIns="0" rIns="0" bIns="0" rtlCol="0"/>
          <a:lstStyle/>
          <a:p>
            <a:endParaRPr sz="1348" dirty="0"/>
          </a:p>
        </p:txBody>
      </p:sp>
      <p:sp>
        <p:nvSpPr>
          <p:cNvPr id="153" name="object 22">
            <a:extLst>
              <a:ext uri="{FF2B5EF4-FFF2-40B4-BE49-F238E27FC236}">
                <a16:creationId xmlns:a16="http://schemas.microsoft.com/office/drawing/2014/main" id="{C1E2BA20-11A6-F69F-747B-C360C285585A}"/>
              </a:ext>
            </a:extLst>
          </p:cNvPr>
          <p:cNvSpPr txBox="1"/>
          <p:nvPr/>
        </p:nvSpPr>
        <p:spPr>
          <a:xfrm>
            <a:off x="3208732" y="3075983"/>
            <a:ext cx="1270503" cy="636334"/>
          </a:xfrm>
          <a:prstGeom prst="rect">
            <a:avLst/>
          </a:prstGeom>
        </p:spPr>
        <p:txBody>
          <a:bodyPr vert="horz" wrap="square" lIns="0" tIns="8896" rIns="0" bIns="0" rtlCol="0">
            <a:spAutoFit/>
          </a:bodyPr>
          <a:lstStyle/>
          <a:p>
            <a:pPr marL="8087">
              <a:spcBef>
                <a:spcPts val="70"/>
              </a:spcBef>
            </a:pPr>
            <a:r>
              <a:rPr lang="nl-NL" sz="1019" dirty="0">
                <a:latin typeface="Calibri"/>
                <a:cs typeface="Calibri"/>
              </a:rPr>
              <a:t>E14. De vrijwilliger en deelnemer voelen zich meer onderdeel van de lokale samenleving</a:t>
            </a:r>
            <a:endParaRPr sz="1019" dirty="0">
              <a:latin typeface="Calibri"/>
              <a:cs typeface="Calibri"/>
            </a:endParaRPr>
          </a:p>
        </p:txBody>
      </p:sp>
      <p:sp>
        <p:nvSpPr>
          <p:cNvPr id="154" name="object 3">
            <a:extLst>
              <a:ext uri="{FF2B5EF4-FFF2-40B4-BE49-F238E27FC236}">
                <a16:creationId xmlns:a16="http://schemas.microsoft.com/office/drawing/2014/main" id="{0745CCE1-76D6-5310-7C07-7BA584AA59DE}"/>
              </a:ext>
            </a:extLst>
          </p:cNvPr>
          <p:cNvSpPr txBox="1"/>
          <p:nvPr/>
        </p:nvSpPr>
        <p:spPr>
          <a:xfrm>
            <a:off x="10554336" y="7117298"/>
            <a:ext cx="802018" cy="169469"/>
          </a:xfrm>
          <a:prstGeom prst="rect">
            <a:avLst/>
          </a:prstGeom>
        </p:spPr>
        <p:txBody>
          <a:bodyPr vert="horz" wrap="square" lIns="0" tIns="7683" rIns="0" bIns="0" rtlCol="0">
            <a:spAutoFit/>
          </a:bodyPr>
          <a:lstStyle/>
          <a:p>
            <a:pPr marL="8087">
              <a:spcBef>
                <a:spcPts val="60"/>
              </a:spcBef>
            </a:pPr>
            <a:r>
              <a:rPr lang="nl-NL" sz="1051" b="1" spc="-6" dirty="0">
                <a:latin typeface="Calibri"/>
                <a:cs typeface="Calibri"/>
              </a:rPr>
              <a:t>Bibliotheek</a:t>
            </a:r>
            <a:endParaRPr sz="1051" dirty="0">
              <a:latin typeface="Calibri"/>
              <a:cs typeface="Calibri"/>
            </a:endParaRPr>
          </a:p>
        </p:txBody>
      </p:sp>
      <p:cxnSp>
        <p:nvCxnSpPr>
          <p:cNvPr id="156" name="Rechte verbindingslijn met pijl 155">
            <a:extLst>
              <a:ext uri="{FF2B5EF4-FFF2-40B4-BE49-F238E27FC236}">
                <a16:creationId xmlns:a16="http://schemas.microsoft.com/office/drawing/2014/main" id="{E3B18C07-DA15-5C20-A786-977194C6CA95}"/>
              </a:ext>
            </a:extLst>
          </p:cNvPr>
          <p:cNvCxnSpPr>
            <a:cxnSpLocks/>
          </p:cNvCxnSpPr>
          <p:nvPr/>
        </p:nvCxnSpPr>
        <p:spPr>
          <a:xfrm flipV="1">
            <a:off x="5096997" y="4699096"/>
            <a:ext cx="581272" cy="21270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Rechte verbindingslijn met pijl 160">
            <a:extLst>
              <a:ext uri="{FF2B5EF4-FFF2-40B4-BE49-F238E27FC236}">
                <a16:creationId xmlns:a16="http://schemas.microsoft.com/office/drawing/2014/main" id="{6B776C70-80E4-8BD1-2C8A-E53B4F4020AA}"/>
              </a:ext>
            </a:extLst>
          </p:cNvPr>
          <p:cNvCxnSpPr>
            <a:cxnSpLocks/>
          </p:cNvCxnSpPr>
          <p:nvPr/>
        </p:nvCxnSpPr>
        <p:spPr>
          <a:xfrm flipV="1">
            <a:off x="2046391" y="4699097"/>
            <a:ext cx="11811" cy="27227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Rechte verbindingslijn met pijl 173">
            <a:extLst>
              <a:ext uri="{FF2B5EF4-FFF2-40B4-BE49-F238E27FC236}">
                <a16:creationId xmlns:a16="http://schemas.microsoft.com/office/drawing/2014/main" id="{43F2D49A-A468-C9BF-DE90-00A3DF567D20}"/>
              </a:ext>
            </a:extLst>
          </p:cNvPr>
          <p:cNvCxnSpPr>
            <a:cxnSpLocks/>
          </p:cNvCxnSpPr>
          <p:nvPr/>
        </p:nvCxnSpPr>
        <p:spPr>
          <a:xfrm flipH="1" flipV="1">
            <a:off x="2156480" y="3734461"/>
            <a:ext cx="12164" cy="192399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chte verbindingslijn met pijl 179">
            <a:extLst>
              <a:ext uri="{FF2B5EF4-FFF2-40B4-BE49-F238E27FC236}">
                <a16:creationId xmlns:a16="http://schemas.microsoft.com/office/drawing/2014/main" id="{642D34FC-3074-1634-E303-BDBDAEAB87D7}"/>
              </a:ext>
            </a:extLst>
          </p:cNvPr>
          <p:cNvCxnSpPr>
            <a:cxnSpLocks/>
          </p:cNvCxnSpPr>
          <p:nvPr/>
        </p:nvCxnSpPr>
        <p:spPr>
          <a:xfrm flipV="1">
            <a:off x="2156480" y="2094326"/>
            <a:ext cx="2896274" cy="89309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echte verbindingslijn met pijl 181">
            <a:extLst>
              <a:ext uri="{FF2B5EF4-FFF2-40B4-BE49-F238E27FC236}">
                <a16:creationId xmlns:a16="http://schemas.microsoft.com/office/drawing/2014/main" id="{B5C3BE53-3137-2E25-8B34-8C66A11A7050}"/>
              </a:ext>
            </a:extLst>
          </p:cNvPr>
          <p:cNvCxnSpPr>
            <a:cxnSpLocks/>
          </p:cNvCxnSpPr>
          <p:nvPr/>
        </p:nvCxnSpPr>
        <p:spPr>
          <a:xfrm flipV="1">
            <a:off x="2006957" y="5624973"/>
            <a:ext cx="1622490" cy="19633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Rechte verbindingslijn met pijl 185">
            <a:extLst>
              <a:ext uri="{FF2B5EF4-FFF2-40B4-BE49-F238E27FC236}">
                <a16:creationId xmlns:a16="http://schemas.microsoft.com/office/drawing/2014/main" id="{D16A1267-3E9B-DB39-F75C-CEAEADA3C43D}"/>
              </a:ext>
            </a:extLst>
          </p:cNvPr>
          <p:cNvCxnSpPr>
            <a:cxnSpLocks/>
          </p:cNvCxnSpPr>
          <p:nvPr/>
        </p:nvCxnSpPr>
        <p:spPr>
          <a:xfrm flipV="1">
            <a:off x="3697997" y="4672699"/>
            <a:ext cx="150376" cy="29867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Rechte verbindingslijn met pijl 189">
            <a:extLst>
              <a:ext uri="{FF2B5EF4-FFF2-40B4-BE49-F238E27FC236}">
                <a16:creationId xmlns:a16="http://schemas.microsoft.com/office/drawing/2014/main" id="{28575E50-87AE-6362-BE85-9C244A4330EA}"/>
              </a:ext>
            </a:extLst>
          </p:cNvPr>
          <p:cNvCxnSpPr>
            <a:cxnSpLocks/>
            <a:endCxn id="153" idx="2"/>
          </p:cNvCxnSpPr>
          <p:nvPr/>
        </p:nvCxnSpPr>
        <p:spPr>
          <a:xfrm flipV="1">
            <a:off x="3737728" y="3712317"/>
            <a:ext cx="106256" cy="211784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echte verbindingslijn met pijl 191">
            <a:extLst>
              <a:ext uri="{FF2B5EF4-FFF2-40B4-BE49-F238E27FC236}">
                <a16:creationId xmlns:a16="http://schemas.microsoft.com/office/drawing/2014/main" id="{976F9C34-26B7-5A18-6F9F-7B0F00B2E7E2}"/>
              </a:ext>
            </a:extLst>
          </p:cNvPr>
          <p:cNvCxnSpPr>
            <a:cxnSpLocks/>
          </p:cNvCxnSpPr>
          <p:nvPr/>
        </p:nvCxnSpPr>
        <p:spPr>
          <a:xfrm flipV="1">
            <a:off x="3773185" y="2121540"/>
            <a:ext cx="1750177" cy="89950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echte verbindingslijn met pijl 193">
            <a:extLst>
              <a:ext uri="{FF2B5EF4-FFF2-40B4-BE49-F238E27FC236}">
                <a16:creationId xmlns:a16="http://schemas.microsoft.com/office/drawing/2014/main" id="{5B412443-9AEB-D83A-B3F7-7EF145A46CA7}"/>
              </a:ext>
            </a:extLst>
          </p:cNvPr>
          <p:cNvCxnSpPr>
            <a:cxnSpLocks/>
          </p:cNvCxnSpPr>
          <p:nvPr/>
        </p:nvCxnSpPr>
        <p:spPr>
          <a:xfrm flipV="1">
            <a:off x="7371816" y="5691498"/>
            <a:ext cx="330024" cy="135341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echte verbindingslijn met pijl 194">
            <a:extLst>
              <a:ext uri="{FF2B5EF4-FFF2-40B4-BE49-F238E27FC236}">
                <a16:creationId xmlns:a16="http://schemas.microsoft.com/office/drawing/2014/main" id="{5189D58E-8D43-ABA5-5C91-950310A725D1}"/>
              </a:ext>
            </a:extLst>
          </p:cNvPr>
          <p:cNvCxnSpPr>
            <a:cxnSpLocks/>
          </p:cNvCxnSpPr>
          <p:nvPr/>
        </p:nvCxnSpPr>
        <p:spPr>
          <a:xfrm flipV="1">
            <a:off x="5253254" y="5674687"/>
            <a:ext cx="1197842" cy="172651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echte verbindingslijn met pijl 195">
            <a:extLst>
              <a:ext uri="{FF2B5EF4-FFF2-40B4-BE49-F238E27FC236}">
                <a16:creationId xmlns:a16="http://schemas.microsoft.com/office/drawing/2014/main" id="{DC677B0F-8E11-1916-ECAE-9A00AA7C2519}"/>
              </a:ext>
            </a:extLst>
          </p:cNvPr>
          <p:cNvCxnSpPr>
            <a:cxnSpLocks/>
          </p:cNvCxnSpPr>
          <p:nvPr/>
        </p:nvCxnSpPr>
        <p:spPr>
          <a:xfrm flipH="1" flipV="1">
            <a:off x="5096997" y="5685045"/>
            <a:ext cx="90670" cy="17645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Rechte verbindingslijn met pijl 201">
            <a:extLst>
              <a:ext uri="{FF2B5EF4-FFF2-40B4-BE49-F238E27FC236}">
                <a16:creationId xmlns:a16="http://schemas.microsoft.com/office/drawing/2014/main" id="{5FA4109B-90F1-3424-F474-8D9A21917DA6}"/>
              </a:ext>
            </a:extLst>
          </p:cNvPr>
          <p:cNvCxnSpPr>
            <a:cxnSpLocks/>
          </p:cNvCxnSpPr>
          <p:nvPr/>
        </p:nvCxnSpPr>
        <p:spPr>
          <a:xfrm flipH="1" flipV="1">
            <a:off x="6504627" y="5691498"/>
            <a:ext cx="826779" cy="12447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Rechte verbindingslijn met pijl 203">
            <a:extLst>
              <a:ext uri="{FF2B5EF4-FFF2-40B4-BE49-F238E27FC236}">
                <a16:creationId xmlns:a16="http://schemas.microsoft.com/office/drawing/2014/main" id="{D0D30527-3A17-8A0C-810B-0E945062EF2E}"/>
              </a:ext>
            </a:extLst>
          </p:cNvPr>
          <p:cNvCxnSpPr>
            <a:cxnSpLocks/>
          </p:cNvCxnSpPr>
          <p:nvPr/>
        </p:nvCxnSpPr>
        <p:spPr>
          <a:xfrm flipV="1">
            <a:off x="2038385" y="5624974"/>
            <a:ext cx="0" cy="17953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Rechte verbindingslijn met pijl 205">
            <a:extLst>
              <a:ext uri="{FF2B5EF4-FFF2-40B4-BE49-F238E27FC236}">
                <a16:creationId xmlns:a16="http://schemas.microsoft.com/office/drawing/2014/main" id="{685BEC33-3364-955E-8C56-CF4F44F69C51}"/>
              </a:ext>
            </a:extLst>
          </p:cNvPr>
          <p:cNvCxnSpPr>
            <a:cxnSpLocks/>
          </p:cNvCxnSpPr>
          <p:nvPr/>
        </p:nvCxnSpPr>
        <p:spPr>
          <a:xfrm flipV="1">
            <a:off x="6421886" y="4690445"/>
            <a:ext cx="762424" cy="250176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Rechte verbindingslijn met pijl 206">
            <a:extLst>
              <a:ext uri="{FF2B5EF4-FFF2-40B4-BE49-F238E27FC236}">
                <a16:creationId xmlns:a16="http://schemas.microsoft.com/office/drawing/2014/main" id="{7C12AC70-98A7-436D-E36E-081A7DD3E7B8}"/>
              </a:ext>
            </a:extLst>
          </p:cNvPr>
          <p:cNvCxnSpPr>
            <a:cxnSpLocks/>
          </p:cNvCxnSpPr>
          <p:nvPr/>
        </p:nvCxnSpPr>
        <p:spPr>
          <a:xfrm flipH="1" flipV="1">
            <a:off x="7351222" y="4672699"/>
            <a:ext cx="492243" cy="25836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echte verbindingslijn met pijl 209">
            <a:extLst>
              <a:ext uri="{FF2B5EF4-FFF2-40B4-BE49-F238E27FC236}">
                <a16:creationId xmlns:a16="http://schemas.microsoft.com/office/drawing/2014/main" id="{C65A8ABD-DE77-E878-1871-73616AE34758}"/>
              </a:ext>
            </a:extLst>
          </p:cNvPr>
          <p:cNvCxnSpPr>
            <a:cxnSpLocks/>
          </p:cNvCxnSpPr>
          <p:nvPr/>
        </p:nvCxnSpPr>
        <p:spPr>
          <a:xfrm flipH="1" flipV="1">
            <a:off x="5703514" y="4687202"/>
            <a:ext cx="2208526" cy="27288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Rechte verbindingslijn met pijl 219">
            <a:extLst>
              <a:ext uri="{FF2B5EF4-FFF2-40B4-BE49-F238E27FC236}">
                <a16:creationId xmlns:a16="http://schemas.microsoft.com/office/drawing/2014/main" id="{A001B771-1035-24F3-FE40-5A0FC4DF0C2E}"/>
              </a:ext>
            </a:extLst>
          </p:cNvPr>
          <p:cNvCxnSpPr>
            <a:cxnSpLocks/>
          </p:cNvCxnSpPr>
          <p:nvPr/>
        </p:nvCxnSpPr>
        <p:spPr>
          <a:xfrm flipV="1">
            <a:off x="6455990" y="4288081"/>
            <a:ext cx="128116" cy="2282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Rechte verbindingslijn met pijl 222">
            <a:extLst>
              <a:ext uri="{FF2B5EF4-FFF2-40B4-BE49-F238E27FC236}">
                <a16:creationId xmlns:a16="http://schemas.microsoft.com/office/drawing/2014/main" id="{141999DA-9FEF-A7E1-2773-73D3DBC6C064}"/>
              </a:ext>
            </a:extLst>
          </p:cNvPr>
          <p:cNvCxnSpPr>
            <a:cxnSpLocks/>
          </p:cNvCxnSpPr>
          <p:nvPr/>
        </p:nvCxnSpPr>
        <p:spPr>
          <a:xfrm flipH="1" flipV="1">
            <a:off x="5445155" y="3712106"/>
            <a:ext cx="168460" cy="26675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Rechte verbindingslijn met pijl 224">
            <a:extLst>
              <a:ext uri="{FF2B5EF4-FFF2-40B4-BE49-F238E27FC236}">
                <a16:creationId xmlns:a16="http://schemas.microsoft.com/office/drawing/2014/main" id="{266169D8-DE66-2057-6347-FED2EA531EEA}"/>
              </a:ext>
            </a:extLst>
          </p:cNvPr>
          <p:cNvCxnSpPr>
            <a:cxnSpLocks/>
          </p:cNvCxnSpPr>
          <p:nvPr/>
        </p:nvCxnSpPr>
        <p:spPr>
          <a:xfrm flipH="1" flipV="1">
            <a:off x="6871566" y="3731862"/>
            <a:ext cx="389468" cy="239514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Rechte verbindingslijn met pijl 226">
            <a:extLst>
              <a:ext uri="{FF2B5EF4-FFF2-40B4-BE49-F238E27FC236}">
                <a16:creationId xmlns:a16="http://schemas.microsoft.com/office/drawing/2014/main" id="{A69A59D0-B756-F920-AC96-93BA2DEC3579}"/>
              </a:ext>
            </a:extLst>
          </p:cNvPr>
          <p:cNvCxnSpPr>
            <a:cxnSpLocks/>
          </p:cNvCxnSpPr>
          <p:nvPr/>
        </p:nvCxnSpPr>
        <p:spPr>
          <a:xfrm flipV="1">
            <a:off x="7290012" y="3711378"/>
            <a:ext cx="1031408" cy="2109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Rechte verbindingslijn met pijl 228">
            <a:extLst>
              <a:ext uri="{FF2B5EF4-FFF2-40B4-BE49-F238E27FC236}">
                <a16:creationId xmlns:a16="http://schemas.microsoft.com/office/drawing/2014/main" id="{08C793F4-F22A-F174-B30F-1F7B795CE403}"/>
              </a:ext>
            </a:extLst>
          </p:cNvPr>
          <p:cNvCxnSpPr>
            <a:cxnSpLocks/>
          </p:cNvCxnSpPr>
          <p:nvPr/>
        </p:nvCxnSpPr>
        <p:spPr>
          <a:xfrm flipV="1">
            <a:off x="10327685" y="5603537"/>
            <a:ext cx="0" cy="212006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Rechte verbindingslijn met pijl 230">
            <a:extLst>
              <a:ext uri="{FF2B5EF4-FFF2-40B4-BE49-F238E27FC236}">
                <a16:creationId xmlns:a16="http://schemas.microsoft.com/office/drawing/2014/main" id="{03CB475C-F470-3CB2-7A78-21DF773F4690}"/>
              </a:ext>
            </a:extLst>
          </p:cNvPr>
          <p:cNvCxnSpPr>
            <a:cxnSpLocks/>
          </p:cNvCxnSpPr>
          <p:nvPr/>
        </p:nvCxnSpPr>
        <p:spPr>
          <a:xfrm flipV="1">
            <a:off x="10316684" y="4683744"/>
            <a:ext cx="639480" cy="21784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Rechte verbindingslijn met pijl 232">
            <a:extLst>
              <a:ext uri="{FF2B5EF4-FFF2-40B4-BE49-F238E27FC236}">
                <a16:creationId xmlns:a16="http://schemas.microsoft.com/office/drawing/2014/main" id="{299A613B-7231-676D-0E85-B25912A65761}"/>
              </a:ext>
            </a:extLst>
          </p:cNvPr>
          <p:cNvCxnSpPr>
            <a:cxnSpLocks/>
          </p:cNvCxnSpPr>
          <p:nvPr/>
        </p:nvCxnSpPr>
        <p:spPr>
          <a:xfrm flipH="1" flipV="1">
            <a:off x="9715221" y="4655312"/>
            <a:ext cx="654964" cy="236939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Rechte verbindingslijn met pijl 234">
            <a:extLst>
              <a:ext uri="{FF2B5EF4-FFF2-40B4-BE49-F238E27FC236}">
                <a16:creationId xmlns:a16="http://schemas.microsoft.com/office/drawing/2014/main" id="{2B598FAE-7C87-72F4-620A-569528BA0415}"/>
              </a:ext>
            </a:extLst>
          </p:cNvPr>
          <p:cNvCxnSpPr>
            <a:cxnSpLocks/>
          </p:cNvCxnSpPr>
          <p:nvPr/>
        </p:nvCxnSpPr>
        <p:spPr>
          <a:xfrm flipV="1">
            <a:off x="9652405" y="3736345"/>
            <a:ext cx="581272" cy="212705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Rechte verbindingslijn met pijl 235">
            <a:extLst>
              <a:ext uri="{FF2B5EF4-FFF2-40B4-BE49-F238E27FC236}">
                <a16:creationId xmlns:a16="http://schemas.microsoft.com/office/drawing/2014/main" id="{97A41617-5D48-8BD4-B0E2-302D4328723B}"/>
              </a:ext>
            </a:extLst>
          </p:cNvPr>
          <p:cNvCxnSpPr>
            <a:cxnSpLocks/>
          </p:cNvCxnSpPr>
          <p:nvPr/>
        </p:nvCxnSpPr>
        <p:spPr>
          <a:xfrm flipH="1" flipV="1">
            <a:off x="10486728" y="3734462"/>
            <a:ext cx="539986" cy="18784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Rechte verbindingslijn met pijl 237">
            <a:extLst>
              <a:ext uri="{FF2B5EF4-FFF2-40B4-BE49-F238E27FC236}">
                <a16:creationId xmlns:a16="http://schemas.microsoft.com/office/drawing/2014/main" id="{4DAF4D09-6D0F-B2CE-F597-5F7E7F5CBF69}"/>
              </a:ext>
            </a:extLst>
          </p:cNvPr>
          <p:cNvCxnSpPr>
            <a:cxnSpLocks/>
          </p:cNvCxnSpPr>
          <p:nvPr/>
        </p:nvCxnSpPr>
        <p:spPr>
          <a:xfrm flipV="1">
            <a:off x="5384191" y="2149959"/>
            <a:ext cx="527483" cy="840203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Rechte verbindingslijn met pijl 239">
            <a:extLst>
              <a:ext uri="{FF2B5EF4-FFF2-40B4-BE49-F238E27FC236}">
                <a16:creationId xmlns:a16="http://schemas.microsoft.com/office/drawing/2014/main" id="{AD380152-23AA-0FBA-870A-E88A1E33853D}"/>
              </a:ext>
            </a:extLst>
          </p:cNvPr>
          <p:cNvCxnSpPr>
            <a:cxnSpLocks/>
          </p:cNvCxnSpPr>
          <p:nvPr/>
        </p:nvCxnSpPr>
        <p:spPr>
          <a:xfrm flipH="1" flipV="1">
            <a:off x="6660079" y="2121541"/>
            <a:ext cx="235050" cy="906954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Rechte verbindingslijn met pijl 240">
            <a:extLst>
              <a:ext uri="{FF2B5EF4-FFF2-40B4-BE49-F238E27FC236}">
                <a16:creationId xmlns:a16="http://schemas.microsoft.com/office/drawing/2014/main" id="{1DD573C2-AFC5-508C-F970-6AECCEBE6DB5}"/>
              </a:ext>
            </a:extLst>
          </p:cNvPr>
          <p:cNvCxnSpPr>
            <a:cxnSpLocks/>
          </p:cNvCxnSpPr>
          <p:nvPr/>
        </p:nvCxnSpPr>
        <p:spPr>
          <a:xfrm flipH="1" flipV="1">
            <a:off x="7406484" y="2100771"/>
            <a:ext cx="917795" cy="909234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chte verbindingslijn met pijl 241">
            <a:extLst>
              <a:ext uri="{FF2B5EF4-FFF2-40B4-BE49-F238E27FC236}">
                <a16:creationId xmlns:a16="http://schemas.microsoft.com/office/drawing/2014/main" id="{CDC00FBF-7394-AB53-5526-DE73563EB8D2}"/>
              </a:ext>
            </a:extLst>
          </p:cNvPr>
          <p:cNvCxnSpPr>
            <a:cxnSpLocks/>
          </p:cNvCxnSpPr>
          <p:nvPr/>
        </p:nvCxnSpPr>
        <p:spPr>
          <a:xfrm flipH="1" flipV="1">
            <a:off x="7863481" y="2040129"/>
            <a:ext cx="2558200" cy="99964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>
            <a:extLst>
              <a:ext uri="{FF2B5EF4-FFF2-40B4-BE49-F238E27FC236}">
                <a16:creationId xmlns:a16="http://schemas.microsoft.com/office/drawing/2014/main" id="{AB6806FF-286B-1304-4DD4-472B10295CDE}"/>
              </a:ext>
            </a:extLst>
          </p:cNvPr>
          <p:cNvSpPr txBox="1">
            <a:spLocks/>
          </p:cNvSpPr>
          <p:nvPr/>
        </p:nvSpPr>
        <p:spPr>
          <a:xfrm>
            <a:off x="1268352" y="327512"/>
            <a:ext cx="9790207" cy="735967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8A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Verandertheorie Vrijwilligers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ieuwe huisstijl_februari 2019.potx" id="{98F59F5D-9E96-48D0-BCFD-CBFECE9C3CA5}" vid="{FD3EFAA0-41DE-4FC5-B50D-FE76047D2255}"/>
    </a:ext>
  </a:extLst>
</a:theme>
</file>

<file path=ppt/theme/theme10.xml><?xml version="1.0" encoding="utf-8"?>
<a:theme xmlns:a="http://schemas.openxmlformats.org/drawingml/2006/main" name="Hoofdstukdia 4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9247894D-CA0A-B844-B695-55F865622FAC}"/>
    </a:ext>
  </a:extLst>
</a:theme>
</file>

<file path=ppt/theme/theme11.xml><?xml version="1.0" encoding="utf-8"?>
<a:theme xmlns:a="http://schemas.openxmlformats.org/drawingml/2006/main" name="Hoofdstukdia 5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981F010F-E524-3244-B77B-EF72069AFD5F}"/>
    </a:ext>
  </a:extLst>
</a:theme>
</file>

<file path=ppt/theme/theme12.xml><?xml version="1.0" encoding="utf-8"?>
<a:theme xmlns:a="http://schemas.openxmlformats.org/drawingml/2006/main" name="Avance 1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F337A583-7468-AC49-B016-80BD737E15E7}"/>
    </a:ext>
  </a:extLst>
</a:theme>
</file>

<file path=ppt/theme/theme13.xml><?xml version="1.0" encoding="utf-8"?>
<a:theme xmlns:a="http://schemas.openxmlformats.org/drawingml/2006/main" name="Avance 2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26C49EF3-555C-2C42-90C0-B7E054BF0F04}"/>
    </a:ext>
  </a:extLst>
</a:theme>
</file>

<file path=ppt/theme/theme14.xml><?xml version="1.0" encoding="utf-8"?>
<a:theme xmlns:a="http://schemas.openxmlformats.org/drawingml/2006/main" name="Avance 3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6B99267B-6442-F94C-9656-4E4019396D27}"/>
    </a:ext>
  </a:extLst>
</a:theme>
</file>

<file path=ppt/theme/theme15.xml><?xml version="1.0" encoding="utf-8"?>
<a:theme xmlns:a="http://schemas.openxmlformats.org/drawingml/2006/main" name="Avance 4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F0201EDE-98CD-5849-97AA-EA60FAD82574}"/>
    </a:ext>
  </a:extLst>
</a:theme>
</file>

<file path=ppt/theme/theme16.xml><?xml version="1.0" encoding="utf-8"?>
<a:theme xmlns:a="http://schemas.openxmlformats.org/drawingml/2006/main" name="Avance 5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F2B25838-DA43-DE49-92FD-78B93931740C}"/>
    </a:ext>
  </a:extLst>
</a:theme>
</file>

<file path=ppt/theme/theme17.xml><?xml version="1.0" encoding="utf-8"?>
<a:theme xmlns:a="http://schemas.openxmlformats.org/drawingml/2006/main" name="1_Avance standaard dia's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4B15A420-3113-744B-AB9C-20454A8DDEFB}" vid="{73CA5DE3-5FFF-8147-BBFD-382AA0B408EA}"/>
    </a:ext>
  </a:extLst>
</a:theme>
</file>

<file path=ppt/theme/theme18.xml><?xml version="1.0" encoding="utf-8"?>
<a:theme xmlns:a="http://schemas.openxmlformats.org/drawingml/2006/main" name="2_Avance standaard dia's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ance Huisstijl template" id="{91516031-CC71-8D4F-BF28-61F6132FFB03}" vid="{258F5010-FB38-3D4D-9727-BADC79674029}"/>
    </a:ext>
  </a:extLst>
</a:theme>
</file>

<file path=ppt/theme/theme19.xml><?xml version="1.0" encoding="utf-8"?>
<a:theme xmlns:a="http://schemas.openxmlformats.org/drawingml/2006/main" name="Avance standaard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40A9334-4CF0-0742-934C-640F9D0F11FC}" vid="{5FA698D7-CD7E-C14F-86D0-B41257FE3A1C}"/>
    </a:ext>
  </a:extLst>
</a:theme>
</file>

<file path=ppt/theme/theme2.xml><?xml version="1.0" encoding="utf-8"?>
<a:theme xmlns:a="http://schemas.openxmlformats.org/drawingml/2006/main" name="Avance standaard dia's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19AC69D8-746F-BD41-9CE5-A7A3A769153A}"/>
    </a:ext>
  </a:extLst>
</a:theme>
</file>

<file path=ppt/theme/theme20.xml><?xml version="1.0" encoding="utf-8"?>
<a:theme xmlns:a="http://schemas.openxmlformats.org/drawingml/2006/main" name="3_Avance standaard dia's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19AC69D8-746F-BD41-9CE5-A7A3A769153A}"/>
    </a:ext>
  </a:extLst>
</a:theme>
</file>

<file path=ppt/theme/theme2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vance groen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2F2FC802-96BE-6D4B-A48F-D27A87AF9EDC}"/>
    </a:ext>
  </a:extLst>
</a:theme>
</file>

<file path=ppt/theme/theme4.xml><?xml version="1.0" encoding="utf-8"?>
<a:theme xmlns:a="http://schemas.openxmlformats.org/drawingml/2006/main" name="Avance blauw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3AACA350-5714-DB47-A3EA-04C5D399ECEC}"/>
    </a:ext>
  </a:extLst>
</a:theme>
</file>

<file path=ppt/theme/theme5.xml><?xml version="1.0" encoding="utf-8"?>
<a:theme xmlns:a="http://schemas.openxmlformats.org/drawingml/2006/main" name="Avance geel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36B417F5-FF59-CE44-98BB-E01DE4D61884}"/>
    </a:ext>
  </a:extLst>
</a:theme>
</file>

<file path=ppt/theme/theme6.xml><?xml version="1.0" encoding="utf-8"?>
<a:theme xmlns:a="http://schemas.openxmlformats.org/drawingml/2006/main" name="Avance rood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8F7D29DF-9F76-6C47-B71C-9F35B4C34F7B}"/>
    </a:ext>
  </a:extLst>
</a:theme>
</file>

<file path=ppt/theme/theme7.xml><?xml version="1.0" encoding="utf-8"?>
<a:theme xmlns:a="http://schemas.openxmlformats.org/drawingml/2006/main" name="Hoofdstuk 1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92735C93-2D29-584F-9028-3F3C4FCF659C}"/>
    </a:ext>
  </a:extLst>
</a:theme>
</file>

<file path=ppt/theme/theme8.xml><?xml version="1.0" encoding="utf-8"?>
<a:theme xmlns:a="http://schemas.openxmlformats.org/drawingml/2006/main" name="Hoofdstukdia2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F7A8B0E6-CCAF-F24B-9FD5-6856AE37A1C7}"/>
    </a:ext>
  </a:extLst>
</a:theme>
</file>

<file path=ppt/theme/theme9.xml><?xml version="1.0" encoding="utf-8"?>
<a:theme xmlns:a="http://schemas.openxmlformats.org/drawingml/2006/main" name="Hoofdstukdia 3">
  <a:themeElements>
    <a:clrScheme name="Avance2">
      <a:dk1>
        <a:srgbClr val="204E9C"/>
      </a:dk1>
      <a:lt1>
        <a:srgbClr val="FFFFFF"/>
      </a:lt1>
      <a:dk2>
        <a:srgbClr val="204E9C"/>
      </a:dk2>
      <a:lt2>
        <a:srgbClr val="F2F2F2"/>
      </a:lt2>
      <a:accent1>
        <a:srgbClr val="445469"/>
      </a:accent1>
      <a:accent2>
        <a:srgbClr val="E94738"/>
      </a:accent2>
      <a:accent3>
        <a:srgbClr val="159B8F"/>
      </a:accent3>
      <a:accent4>
        <a:srgbClr val="FFBB4E"/>
      </a:accent4>
      <a:accent5>
        <a:srgbClr val="9ED9D2"/>
      </a:accent5>
      <a:accent6>
        <a:srgbClr val="FEFFFE"/>
      </a:accent6>
      <a:hlink>
        <a:srgbClr val="8D8D8D"/>
      </a:hlink>
      <a:folHlink>
        <a:srgbClr val="E947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8B259E-177F-0341-BDE0-C7A1D0D4A350}" vid="{4CC382FD-47E7-9240-82B9-07FF1C36097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978740c-4ea8-45cb-adc7-57eea9153f70" xsi:nil="true"/>
    <TaxCatchAll xmlns="e3ceaedb-468f-4833-a5c2-16d29cc146d4" xsi:nil="true"/>
    <lcf76f155ced4ddcb4097134ff3c332f xmlns="8978740c-4ea8-45cb-adc7-57eea9153f7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CFE1A34C96D4C863E1FD59700FB58" ma:contentTypeVersion="17" ma:contentTypeDescription="Een nieuw document maken." ma:contentTypeScope="" ma:versionID="98258c78fe8321f32e9d72d3e5f484ad">
  <xsd:schema xmlns:xsd="http://www.w3.org/2001/XMLSchema" xmlns:xs="http://www.w3.org/2001/XMLSchema" xmlns:p="http://schemas.microsoft.com/office/2006/metadata/properties" xmlns:ns2="8978740c-4ea8-45cb-adc7-57eea9153f70" xmlns:ns3="e3ceaedb-468f-4833-a5c2-16d29cc146d4" targetNamespace="http://schemas.microsoft.com/office/2006/metadata/properties" ma:root="true" ma:fieldsID="5beb573ad0e1d2108b364a50f802c6eb" ns2:_="" ns3:_="">
    <xsd:import namespace="8978740c-4ea8-45cb-adc7-57eea9153f70"/>
    <xsd:import namespace="e3ceaedb-468f-4833-a5c2-16d29cc146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8740c-4ea8-45cb-adc7-57eea9153f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440edd1-84e1-4ef4-8edb-cdc85359b7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eaedb-468f-4833-a5c2-16d29cc146d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98239fd-4c2b-4e5b-9bf2-4d51d26496d1}" ma:internalName="TaxCatchAll" ma:showField="CatchAllData" ma:web="e3ceaedb-468f-4833-a5c2-16d29cc146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45D5F5-9ED7-4F7C-BDDF-A5468937F4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CBE54-D63C-42B4-9144-9551E27A141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897804-c20f-4845-ac75-ba64685c577e"/>
    <ds:schemaRef ds:uri="http://www.w3.org/XML/1998/namespace"/>
    <ds:schemaRef ds:uri="http://purl.org/dc/dcmitype/"/>
    <ds:schemaRef ds:uri="5ade06b7-115e-4ac7-98bf-78e2a94086f3"/>
    <ds:schemaRef ds:uri="8978740c-4ea8-45cb-adc7-57eea9153f70"/>
    <ds:schemaRef ds:uri="e3ceaedb-468f-4833-a5c2-16d29cc146d4"/>
  </ds:schemaRefs>
</ds:datastoreItem>
</file>

<file path=customXml/itemProps3.xml><?xml version="1.0" encoding="utf-8"?>
<ds:datastoreItem xmlns:ds="http://schemas.openxmlformats.org/officeDocument/2006/customXml" ds:itemID="{EA216F26-1DC3-42B3-AB8A-FB9B643E6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78740c-4ea8-45cb-adc7-57eea9153f70"/>
    <ds:schemaRef ds:uri="e3ceaedb-468f-4833-a5c2-16d29cc14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Avance standaard dia's</Template>
  <TotalTime>7349</TotalTime>
  <Words>413</Words>
  <Application>Microsoft Office PowerPoint</Application>
  <PresentationFormat>A3 (297 x 420 mm)</PresentationFormat>
  <Paragraphs>52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20</vt:i4>
      </vt:variant>
      <vt:variant>
        <vt:lpstr>Diatitels</vt:lpstr>
      </vt:variant>
      <vt:variant>
        <vt:i4>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1_Kantoorthema</vt:lpstr>
      <vt:lpstr>Avance standaard dia's</vt:lpstr>
      <vt:lpstr>Avance groen</vt:lpstr>
      <vt:lpstr>Avance blauw</vt:lpstr>
      <vt:lpstr>Avance geel</vt:lpstr>
      <vt:lpstr>Avance rood</vt:lpstr>
      <vt:lpstr>Hoofdstuk 1</vt:lpstr>
      <vt:lpstr>Hoofdstukdia2</vt:lpstr>
      <vt:lpstr>Hoofdstukdia 3</vt:lpstr>
      <vt:lpstr>Hoofdstukdia 4</vt:lpstr>
      <vt:lpstr>Hoofdstukdia 5</vt:lpstr>
      <vt:lpstr>Avance 1</vt:lpstr>
      <vt:lpstr>Avance 2</vt:lpstr>
      <vt:lpstr>Avance 3</vt:lpstr>
      <vt:lpstr>Avance 4</vt:lpstr>
      <vt:lpstr>Avance 5</vt:lpstr>
      <vt:lpstr>1_Avance standaard dia's</vt:lpstr>
      <vt:lpstr>2_Avance standaard dia's</vt:lpstr>
      <vt:lpstr>Avance standaard</vt:lpstr>
      <vt:lpstr>3_Avance standaard dia's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Veerle Lambert</dc:creator>
  <cp:lastModifiedBy>Jolijn Faber</cp:lastModifiedBy>
  <cp:revision>60</cp:revision>
  <dcterms:created xsi:type="dcterms:W3CDTF">2020-03-12T14:09:08Z</dcterms:created>
  <dcterms:modified xsi:type="dcterms:W3CDTF">2025-10-17T09:42:54Z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0x010100DEDCFE1A34C96D4C863E1FD59700FB58</vt:lpwstr>
  </property>
  <property fmtid="{D5CDD505-2E9C-101B-9397-08002B2CF9AE}" pid="3" name="Order">
    <vt:r8>15502100</vt:r8>
  </property>
  <property fmtid="{D5CDD505-2E9C-101B-9397-08002B2CF9AE}" pid="4" name="xd_Signature">
    <vt:bool>false</vt:bool>
  </property>
  <property fmtid="{D5CDD505-2E9C-101B-9397-08002B2CF9AE}" pid="5" name="SharedWithUsers">
    <vt:lpwstr>14;#Berthy Nijhuis;#1484;#Frederike Kuijpers-Moelker;#1518;#Yvette Hazebroek</vt:lpwstr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MediaServiceImageTags">
    <vt:lpwstr/>
  </property>
</Properties>
</file>