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2"/>
  </p:notesMasterIdLst>
  <p:sldIdLst>
    <p:sldId id="301" r:id="rId5"/>
    <p:sldId id="318" r:id="rId6"/>
    <p:sldId id="306" r:id="rId7"/>
    <p:sldId id="307" r:id="rId8"/>
    <p:sldId id="299" r:id="rId9"/>
    <p:sldId id="303" r:id="rId10"/>
    <p:sldId id="310" r:id="rId11"/>
    <p:sldId id="304" r:id="rId12"/>
    <p:sldId id="293" r:id="rId13"/>
    <p:sldId id="314" r:id="rId14"/>
    <p:sldId id="315" r:id="rId15"/>
    <p:sldId id="316" r:id="rId16"/>
    <p:sldId id="317" r:id="rId17"/>
    <p:sldId id="311" r:id="rId18"/>
    <p:sldId id="312" r:id="rId19"/>
    <p:sldId id="313" r:id="rId20"/>
    <p:sldId id="320" r:id="rId21"/>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90" userDrawn="1">
          <p15:clr>
            <a:srgbClr val="A4A3A4"/>
          </p15:clr>
        </p15:guide>
        <p15:guide id="2" pos="1148" userDrawn="1">
          <p15:clr>
            <a:srgbClr val="A4A3A4"/>
          </p15:clr>
        </p15:guide>
        <p15:guide id="3" orient="horz" pos="1402" userDrawn="1">
          <p15:clr>
            <a:srgbClr val="A4A3A4"/>
          </p15:clr>
        </p15:guide>
        <p15:guide id="4" pos="1340" userDrawn="1">
          <p15:clr>
            <a:srgbClr val="A4A3A4"/>
          </p15:clr>
        </p15:guide>
        <p15:guide id="5" pos="71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600"/>
    <a:srgbClr val="008BD2"/>
    <a:srgbClr val="86C2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4694"/>
  </p:normalViewPr>
  <p:slideViewPr>
    <p:cSldViewPr>
      <p:cViewPr varScale="1">
        <p:scale>
          <a:sx n="45" d="100"/>
          <a:sy n="45" d="100"/>
        </p:scale>
        <p:origin x="1075" y="48"/>
      </p:cViewPr>
      <p:guideLst>
        <p:guide orient="horz" pos="2890"/>
        <p:guide pos="1148"/>
        <p:guide orient="horz" pos="1402"/>
        <p:guide pos="1340"/>
        <p:guide pos="714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ila Bakir" userId="S::dbakir@probiblio.nl::2ba6b94e-8f4b-4888-984d-4aa07a54259c" providerId="AD" clId="Web-{2F7E7D70-7319-5912-A358-760FD9E89AF1}"/>
    <pc:docChg chg="addSld delSld modSld sldOrd">
      <pc:chgData name="Dalila Bakir" userId="S::dbakir@probiblio.nl::2ba6b94e-8f4b-4888-984d-4aa07a54259c" providerId="AD" clId="Web-{2F7E7D70-7319-5912-A358-760FD9E89AF1}" dt="2025-02-25T10:04:12.629" v="1130" actId="20577"/>
      <pc:docMkLst>
        <pc:docMk/>
      </pc:docMkLst>
      <pc:sldChg chg="modSp ord">
        <pc:chgData name="Dalila Bakir" userId="S::dbakir@probiblio.nl::2ba6b94e-8f4b-4888-984d-4aa07a54259c" providerId="AD" clId="Web-{2F7E7D70-7319-5912-A358-760FD9E89AF1}" dt="2025-02-25T09:55:48.970" v="1093"/>
        <pc:sldMkLst>
          <pc:docMk/>
          <pc:sldMk cId="4149990381" sldId="293"/>
        </pc:sldMkLst>
        <pc:spChg chg="mod">
          <ac:chgData name="Dalila Bakir" userId="S::dbakir@probiblio.nl::2ba6b94e-8f4b-4888-984d-4aa07a54259c" providerId="AD" clId="Web-{2F7E7D70-7319-5912-A358-760FD9E89AF1}" dt="2025-02-25T09:40:26.017" v="800" actId="20577"/>
          <ac:spMkLst>
            <pc:docMk/>
            <pc:sldMk cId="4149990381" sldId="293"/>
            <ac:spMk id="18" creationId="{C3FAC0D5-4A88-6FF3-BBEA-6E2EDF7AE233}"/>
          </ac:spMkLst>
        </pc:spChg>
      </pc:sldChg>
      <pc:sldChg chg="modSp ord">
        <pc:chgData name="Dalila Bakir" userId="S::dbakir@probiblio.nl::2ba6b94e-8f4b-4888-984d-4aa07a54259c" providerId="AD" clId="Web-{2F7E7D70-7319-5912-A358-760FD9E89AF1}" dt="2025-02-25T09:38:09.946" v="760"/>
        <pc:sldMkLst>
          <pc:docMk/>
          <pc:sldMk cId="2304254843" sldId="299"/>
        </pc:sldMkLst>
        <pc:spChg chg="mod">
          <ac:chgData name="Dalila Bakir" userId="S::dbakir@probiblio.nl::2ba6b94e-8f4b-4888-984d-4aa07a54259c" providerId="AD" clId="Web-{2F7E7D70-7319-5912-A358-760FD9E89AF1}" dt="2025-02-25T08:49:44.954" v="70" actId="20577"/>
          <ac:spMkLst>
            <pc:docMk/>
            <pc:sldMk cId="2304254843" sldId="299"/>
            <ac:spMk id="12" creationId="{63E436F2-A37E-0F38-4B93-B7DE99BD598E}"/>
          </ac:spMkLst>
        </pc:spChg>
      </pc:sldChg>
      <pc:sldChg chg="modSp">
        <pc:chgData name="Dalila Bakir" userId="S::dbakir@probiblio.nl::2ba6b94e-8f4b-4888-984d-4aa07a54259c" providerId="AD" clId="Web-{2F7E7D70-7319-5912-A358-760FD9E89AF1}" dt="2025-02-25T08:42:06.329" v="3" actId="20577"/>
        <pc:sldMkLst>
          <pc:docMk/>
          <pc:sldMk cId="761059213" sldId="301"/>
        </pc:sldMkLst>
        <pc:spChg chg="mod">
          <ac:chgData name="Dalila Bakir" userId="S::dbakir@probiblio.nl::2ba6b94e-8f4b-4888-984d-4aa07a54259c" providerId="AD" clId="Web-{2F7E7D70-7319-5912-A358-760FD9E89AF1}" dt="2025-02-25T08:42:06.329" v="3" actId="20577"/>
          <ac:spMkLst>
            <pc:docMk/>
            <pc:sldMk cId="761059213" sldId="301"/>
            <ac:spMk id="3" creationId="{52E2E574-382D-1902-1C85-B11EE27C857C}"/>
          </ac:spMkLst>
        </pc:spChg>
      </pc:sldChg>
      <pc:sldChg chg="addSp delSp modSp add del replId">
        <pc:chgData name="Dalila Bakir" userId="S::dbakir@probiblio.nl::2ba6b94e-8f4b-4888-984d-4aa07a54259c" providerId="AD" clId="Web-{2F7E7D70-7319-5912-A358-760FD9E89AF1}" dt="2025-02-25T09:40:29.830" v="801"/>
        <pc:sldMkLst>
          <pc:docMk/>
          <pc:sldMk cId="2663999572" sldId="302"/>
        </pc:sldMkLst>
      </pc:sldChg>
      <pc:sldChg chg="delSp modSp new mod modClrScheme chgLayout">
        <pc:chgData name="Dalila Bakir" userId="S::dbakir@probiblio.nl::2ba6b94e-8f4b-4888-984d-4aa07a54259c" providerId="AD" clId="Web-{2F7E7D70-7319-5912-A358-760FD9E89AF1}" dt="2025-02-25T09:09:54.910" v="388" actId="20577"/>
        <pc:sldMkLst>
          <pc:docMk/>
          <pc:sldMk cId="2177483220" sldId="303"/>
        </pc:sldMkLst>
        <pc:spChg chg="mod ord">
          <ac:chgData name="Dalila Bakir" userId="S::dbakir@probiblio.nl::2ba6b94e-8f4b-4888-984d-4aa07a54259c" providerId="AD" clId="Web-{2F7E7D70-7319-5912-A358-760FD9E89AF1}" dt="2025-02-25T08:53:21.609" v="84" actId="20577"/>
          <ac:spMkLst>
            <pc:docMk/>
            <pc:sldMk cId="2177483220" sldId="303"/>
            <ac:spMk id="2" creationId="{18D72E3E-7575-FEA3-5435-C71F7ABBA682}"/>
          </ac:spMkLst>
        </pc:spChg>
        <pc:spChg chg="mod ord">
          <ac:chgData name="Dalila Bakir" userId="S::dbakir@probiblio.nl::2ba6b94e-8f4b-4888-984d-4aa07a54259c" providerId="AD" clId="Web-{2F7E7D70-7319-5912-A358-760FD9E89AF1}" dt="2025-02-25T09:09:54.910" v="388" actId="20577"/>
          <ac:spMkLst>
            <pc:docMk/>
            <pc:sldMk cId="2177483220" sldId="303"/>
            <ac:spMk id="4" creationId="{075EE16F-34BA-BDF5-F143-B4C2C14323FC}"/>
          </ac:spMkLst>
        </pc:spChg>
      </pc:sldChg>
      <pc:sldChg chg="addSp delSp modSp new">
        <pc:chgData name="Dalila Bakir" userId="S::dbakir@probiblio.nl::2ba6b94e-8f4b-4888-984d-4aa07a54259c" providerId="AD" clId="Web-{2F7E7D70-7319-5912-A358-760FD9E89AF1}" dt="2025-02-25T09:14:03.958" v="403" actId="20577"/>
        <pc:sldMkLst>
          <pc:docMk/>
          <pc:sldMk cId="157941275" sldId="304"/>
        </pc:sldMkLst>
        <pc:spChg chg="mod">
          <ac:chgData name="Dalila Bakir" userId="S::dbakir@probiblio.nl::2ba6b94e-8f4b-4888-984d-4aa07a54259c" providerId="AD" clId="Web-{2F7E7D70-7319-5912-A358-760FD9E89AF1}" dt="2025-02-25T09:02:24.958" v="379" actId="20577"/>
          <ac:spMkLst>
            <pc:docMk/>
            <pc:sldMk cId="157941275" sldId="304"/>
            <ac:spMk id="3" creationId="{FAF7F54D-92D6-0967-6796-C6EA054344D0}"/>
          </ac:spMkLst>
        </pc:spChg>
        <pc:spChg chg="add mod">
          <ac:chgData name="Dalila Bakir" userId="S::dbakir@probiblio.nl::2ba6b94e-8f4b-4888-984d-4aa07a54259c" providerId="AD" clId="Web-{2F7E7D70-7319-5912-A358-760FD9E89AF1}" dt="2025-02-25T09:14:03.958" v="403" actId="20577"/>
          <ac:spMkLst>
            <pc:docMk/>
            <pc:sldMk cId="157941275" sldId="304"/>
            <ac:spMk id="5" creationId="{7907F0DB-F3BB-442D-6FF3-D103862D555F}"/>
          </ac:spMkLst>
        </pc:spChg>
        <pc:picChg chg="add mod">
          <ac:chgData name="Dalila Bakir" userId="S::dbakir@probiblio.nl::2ba6b94e-8f4b-4888-984d-4aa07a54259c" providerId="AD" clId="Web-{2F7E7D70-7319-5912-A358-760FD9E89AF1}" dt="2025-02-25T09:13:41.597" v="395" actId="14100"/>
          <ac:picMkLst>
            <pc:docMk/>
            <pc:sldMk cId="157941275" sldId="304"/>
            <ac:picMk id="6" creationId="{A1603AC6-D61B-6177-8DE7-224A6065722D}"/>
          </ac:picMkLst>
        </pc:picChg>
      </pc:sldChg>
      <pc:sldChg chg="modSp add del replId">
        <pc:chgData name="Dalila Bakir" userId="S::dbakir@probiblio.nl::2ba6b94e-8f4b-4888-984d-4aa07a54259c" providerId="AD" clId="Web-{2F7E7D70-7319-5912-A358-760FD9E89AF1}" dt="2025-02-25T09:27:31.700" v="611"/>
        <pc:sldMkLst>
          <pc:docMk/>
          <pc:sldMk cId="1051062043" sldId="305"/>
        </pc:sldMkLst>
      </pc:sldChg>
      <pc:sldChg chg="new del">
        <pc:chgData name="Dalila Bakir" userId="S::dbakir@probiblio.nl::2ba6b94e-8f4b-4888-984d-4aa07a54259c" providerId="AD" clId="Web-{2F7E7D70-7319-5912-A358-760FD9E89AF1}" dt="2025-02-25T09:28:09.796" v="615"/>
        <pc:sldMkLst>
          <pc:docMk/>
          <pc:sldMk cId="2936961188" sldId="305"/>
        </pc:sldMkLst>
      </pc:sldChg>
      <pc:sldChg chg="modSp new del ord">
        <pc:chgData name="Dalila Bakir" userId="S::dbakir@probiblio.nl::2ba6b94e-8f4b-4888-984d-4aa07a54259c" providerId="AD" clId="Web-{2F7E7D70-7319-5912-A358-760FD9E89AF1}" dt="2025-02-25T09:20:31.031" v="488"/>
        <pc:sldMkLst>
          <pc:docMk/>
          <pc:sldMk cId="2992925422" sldId="305"/>
        </pc:sldMkLst>
      </pc:sldChg>
      <pc:sldChg chg="modSp new ord">
        <pc:chgData name="Dalila Bakir" userId="S::dbakir@probiblio.nl::2ba6b94e-8f4b-4888-984d-4aa07a54259c" providerId="AD" clId="Web-{2F7E7D70-7319-5912-A358-760FD9E89AF1}" dt="2025-02-25T09:33:38.990" v="711" actId="20577"/>
        <pc:sldMkLst>
          <pc:docMk/>
          <pc:sldMk cId="4063819477" sldId="306"/>
        </pc:sldMkLst>
        <pc:spChg chg="mod">
          <ac:chgData name="Dalila Bakir" userId="S::dbakir@probiblio.nl::2ba6b94e-8f4b-4888-984d-4aa07a54259c" providerId="AD" clId="Web-{2F7E7D70-7319-5912-A358-760FD9E89AF1}" dt="2025-02-25T09:33:38.990" v="711" actId="20577"/>
          <ac:spMkLst>
            <pc:docMk/>
            <pc:sldMk cId="4063819477" sldId="306"/>
            <ac:spMk id="2" creationId="{4FFFB838-075D-73C6-3919-C0A445987B32}"/>
          </ac:spMkLst>
        </pc:spChg>
        <pc:spChg chg="mod">
          <ac:chgData name="Dalila Bakir" userId="S::dbakir@probiblio.nl::2ba6b94e-8f4b-4888-984d-4aa07a54259c" providerId="AD" clId="Web-{2F7E7D70-7319-5912-A358-760FD9E89AF1}" dt="2025-02-25T09:28:16.703" v="618" actId="20577"/>
          <ac:spMkLst>
            <pc:docMk/>
            <pc:sldMk cId="4063819477" sldId="306"/>
            <ac:spMk id="3" creationId="{68CDCE86-5A2C-8004-5FE8-9B23C0C52F33}"/>
          </ac:spMkLst>
        </pc:spChg>
      </pc:sldChg>
      <pc:sldChg chg="modSp new">
        <pc:chgData name="Dalila Bakir" userId="S::dbakir@probiblio.nl::2ba6b94e-8f4b-4888-984d-4aa07a54259c" providerId="AD" clId="Web-{2F7E7D70-7319-5912-A358-760FD9E89AF1}" dt="2025-02-25T09:31:41.732" v="708" actId="20577"/>
        <pc:sldMkLst>
          <pc:docMk/>
          <pc:sldMk cId="1261702128" sldId="307"/>
        </pc:sldMkLst>
        <pc:spChg chg="mod">
          <ac:chgData name="Dalila Bakir" userId="S::dbakir@probiblio.nl::2ba6b94e-8f4b-4888-984d-4aa07a54259c" providerId="AD" clId="Web-{2F7E7D70-7319-5912-A358-760FD9E89AF1}" dt="2025-02-25T09:31:41.732" v="708" actId="20577"/>
          <ac:spMkLst>
            <pc:docMk/>
            <pc:sldMk cId="1261702128" sldId="307"/>
            <ac:spMk id="2" creationId="{519FDDEE-C274-9C08-C88E-2D72C8160418}"/>
          </ac:spMkLst>
        </pc:spChg>
        <pc:spChg chg="mod">
          <ac:chgData name="Dalila Bakir" userId="S::dbakir@probiblio.nl::2ba6b94e-8f4b-4888-984d-4aa07a54259c" providerId="AD" clId="Web-{2F7E7D70-7319-5912-A358-760FD9E89AF1}" dt="2025-02-25T09:28:52.862" v="647" actId="20577"/>
          <ac:spMkLst>
            <pc:docMk/>
            <pc:sldMk cId="1261702128" sldId="307"/>
            <ac:spMk id="3" creationId="{FBE148EE-7C3B-42EE-435C-35E8D4BC6942}"/>
          </ac:spMkLst>
        </pc:spChg>
      </pc:sldChg>
      <pc:sldChg chg="modSp new">
        <pc:chgData name="Dalila Bakir" userId="S::dbakir@probiblio.nl::2ba6b94e-8f4b-4888-984d-4aa07a54259c" providerId="AD" clId="Web-{2F7E7D70-7319-5912-A358-760FD9E89AF1}" dt="2025-02-25T09:36:11.719" v="743" actId="20577"/>
        <pc:sldMkLst>
          <pc:docMk/>
          <pc:sldMk cId="2330157730" sldId="308"/>
        </pc:sldMkLst>
      </pc:sldChg>
      <pc:sldChg chg="modSp new">
        <pc:chgData name="Dalila Bakir" userId="S::dbakir@probiblio.nl::2ba6b94e-8f4b-4888-984d-4aa07a54259c" providerId="AD" clId="Web-{2F7E7D70-7319-5912-A358-760FD9E89AF1}" dt="2025-02-25T09:36:44.971" v="758" actId="20577"/>
        <pc:sldMkLst>
          <pc:docMk/>
          <pc:sldMk cId="637328606" sldId="309"/>
        </pc:sldMkLst>
      </pc:sldChg>
      <pc:sldChg chg="modSp new modNotes">
        <pc:chgData name="Dalila Bakir" userId="S::dbakir@probiblio.nl::2ba6b94e-8f4b-4888-984d-4aa07a54259c" providerId="AD" clId="Web-{2F7E7D70-7319-5912-A358-760FD9E89AF1}" dt="2025-02-25T09:54:31.496" v="1089" actId="20577"/>
        <pc:sldMkLst>
          <pc:docMk/>
          <pc:sldMk cId="2156118163" sldId="310"/>
        </pc:sldMkLst>
        <pc:spChg chg="mod">
          <ac:chgData name="Dalila Bakir" userId="S::dbakir@probiblio.nl::2ba6b94e-8f4b-4888-984d-4aa07a54259c" providerId="AD" clId="Web-{2F7E7D70-7319-5912-A358-760FD9E89AF1}" dt="2025-02-25T09:54:31.496" v="1089" actId="20577"/>
          <ac:spMkLst>
            <pc:docMk/>
            <pc:sldMk cId="2156118163" sldId="310"/>
            <ac:spMk id="2" creationId="{85C0C2CA-46BA-0C88-9AA1-98BF066FFD93}"/>
          </ac:spMkLst>
        </pc:spChg>
        <pc:spChg chg="mod">
          <ac:chgData name="Dalila Bakir" userId="S::dbakir@probiblio.nl::2ba6b94e-8f4b-4888-984d-4aa07a54259c" providerId="AD" clId="Web-{2F7E7D70-7319-5912-A358-760FD9E89AF1}" dt="2025-02-25T09:41:08.005" v="805" actId="20577"/>
          <ac:spMkLst>
            <pc:docMk/>
            <pc:sldMk cId="2156118163" sldId="310"/>
            <ac:spMk id="3" creationId="{79BC887C-CC87-5039-12CD-91D60637E372}"/>
          </ac:spMkLst>
        </pc:spChg>
      </pc:sldChg>
      <pc:sldChg chg="new del">
        <pc:chgData name="Dalila Bakir" userId="S::dbakir@probiblio.nl::2ba6b94e-8f4b-4888-984d-4aa07a54259c" providerId="AD" clId="Web-{2F7E7D70-7319-5912-A358-760FD9E89AF1}" dt="2025-02-25T09:54:47.388" v="1091"/>
        <pc:sldMkLst>
          <pc:docMk/>
          <pc:sldMk cId="572498529" sldId="311"/>
        </pc:sldMkLst>
      </pc:sldChg>
      <pc:sldChg chg="addSp modSp new">
        <pc:chgData name="Dalila Bakir" userId="S::dbakir@probiblio.nl::2ba6b94e-8f4b-4888-984d-4aa07a54259c" providerId="AD" clId="Web-{2F7E7D70-7319-5912-A358-760FD9E89AF1}" dt="2025-02-25T10:02:13.809" v="1120" actId="1076"/>
        <pc:sldMkLst>
          <pc:docMk/>
          <pc:sldMk cId="790077905" sldId="311"/>
        </pc:sldMkLst>
        <pc:spChg chg="mod">
          <ac:chgData name="Dalila Bakir" userId="S::dbakir@probiblio.nl::2ba6b94e-8f4b-4888-984d-4aa07a54259c" providerId="AD" clId="Web-{2F7E7D70-7319-5912-A358-760FD9E89AF1}" dt="2025-02-25T09:58:39.122" v="1117" actId="20577"/>
          <ac:spMkLst>
            <pc:docMk/>
            <pc:sldMk cId="790077905" sldId="311"/>
            <ac:spMk id="2" creationId="{E3487DB8-F144-49EF-BE7C-3DA8F9263620}"/>
          </ac:spMkLst>
        </pc:spChg>
        <pc:spChg chg="mod">
          <ac:chgData name="Dalila Bakir" userId="S::dbakir@probiblio.nl::2ba6b94e-8f4b-4888-984d-4aa07a54259c" providerId="AD" clId="Web-{2F7E7D70-7319-5912-A358-760FD9E89AF1}" dt="2025-02-25T09:55:55.893" v="1097" actId="20577"/>
          <ac:spMkLst>
            <pc:docMk/>
            <pc:sldMk cId="790077905" sldId="311"/>
            <ac:spMk id="3" creationId="{A9818244-6B89-881F-CA1B-042A777299BF}"/>
          </ac:spMkLst>
        </pc:spChg>
        <pc:picChg chg="add mod">
          <ac:chgData name="Dalila Bakir" userId="S::dbakir@probiblio.nl::2ba6b94e-8f4b-4888-984d-4aa07a54259c" providerId="AD" clId="Web-{2F7E7D70-7319-5912-A358-760FD9E89AF1}" dt="2025-02-25T10:02:13.809" v="1120" actId="1076"/>
          <ac:picMkLst>
            <pc:docMk/>
            <pc:sldMk cId="790077905" sldId="311"/>
            <ac:picMk id="4" creationId="{4581A10A-914A-0396-A5E9-F528BBCFE554}"/>
          </ac:picMkLst>
        </pc:picChg>
      </pc:sldChg>
      <pc:sldChg chg="modSp new">
        <pc:chgData name="Dalila Bakir" userId="S::dbakir@probiblio.nl::2ba6b94e-8f4b-4888-984d-4aa07a54259c" providerId="AD" clId="Web-{2F7E7D70-7319-5912-A358-760FD9E89AF1}" dt="2025-02-25T10:04:12.629" v="1130" actId="20577"/>
        <pc:sldMkLst>
          <pc:docMk/>
          <pc:sldMk cId="3299973693" sldId="312"/>
        </pc:sldMkLst>
        <pc:spChg chg="mod">
          <ac:chgData name="Dalila Bakir" userId="S::dbakir@probiblio.nl::2ba6b94e-8f4b-4888-984d-4aa07a54259c" providerId="AD" clId="Web-{2F7E7D70-7319-5912-A358-760FD9E89AF1}" dt="2025-02-25T10:04:12.629" v="1130" actId="20577"/>
          <ac:spMkLst>
            <pc:docMk/>
            <pc:sldMk cId="3299973693" sldId="312"/>
            <ac:spMk id="2" creationId="{938BD961-B4BE-2420-233E-4C9BE1F71E44}"/>
          </ac:spMkLst>
        </pc:spChg>
        <pc:spChg chg="mod">
          <ac:chgData name="Dalila Bakir" userId="S::dbakir@probiblio.nl::2ba6b94e-8f4b-4888-984d-4aa07a54259c" providerId="AD" clId="Web-{2F7E7D70-7319-5912-A358-760FD9E89AF1}" dt="2025-02-25T10:03:56.534" v="1127" actId="20577"/>
          <ac:spMkLst>
            <pc:docMk/>
            <pc:sldMk cId="3299973693" sldId="312"/>
            <ac:spMk id="3" creationId="{F48D5DD1-AAC8-F0CA-C67A-D1ED7BCAAEB2}"/>
          </ac:spMkLst>
        </pc:spChg>
      </pc:sldChg>
    </pc:docChg>
  </pc:docChgLst>
  <pc:docChgLst>
    <pc:chgData name="Dalila Bakir" userId="2ba6b94e-8f4b-4888-984d-4aa07a54259c" providerId="ADAL" clId="{F82CF647-43F3-4083-BBB3-25EFD8B46404}"/>
    <pc:docChg chg="delSld">
      <pc:chgData name="Dalila Bakir" userId="2ba6b94e-8f4b-4888-984d-4aa07a54259c" providerId="ADAL" clId="{F82CF647-43F3-4083-BBB3-25EFD8B46404}" dt="2025-04-01T13:57:49.233" v="0" actId="47"/>
      <pc:docMkLst>
        <pc:docMk/>
      </pc:docMkLst>
      <pc:sldChg chg="del">
        <pc:chgData name="Dalila Bakir" userId="2ba6b94e-8f4b-4888-984d-4aa07a54259c" providerId="ADAL" clId="{F82CF647-43F3-4083-BBB3-25EFD8B46404}" dt="2025-04-01T13:57:49.233" v="0" actId="47"/>
        <pc:sldMkLst>
          <pc:docMk/>
          <pc:sldMk cId="1820515504" sldId="319"/>
        </pc:sldMkLst>
      </pc:sldChg>
    </pc:docChg>
  </pc:docChgLst>
  <pc:docChgLst>
    <pc:chgData name="Dalila Bakir" userId="S::dbakir@probiblio.nl::2ba6b94e-8f4b-4888-984d-4aa07a54259c" providerId="AD" clId="Web-{793C5BDB-A20E-7BC9-7F13-00ED44C8BC84}"/>
    <pc:docChg chg="addSld delSld modSld sldOrd">
      <pc:chgData name="Dalila Bakir" userId="S::dbakir@probiblio.nl::2ba6b94e-8f4b-4888-984d-4aa07a54259c" providerId="AD" clId="Web-{793C5BDB-A20E-7BC9-7F13-00ED44C8BC84}" dt="2025-02-25T13:00:38.485" v="671" actId="20577"/>
      <pc:docMkLst>
        <pc:docMk/>
      </pc:docMkLst>
      <pc:sldChg chg="ord">
        <pc:chgData name="Dalila Bakir" userId="S::dbakir@probiblio.nl::2ba6b94e-8f4b-4888-984d-4aa07a54259c" providerId="AD" clId="Web-{793C5BDB-A20E-7BC9-7F13-00ED44C8BC84}" dt="2025-02-25T10:57:06.917" v="142"/>
        <pc:sldMkLst>
          <pc:docMk/>
          <pc:sldMk cId="4149990381" sldId="293"/>
        </pc:sldMkLst>
      </pc:sldChg>
      <pc:sldChg chg="modSp addAnim">
        <pc:chgData name="Dalila Bakir" userId="S::dbakir@probiblio.nl::2ba6b94e-8f4b-4888-984d-4aa07a54259c" providerId="AD" clId="Web-{793C5BDB-A20E-7BC9-7F13-00ED44C8BC84}" dt="2025-02-25T12:45:17.578" v="624" actId="20577"/>
        <pc:sldMkLst>
          <pc:docMk/>
          <pc:sldMk cId="2304254843" sldId="299"/>
        </pc:sldMkLst>
        <pc:spChg chg="mod">
          <ac:chgData name="Dalila Bakir" userId="S::dbakir@probiblio.nl::2ba6b94e-8f4b-4888-984d-4aa07a54259c" providerId="AD" clId="Web-{793C5BDB-A20E-7BC9-7F13-00ED44C8BC84}" dt="2025-02-25T12:45:17.578" v="624" actId="20577"/>
          <ac:spMkLst>
            <pc:docMk/>
            <pc:sldMk cId="2304254843" sldId="299"/>
            <ac:spMk id="11" creationId="{1FECC9C0-3DBC-0278-1A0E-6B73E80289D7}"/>
          </ac:spMkLst>
        </pc:spChg>
      </pc:sldChg>
      <pc:sldChg chg="modSp">
        <pc:chgData name="Dalila Bakir" userId="S::dbakir@probiblio.nl::2ba6b94e-8f4b-4888-984d-4aa07a54259c" providerId="AD" clId="Web-{793C5BDB-A20E-7BC9-7F13-00ED44C8BC84}" dt="2025-02-25T12:43:10.559" v="585" actId="20577"/>
        <pc:sldMkLst>
          <pc:docMk/>
          <pc:sldMk cId="761059213" sldId="301"/>
        </pc:sldMkLst>
        <pc:spChg chg="mod">
          <ac:chgData name="Dalila Bakir" userId="S::dbakir@probiblio.nl::2ba6b94e-8f4b-4888-984d-4aa07a54259c" providerId="AD" clId="Web-{793C5BDB-A20E-7BC9-7F13-00ED44C8BC84}" dt="2025-02-25T12:43:10.559" v="585" actId="20577"/>
          <ac:spMkLst>
            <pc:docMk/>
            <pc:sldMk cId="761059213" sldId="301"/>
            <ac:spMk id="3" creationId="{52E2E574-382D-1902-1C85-B11EE27C857C}"/>
          </ac:spMkLst>
        </pc:spChg>
      </pc:sldChg>
      <pc:sldChg chg="modSp addAnim">
        <pc:chgData name="Dalila Bakir" userId="S::dbakir@probiblio.nl::2ba6b94e-8f4b-4888-984d-4aa07a54259c" providerId="AD" clId="Web-{793C5BDB-A20E-7BC9-7F13-00ED44C8BC84}" dt="2025-02-25T13:00:38.485" v="671" actId="20577"/>
        <pc:sldMkLst>
          <pc:docMk/>
          <pc:sldMk cId="2177483220" sldId="303"/>
        </pc:sldMkLst>
        <pc:spChg chg="mod">
          <ac:chgData name="Dalila Bakir" userId="S::dbakir@probiblio.nl::2ba6b94e-8f4b-4888-984d-4aa07a54259c" providerId="AD" clId="Web-{793C5BDB-A20E-7BC9-7F13-00ED44C8BC84}" dt="2025-02-25T12:57:42.416" v="666" actId="20577"/>
          <ac:spMkLst>
            <pc:docMk/>
            <pc:sldMk cId="2177483220" sldId="303"/>
            <ac:spMk id="2" creationId="{18D72E3E-7575-FEA3-5435-C71F7ABBA682}"/>
          </ac:spMkLst>
        </pc:spChg>
        <pc:spChg chg="mod">
          <ac:chgData name="Dalila Bakir" userId="S::dbakir@probiblio.nl::2ba6b94e-8f4b-4888-984d-4aa07a54259c" providerId="AD" clId="Web-{793C5BDB-A20E-7BC9-7F13-00ED44C8BC84}" dt="2025-02-25T13:00:38.485" v="671" actId="20577"/>
          <ac:spMkLst>
            <pc:docMk/>
            <pc:sldMk cId="2177483220" sldId="303"/>
            <ac:spMk id="4" creationId="{075EE16F-34BA-BDF5-F143-B4C2C14323FC}"/>
          </ac:spMkLst>
        </pc:spChg>
      </pc:sldChg>
      <pc:sldChg chg="addSp delSp modSp mod modClrScheme chgLayout">
        <pc:chgData name="Dalila Bakir" userId="S::dbakir@probiblio.nl::2ba6b94e-8f4b-4888-984d-4aa07a54259c" providerId="AD" clId="Web-{793C5BDB-A20E-7BC9-7F13-00ED44C8BC84}" dt="2025-02-25T12:42:42.683" v="583"/>
        <pc:sldMkLst>
          <pc:docMk/>
          <pc:sldMk cId="4063819477" sldId="306"/>
        </pc:sldMkLst>
        <pc:spChg chg="mod ord">
          <ac:chgData name="Dalila Bakir" userId="S::dbakir@probiblio.nl::2ba6b94e-8f4b-4888-984d-4aa07a54259c" providerId="AD" clId="Web-{793C5BDB-A20E-7BC9-7F13-00ED44C8BC84}" dt="2025-02-25T12:42:42.683" v="583"/>
          <ac:spMkLst>
            <pc:docMk/>
            <pc:sldMk cId="4063819477" sldId="306"/>
            <ac:spMk id="2" creationId="{4FFFB838-075D-73C6-3919-C0A445987B32}"/>
          </ac:spMkLst>
        </pc:spChg>
        <pc:spChg chg="mod">
          <ac:chgData name="Dalila Bakir" userId="S::dbakir@probiblio.nl::2ba6b94e-8f4b-4888-984d-4aa07a54259c" providerId="AD" clId="Web-{793C5BDB-A20E-7BC9-7F13-00ED44C8BC84}" dt="2025-02-25T12:42:42.683" v="583"/>
          <ac:spMkLst>
            <pc:docMk/>
            <pc:sldMk cId="4063819477" sldId="306"/>
            <ac:spMk id="3" creationId="{68CDCE86-5A2C-8004-5FE8-9B23C0C52F33}"/>
          </ac:spMkLst>
        </pc:spChg>
        <pc:picChg chg="add">
          <ac:chgData name="Dalila Bakir" userId="S::dbakir@probiblio.nl::2ba6b94e-8f4b-4888-984d-4aa07a54259c" providerId="AD" clId="Web-{793C5BDB-A20E-7BC9-7F13-00ED44C8BC84}" dt="2025-02-25T12:42:42.683" v="583"/>
          <ac:picMkLst>
            <pc:docMk/>
            <pc:sldMk cId="4063819477" sldId="306"/>
            <ac:picMk id="7" creationId="{D6FDC38D-EDCC-B784-51FF-31D322ECAF75}"/>
          </ac:picMkLst>
        </pc:picChg>
      </pc:sldChg>
      <pc:sldChg chg="modSp addAnim">
        <pc:chgData name="Dalila Bakir" userId="S::dbakir@probiblio.nl::2ba6b94e-8f4b-4888-984d-4aa07a54259c" providerId="AD" clId="Web-{793C5BDB-A20E-7BC9-7F13-00ED44C8BC84}" dt="2025-02-25T12:44:50.265" v="620" actId="20577"/>
        <pc:sldMkLst>
          <pc:docMk/>
          <pc:sldMk cId="1261702128" sldId="307"/>
        </pc:sldMkLst>
        <pc:spChg chg="mod">
          <ac:chgData name="Dalila Bakir" userId="S::dbakir@probiblio.nl::2ba6b94e-8f4b-4888-984d-4aa07a54259c" providerId="AD" clId="Web-{793C5BDB-A20E-7BC9-7F13-00ED44C8BC84}" dt="2025-02-25T12:44:50.265" v="620" actId="20577"/>
          <ac:spMkLst>
            <pc:docMk/>
            <pc:sldMk cId="1261702128" sldId="307"/>
            <ac:spMk id="2" creationId="{519FDDEE-C274-9C08-C88E-2D72C8160418}"/>
          </ac:spMkLst>
        </pc:spChg>
        <pc:spChg chg="mod">
          <ac:chgData name="Dalila Bakir" userId="S::dbakir@probiblio.nl::2ba6b94e-8f4b-4888-984d-4aa07a54259c" providerId="AD" clId="Web-{793C5BDB-A20E-7BC9-7F13-00ED44C8BC84}" dt="2025-02-25T10:56:25.196" v="138" actId="20577"/>
          <ac:spMkLst>
            <pc:docMk/>
            <pc:sldMk cId="1261702128" sldId="307"/>
            <ac:spMk id="3" creationId="{FBE148EE-7C3B-42EE-435C-35E8D4BC6942}"/>
          </ac:spMkLst>
        </pc:spChg>
      </pc:sldChg>
      <pc:sldChg chg="modSp del">
        <pc:chgData name="Dalila Bakir" userId="S::dbakir@probiblio.nl::2ba6b94e-8f4b-4888-984d-4aa07a54259c" providerId="AD" clId="Web-{793C5BDB-A20E-7BC9-7F13-00ED44C8BC84}" dt="2025-02-25T10:56:17.462" v="133"/>
        <pc:sldMkLst>
          <pc:docMk/>
          <pc:sldMk cId="2330157730" sldId="308"/>
        </pc:sldMkLst>
      </pc:sldChg>
      <pc:sldChg chg="del">
        <pc:chgData name="Dalila Bakir" userId="S::dbakir@probiblio.nl::2ba6b94e-8f4b-4888-984d-4aa07a54259c" providerId="AD" clId="Web-{793C5BDB-A20E-7BC9-7F13-00ED44C8BC84}" dt="2025-02-25T10:56:11.774" v="132"/>
        <pc:sldMkLst>
          <pc:docMk/>
          <pc:sldMk cId="637328606" sldId="309"/>
        </pc:sldMkLst>
      </pc:sldChg>
      <pc:sldChg chg="modSp addAnim">
        <pc:chgData name="Dalila Bakir" userId="S::dbakir@probiblio.nl::2ba6b94e-8f4b-4888-984d-4aa07a54259c" providerId="AD" clId="Web-{793C5BDB-A20E-7BC9-7F13-00ED44C8BC84}" dt="2025-02-25T10:40:28.428" v="122"/>
        <pc:sldMkLst>
          <pc:docMk/>
          <pc:sldMk cId="2156118163" sldId="310"/>
        </pc:sldMkLst>
        <pc:spChg chg="mod">
          <ac:chgData name="Dalila Bakir" userId="S::dbakir@probiblio.nl::2ba6b94e-8f4b-4888-984d-4aa07a54259c" providerId="AD" clId="Web-{793C5BDB-A20E-7BC9-7F13-00ED44C8BC84}" dt="2025-02-25T10:40:11.506" v="121" actId="20577"/>
          <ac:spMkLst>
            <pc:docMk/>
            <pc:sldMk cId="2156118163" sldId="310"/>
            <ac:spMk id="2" creationId="{85C0C2CA-46BA-0C88-9AA1-98BF066FFD93}"/>
          </ac:spMkLst>
        </pc:spChg>
      </pc:sldChg>
      <pc:sldChg chg="modSp mod modClrScheme chgLayout">
        <pc:chgData name="Dalila Bakir" userId="S::dbakir@probiblio.nl::2ba6b94e-8f4b-4888-984d-4aa07a54259c" providerId="AD" clId="Web-{793C5BDB-A20E-7BC9-7F13-00ED44C8BC84}" dt="2025-02-25T12:48:39.070" v="634" actId="20577"/>
        <pc:sldMkLst>
          <pc:docMk/>
          <pc:sldMk cId="790077905" sldId="311"/>
        </pc:sldMkLst>
        <pc:spChg chg="mod">
          <ac:chgData name="Dalila Bakir" userId="S::dbakir@probiblio.nl::2ba6b94e-8f4b-4888-984d-4aa07a54259c" providerId="AD" clId="Web-{793C5BDB-A20E-7BC9-7F13-00ED44C8BC84}" dt="2025-02-25T12:48:39.070" v="634" actId="20577"/>
          <ac:spMkLst>
            <pc:docMk/>
            <pc:sldMk cId="790077905" sldId="311"/>
            <ac:spMk id="2" creationId="{E3487DB8-F144-49EF-BE7C-3DA8F9263620}"/>
          </ac:spMkLst>
        </pc:spChg>
        <pc:spChg chg="mod">
          <ac:chgData name="Dalila Bakir" userId="S::dbakir@probiblio.nl::2ba6b94e-8f4b-4888-984d-4aa07a54259c" providerId="AD" clId="Web-{793C5BDB-A20E-7BC9-7F13-00ED44C8BC84}" dt="2025-02-25T10:05:46.933" v="3"/>
          <ac:spMkLst>
            <pc:docMk/>
            <pc:sldMk cId="790077905" sldId="311"/>
            <ac:spMk id="3" creationId="{A9818244-6B89-881F-CA1B-042A777299BF}"/>
          </ac:spMkLst>
        </pc:spChg>
        <pc:picChg chg="mod ord">
          <ac:chgData name="Dalila Bakir" userId="S::dbakir@probiblio.nl::2ba6b94e-8f4b-4888-984d-4aa07a54259c" providerId="AD" clId="Web-{793C5BDB-A20E-7BC9-7F13-00ED44C8BC84}" dt="2025-02-25T10:12:37.901" v="99" actId="1076"/>
          <ac:picMkLst>
            <pc:docMk/>
            <pc:sldMk cId="790077905" sldId="311"/>
            <ac:picMk id="4" creationId="{4581A10A-914A-0396-A5E9-F528BBCFE554}"/>
          </ac:picMkLst>
        </pc:picChg>
      </pc:sldChg>
      <pc:sldChg chg="modSp">
        <pc:chgData name="Dalila Bakir" userId="S::dbakir@probiblio.nl::2ba6b94e-8f4b-4888-984d-4aa07a54259c" providerId="AD" clId="Web-{793C5BDB-A20E-7BC9-7F13-00ED44C8BC84}" dt="2025-02-25T10:34:49.026" v="109" actId="20577"/>
        <pc:sldMkLst>
          <pc:docMk/>
          <pc:sldMk cId="3299973693" sldId="312"/>
        </pc:sldMkLst>
        <pc:spChg chg="mod">
          <ac:chgData name="Dalila Bakir" userId="S::dbakir@probiblio.nl::2ba6b94e-8f4b-4888-984d-4aa07a54259c" providerId="AD" clId="Web-{793C5BDB-A20E-7BC9-7F13-00ED44C8BC84}" dt="2025-02-25T10:34:49.026" v="109" actId="20577"/>
          <ac:spMkLst>
            <pc:docMk/>
            <pc:sldMk cId="3299973693" sldId="312"/>
            <ac:spMk id="2" creationId="{938BD961-B4BE-2420-233E-4C9BE1F71E44}"/>
          </ac:spMkLst>
        </pc:spChg>
      </pc:sldChg>
      <pc:sldChg chg="addSp modSp new">
        <pc:chgData name="Dalila Bakir" userId="S::dbakir@probiblio.nl::2ba6b94e-8f4b-4888-984d-4aa07a54259c" providerId="AD" clId="Web-{793C5BDB-A20E-7BC9-7F13-00ED44C8BC84}" dt="2025-02-25T10:39:52.786" v="120" actId="1076"/>
        <pc:sldMkLst>
          <pc:docMk/>
          <pc:sldMk cId="4292023584" sldId="313"/>
        </pc:sldMkLst>
        <pc:spChg chg="mod">
          <ac:chgData name="Dalila Bakir" userId="S::dbakir@probiblio.nl::2ba6b94e-8f4b-4888-984d-4aa07a54259c" providerId="AD" clId="Web-{793C5BDB-A20E-7BC9-7F13-00ED44C8BC84}" dt="2025-02-25T10:39:47.286" v="119" actId="20577"/>
          <ac:spMkLst>
            <pc:docMk/>
            <pc:sldMk cId="4292023584" sldId="313"/>
            <ac:spMk id="3" creationId="{99F38214-D7E0-84AF-7645-F788CBCE832F}"/>
          </ac:spMkLst>
        </pc:spChg>
        <pc:picChg chg="add mod">
          <ac:chgData name="Dalila Bakir" userId="S::dbakir@probiblio.nl::2ba6b94e-8f4b-4888-984d-4aa07a54259c" providerId="AD" clId="Web-{793C5BDB-A20E-7BC9-7F13-00ED44C8BC84}" dt="2025-02-25T10:39:52.786" v="120" actId="1076"/>
          <ac:picMkLst>
            <pc:docMk/>
            <pc:sldMk cId="4292023584" sldId="313"/>
            <ac:picMk id="4" creationId="{F8B973E8-8A30-EFD9-9205-8A34E258D7E8}"/>
          </ac:picMkLst>
        </pc:picChg>
      </pc:sldChg>
      <pc:sldChg chg="new del">
        <pc:chgData name="Dalila Bakir" userId="S::dbakir@probiblio.nl::2ba6b94e-8f4b-4888-984d-4aa07a54259c" providerId="AD" clId="Web-{793C5BDB-A20E-7BC9-7F13-00ED44C8BC84}" dt="2025-02-25T10:56:55.307" v="140"/>
        <pc:sldMkLst>
          <pc:docMk/>
          <pc:sldMk cId="602026531" sldId="314"/>
        </pc:sldMkLst>
      </pc:sldChg>
      <pc:sldChg chg="modSp new">
        <pc:chgData name="Dalila Bakir" userId="S::dbakir@probiblio.nl::2ba6b94e-8f4b-4888-984d-4aa07a54259c" providerId="AD" clId="Web-{793C5BDB-A20E-7BC9-7F13-00ED44C8BC84}" dt="2025-02-25T10:59:36.062" v="221" actId="20577"/>
        <pc:sldMkLst>
          <pc:docMk/>
          <pc:sldMk cId="3320694058" sldId="314"/>
        </pc:sldMkLst>
        <pc:spChg chg="mod">
          <ac:chgData name="Dalila Bakir" userId="S::dbakir@probiblio.nl::2ba6b94e-8f4b-4888-984d-4aa07a54259c" providerId="AD" clId="Web-{793C5BDB-A20E-7BC9-7F13-00ED44C8BC84}" dt="2025-02-25T10:59:36.062" v="221" actId="20577"/>
          <ac:spMkLst>
            <pc:docMk/>
            <pc:sldMk cId="3320694058" sldId="314"/>
            <ac:spMk id="2" creationId="{3F2FB8FF-9AE8-0FAC-51A5-A14788DE20D1}"/>
          </ac:spMkLst>
        </pc:spChg>
        <pc:spChg chg="mod">
          <ac:chgData name="Dalila Bakir" userId="S::dbakir@probiblio.nl::2ba6b94e-8f4b-4888-984d-4aa07a54259c" providerId="AD" clId="Web-{793C5BDB-A20E-7BC9-7F13-00ED44C8BC84}" dt="2025-02-25T10:57:25.980" v="154" actId="20577"/>
          <ac:spMkLst>
            <pc:docMk/>
            <pc:sldMk cId="3320694058" sldId="314"/>
            <ac:spMk id="3" creationId="{CEFD3765-41B7-1DB1-2F94-8A483C68CF33}"/>
          </ac:spMkLst>
        </pc:spChg>
      </pc:sldChg>
      <pc:sldChg chg="modSp new addAnim">
        <pc:chgData name="Dalila Bakir" userId="S::dbakir@probiblio.nl::2ba6b94e-8f4b-4888-984d-4aa07a54259c" providerId="AD" clId="Web-{793C5BDB-A20E-7BC9-7F13-00ED44C8BC84}" dt="2025-02-25T11:01:03.003" v="279" actId="20577"/>
        <pc:sldMkLst>
          <pc:docMk/>
          <pc:sldMk cId="2326742488" sldId="315"/>
        </pc:sldMkLst>
        <pc:spChg chg="mod">
          <ac:chgData name="Dalila Bakir" userId="S::dbakir@probiblio.nl::2ba6b94e-8f4b-4888-984d-4aa07a54259c" providerId="AD" clId="Web-{793C5BDB-A20E-7BC9-7F13-00ED44C8BC84}" dt="2025-02-25T11:01:03.003" v="279" actId="20577"/>
          <ac:spMkLst>
            <pc:docMk/>
            <pc:sldMk cId="2326742488" sldId="315"/>
            <ac:spMk id="2" creationId="{A9DE1C5B-F7E8-C2A6-5A2F-7CAEABFD9A87}"/>
          </ac:spMkLst>
        </pc:spChg>
        <pc:spChg chg="mod">
          <ac:chgData name="Dalila Bakir" userId="S::dbakir@probiblio.nl::2ba6b94e-8f4b-4888-984d-4aa07a54259c" providerId="AD" clId="Web-{793C5BDB-A20E-7BC9-7F13-00ED44C8BC84}" dt="2025-02-25T10:59:52.313" v="232" actId="20577"/>
          <ac:spMkLst>
            <pc:docMk/>
            <pc:sldMk cId="2326742488" sldId="315"/>
            <ac:spMk id="3" creationId="{397BE58C-E264-C6F5-E20A-7F1407C8E934}"/>
          </ac:spMkLst>
        </pc:spChg>
      </pc:sldChg>
      <pc:sldChg chg="modSp new addAnim">
        <pc:chgData name="Dalila Bakir" userId="S::dbakir@probiblio.nl::2ba6b94e-8f4b-4888-984d-4aa07a54259c" providerId="AD" clId="Web-{793C5BDB-A20E-7BC9-7F13-00ED44C8BC84}" dt="2025-02-25T11:05:48.622" v="380"/>
        <pc:sldMkLst>
          <pc:docMk/>
          <pc:sldMk cId="2405236564" sldId="316"/>
        </pc:sldMkLst>
        <pc:spChg chg="mod">
          <ac:chgData name="Dalila Bakir" userId="S::dbakir@probiblio.nl::2ba6b94e-8f4b-4888-984d-4aa07a54259c" providerId="AD" clId="Web-{793C5BDB-A20E-7BC9-7F13-00ED44C8BC84}" dt="2025-02-25T11:05:48.466" v="379" actId="20577"/>
          <ac:spMkLst>
            <pc:docMk/>
            <pc:sldMk cId="2405236564" sldId="316"/>
            <ac:spMk id="2" creationId="{897B3BE2-C802-6A58-D134-A1BA59AFE806}"/>
          </ac:spMkLst>
        </pc:spChg>
        <pc:spChg chg="mod">
          <ac:chgData name="Dalila Bakir" userId="S::dbakir@probiblio.nl::2ba6b94e-8f4b-4888-984d-4aa07a54259c" providerId="AD" clId="Web-{793C5BDB-A20E-7BC9-7F13-00ED44C8BC84}" dt="2025-02-25T11:01:19.597" v="286" actId="20577"/>
          <ac:spMkLst>
            <pc:docMk/>
            <pc:sldMk cId="2405236564" sldId="316"/>
            <ac:spMk id="3" creationId="{4B143815-013E-9809-6EF3-6EDEDB49452A}"/>
          </ac:spMkLst>
        </pc:spChg>
      </pc:sldChg>
      <pc:sldChg chg="modSp new addAnim">
        <pc:chgData name="Dalila Bakir" userId="S::dbakir@probiblio.nl::2ba6b94e-8f4b-4888-984d-4aa07a54259c" providerId="AD" clId="Web-{793C5BDB-A20E-7BC9-7F13-00ED44C8BC84}" dt="2025-02-25T12:46:59.644" v="631" actId="20577"/>
        <pc:sldMkLst>
          <pc:docMk/>
          <pc:sldMk cId="1239412118" sldId="317"/>
        </pc:sldMkLst>
        <pc:spChg chg="mod">
          <ac:chgData name="Dalila Bakir" userId="S::dbakir@probiblio.nl::2ba6b94e-8f4b-4888-984d-4aa07a54259c" providerId="AD" clId="Web-{793C5BDB-A20E-7BC9-7F13-00ED44C8BC84}" dt="2025-02-25T12:46:59.644" v="631" actId="20577"/>
          <ac:spMkLst>
            <pc:docMk/>
            <pc:sldMk cId="1239412118" sldId="317"/>
            <ac:spMk id="2" creationId="{71056068-4C1B-6CC4-8034-53096BB2CBDD}"/>
          </ac:spMkLst>
        </pc:spChg>
        <pc:spChg chg="mod">
          <ac:chgData name="Dalila Bakir" userId="S::dbakir@probiblio.nl::2ba6b94e-8f4b-4888-984d-4aa07a54259c" providerId="AD" clId="Web-{793C5BDB-A20E-7BC9-7F13-00ED44C8BC84}" dt="2025-02-25T11:06:20.014" v="387" actId="20577"/>
          <ac:spMkLst>
            <pc:docMk/>
            <pc:sldMk cId="1239412118" sldId="317"/>
            <ac:spMk id="3" creationId="{529E91F6-40E7-1FD6-D72C-78BA17B589F5}"/>
          </ac:spMkLst>
        </pc:spChg>
      </pc:sldChg>
      <pc:sldChg chg="modSp new">
        <pc:chgData name="Dalila Bakir" userId="S::dbakir@probiblio.nl::2ba6b94e-8f4b-4888-984d-4aa07a54259c" providerId="AD" clId="Web-{793C5BDB-A20E-7BC9-7F13-00ED44C8BC84}" dt="2025-02-25T12:33:41.821" v="501" actId="20577"/>
        <pc:sldMkLst>
          <pc:docMk/>
          <pc:sldMk cId="433812183" sldId="318"/>
        </pc:sldMkLst>
        <pc:spChg chg="mod">
          <ac:chgData name="Dalila Bakir" userId="S::dbakir@probiblio.nl::2ba6b94e-8f4b-4888-984d-4aa07a54259c" providerId="AD" clId="Web-{793C5BDB-A20E-7BC9-7F13-00ED44C8BC84}" dt="2025-02-25T11:11:47.557" v="486" actId="20577"/>
          <ac:spMkLst>
            <pc:docMk/>
            <pc:sldMk cId="433812183" sldId="318"/>
            <ac:spMk id="2" creationId="{F3C47E2A-6386-A393-0DE2-2ABB99772CBF}"/>
          </ac:spMkLst>
        </pc:spChg>
        <pc:spChg chg="mod">
          <ac:chgData name="Dalila Bakir" userId="S::dbakir@probiblio.nl::2ba6b94e-8f4b-4888-984d-4aa07a54259c" providerId="AD" clId="Web-{793C5BDB-A20E-7BC9-7F13-00ED44C8BC84}" dt="2025-02-25T12:33:41.821" v="501" actId="20577"/>
          <ac:spMkLst>
            <pc:docMk/>
            <pc:sldMk cId="433812183" sldId="318"/>
            <ac:spMk id="3" creationId="{C96B830B-5747-9782-7DD8-EF9D3117DEFF}"/>
          </ac:spMkLst>
        </pc:spChg>
      </pc:sldChg>
      <pc:sldChg chg="addSp delSp modSp new mod ord setBg modClrScheme chgLayout">
        <pc:chgData name="Dalila Bakir" userId="S::dbakir@probiblio.nl::2ba6b94e-8f4b-4888-984d-4aa07a54259c" providerId="AD" clId="Web-{793C5BDB-A20E-7BC9-7F13-00ED44C8BC84}" dt="2025-02-25T12:49:19.915" v="635" actId="20577"/>
        <pc:sldMkLst>
          <pc:docMk/>
          <pc:sldMk cId="1820515504" sldId="319"/>
        </pc:sldMkLst>
      </pc:sldChg>
      <pc:sldChg chg="new del">
        <pc:chgData name="Dalila Bakir" userId="S::dbakir@probiblio.nl::2ba6b94e-8f4b-4888-984d-4aa07a54259c" providerId="AD" clId="Web-{793C5BDB-A20E-7BC9-7F13-00ED44C8BC84}" dt="2025-02-25T12:34:11.525" v="512"/>
        <pc:sldMkLst>
          <pc:docMk/>
          <pc:sldMk cId="3190331821" sldId="319"/>
        </pc:sldMkLst>
      </pc:sldChg>
      <pc:sldChg chg="addSp delSp modSp new mod modClrScheme chgLayout">
        <pc:chgData name="Dalila Bakir" userId="S::dbakir@probiblio.nl::2ba6b94e-8f4b-4888-984d-4aa07a54259c" providerId="AD" clId="Web-{793C5BDB-A20E-7BC9-7F13-00ED44C8BC84}" dt="2025-02-25T12:56:08.272" v="665" actId="20577"/>
        <pc:sldMkLst>
          <pc:docMk/>
          <pc:sldMk cId="542624526" sldId="320"/>
        </pc:sldMkLst>
        <pc:spChg chg="mod ord">
          <ac:chgData name="Dalila Bakir" userId="S::dbakir@probiblio.nl::2ba6b94e-8f4b-4888-984d-4aa07a54259c" providerId="AD" clId="Web-{793C5BDB-A20E-7BC9-7F13-00ED44C8BC84}" dt="2025-02-25T12:56:08.272" v="665" actId="20577"/>
          <ac:spMkLst>
            <pc:docMk/>
            <pc:sldMk cId="542624526" sldId="320"/>
            <ac:spMk id="3" creationId="{9B20CF4A-99AD-28E7-9081-A07BD10AB60B}"/>
          </ac:spMkLst>
        </pc:spChg>
        <pc:spChg chg="add mod ord">
          <ac:chgData name="Dalila Bakir" userId="S::dbakir@probiblio.nl::2ba6b94e-8f4b-4888-984d-4aa07a54259c" providerId="AD" clId="Web-{793C5BDB-A20E-7BC9-7F13-00ED44C8BC84}" dt="2025-02-25T12:55:58.928" v="664"/>
          <ac:spMkLst>
            <pc:docMk/>
            <pc:sldMk cId="542624526" sldId="320"/>
            <ac:spMk id="8" creationId="{1B41037B-E9D1-5113-71E3-F1DFB15DC3AE}"/>
          </ac:spMkLst>
        </pc:spChg>
        <pc:picChg chg="add mod">
          <ac:chgData name="Dalila Bakir" userId="S::dbakir@probiblio.nl::2ba6b94e-8f4b-4888-984d-4aa07a54259c" providerId="AD" clId="Web-{793C5BDB-A20E-7BC9-7F13-00ED44C8BC84}" dt="2025-02-25T12:55:58.928" v="664"/>
          <ac:picMkLst>
            <pc:docMk/>
            <pc:sldMk cId="542624526" sldId="320"/>
            <ac:picMk id="6" creationId="{94531C79-8C17-1F57-E741-B4CDF14D6C6C}"/>
          </ac:picMkLst>
        </pc:picChg>
      </pc:sldChg>
    </pc:docChg>
  </pc:docChgLst>
  <pc:docChgLst>
    <pc:chgData name="Dalila Bakir" userId="S::dbakir@probiblio.nl::2ba6b94e-8f4b-4888-984d-4aa07a54259c" providerId="AD" clId="Web-{9DBFA70A-F815-2B9C-B8FC-76BC5DE6890A}"/>
    <pc:docChg chg="delSld modSld">
      <pc:chgData name="Dalila Bakir" userId="S::dbakir@probiblio.nl::2ba6b94e-8f4b-4888-984d-4aa07a54259c" providerId="AD" clId="Web-{9DBFA70A-F815-2B9C-B8FC-76BC5DE6890A}" dt="2025-02-25T08:39:45.660" v="91" actId="20577"/>
      <pc:docMkLst>
        <pc:docMk/>
      </pc:docMkLst>
      <pc:sldChg chg="modSp">
        <pc:chgData name="Dalila Bakir" userId="S::dbakir@probiblio.nl::2ba6b94e-8f4b-4888-984d-4aa07a54259c" providerId="AD" clId="Web-{9DBFA70A-F815-2B9C-B8FC-76BC5DE6890A}" dt="2025-02-25T08:36:41.012" v="73" actId="20577"/>
        <pc:sldMkLst>
          <pc:docMk/>
          <pc:sldMk cId="4149990381" sldId="293"/>
        </pc:sldMkLst>
        <pc:spChg chg="mod">
          <ac:chgData name="Dalila Bakir" userId="S::dbakir@probiblio.nl::2ba6b94e-8f4b-4888-984d-4aa07a54259c" providerId="AD" clId="Web-{9DBFA70A-F815-2B9C-B8FC-76BC5DE6890A}" dt="2025-02-25T08:36:21.527" v="40" actId="20577"/>
          <ac:spMkLst>
            <pc:docMk/>
            <pc:sldMk cId="4149990381" sldId="293"/>
            <ac:spMk id="17" creationId="{B32C691F-8DB3-6DE2-24E7-A907CE4DAE7E}"/>
          </ac:spMkLst>
        </pc:spChg>
        <pc:spChg chg="mod">
          <ac:chgData name="Dalila Bakir" userId="S::dbakir@probiblio.nl::2ba6b94e-8f4b-4888-984d-4aa07a54259c" providerId="AD" clId="Web-{9DBFA70A-F815-2B9C-B8FC-76BC5DE6890A}" dt="2025-02-25T08:36:41.012" v="73" actId="20577"/>
          <ac:spMkLst>
            <pc:docMk/>
            <pc:sldMk cId="4149990381" sldId="293"/>
            <ac:spMk id="18" creationId="{C3FAC0D5-4A88-6FF3-BBEA-6E2EDF7AE233}"/>
          </ac:spMkLst>
        </pc:spChg>
      </pc:sldChg>
      <pc:sldChg chg="del">
        <pc:chgData name="Dalila Bakir" userId="S::dbakir@probiblio.nl::2ba6b94e-8f4b-4888-984d-4aa07a54259c" providerId="AD" clId="Web-{9DBFA70A-F815-2B9C-B8FC-76BC5DE6890A}" dt="2025-02-25T08:37:02.122" v="77"/>
        <pc:sldMkLst>
          <pc:docMk/>
          <pc:sldMk cId="3454325411" sldId="295"/>
        </pc:sldMkLst>
      </pc:sldChg>
      <pc:sldChg chg="del">
        <pc:chgData name="Dalila Bakir" userId="S::dbakir@probiblio.nl::2ba6b94e-8f4b-4888-984d-4aa07a54259c" providerId="AD" clId="Web-{9DBFA70A-F815-2B9C-B8FC-76BC5DE6890A}" dt="2025-02-25T08:37:05.888" v="79"/>
        <pc:sldMkLst>
          <pc:docMk/>
          <pc:sldMk cId="781718464" sldId="296"/>
        </pc:sldMkLst>
      </pc:sldChg>
      <pc:sldChg chg="modSp">
        <pc:chgData name="Dalila Bakir" userId="S::dbakir@probiblio.nl::2ba6b94e-8f4b-4888-984d-4aa07a54259c" providerId="AD" clId="Web-{9DBFA70A-F815-2B9C-B8FC-76BC5DE6890A}" dt="2025-02-25T08:39:45.660" v="91" actId="20577"/>
        <pc:sldMkLst>
          <pc:docMk/>
          <pc:sldMk cId="2304254843" sldId="299"/>
        </pc:sldMkLst>
        <pc:spChg chg="mod">
          <ac:chgData name="Dalila Bakir" userId="S::dbakir@probiblio.nl::2ba6b94e-8f4b-4888-984d-4aa07a54259c" providerId="AD" clId="Web-{9DBFA70A-F815-2B9C-B8FC-76BC5DE6890A}" dt="2025-02-25T08:39:45.660" v="91" actId="20577"/>
          <ac:spMkLst>
            <pc:docMk/>
            <pc:sldMk cId="2304254843" sldId="299"/>
            <ac:spMk id="12" creationId="{63E436F2-A37E-0F38-4B93-B7DE99BD598E}"/>
          </ac:spMkLst>
        </pc:spChg>
      </pc:sldChg>
      <pc:sldChg chg="modSp">
        <pc:chgData name="Dalila Bakir" userId="S::dbakir@probiblio.nl::2ba6b94e-8f4b-4888-984d-4aa07a54259c" providerId="AD" clId="Web-{9DBFA70A-F815-2B9C-B8FC-76BC5DE6890A}" dt="2025-02-25T08:35:14.618" v="13" actId="20577"/>
        <pc:sldMkLst>
          <pc:docMk/>
          <pc:sldMk cId="761059213" sldId="301"/>
        </pc:sldMkLst>
        <pc:spChg chg="mod">
          <ac:chgData name="Dalila Bakir" userId="S::dbakir@probiblio.nl::2ba6b94e-8f4b-4888-984d-4aa07a54259c" providerId="AD" clId="Web-{9DBFA70A-F815-2B9C-B8FC-76BC5DE6890A}" dt="2025-02-25T08:35:00.961" v="0" actId="20577"/>
          <ac:spMkLst>
            <pc:docMk/>
            <pc:sldMk cId="761059213" sldId="301"/>
            <ac:spMk id="2" creationId="{39D8F56F-4782-F1BF-60AF-4BBEB91F5DCB}"/>
          </ac:spMkLst>
        </pc:spChg>
        <pc:spChg chg="mod">
          <ac:chgData name="Dalila Bakir" userId="S::dbakir@probiblio.nl::2ba6b94e-8f4b-4888-984d-4aa07a54259c" providerId="AD" clId="Web-{9DBFA70A-F815-2B9C-B8FC-76BC5DE6890A}" dt="2025-02-25T08:35:14.618" v="13" actId="20577"/>
          <ac:spMkLst>
            <pc:docMk/>
            <pc:sldMk cId="761059213" sldId="301"/>
            <ac:spMk id="3" creationId="{52E2E574-382D-1902-1C85-B11EE27C857C}"/>
          </ac:spMkLst>
        </pc:spChg>
      </pc:sldChg>
      <pc:sldChg chg="del">
        <pc:chgData name="Dalila Bakir" userId="S::dbakir@probiblio.nl::2ba6b94e-8f4b-4888-984d-4aa07a54259c" providerId="AD" clId="Web-{9DBFA70A-F815-2B9C-B8FC-76BC5DE6890A}" dt="2025-02-25T08:37:07.701" v="80"/>
        <pc:sldMkLst>
          <pc:docMk/>
          <pc:sldMk cId="4111220270" sldId="304"/>
        </pc:sldMkLst>
      </pc:sldChg>
      <pc:sldChg chg="del">
        <pc:chgData name="Dalila Bakir" userId="S::dbakir@probiblio.nl::2ba6b94e-8f4b-4888-984d-4aa07a54259c" providerId="AD" clId="Web-{9DBFA70A-F815-2B9C-B8FC-76BC5DE6890A}" dt="2025-02-25T08:37:09.794" v="82"/>
        <pc:sldMkLst>
          <pc:docMk/>
          <pc:sldMk cId="1957438766" sldId="305"/>
        </pc:sldMkLst>
      </pc:sldChg>
      <pc:sldChg chg="del">
        <pc:chgData name="Dalila Bakir" userId="S::dbakir@probiblio.nl::2ba6b94e-8f4b-4888-984d-4aa07a54259c" providerId="AD" clId="Web-{9DBFA70A-F815-2B9C-B8FC-76BC5DE6890A}" dt="2025-02-25T08:36:56.575" v="76"/>
        <pc:sldMkLst>
          <pc:docMk/>
          <pc:sldMk cId="166465351" sldId="312"/>
        </pc:sldMkLst>
      </pc:sldChg>
      <pc:sldChg chg="del">
        <pc:chgData name="Dalila Bakir" userId="S::dbakir@probiblio.nl::2ba6b94e-8f4b-4888-984d-4aa07a54259c" providerId="AD" clId="Web-{9DBFA70A-F815-2B9C-B8FC-76BC5DE6890A}" dt="2025-02-25T08:37:03.138" v="78"/>
        <pc:sldMkLst>
          <pc:docMk/>
          <pc:sldMk cId="3663662793" sldId="316"/>
        </pc:sldMkLst>
      </pc:sldChg>
      <pc:sldChg chg="del">
        <pc:chgData name="Dalila Bakir" userId="S::dbakir@probiblio.nl::2ba6b94e-8f4b-4888-984d-4aa07a54259c" providerId="AD" clId="Web-{9DBFA70A-F815-2B9C-B8FC-76BC5DE6890A}" dt="2025-02-25T08:37:08.888" v="81"/>
        <pc:sldMkLst>
          <pc:docMk/>
          <pc:sldMk cId="238286141" sldId="317"/>
        </pc:sldMkLst>
      </pc:sldChg>
      <pc:sldChg chg="del">
        <pc:chgData name="Dalila Bakir" userId="S::dbakir@probiblio.nl::2ba6b94e-8f4b-4888-984d-4aa07a54259c" providerId="AD" clId="Web-{9DBFA70A-F815-2B9C-B8FC-76BC5DE6890A}" dt="2025-02-25T08:37:10.779" v="83"/>
        <pc:sldMkLst>
          <pc:docMk/>
          <pc:sldMk cId="1957130335" sldId="318"/>
        </pc:sldMkLst>
      </pc:sldChg>
      <pc:sldChg chg="del">
        <pc:chgData name="Dalila Bakir" userId="S::dbakir@probiblio.nl::2ba6b94e-8f4b-4888-984d-4aa07a54259c" providerId="AD" clId="Web-{9DBFA70A-F815-2B9C-B8FC-76BC5DE6890A}" dt="2025-02-25T08:36:53.200" v="75"/>
        <pc:sldMkLst>
          <pc:docMk/>
          <pc:sldMk cId="360203932" sldId="319"/>
        </pc:sldMkLst>
      </pc:sldChg>
      <pc:sldChg chg="del">
        <pc:chgData name="Dalila Bakir" userId="S::dbakir@probiblio.nl::2ba6b94e-8f4b-4888-984d-4aa07a54259c" providerId="AD" clId="Web-{9DBFA70A-F815-2B9C-B8FC-76BC5DE6890A}" dt="2025-02-25T08:36:50.137" v="74"/>
        <pc:sldMkLst>
          <pc:docMk/>
          <pc:sldMk cId="1096204465" sldId="320"/>
        </pc:sldMkLst>
      </pc:sldChg>
      <pc:sldChg chg="del">
        <pc:chgData name="Dalila Bakir" userId="S::dbakir@probiblio.nl::2ba6b94e-8f4b-4888-984d-4aa07a54259c" providerId="AD" clId="Web-{9DBFA70A-F815-2B9C-B8FC-76BC5DE6890A}" dt="2025-02-25T08:37:11.638" v="84"/>
        <pc:sldMkLst>
          <pc:docMk/>
          <pc:sldMk cId="2390651275"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1B51B882-0ED4-4D09-AF8C-F6B7EAE57B53}" type="datetimeFigureOut">
              <a:rPr lang="nl-NL" smtClean="0"/>
              <a:t>1-4-2025</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FC39F879-2AD0-4EB0-84C9-32AEF2FFC1CD}" type="slidenum">
              <a:rPr lang="nl-NL" smtClean="0"/>
              <a:t>‹nr.›</a:t>
            </a:fld>
            <a:endParaRPr lang="nl-NL"/>
          </a:p>
        </p:txBody>
      </p:sp>
    </p:spTree>
    <p:extLst>
      <p:ext uri="{BB962C8B-B14F-4D97-AF65-F5344CB8AC3E}">
        <p14:creationId xmlns:p14="http://schemas.microsoft.com/office/powerpoint/2010/main" val="1516581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Calibri"/>
                <a:ea typeface="Calibri"/>
                <a:cs typeface="Calibri"/>
              </a:rPr>
              <a:t>Kinder </a:t>
            </a:r>
            <a:r>
              <a:rPr lang="en-US" dirty="0" err="1">
                <a:latin typeface="Calibri"/>
                <a:ea typeface="Calibri"/>
                <a:cs typeface="Calibri"/>
              </a:rPr>
              <a:t>kunnen</a:t>
            </a:r>
            <a:r>
              <a:rPr lang="en-US" dirty="0">
                <a:latin typeface="Calibri"/>
                <a:ea typeface="Calibri"/>
                <a:cs typeface="Calibri"/>
              </a:rPr>
              <a:t> </a:t>
            </a:r>
            <a:r>
              <a:rPr lang="en-US" dirty="0" err="1">
                <a:latin typeface="Calibri"/>
                <a:ea typeface="Calibri"/>
                <a:cs typeface="Calibri"/>
              </a:rPr>
              <a:t>vanaf</a:t>
            </a:r>
            <a:r>
              <a:rPr lang="en-US" dirty="0">
                <a:latin typeface="Calibri"/>
                <a:ea typeface="Calibri"/>
                <a:cs typeface="Calibri"/>
              </a:rPr>
              <a:t> 2 </a:t>
            </a:r>
            <a:r>
              <a:rPr lang="en-US" dirty="0" err="1">
                <a:latin typeface="Calibri"/>
                <a:ea typeface="Calibri"/>
                <a:cs typeface="Calibri"/>
              </a:rPr>
              <a:t>jaar</a:t>
            </a:r>
            <a:r>
              <a:rPr lang="en-US" dirty="0">
                <a:latin typeface="Calibri"/>
                <a:ea typeface="Calibri"/>
                <a:cs typeface="Calibri"/>
              </a:rPr>
              <a:t> heel </a:t>
            </a:r>
            <a:r>
              <a:rPr lang="en-US" dirty="0" err="1">
                <a:latin typeface="Calibri"/>
                <a:ea typeface="Calibri"/>
                <a:cs typeface="Calibri"/>
              </a:rPr>
              <a:t>goed</a:t>
            </a:r>
            <a:r>
              <a:rPr lang="en-US" dirty="0">
                <a:latin typeface="Calibri"/>
                <a:ea typeface="Calibri"/>
                <a:cs typeface="Calibri"/>
              </a:rPr>
              <a:t> </a:t>
            </a:r>
            <a:r>
              <a:rPr lang="en-US" dirty="0" err="1">
                <a:latin typeface="Calibri"/>
                <a:ea typeface="Calibri"/>
                <a:cs typeface="Calibri"/>
              </a:rPr>
              <a:t>talen</a:t>
            </a:r>
            <a:r>
              <a:rPr lang="en-US" dirty="0">
                <a:latin typeface="Calibri"/>
                <a:ea typeface="Calibri"/>
                <a:cs typeface="Calibri"/>
              </a:rPr>
              <a:t> </a:t>
            </a:r>
            <a:r>
              <a:rPr lang="en-US" dirty="0" err="1">
                <a:latin typeface="Calibri"/>
                <a:ea typeface="Calibri"/>
                <a:cs typeface="Calibri"/>
              </a:rPr>
              <a:t>uitelkaar</a:t>
            </a:r>
            <a:r>
              <a:rPr lang="en-US" dirty="0">
                <a:latin typeface="Calibri"/>
                <a:ea typeface="Calibri"/>
                <a:cs typeface="Calibri"/>
              </a:rPr>
              <a:t> </a:t>
            </a:r>
            <a:r>
              <a:rPr lang="en-US" dirty="0" err="1">
                <a:latin typeface="Calibri"/>
                <a:ea typeface="Calibri"/>
                <a:cs typeface="Calibri"/>
              </a:rPr>
              <a:t>halen</a:t>
            </a:r>
            <a:r>
              <a:rPr lang="en-US" dirty="0">
                <a:latin typeface="Calibri"/>
                <a:ea typeface="Calibri"/>
                <a:cs typeface="Calibri"/>
              </a:rPr>
              <a:t> </a:t>
            </a:r>
          </a:p>
          <a:p>
            <a:r>
              <a:rPr lang="en-US" dirty="0">
                <a:latin typeface="Calibri"/>
                <a:ea typeface="Calibri"/>
                <a:cs typeface="Calibri"/>
              </a:rPr>
              <a:t>En </a:t>
            </a:r>
            <a:r>
              <a:rPr lang="en-US" dirty="0" err="1">
                <a:latin typeface="Calibri"/>
                <a:ea typeface="Calibri"/>
                <a:cs typeface="Calibri"/>
              </a:rPr>
              <a:t>kort</a:t>
            </a:r>
            <a:r>
              <a:rPr lang="en-US" dirty="0">
                <a:latin typeface="Calibri"/>
                <a:ea typeface="Calibri"/>
                <a:cs typeface="Calibri"/>
              </a:rPr>
              <a:t> door de </a:t>
            </a:r>
            <a:r>
              <a:rPr lang="en-US" dirty="0" err="1">
                <a:latin typeface="Calibri"/>
                <a:ea typeface="Calibri"/>
                <a:cs typeface="Calibri"/>
              </a:rPr>
              <a:t>bocht</a:t>
            </a:r>
            <a:r>
              <a:rPr lang="en-US" dirty="0">
                <a:latin typeface="Calibri"/>
                <a:ea typeface="Calibri"/>
                <a:cs typeface="Calibri"/>
              </a:rPr>
              <a:t>: er </a:t>
            </a:r>
            <a:r>
              <a:rPr lang="en-US" dirty="0" err="1">
                <a:latin typeface="Calibri"/>
                <a:ea typeface="Calibri"/>
                <a:cs typeface="Calibri"/>
              </a:rPr>
              <a:t>worden</a:t>
            </a:r>
            <a:r>
              <a:rPr lang="en-US" dirty="0">
                <a:latin typeface="Calibri"/>
                <a:ea typeface="Calibri"/>
                <a:cs typeface="Calibri"/>
              </a:rPr>
              <a:t> </a:t>
            </a:r>
            <a:r>
              <a:rPr lang="en-US" dirty="0" err="1">
                <a:latin typeface="Calibri"/>
                <a:ea typeface="Calibri"/>
                <a:cs typeface="Calibri"/>
              </a:rPr>
              <a:t>anderen</a:t>
            </a:r>
            <a:r>
              <a:rPr lang="en-US" dirty="0">
                <a:latin typeface="Calibri"/>
                <a:ea typeface="Calibri"/>
                <a:cs typeface="Calibri"/>
              </a:rPr>
              <a:t> </a:t>
            </a:r>
            <a:r>
              <a:rPr lang="en-US" dirty="0" err="1">
                <a:latin typeface="Calibri"/>
                <a:ea typeface="Calibri"/>
                <a:cs typeface="Calibri"/>
              </a:rPr>
              <a:t>gebieden</a:t>
            </a:r>
            <a:r>
              <a:rPr lang="en-US" dirty="0">
                <a:latin typeface="Calibri"/>
                <a:ea typeface="Calibri"/>
                <a:cs typeface="Calibri"/>
              </a:rPr>
              <a:t> in de </a:t>
            </a:r>
            <a:r>
              <a:rPr lang="en-US" dirty="0" err="1">
                <a:latin typeface="Calibri"/>
                <a:ea typeface="Calibri"/>
                <a:cs typeface="Calibri"/>
              </a:rPr>
              <a:t>hersenen</a:t>
            </a:r>
            <a:r>
              <a:rPr lang="en-US" dirty="0">
                <a:latin typeface="Calibri"/>
                <a:ea typeface="Calibri"/>
                <a:cs typeface="Calibri"/>
              </a:rPr>
              <a:t> </a:t>
            </a:r>
            <a:r>
              <a:rPr lang="en-US" dirty="0" err="1">
                <a:latin typeface="Calibri"/>
                <a:ea typeface="Calibri"/>
                <a:cs typeface="Calibri"/>
              </a:rPr>
              <a:t>geactiveerd</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eigelijk</a:t>
            </a:r>
            <a:r>
              <a:rPr lang="en-US" dirty="0">
                <a:latin typeface="Calibri"/>
                <a:ea typeface="Calibri"/>
                <a:cs typeface="Calibri"/>
              </a:rPr>
              <a:t> </a:t>
            </a:r>
            <a:r>
              <a:rPr lang="en-US" dirty="0" err="1">
                <a:latin typeface="Calibri"/>
                <a:ea typeface="Calibri"/>
                <a:cs typeface="Calibri"/>
              </a:rPr>
              <a:t>kunnen</a:t>
            </a:r>
            <a:r>
              <a:rPr lang="en-US" dirty="0">
                <a:latin typeface="Calibri"/>
                <a:ea typeface="Calibri"/>
                <a:cs typeface="Calibri"/>
              </a:rPr>
              <a:t> ze </a:t>
            </a:r>
            <a:r>
              <a:rPr lang="en-US" dirty="0" err="1">
                <a:latin typeface="Calibri"/>
                <a:ea typeface="Calibri"/>
                <a:cs typeface="Calibri"/>
              </a:rPr>
              <a:t>effectiever</a:t>
            </a:r>
            <a:r>
              <a:rPr lang="en-US" dirty="0">
                <a:latin typeface="Calibri"/>
                <a:ea typeface="Calibri"/>
                <a:cs typeface="Calibri"/>
              </a:rPr>
              <a:t> </a:t>
            </a:r>
            <a:r>
              <a:rPr lang="en-US" dirty="0" err="1">
                <a:latin typeface="Calibri"/>
                <a:ea typeface="Calibri"/>
                <a:cs typeface="Calibri"/>
              </a:rPr>
              <a:t>schakelen</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hoofd</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bijzaken</a:t>
            </a:r>
            <a:r>
              <a:rPr lang="en-US" dirty="0">
                <a:latin typeface="Calibri"/>
                <a:ea typeface="Calibri"/>
                <a:cs typeface="Calibri"/>
              </a:rPr>
              <a:t> </a:t>
            </a:r>
            <a:r>
              <a:rPr lang="en-US" dirty="0" err="1">
                <a:latin typeface="Calibri"/>
                <a:ea typeface="Calibri"/>
                <a:cs typeface="Calibri"/>
              </a:rPr>
              <a:t>scheiden</a:t>
            </a:r>
            <a:r>
              <a:rPr lang="en-US" dirty="0">
                <a:latin typeface="Calibri"/>
                <a:ea typeface="Calibri"/>
                <a:cs typeface="Calibri"/>
              </a:rPr>
              <a:t> </a:t>
            </a:r>
          </a:p>
          <a:p>
            <a:r>
              <a:rPr lang="en-US" dirty="0" err="1">
                <a:latin typeface="Calibri"/>
                <a:ea typeface="Calibri"/>
                <a:cs typeface="Calibri"/>
              </a:rPr>
              <a:t>Belang</a:t>
            </a:r>
            <a:r>
              <a:rPr lang="en-US" dirty="0">
                <a:latin typeface="Calibri"/>
                <a:ea typeface="Calibri"/>
                <a:cs typeface="Calibri"/>
              </a:rPr>
              <a:t> van de </a:t>
            </a:r>
            <a:r>
              <a:rPr lang="en-US" dirty="0" err="1">
                <a:latin typeface="Calibri"/>
                <a:ea typeface="Calibri"/>
                <a:cs typeface="Calibri"/>
              </a:rPr>
              <a:t>thuistaal</a:t>
            </a:r>
            <a:r>
              <a:rPr lang="en-US" dirty="0">
                <a:latin typeface="Calibri"/>
                <a:ea typeface="Calibri"/>
                <a:cs typeface="Calibri"/>
              </a:rPr>
              <a:t> </a:t>
            </a:r>
            <a:r>
              <a:rPr lang="en-US" dirty="0" err="1">
                <a:latin typeface="Calibri"/>
                <a:ea typeface="Calibri"/>
                <a:cs typeface="Calibri"/>
              </a:rPr>
              <a:t>voor</a:t>
            </a:r>
            <a:r>
              <a:rPr lang="en-US" dirty="0">
                <a:latin typeface="Calibri"/>
                <a:ea typeface="Calibri"/>
                <a:cs typeface="Calibri"/>
              </a:rPr>
              <a:t> het </a:t>
            </a:r>
          </a:p>
        </p:txBody>
      </p:sp>
      <p:sp>
        <p:nvSpPr>
          <p:cNvPr id="4" name="Tijdelijke aanduiding voor dianummer 3"/>
          <p:cNvSpPr>
            <a:spLocks noGrp="1"/>
          </p:cNvSpPr>
          <p:nvPr>
            <p:ph type="sldNum" sz="quarter" idx="5"/>
          </p:nvPr>
        </p:nvSpPr>
        <p:spPr/>
        <p:txBody>
          <a:bodyPr/>
          <a:lstStyle/>
          <a:p>
            <a:fld id="{FC39F879-2AD0-4EB0-84C9-32AEF2FFC1CD}" type="slidenum">
              <a:rPr lang="nl-NL" smtClean="0"/>
              <a:t>7</a:t>
            </a:fld>
            <a:endParaRPr lang="nl-NL"/>
          </a:p>
        </p:txBody>
      </p:sp>
    </p:spTree>
    <p:extLst>
      <p:ext uri="{BB962C8B-B14F-4D97-AF65-F5344CB8AC3E}">
        <p14:creationId xmlns:p14="http://schemas.microsoft.com/office/powerpoint/2010/main" val="170936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met foto">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6C084289-92AC-5E3B-521D-D2FDF0F0928A}"/>
              </a:ext>
            </a:extLst>
          </p:cNvPr>
          <p:cNvGrpSpPr/>
          <p:nvPr userDrawn="1"/>
        </p:nvGrpSpPr>
        <p:grpSpPr>
          <a:xfrm>
            <a:off x="17015731" y="0"/>
            <a:ext cx="3088640" cy="3088640"/>
            <a:chOff x="17015731" y="0"/>
            <a:chExt cx="3088640" cy="3088640"/>
          </a:xfrm>
        </p:grpSpPr>
        <p:sp>
          <p:nvSpPr>
            <p:cNvPr id="8" name="object 4">
              <a:extLst>
                <a:ext uri="{FF2B5EF4-FFF2-40B4-BE49-F238E27FC236}">
                  <a16:creationId xmlns:a16="http://schemas.microsoft.com/office/drawing/2014/main" id="{F3E269DE-45F3-11D4-4675-A826CB48A3E2}"/>
                </a:ext>
              </a:extLst>
            </p:cNvPr>
            <p:cNvSpPr/>
            <p:nvPr/>
          </p:nvSpPr>
          <p:spPr>
            <a:xfrm>
              <a:off x="17015731" y="0"/>
              <a:ext cx="3088640" cy="3088640"/>
            </a:xfrm>
            <a:custGeom>
              <a:avLst/>
              <a:gdLst/>
              <a:ahLst/>
              <a:cxnLst/>
              <a:rect l="l" t="t" r="r" b="b"/>
              <a:pathLst>
                <a:path w="3088640" h="3088640">
                  <a:moveTo>
                    <a:pt x="3088366" y="0"/>
                  </a:moveTo>
                  <a:lnTo>
                    <a:pt x="772081" y="0"/>
                  </a:lnTo>
                  <a:lnTo>
                    <a:pt x="0" y="772081"/>
                  </a:lnTo>
                  <a:lnTo>
                    <a:pt x="0" y="3088377"/>
                  </a:lnTo>
                  <a:lnTo>
                    <a:pt x="3088366" y="3088377"/>
                  </a:lnTo>
                  <a:lnTo>
                    <a:pt x="3088366" y="0"/>
                  </a:lnTo>
                  <a:close/>
                </a:path>
              </a:pathLst>
            </a:custGeom>
            <a:solidFill>
              <a:srgbClr val="008BD2"/>
            </a:solidFill>
          </p:spPr>
          <p:txBody>
            <a:bodyPr wrap="square" lIns="0" tIns="0" rIns="0" bIns="0" rtlCol="0"/>
            <a:lstStyle/>
            <a:p>
              <a:endParaRPr/>
            </a:p>
          </p:txBody>
        </p:sp>
        <p:sp>
          <p:nvSpPr>
            <p:cNvPr id="9" name="object 5">
              <a:extLst>
                <a:ext uri="{FF2B5EF4-FFF2-40B4-BE49-F238E27FC236}">
                  <a16:creationId xmlns:a16="http://schemas.microsoft.com/office/drawing/2014/main" id="{A872AF52-53BC-8581-4092-A2CD42D98CDC}"/>
                </a:ext>
              </a:extLst>
            </p:cNvPr>
            <p:cNvSpPr/>
            <p:nvPr/>
          </p:nvSpPr>
          <p:spPr>
            <a:xfrm>
              <a:off x="17261549" y="904576"/>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21"/>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21"/>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21"/>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50"/>
                  </a:moveTo>
                  <a:lnTo>
                    <a:pt x="605269" y="1306550"/>
                  </a:lnTo>
                  <a:lnTo>
                    <a:pt x="605269" y="1937943"/>
                  </a:lnTo>
                  <a:lnTo>
                    <a:pt x="780224" y="1937943"/>
                  </a:lnTo>
                  <a:lnTo>
                    <a:pt x="780224" y="1306550"/>
                  </a:lnTo>
                  <a:close/>
                </a:path>
                <a:path w="2625725" h="1950720">
                  <a:moveTo>
                    <a:pt x="780224" y="1035291"/>
                  </a:moveTo>
                  <a:lnTo>
                    <a:pt x="605269" y="1035291"/>
                  </a:lnTo>
                  <a:lnTo>
                    <a:pt x="605269" y="1174051"/>
                  </a:lnTo>
                  <a:lnTo>
                    <a:pt x="780224" y="1174051"/>
                  </a:lnTo>
                  <a:lnTo>
                    <a:pt x="780224" y="1035291"/>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21"/>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21"/>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21"/>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54"/>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291"/>
                  </a:moveTo>
                  <a:lnTo>
                    <a:pt x="1521523" y="1035291"/>
                  </a:lnTo>
                  <a:lnTo>
                    <a:pt x="1521523" y="1937943"/>
                  </a:lnTo>
                  <a:lnTo>
                    <a:pt x="1696440" y="1937943"/>
                  </a:lnTo>
                  <a:lnTo>
                    <a:pt x="1696440" y="1035291"/>
                  </a:lnTo>
                  <a:close/>
                </a:path>
                <a:path w="2625725" h="1950720">
                  <a:moveTo>
                    <a:pt x="2007425" y="1306550"/>
                  </a:moveTo>
                  <a:lnTo>
                    <a:pt x="1832444" y="1306550"/>
                  </a:lnTo>
                  <a:lnTo>
                    <a:pt x="1832444" y="1937943"/>
                  </a:lnTo>
                  <a:lnTo>
                    <a:pt x="2007425" y="1937943"/>
                  </a:lnTo>
                  <a:lnTo>
                    <a:pt x="2007425" y="1306550"/>
                  </a:lnTo>
                  <a:close/>
                </a:path>
                <a:path w="2625725" h="1950720">
                  <a:moveTo>
                    <a:pt x="2007425" y="1035291"/>
                  </a:moveTo>
                  <a:lnTo>
                    <a:pt x="1832444" y="1035291"/>
                  </a:lnTo>
                  <a:lnTo>
                    <a:pt x="1832444" y="1174051"/>
                  </a:lnTo>
                  <a:lnTo>
                    <a:pt x="2007425" y="1174051"/>
                  </a:lnTo>
                  <a:lnTo>
                    <a:pt x="2007425" y="1035291"/>
                  </a:lnTo>
                  <a:close/>
                </a:path>
                <a:path w="2625725" h="1950720">
                  <a:moveTo>
                    <a:pt x="2069020" y="258826"/>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74"/>
                  </a:lnTo>
                  <a:lnTo>
                    <a:pt x="2069020" y="416344"/>
                  </a:lnTo>
                  <a:lnTo>
                    <a:pt x="2069020" y="258826"/>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a:p>
          </p:txBody>
        </p:sp>
      </p:grpSp>
      <p:sp>
        <p:nvSpPr>
          <p:cNvPr id="11" name="Tijdelijke aanduiding voor afbeelding 10">
            <a:extLst>
              <a:ext uri="{FF2B5EF4-FFF2-40B4-BE49-F238E27FC236}">
                <a16:creationId xmlns:a16="http://schemas.microsoft.com/office/drawing/2014/main" id="{A008F0C8-9ABC-CB86-55AE-21E0F3F1D3B4}"/>
              </a:ext>
            </a:extLst>
          </p:cNvPr>
          <p:cNvSpPr>
            <a:spLocks noGrp="1"/>
          </p:cNvSpPr>
          <p:nvPr>
            <p:ph type="pic" sz="quarter" idx="10"/>
          </p:nvPr>
        </p:nvSpPr>
        <p:spPr>
          <a:xfrm>
            <a:off x="0" y="0"/>
            <a:ext cx="20104100" cy="11309350"/>
          </a:xfrm>
        </p:spPr>
        <p:txBody>
          <a:bodyPr/>
          <a:lstStyle/>
          <a:p>
            <a:r>
              <a:rPr lang="nl-NL"/>
              <a:t>Klik op het pictogram als u een afbeelding wilt toevoegen</a:t>
            </a:r>
          </a:p>
        </p:txBody>
      </p:sp>
    </p:spTree>
    <p:extLst>
      <p:ext uri="{BB962C8B-B14F-4D97-AF65-F5344CB8AC3E}">
        <p14:creationId xmlns:p14="http://schemas.microsoft.com/office/powerpoint/2010/main" val="386817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kstslide - donkerblauw hoekje">
    <p:bg>
      <p:bgPr>
        <a:solidFill>
          <a:schemeClr val="bg1"/>
        </a:solidFill>
        <a:effectLst/>
      </p:bgPr>
    </p:bg>
    <p:spTree>
      <p:nvGrpSpPr>
        <p:cNvPr id="1" name=""/>
        <p:cNvGrpSpPr/>
        <p:nvPr/>
      </p:nvGrpSpPr>
      <p:grpSpPr>
        <a:xfrm>
          <a:off x="0" y="0"/>
          <a:ext cx="0" cy="0"/>
          <a:chOff x="0" y="0"/>
          <a:chExt cx="0" cy="0"/>
        </a:xfrm>
      </p:grpSpPr>
      <p:grpSp>
        <p:nvGrpSpPr>
          <p:cNvPr id="18" name="object 3">
            <a:extLst>
              <a:ext uri="{FF2B5EF4-FFF2-40B4-BE49-F238E27FC236}">
                <a16:creationId xmlns:a16="http://schemas.microsoft.com/office/drawing/2014/main" id="{190EC439-1F0F-BDE6-8060-3A23BFC3637B}"/>
              </a:ext>
            </a:extLst>
          </p:cNvPr>
          <p:cNvGrpSpPr/>
          <p:nvPr userDrawn="1"/>
        </p:nvGrpSpPr>
        <p:grpSpPr>
          <a:xfrm>
            <a:off x="19015171" y="10219617"/>
            <a:ext cx="1089025" cy="1089025"/>
            <a:chOff x="19015171" y="10219617"/>
            <a:chExt cx="1089025" cy="1089025"/>
          </a:xfrm>
        </p:grpSpPr>
        <p:sp>
          <p:nvSpPr>
            <p:cNvPr id="19" name="object 4">
              <a:extLst>
                <a:ext uri="{FF2B5EF4-FFF2-40B4-BE49-F238E27FC236}">
                  <a16:creationId xmlns:a16="http://schemas.microsoft.com/office/drawing/2014/main" id="{A02010B8-D370-C469-5E73-5D77D180353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20" name="object 5">
              <a:extLst>
                <a:ext uri="{FF2B5EF4-FFF2-40B4-BE49-F238E27FC236}">
                  <a16:creationId xmlns:a16="http://schemas.microsoft.com/office/drawing/2014/main" id="{77A6F25E-35EB-6063-6BB8-8D012986798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21" name="object 6">
              <a:extLst>
                <a:ext uri="{FF2B5EF4-FFF2-40B4-BE49-F238E27FC236}">
                  <a16:creationId xmlns:a16="http://schemas.microsoft.com/office/drawing/2014/main" id="{B795D656-1DF4-9AC2-BCC0-A05D7B124F89}"/>
                </a:ext>
              </a:extLst>
            </p:cNvPr>
            <p:cNvPicPr/>
            <p:nvPr/>
          </p:nvPicPr>
          <p:blipFill>
            <a:blip r:embed="rId2" cstate="print"/>
            <a:stretch>
              <a:fillRect/>
            </a:stretch>
          </p:blipFill>
          <p:spPr>
            <a:xfrm>
              <a:off x="19714539" y="10629826"/>
              <a:ext cx="313090" cy="231437"/>
            </a:xfrm>
            <a:prstGeom prst="rect">
              <a:avLst/>
            </a:prstGeom>
          </p:spPr>
        </p:pic>
        <p:sp>
          <p:nvSpPr>
            <p:cNvPr id="22" name="object 7">
              <a:extLst>
                <a:ext uri="{FF2B5EF4-FFF2-40B4-BE49-F238E27FC236}">
                  <a16:creationId xmlns:a16="http://schemas.microsoft.com/office/drawing/2014/main" id="{A54E96CC-68CB-77DD-2C85-D46E2F1550AF}"/>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23" name="object 8">
              <a:extLst>
                <a:ext uri="{FF2B5EF4-FFF2-40B4-BE49-F238E27FC236}">
                  <a16:creationId xmlns:a16="http://schemas.microsoft.com/office/drawing/2014/main" id="{31D42C2C-B0F1-8DF3-E9B6-95B5D3E3EC9F}"/>
                </a:ext>
              </a:extLst>
            </p:cNvPr>
            <p:cNvPicPr/>
            <p:nvPr/>
          </p:nvPicPr>
          <p:blipFill>
            <a:blip r:embed="rId3" cstate="print"/>
            <a:stretch>
              <a:fillRect/>
            </a:stretch>
          </p:blipFill>
          <p:spPr>
            <a:xfrm>
              <a:off x="19847123" y="10994845"/>
              <a:ext cx="180235" cy="231437"/>
            </a:xfrm>
            <a:prstGeom prst="rect">
              <a:avLst/>
            </a:prstGeom>
          </p:spPr>
        </p:pic>
      </p:grpSp>
      <p:sp>
        <p:nvSpPr>
          <p:cNvPr id="5" name="object 2">
            <a:extLst>
              <a:ext uri="{FF2B5EF4-FFF2-40B4-BE49-F238E27FC236}">
                <a16:creationId xmlns:a16="http://schemas.microsoft.com/office/drawing/2014/main" id="{E92116FE-1371-6FF4-C672-3A7603127323}"/>
              </a:ext>
            </a:extLst>
          </p:cNvPr>
          <p:cNvSpPr/>
          <p:nvPr userDrawn="1"/>
        </p:nvSpPr>
        <p:spPr>
          <a:xfrm>
            <a:off x="0" y="0"/>
            <a:ext cx="1393190" cy="1393190"/>
          </a:xfrm>
          <a:custGeom>
            <a:avLst/>
            <a:gdLst/>
            <a:ahLst/>
            <a:cxnLst/>
            <a:rect l="l" t="t" r="r" b="b"/>
            <a:pathLst>
              <a:path w="1393190" h="1393190">
                <a:moveTo>
                  <a:pt x="1392627" y="0"/>
                </a:moveTo>
                <a:lnTo>
                  <a:pt x="0" y="0"/>
                </a:lnTo>
                <a:lnTo>
                  <a:pt x="0" y="1392627"/>
                </a:lnTo>
                <a:lnTo>
                  <a:pt x="1392627" y="0"/>
                </a:lnTo>
                <a:close/>
              </a:path>
            </a:pathLst>
          </a:custGeom>
          <a:solidFill>
            <a:srgbClr val="008BD2"/>
          </a:solidFill>
        </p:spPr>
        <p:txBody>
          <a:bodyPr wrap="square" lIns="0" tIns="0" rIns="0" bIns="0" rtlCol="0"/>
          <a:lstStyle/>
          <a:p>
            <a:endParaRPr/>
          </a:p>
        </p:txBody>
      </p:sp>
      <p:sp>
        <p:nvSpPr>
          <p:cNvPr id="4" name="Tijdelijke aanduiding voor tekst 2">
            <a:extLst>
              <a:ext uri="{FF2B5EF4-FFF2-40B4-BE49-F238E27FC236}">
                <a16:creationId xmlns:a16="http://schemas.microsoft.com/office/drawing/2014/main" id="{DC919104-7B60-F212-4346-EF37CAC204F5}"/>
              </a:ext>
            </a:extLst>
          </p:cNvPr>
          <p:cNvSpPr>
            <a:spLocks noGrp="1"/>
          </p:cNvSpPr>
          <p:nvPr>
            <p:ph type="body" sz="quarter" idx="15"/>
          </p:nvPr>
        </p:nvSpPr>
        <p:spPr>
          <a:xfrm>
            <a:off x="1225550" y="3287732"/>
            <a:ext cx="15455899" cy="1723549"/>
          </a:xfrm>
          <a:prstGeom prst="rect">
            <a:avLst/>
          </a:prstGeom>
        </p:spPr>
        <p:txBody>
          <a:bodyPr lIns="0" tIns="0" rIns="0" bIns="0"/>
          <a:lstStyle>
            <a:lvl1pPr marL="528638" indent="-528638">
              <a:buFont typeface="Wingdings" panose="05000000000000000000" pitchFamily="2" charset="2"/>
              <a:buChar char="§"/>
              <a:defRPr sz="2800">
                <a:latin typeface="+mj-lt"/>
              </a:defRPr>
            </a:lvl1pPr>
            <a:lvl2pPr marL="895350" indent="-438150">
              <a:buFont typeface="Calibri" panose="020F0502020204030204" pitchFamily="34" charset="0"/>
              <a:buChar char="-"/>
              <a:defRPr sz="2800">
                <a:latin typeface="+mj-lt"/>
              </a:defRPr>
            </a:lvl2pPr>
            <a:lvl3pPr marL="1371600" indent="-457200">
              <a:buFont typeface="Arial" panose="020B0604020202020204" pitchFamily="34" charset="0"/>
              <a:buChar char="•"/>
              <a:defRPr sz="2800">
                <a:latin typeface="+mj-lt"/>
              </a:defRPr>
            </a:lvl3pPr>
          </a:lstStyle>
          <a:p>
            <a:pPr lvl="0"/>
            <a:r>
              <a:rPr lang="nl-NL"/>
              <a:t>Klikken om de tekststijl van het model te bewerken</a:t>
            </a:r>
          </a:p>
          <a:p>
            <a:pPr lvl="1"/>
            <a:r>
              <a:rPr lang="nl-NL"/>
              <a:t>Tweede niveau</a:t>
            </a:r>
          </a:p>
          <a:p>
            <a:pPr lvl="2"/>
            <a:r>
              <a:rPr lang="nl-NL"/>
              <a:t>Derde niveau</a:t>
            </a:r>
          </a:p>
        </p:txBody>
      </p:sp>
      <p:sp>
        <p:nvSpPr>
          <p:cNvPr id="2" name="Titel 5">
            <a:extLst>
              <a:ext uri="{FF2B5EF4-FFF2-40B4-BE49-F238E27FC236}">
                <a16:creationId xmlns:a16="http://schemas.microsoft.com/office/drawing/2014/main" id="{4E2C9DB0-3745-3D11-ADCB-954ABCFFD920}"/>
              </a:ext>
            </a:extLst>
          </p:cNvPr>
          <p:cNvSpPr>
            <a:spLocks noGrp="1"/>
          </p:cNvSpPr>
          <p:nvPr>
            <p:ph type="title" hasCustomPrompt="1"/>
          </p:nvPr>
        </p:nvSpPr>
        <p:spPr>
          <a:xfrm>
            <a:off x="1192432" y="1006475"/>
            <a:ext cx="15405635" cy="1844800"/>
          </a:xfrm>
          <a:prstGeom prst="rect">
            <a:avLst/>
          </a:prstGeom>
        </p:spPr>
        <p:txBody>
          <a:bodyPr lIns="0" tIns="0" rIns="0" bIns="0"/>
          <a:lstStyle>
            <a:lvl1pPr>
              <a:lnSpc>
                <a:spcPct val="80000"/>
              </a:lnSpc>
              <a:defRPr sz="7400" b="1">
                <a:solidFill>
                  <a:schemeClr val="tx1"/>
                </a:solidFill>
                <a:latin typeface="+mn-lt"/>
              </a:defRPr>
            </a:lvl1pPr>
          </a:lstStyle>
          <a:p>
            <a:r>
              <a:rPr lang="nl-NL" dirty="0"/>
              <a:t>Klik om een titel toe te voegen</a:t>
            </a:r>
          </a:p>
        </p:txBody>
      </p:sp>
    </p:spTree>
    <p:extLst>
      <p:ext uri="{BB962C8B-B14F-4D97-AF65-F5344CB8AC3E}">
        <p14:creationId xmlns:p14="http://schemas.microsoft.com/office/powerpoint/2010/main" val="228199613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kstslide - geel hoekje">
    <p:bg>
      <p:bgPr>
        <a:solidFill>
          <a:schemeClr val="bg1"/>
        </a:solidFill>
        <a:effectLst/>
      </p:bgPr>
    </p:bg>
    <p:spTree>
      <p:nvGrpSpPr>
        <p:cNvPr id="1" name=""/>
        <p:cNvGrpSpPr/>
        <p:nvPr/>
      </p:nvGrpSpPr>
      <p:grpSpPr>
        <a:xfrm>
          <a:off x="0" y="0"/>
          <a:ext cx="0" cy="0"/>
          <a:chOff x="0" y="0"/>
          <a:chExt cx="0" cy="0"/>
        </a:xfrm>
      </p:grpSpPr>
      <p:grpSp>
        <p:nvGrpSpPr>
          <p:cNvPr id="18" name="object 3">
            <a:extLst>
              <a:ext uri="{FF2B5EF4-FFF2-40B4-BE49-F238E27FC236}">
                <a16:creationId xmlns:a16="http://schemas.microsoft.com/office/drawing/2014/main" id="{190EC439-1F0F-BDE6-8060-3A23BFC3637B}"/>
              </a:ext>
            </a:extLst>
          </p:cNvPr>
          <p:cNvGrpSpPr/>
          <p:nvPr userDrawn="1"/>
        </p:nvGrpSpPr>
        <p:grpSpPr>
          <a:xfrm>
            <a:off x="19015171" y="10219617"/>
            <a:ext cx="1089025" cy="1089025"/>
            <a:chOff x="19015171" y="10219617"/>
            <a:chExt cx="1089025" cy="1089025"/>
          </a:xfrm>
        </p:grpSpPr>
        <p:sp>
          <p:nvSpPr>
            <p:cNvPr id="19" name="object 4">
              <a:extLst>
                <a:ext uri="{FF2B5EF4-FFF2-40B4-BE49-F238E27FC236}">
                  <a16:creationId xmlns:a16="http://schemas.microsoft.com/office/drawing/2014/main" id="{A02010B8-D370-C469-5E73-5D77D180353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20" name="object 5">
              <a:extLst>
                <a:ext uri="{FF2B5EF4-FFF2-40B4-BE49-F238E27FC236}">
                  <a16:creationId xmlns:a16="http://schemas.microsoft.com/office/drawing/2014/main" id="{77A6F25E-35EB-6063-6BB8-8D012986798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21" name="object 6">
              <a:extLst>
                <a:ext uri="{FF2B5EF4-FFF2-40B4-BE49-F238E27FC236}">
                  <a16:creationId xmlns:a16="http://schemas.microsoft.com/office/drawing/2014/main" id="{B795D656-1DF4-9AC2-BCC0-A05D7B124F89}"/>
                </a:ext>
              </a:extLst>
            </p:cNvPr>
            <p:cNvPicPr/>
            <p:nvPr/>
          </p:nvPicPr>
          <p:blipFill>
            <a:blip r:embed="rId2" cstate="print"/>
            <a:stretch>
              <a:fillRect/>
            </a:stretch>
          </p:blipFill>
          <p:spPr>
            <a:xfrm>
              <a:off x="19714539" y="10629826"/>
              <a:ext cx="313090" cy="231437"/>
            </a:xfrm>
            <a:prstGeom prst="rect">
              <a:avLst/>
            </a:prstGeom>
          </p:spPr>
        </p:pic>
        <p:sp>
          <p:nvSpPr>
            <p:cNvPr id="22" name="object 7">
              <a:extLst>
                <a:ext uri="{FF2B5EF4-FFF2-40B4-BE49-F238E27FC236}">
                  <a16:creationId xmlns:a16="http://schemas.microsoft.com/office/drawing/2014/main" id="{A54E96CC-68CB-77DD-2C85-D46E2F1550AF}"/>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23" name="object 8">
              <a:extLst>
                <a:ext uri="{FF2B5EF4-FFF2-40B4-BE49-F238E27FC236}">
                  <a16:creationId xmlns:a16="http://schemas.microsoft.com/office/drawing/2014/main" id="{31D42C2C-B0F1-8DF3-E9B6-95B5D3E3EC9F}"/>
                </a:ext>
              </a:extLst>
            </p:cNvPr>
            <p:cNvPicPr/>
            <p:nvPr/>
          </p:nvPicPr>
          <p:blipFill>
            <a:blip r:embed="rId3" cstate="print"/>
            <a:stretch>
              <a:fillRect/>
            </a:stretch>
          </p:blipFill>
          <p:spPr>
            <a:xfrm>
              <a:off x="19847123" y="10994845"/>
              <a:ext cx="180235" cy="231437"/>
            </a:xfrm>
            <a:prstGeom prst="rect">
              <a:avLst/>
            </a:prstGeom>
          </p:spPr>
        </p:pic>
      </p:grpSp>
      <p:sp>
        <p:nvSpPr>
          <p:cNvPr id="5" name="object 2">
            <a:extLst>
              <a:ext uri="{FF2B5EF4-FFF2-40B4-BE49-F238E27FC236}">
                <a16:creationId xmlns:a16="http://schemas.microsoft.com/office/drawing/2014/main" id="{08651329-0B2A-63F4-EE91-2CD3710594CF}"/>
              </a:ext>
            </a:extLst>
          </p:cNvPr>
          <p:cNvSpPr/>
          <p:nvPr userDrawn="1"/>
        </p:nvSpPr>
        <p:spPr>
          <a:xfrm>
            <a:off x="0" y="0"/>
            <a:ext cx="1393190" cy="1393190"/>
          </a:xfrm>
          <a:custGeom>
            <a:avLst/>
            <a:gdLst/>
            <a:ahLst/>
            <a:cxnLst/>
            <a:rect l="l" t="t" r="r" b="b"/>
            <a:pathLst>
              <a:path w="1393190" h="1393190">
                <a:moveTo>
                  <a:pt x="1392627" y="0"/>
                </a:moveTo>
                <a:lnTo>
                  <a:pt x="0" y="0"/>
                </a:lnTo>
                <a:lnTo>
                  <a:pt x="0" y="1392627"/>
                </a:lnTo>
                <a:lnTo>
                  <a:pt x="1392627" y="0"/>
                </a:lnTo>
                <a:close/>
              </a:path>
            </a:pathLst>
          </a:custGeom>
          <a:solidFill>
            <a:srgbClr val="FAB600"/>
          </a:solidFill>
        </p:spPr>
        <p:txBody>
          <a:bodyPr wrap="square" lIns="0" tIns="0" rIns="0" bIns="0" rtlCol="0"/>
          <a:lstStyle/>
          <a:p>
            <a:endParaRPr/>
          </a:p>
        </p:txBody>
      </p:sp>
      <p:sp>
        <p:nvSpPr>
          <p:cNvPr id="4" name="Tijdelijke aanduiding voor tekst 2">
            <a:extLst>
              <a:ext uri="{FF2B5EF4-FFF2-40B4-BE49-F238E27FC236}">
                <a16:creationId xmlns:a16="http://schemas.microsoft.com/office/drawing/2014/main" id="{68CAE177-3171-34D5-9B10-B55C46EFE9E5}"/>
              </a:ext>
            </a:extLst>
          </p:cNvPr>
          <p:cNvSpPr>
            <a:spLocks noGrp="1"/>
          </p:cNvSpPr>
          <p:nvPr>
            <p:ph type="body" sz="quarter" idx="15"/>
          </p:nvPr>
        </p:nvSpPr>
        <p:spPr>
          <a:xfrm>
            <a:off x="1225550" y="3287732"/>
            <a:ext cx="15455899" cy="1723549"/>
          </a:xfrm>
          <a:prstGeom prst="rect">
            <a:avLst/>
          </a:prstGeom>
        </p:spPr>
        <p:txBody>
          <a:bodyPr lIns="0" tIns="0" rIns="0" bIns="0"/>
          <a:lstStyle>
            <a:lvl1pPr marL="528638" indent="-528638">
              <a:buFont typeface="Wingdings" panose="05000000000000000000" pitchFamily="2" charset="2"/>
              <a:buChar char="§"/>
              <a:defRPr sz="2800">
                <a:latin typeface="+mj-lt"/>
              </a:defRPr>
            </a:lvl1pPr>
            <a:lvl2pPr marL="895350" indent="-438150">
              <a:buFont typeface="Calibri" panose="020F0502020204030204" pitchFamily="34" charset="0"/>
              <a:buChar char="-"/>
              <a:defRPr sz="2800">
                <a:latin typeface="+mj-lt"/>
              </a:defRPr>
            </a:lvl2pPr>
            <a:lvl3pPr marL="1371600" indent="-457200">
              <a:buFont typeface="Arial" panose="020B0604020202020204" pitchFamily="34" charset="0"/>
              <a:buChar char="•"/>
              <a:defRPr sz="2800">
                <a:latin typeface="+mj-lt"/>
              </a:defRPr>
            </a:lvl3pPr>
          </a:lstStyle>
          <a:p>
            <a:pPr lvl="0"/>
            <a:r>
              <a:rPr lang="nl-NL"/>
              <a:t>Klikken om de tekststijl van het model te bewerken</a:t>
            </a:r>
          </a:p>
          <a:p>
            <a:pPr lvl="1"/>
            <a:r>
              <a:rPr lang="nl-NL"/>
              <a:t>Tweede niveau</a:t>
            </a:r>
          </a:p>
          <a:p>
            <a:pPr lvl="2"/>
            <a:r>
              <a:rPr lang="nl-NL"/>
              <a:t>Derde niveau</a:t>
            </a:r>
          </a:p>
        </p:txBody>
      </p:sp>
      <p:sp>
        <p:nvSpPr>
          <p:cNvPr id="2" name="Titel 5">
            <a:extLst>
              <a:ext uri="{FF2B5EF4-FFF2-40B4-BE49-F238E27FC236}">
                <a16:creationId xmlns:a16="http://schemas.microsoft.com/office/drawing/2014/main" id="{B3B757DE-FDC1-A062-51D3-DD99C327D452}"/>
              </a:ext>
            </a:extLst>
          </p:cNvPr>
          <p:cNvSpPr>
            <a:spLocks noGrp="1"/>
          </p:cNvSpPr>
          <p:nvPr>
            <p:ph type="title" hasCustomPrompt="1"/>
          </p:nvPr>
        </p:nvSpPr>
        <p:spPr>
          <a:xfrm>
            <a:off x="1192432" y="1006475"/>
            <a:ext cx="15405635" cy="1844800"/>
          </a:xfrm>
          <a:prstGeom prst="rect">
            <a:avLst/>
          </a:prstGeom>
        </p:spPr>
        <p:txBody>
          <a:bodyPr lIns="0" tIns="0" rIns="0" bIns="0"/>
          <a:lstStyle>
            <a:lvl1pPr>
              <a:lnSpc>
                <a:spcPct val="80000"/>
              </a:lnSpc>
              <a:defRPr sz="7400" b="1">
                <a:solidFill>
                  <a:schemeClr val="tx1"/>
                </a:solidFill>
                <a:latin typeface="+mn-lt"/>
              </a:defRPr>
            </a:lvl1pPr>
          </a:lstStyle>
          <a:p>
            <a:r>
              <a:rPr lang="nl-NL" dirty="0"/>
              <a:t>Klik om een titel toe te voegen</a:t>
            </a:r>
          </a:p>
        </p:txBody>
      </p:sp>
    </p:spTree>
    <p:extLst>
      <p:ext uri="{BB962C8B-B14F-4D97-AF65-F5344CB8AC3E}">
        <p14:creationId xmlns:p14="http://schemas.microsoft.com/office/powerpoint/2010/main" val="246900738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ussenslide foto">
    <p:spTree>
      <p:nvGrpSpPr>
        <p:cNvPr id="1" name=""/>
        <p:cNvGrpSpPr/>
        <p:nvPr/>
      </p:nvGrpSpPr>
      <p:grpSpPr>
        <a:xfrm>
          <a:off x="0" y="0"/>
          <a:ext cx="0" cy="0"/>
          <a:chOff x="0" y="0"/>
          <a:chExt cx="0" cy="0"/>
        </a:xfrm>
      </p:grpSpPr>
      <p:grpSp>
        <p:nvGrpSpPr>
          <p:cNvPr id="14" name="object 3">
            <a:extLst>
              <a:ext uri="{FF2B5EF4-FFF2-40B4-BE49-F238E27FC236}">
                <a16:creationId xmlns:a16="http://schemas.microsoft.com/office/drawing/2014/main" id="{FADE38AB-618A-6D38-E5CE-0668FC645B2B}"/>
              </a:ext>
            </a:extLst>
          </p:cNvPr>
          <p:cNvGrpSpPr/>
          <p:nvPr userDrawn="1"/>
        </p:nvGrpSpPr>
        <p:grpSpPr>
          <a:xfrm>
            <a:off x="19015171" y="10219617"/>
            <a:ext cx="1089025" cy="1089025"/>
            <a:chOff x="19015171" y="10219617"/>
            <a:chExt cx="1089025" cy="1089025"/>
          </a:xfrm>
        </p:grpSpPr>
        <p:sp>
          <p:nvSpPr>
            <p:cNvPr id="15" name="object 4">
              <a:extLst>
                <a:ext uri="{FF2B5EF4-FFF2-40B4-BE49-F238E27FC236}">
                  <a16:creationId xmlns:a16="http://schemas.microsoft.com/office/drawing/2014/main" id="{7B7E8E06-7DD4-CCB8-2CB8-9878313EA047}"/>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16" name="object 5">
              <a:extLst>
                <a:ext uri="{FF2B5EF4-FFF2-40B4-BE49-F238E27FC236}">
                  <a16:creationId xmlns:a16="http://schemas.microsoft.com/office/drawing/2014/main" id="{A3E47A91-A28E-4759-80D6-8F740EC3EDAC}"/>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17" name="object 6">
              <a:extLst>
                <a:ext uri="{FF2B5EF4-FFF2-40B4-BE49-F238E27FC236}">
                  <a16:creationId xmlns:a16="http://schemas.microsoft.com/office/drawing/2014/main" id="{BED5A8F8-645B-B766-82D3-0BCB72360192}"/>
                </a:ext>
              </a:extLst>
            </p:cNvPr>
            <p:cNvPicPr/>
            <p:nvPr/>
          </p:nvPicPr>
          <p:blipFill>
            <a:blip r:embed="rId2" cstate="print"/>
            <a:stretch>
              <a:fillRect/>
            </a:stretch>
          </p:blipFill>
          <p:spPr>
            <a:xfrm>
              <a:off x="19714539" y="10629826"/>
              <a:ext cx="313090" cy="231437"/>
            </a:xfrm>
            <a:prstGeom prst="rect">
              <a:avLst/>
            </a:prstGeom>
          </p:spPr>
        </p:pic>
        <p:sp>
          <p:nvSpPr>
            <p:cNvPr id="18" name="object 7">
              <a:extLst>
                <a:ext uri="{FF2B5EF4-FFF2-40B4-BE49-F238E27FC236}">
                  <a16:creationId xmlns:a16="http://schemas.microsoft.com/office/drawing/2014/main" id="{0A79CD6A-8939-4450-6412-923F2734771A}"/>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9" name="object 8">
              <a:extLst>
                <a:ext uri="{FF2B5EF4-FFF2-40B4-BE49-F238E27FC236}">
                  <a16:creationId xmlns:a16="http://schemas.microsoft.com/office/drawing/2014/main" id="{1860CCC6-DCC6-A44D-DA9D-23265CB651B7}"/>
                </a:ext>
              </a:extLst>
            </p:cNvPr>
            <p:cNvPicPr/>
            <p:nvPr/>
          </p:nvPicPr>
          <p:blipFill>
            <a:blip r:embed="rId3" cstate="print"/>
            <a:stretch>
              <a:fillRect/>
            </a:stretch>
          </p:blipFill>
          <p:spPr>
            <a:xfrm>
              <a:off x="19847123" y="10994845"/>
              <a:ext cx="180235" cy="231437"/>
            </a:xfrm>
            <a:prstGeom prst="rect">
              <a:avLst/>
            </a:prstGeom>
          </p:spPr>
        </p:pic>
      </p:grpSp>
      <p:sp>
        <p:nvSpPr>
          <p:cNvPr id="20" name="object 2">
            <a:extLst>
              <a:ext uri="{FF2B5EF4-FFF2-40B4-BE49-F238E27FC236}">
                <a16:creationId xmlns:a16="http://schemas.microsoft.com/office/drawing/2014/main" id="{372C7C2A-88BE-4154-D355-19D301706F41}"/>
              </a:ext>
            </a:extLst>
          </p:cNvPr>
          <p:cNvSpPr/>
          <p:nvPr userDrawn="1"/>
        </p:nvSpPr>
        <p:spPr>
          <a:xfrm>
            <a:off x="1947584" y="2838513"/>
            <a:ext cx="13292455" cy="5534025"/>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a:p>
        </p:txBody>
      </p:sp>
      <p:sp>
        <p:nvSpPr>
          <p:cNvPr id="21" name="Tijdelijke aanduiding voor tekst 5">
            <a:extLst>
              <a:ext uri="{FF2B5EF4-FFF2-40B4-BE49-F238E27FC236}">
                <a16:creationId xmlns:a16="http://schemas.microsoft.com/office/drawing/2014/main" id="{40011D69-BEFC-6B11-80A1-B86D5DC4585B}"/>
              </a:ext>
            </a:extLst>
          </p:cNvPr>
          <p:cNvSpPr>
            <a:spLocks noGrp="1"/>
          </p:cNvSpPr>
          <p:nvPr>
            <p:ph type="body" sz="quarter" idx="10" hasCustomPrompt="1"/>
          </p:nvPr>
        </p:nvSpPr>
        <p:spPr>
          <a:xfrm>
            <a:off x="2432050" y="3089275"/>
            <a:ext cx="12344400" cy="2954655"/>
          </a:xfrm>
        </p:spPr>
        <p:txBody>
          <a:bodyPr/>
          <a:lstStyle>
            <a:lvl1pPr>
              <a:defRPr sz="9600" b="1"/>
            </a:lvl1pPr>
            <a:lvl2pPr>
              <a:defRPr sz="9600" b="1"/>
            </a:lvl2pPr>
            <a:lvl3pPr>
              <a:defRPr sz="9600" b="1"/>
            </a:lvl3pPr>
            <a:lvl4pPr>
              <a:defRPr sz="9600" b="1"/>
            </a:lvl4pPr>
            <a:lvl5pPr>
              <a:defRPr sz="9600" b="1"/>
            </a:lvl5pPr>
          </a:lstStyle>
          <a:p>
            <a:pPr lvl="0"/>
            <a:r>
              <a:rPr lang="nl-NL" dirty="0"/>
              <a:t>Klik om een titel in te vullen</a:t>
            </a:r>
          </a:p>
        </p:txBody>
      </p:sp>
      <p:sp>
        <p:nvSpPr>
          <p:cNvPr id="22" name="Tijdelijke aanduiding voor tekst 10">
            <a:extLst>
              <a:ext uri="{FF2B5EF4-FFF2-40B4-BE49-F238E27FC236}">
                <a16:creationId xmlns:a16="http://schemas.microsoft.com/office/drawing/2014/main" id="{3B9CBE83-82B7-FF3F-202A-6050F3EC3737}"/>
              </a:ext>
            </a:extLst>
          </p:cNvPr>
          <p:cNvSpPr>
            <a:spLocks noGrp="1"/>
          </p:cNvSpPr>
          <p:nvPr>
            <p:ph type="body" sz="quarter" idx="11" hasCustomPrompt="1"/>
          </p:nvPr>
        </p:nvSpPr>
        <p:spPr>
          <a:xfrm>
            <a:off x="2432050" y="6043613"/>
            <a:ext cx="12344400" cy="677108"/>
          </a:xfrm>
        </p:spPr>
        <p:txBody>
          <a:bodyPr/>
          <a:lstStyle>
            <a:lvl1pPr>
              <a:defRPr sz="4400"/>
            </a:lvl1pPr>
            <a:lvl2pPr>
              <a:defRPr sz="4400"/>
            </a:lvl2pPr>
            <a:lvl3pPr>
              <a:defRPr sz="4400"/>
            </a:lvl3pPr>
            <a:lvl4pPr>
              <a:defRPr sz="4400"/>
            </a:lvl4pPr>
            <a:lvl5pPr>
              <a:defRPr sz="4400"/>
            </a:lvl5pPr>
          </a:lstStyle>
          <a:p>
            <a:pPr lvl="0"/>
            <a:r>
              <a:rPr lang="nl-NL" dirty="0"/>
              <a:t>Eventueel een ondertitel</a:t>
            </a:r>
          </a:p>
        </p:txBody>
      </p:sp>
    </p:spTree>
  </p:cSld>
  <p:clrMapOvr>
    <a:masterClrMapping/>
  </p:clrMapOvr>
  <p:extLst>
    <p:ext uri="{DCECCB84-F9BA-43D5-87BE-67443E8EF086}">
      <p15:sldGuideLst xmlns:p15="http://schemas.microsoft.com/office/powerpoint/2012/main">
        <p15:guide id="1" orient="horz" pos="3562" userDrawn="1">
          <p15:clr>
            <a:srgbClr val="FBAE40"/>
          </p15:clr>
        </p15:guide>
        <p15:guide id="2" pos="63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ussenslide lichtblauw">
    <p:bg>
      <p:bgPr>
        <a:solidFill>
          <a:srgbClr val="86C2EB"/>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66788BC-3870-CE27-4659-66700C82B8AF}"/>
              </a:ext>
            </a:extLst>
          </p:cNvPr>
          <p:cNvSpPr/>
          <p:nvPr userDrawn="1"/>
        </p:nvSpPr>
        <p:spPr>
          <a:xfrm>
            <a:off x="1947584" y="2838513"/>
            <a:ext cx="13292455" cy="5534025"/>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a:p>
        </p:txBody>
      </p:sp>
      <p:sp>
        <p:nvSpPr>
          <p:cNvPr id="6" name="Tijdelijke aanduiding voor tekst 5">
            <a:extLst>
              <a:ext uri="{FF2B5EF4-FFF2-40B4-BE49-F238E27FC236}">
                <a16:creationId xmlns:a16="http://schemas.microsoft.com/office/drawing/2014/main" id="{C3DD02DB-51BE-545C-3E85-7E58F1154034}"/>
              </a:ext>
            </a:extLst>
          </p:cNvPr>
          <p:cNvSpPr>
            <a:spLocks noGrp="1"/>
          </p:cNvSpPr>
          <p:nvPr>
            <p:ph type="body" sz="quarter" idx="10" hasCustomPrompt="1"/>
          </p:nvPr>
        </p:nvSpPr>
        <p:spPr>
          <a:xfrm>
            <a:off x="2432050" y="3089275"/>
            <a:ext cx="12344400" cy="2954655"/>
          </a:xfrm>
        </p:spPr>
        <p:txBody>
          <a:bodyPr/>
          <a:lstStyle>
            <a:lvl1pPr>
              <a:defRPr sz="9600" b="1"/>
            </a:lvl1pPr>
            <a:lvl2pPr>
              <a:defRPr sz="9600" b="1"/>
            </a:lvl2pPr>
            <a:lvl3pPr>
              <a:defRPr sz="9600" b="1"/>
            </a:lvl3pPr>
            <a:lvl4pPr>
              <a:defRPr sz="9600" b="1"/>
            </a:lvl4pPr>
            <a:lvl5pPr>
              <a:defRPr sz="9600" b="1"/>
            </a:lvl5pPr>
          </a:lstStyle>
          <a:p>
            <a:pPr lvl="0"/>
            <a:r>
              <a:rPr lang="nl-NL" dirty="0"/>
              <a:t>Klik om een titel in te vullen</a:t>
            </a:r>
          </a:p>
        </p:txBody>
      </p:sp>
      <p:sp>
        <p:nvSpPr>
          <p:cNvPr id="11" name="Tijdelijke aanduiding voor tekst 10">
            <a:extLst>
              <a:ext uri="{FF2B5EF4-FFF2-40B4-BE49-F238E27FC236}">
                <a16:creationId xmlns:a16="http://schemas.microsoft.com/office/drawing/2014/main" id="{B46A4BC2-E643-B164-5EDC-5EB57C82EE31}"/>
              </a:ext>
            </a:extLst>
          </p:cNvPr>
          <p:cNvSpPr>
            <a:spLocks noGrp="1"/>
          </p:cNvSpPr>
          <p:nvPr>
            <p:ph type="body" sz="quarter" idx="11" hasCustomPrompt="1"/>
          </p:nvPr>
        </p:nvSpPr>
        <p:spPr>
          <a:xfrm>
            <a:off x="2432050" y="6043613"/>
            <a:ext cx="12344400" cy="677108"/>
          </a:xfrm>
        </p:spPr>
        <p:txBody>
          <a:bodyPr/>
          <a:lstStyle>
            <a:lvl1pPr>
              <a:defRPr sz="4400"/>
            </a:lvl1pPr>
            <a:lvl2pPr>
              <a:defRPr sz="4400"/>
            </a:lvl2pPr>
            <a:lvl3pPr>
              <a:defRPr sz="4400"/>
            </a:lvl3pPr>
            <a:lvl4pPr>
              <a:defRPr sz="4400"/>
            </a:lvl4pPr>
            <a:lvl5pPr>
              <a:defRPr sz="4400"/>
            </a:lvl5pPr>
          </a:lstStyle>
          <a:p>
            <a:pPr lvl="0"/>
            <a:r>
              <a:rPr lang="nl-NL" dirty="0"/>
              <a:t>Eventueel een ondertitel</a:t>
            </a:r>
          </a:p>
        </p:txBody>
      </p:sp>
      <p:grpSp>
        <p:nvGrpSpPr>
          <p:cNvPr id="3" name="object 3">
            <a:extLst>
              <a:ext uri="{FF2B5EF4-FFF2-40B4-BE49-F238E27FC236}">
                <a16:creationId xmlns:a16="http://schemas.microsoft.com/office/drawing/2014/main" id="{6FEEED87-7DED-2D12-5D7C-3DB3CDDC2F12}"/>
              </a:ext>
            </a:extLst>
          </p:cNvPr>
          <p:cNvGrpSpPr/>
          <p:nvPr userDrawn="1"/>
        </p:nvGrpSpPr>
        <p:grpSpPr>
          <a:xfrm>
            <a:off x="19015171" y="10219617"/>
            <a:ext cx="1089025" cy="1089025"/>
            <a:chOff x="19015171" y="10219617"/>
            <a:chExt cx="1089025" cy="1089025"/>
          </a:xfrm>
        </p:grpSpPr>
        <p:sp>
          <p:nvSpPr>
            <p:cNvPr id="4" name="object 4">
              <a:extLst>
                <a:ext uri="{FF2B5EF4-FFF2-40B4-BE49-F238E27FC236}">
                  <a16:creationId xmlns:a16="http://schemas.microsoft.com/office/drawing/2014/main" id="{DD94EADC-2EBB-72E2-C023-76A2723CA9D8}"/>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5" name="object 5">
              <a:extLst>
                <a:ext uri="{FF2B5EF4-FFF2-40B4-BE49-F238E27FC236}">
                  <a16:creationId xmlns:a16="http://schemas.microsoft.com/office/drawing/2014/main" id="{ABABD3D5-C70F-2E74-43E6-0C647A286EC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10" name="object 6">
              <a:extLst>
                <a:ext uri="{FF2B5EF4-FFF2-40B4-BE49-F238E27FC236}">
                  <a16:creationId xmlns:a16="http://schemas.microsoft.com/office/drawing/2014/main" id="{A3EDA8A5-720A-CACF-E1B5-533E4E3067DA}"/>
                </a:ext>
              </a:extLst>
            </p:cNvPr>
            <p:cNvPicPr/>
            <p:nvPr/>
          </p:nvPicPr>
          <p:blipFill>
            <a:blip r:embed="rId2" cstate="print"/>
            <a:stretch>
              <a:fillRect/>
            </a:stretch>
          </p:blipFill>
          <p:spPr>
            <a:xfrm>
              <a:off x="19714539" y="10629826"/>
              <a:ext cx="313090" cy="231437"/>
            </a:xfrm>
            <a:prstGeom prst="rect">
              <a:avLst/>
            </a:prstGeom>
          </p:spPr>
        </p:pic>
        <p:sp>
          <p:nvSpPr>
            <p:cNvPr id="12" name="object 7">
              <a:extLst>
                <a:ext uri="{FF2B5EF4-FFF2-40B4-BE49-F238E27FC236}">
                  <a16:creationId xmlns:a16="http://schemas.microsoft.com/office/drawing/2014/main" id="{4AC1F51F-4CAA-AC1C-0A07-044D61B58060}"/>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3" name="object 8">
              <a:extLst>
                <a:ext uri="{FF2B5EF4-FFF2-40B4-BE49-F238E27FC236}">
                  <a16:creationId xmlns:a16="http://schemas.microsoft.com/office/drawing/2014/main" id="{61E08333-84AF-1F1E-C16E-29CA6876A11E}"/>
                </a:ext>
              </a:extLst>
            </p:cNvPr>
            <p:cNvPicPr/>
            <p:nvPr/>
          </p:nvPicPr>
          <p:blipFill>
            <a:blip r:embed="rId3" cstate="print"/>
            <a:stretch>
              <a:fillRect/>
            </a:stretch>
          </p:blipFill>
          <p:spPr>
            <a:xfrm>
              <a:off x="19847123" y="10994845"/>
              <a:ext cx="180235" cy="231437"/>
            </a:xfrm>
            <a:prstGeom prst="rect">
              <a:avLst/>
            </a:prstGeom>
          </p:spPr>
        </p:pic>
      </p:grpSp>
    </p:spTree>
    <p:extLst>
      <p:ext uri="{BB962C8B-B14F-4D97-AF65-F5344CB8AC3E}">
        <p14:creationId xmlns:p14="http://schemas.microsoft.com/office/powerpoint/2010/main" val="4212097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ssenslide donkerblauw">
    <p:bg>
      <p:bgPr>
        <a:solidFill>
          <a:srgbClr val="008BD2"/>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C8A9E7B-5CEC-984A-0E9D-22D67AA05635}"/>
              </a:ext>
            </a:extLst>
          </p:cNvPr>
          <p:cNvSpPr/>
          <p:nvPr userDrawn="1"/>
        </p:nvSpPr>
        <p:spPr>
          <a:xfrm>
            <a:off x="1947584" y="2838513"/>
            <a:ext cx="13292455" cy="5534025"/>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a:p>
        </p:txBody>
      </p:sp>
      <p:sp>
        <p:nvSpPr>
          <p:cNvPr id="7" name="Tijdelijke aanduiding voor tekst 5">
            <a:extLst>
              <a:ext uri="{FF2B5EF4-FFF2-40B4-BE49-F238E27FC236}">
                <a16:creationId xmlns:a16="http://schemas.microsoft.com/office/drawing/2014/main" id="{39F31110-200B-2661-A92B-55153705F183}"/>
              </a:ext>
            </a:extLst>
          </p:cNvPr>
          <p:cNvSpPr>
            <a:spLocks noGrp="1"/>
          </p:cNvSpPr>
          <p:nvPr>
            <p:ph type="body" sz="quarter" idx="10" hasCustomPrompt="1"/>
          </p:nvPr>
        </p:nvSpPr>
        <p:spPr>
          <a:xfrm>
            <a:off x="2432050" y="3089275"/>
            <a:ext cx="12344400" cy="2954655"/>
          </a:xfrm>
        </p:spPr>
        <p:txBody>
          <a:bodyPr/>
          <a:lstStyle>
            <a:lvl1pPr>
              <a:defRPr sz="9600" b="1"/>
            </a:lvl1pPr>
            <a:lvl2pPr>
              <a:defRPr sz="9600" b="1"/>
            </a:lvl2pPr>
            <a:lvl3pPr>
              <a:defRPr sz="9600" b="1"/>
            </a:lvl3pPr>
            <a:lvl4pPr>
              <a:defRPr sz="9600" b="1"/>
            </a:lvl4pPr>
            <a:lvl5pPr>
              <a:defRPr sz="9600" b="1"/>
            </a:lvl5pPr>
          </a:lstStyle>
          <a:p>
            <a:pPr lvl="0"/>
            <a:r>
              <a:rPr lang="nl-NL" dirty="0"/>
              <a:t>Klik om een titel in te vullen</a:t>
            </a:r>
          </a:p>
        </p:txBody>
      </p:sp>
      <p:sp>
        <p:nvSpPr>
          <p:cNvPr id="8" name="Tijdelijke aanduiding voor tekst 10">
            <a:extLst>
              <a:ext uri="{FF2B5EF4-FFF2-40B4-BE49-F238E27FC236}">
                <a16:creationId xmlns:a16="http://schemas.microsoft.com/office/drawing/2014/main" id="{612C9EE7-0896-29A5-129C-4578925E73DE}"/>
              </a:ext>
            </a:extLst>
          </p:cNvPr>
          <p:cNvSpPr>
            <a:spLocks noGrp="1"/>
          </p:cNvSpPr>
          <p:nvPr>
            <p:ph type="body" sz="quarter" idx="11" hasCustomPrompt="1"/>
          </p:nvPr>
        </p:nvSpPr>
        <p:spPr>
          <a:xfrm>
            <a:off x="2432050" y="6043613"/>
            <a:ext cx="12344400" cy="677108"/>
          </a:xfrm>
        </p:spPr>
        <p:txBody>
          <a:bodyPr/>
          <a:lstStyle>
            <a:lvl1pPr>
              <a:defRPr sz="4400"/>
            </a:lvl1pPr>
            <a:lvl2pPr>
              <a:defRPr sz="4400"/>
            </a:lvl2pPr>
            <a:lvl3pPr>
              <a:defRPr sz="4400"/>
            </a:lvl3pPr>
            <a:lvl4pPr>
              <a:defRPr sz="4400"/>
            </a:lvl4pPr>
            <a:lvl5pPr>
              <a:defRPr sz="4400"/>
            </a:lvl5pPr>
          </a:lstStyle>
          <a:p>
            <a:pPr lvl="0"/>
            <a:r>
              <a:rPr lang="nl-NL" dirty="0"/>
              <a:t>Eventueel een ondertitel</a:t>
            </a:r>
          </a:p>
        </p:txBody>
      </p:sp>
      <p:grpSp>
        <p:nvGrpSpPr>
          <p:cNvPr id="31" name="Groep 30">
            <a:extLst>
              <a:ext uri="{FF2B5EF4-FFF2-40B4-BE49-F238E27FC236}">
                <a16:creationId xmlns:a16="http://schemas.microsoft.com/office/drawing/2014/main" id="{1572E0D8-1F3D-866F-F561-4CD0AEF34F42}"/>
              </a:ext>
            </a:extLst>
          </p:cNvPr>
          <p:cNvGrpSpPr/>
          <p:nvPr userDrawn="1"/>
        </p:nvGrpSpPr>
        <p:grpSpPr>
          <a:xfrm>
            <a:off x="19015171" y="10219617"/>
            <a:ext cx="1089025" cy="1089025"/>
            <a:chOff x="19015171" y="10219617"/>
            <a:chExt cx="1089025" cy="1089025"/>
          </a:xfrm>
        </p:grpSpPr>
        <p:sp>
          <p:nvSpPr>
            <p:cNvPr id="9" name="object 4">
              <a:extLst>
                <a:ext uri="{FF2B5EF4-FFF2-40B4-BE49-F238E27FC236}">
                  <a16:creationId xmlns:a16="http://schemas.microsoft.com/office/drawing/2014/main" id="{2B4327DA-569C-F895-4BE1-90090B16C7DE}"/>
                </a:ext>
              </a:extLst>
            </p:cNvPr>
            <p:cNvSpPr/>
            <p:nvPr userDrawn="1"/>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chemeClr val="bg1"/>
            </a:solidFill>
          </p:spPr>
          <p:txBody>
            <a:bodyPr wrap="square" lIns="0" tIns="0" rIns="0" bIns="0" rtlCol="0"/>
            <a:lstStyle/>
            <a:p>
              <a:endParaRPr/>
            </a:p>
          </p:txBody>
        </p:sp>
        <p:grpSp>
          <p:nvGrpSpPr>
            <p:cNvPr id="19" name="object 3">
              <a:extLst>
                <a:ext uri="{FF2B5EF4-FFF2-40B4-BE49-F238E27FC236}">
                  <a16:creationId xmlns:a16="http://schemas.microsoft.com/office/drawing/2014/main" id="{315AAF0F-D39F-315D-AAC8-CD67C540BE2E}"/>
                </a:ext>
              </a:extLst>
            </p:cNvPr>
            <p:cNvGrpSpPr/>
            <p:nvPr userDrawn="1"/>
          </p:nvGrpSpPr>
          <p:grpSpPr>
            <a:xfrm>
              <a:off x="19492061" y="10538536"/>
              <a:ext cx="535940" cy="323215"/>
              <a:chOff x="19492061" y="10538536"/>
              <a:chExt cx="535940" cy="323215"/>
            </a:xfrm>
          </p:grpSpPr>
          <p:sp>
            <p:nvSpPr>
              <p:cNvPr id="20" name="object 4">
                <a:extLst>
                  <a:ext uri="{FF2B5EF4-FFF2-40B4-BE49-F238E27FC236}">
                    <a16:creationId xmlns:a16="http://schemas.microsoft.com/office/drawing/2014/main" id="{43C49278-DB55-7A59-AEF6-CAF59F056D53}"/>
                  </a:ext>
                </a:extLst>
              </p:cNvPr>
              <p:cNvSpPr/>
              <p:nvPr/>
            </p:nvSpPr>
            <p:spPr>
              <a:xfrm>
                <a:off x="19492061" y="10538536"/>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008BD2"/>
              </a:solidFill>
            </p:spPr>
            <p:txBody>
              <a:bodyPr wrap="square" lIns="0" tIns="0" rIns="0" bIns="0" rtlCol="0"/>
              <a:lstStyle/>
              <a:p>
                <a:endParaRPr/>
              </a:p>
            </p:txBody>
          </p:sp>
          <p:pic>
            <p:nvPicPr>
              <p:cNvPr id="21" name="object 5">
                <a:extLst>
                  <a:ext uri="{FF2B5EF4-FFF2-40B4-BE49-F238E27FC236}">
                    <a16:creationId xmlns:a16="http://schemas.microsoft.com/office/drawing/2014/main" id="{1591D3CF-1D99-D1E4-068C-D0B0E243B224}"/>
                  </a:ext>
                </a:extLst>
              </p:cNvPr>
              <p:cNvPicPr/>
              <p:nvPr/>
            </p:nvPicPr>
            <p:blipFill>
              <a:blip r:embed="rId2" cstate="print"/>
              <a:stretch>
                <a:fillRect/>
              </a:stretch>
            </p:blipFill>
            <p:spPr>
              <a:xfrm>
                <a:off x="19714502" y="10629791"/>
                <a:ext cx="313090" cy="231437"/>
              </a:xfrm>
              <a:prstGeom prst="rect">
                <a:avLst/>
              </a:prstGeom>
            </p:spPr>
          </p:pic>
        </p:grpSp>
        <p:sp>
          <p:nvSpPr>
            <p:cNvPr id="22" name="object 6">
              <a:extLst>
                <a:ext uri="{FF2B5EF4-FFF2-40B4-BE49-F238E27FC236}">
                  <a16:creationId xmlns:a16="http://schemas.microsoft.com/office/drawing/2014/main" id="{B59A0478-F2F6-0368-BB90-8C63456E870D}"/>
                </a:ext>
              </a:extLst>
            </p:cNvPr>
            <p:cNvSpPr/>
            <p:nvPr userDrawn="1"/>
          </p:nvSpPr>
          <p:spPr>
            <a:xfrm>
              <a:off x="19315213" y="10903573"/>
              <a:ext cx="62230" cy="49530"/>
            </a:xfrm>
            <a:custGeom>
              <a:avLst/>
              <a:gdLst/>
              <a:ahLst/>
              <a:cxnLst/>
              <a:rect l="l" t="t" r="r" b="b"/>
              <a:pathLst>
                <a:path w="62230" h="49529">
                  <a:moveTo>
                    <a:pt x="61704" y="0"/>
                  </a:moveTo>
                  <a:lnTo>
                    <a:pt x="0" y="0"/>
                  </a:lnTo>
                  <a:lnTo>
                    <a:pt x="0" y="48919"/>
                  </a:lnTo>
                  <a:lnTo>
                    <a:pt x="61704" y="48919"/>
                  </a:lnTo>
                  <a:lnTo>
                    <a:pt x="61704" y="0"/>
                  </a:lnTo>
                  <a:close/>
                </a:path>
              </a:pathLst>
            </a:custGeom>
            <a:solidFill>
              <a:srgbClr val="008BD2"/>
            </a:solidFill>
          </p:spPr>
          <p:txBody>
            <a:bodyPr wrap="square" lIns="0" tIns="0" rIns="0" bIns="0" rtlCol="0"/>
            <a:lstStyle/>
            <a:p>
              <a:endParaRPr/>
            </a:p>
          </p:txBody>
        </p:sp>
        <p:sp>
          <p:nvSpPr>
            <p:cNvPr id="23" name="object 7">
              <a:extLst>
                <a:ext uri="{FF2B5EF4-FFF2-40B4-BE49-F238E27FC236}">
                  <a16:creationId xmlns:a16="http://schemas.microsoft.com/office/drawing/2014/main" id="{29930EEE-4D84-EED9-7EB6-4D9A68127D4D}"/>
                </a:ext>
              </a:extLst>
            </p:cNvPr>
            <p:cNvSpPr/>
            <p:nvPr userDrawn="1"/>
          </p:nvSpPr>
          <p:spPr>
            <a:xfrm>
              <a:off x="19315213" y="10999225"/>
              <a:ext cx="62230" cy="222885"/>
            </a:xfrm>
            <a:custGeom>
              <a:avLst/>
              <a:gdLst/>
              <a:ahLst/>
              <a:cxnLst/>
              <a:rect l="l" t="t" r="r" b="b"/>
              <a:pathLst>
                <a:path w="62230" h="222884">
                  <a:moveTo>
                    <a:pt x="61704" y="0"/>
                  </a:moveTo>
                  <a:lnTo>
                    <a:pt x="0" y="0"/>
                  </a:lnTo>
                  <a:lnTo>
                    <a:pt x="0" y="222600"/>
                  </a:lnTo>
                  <a:lnTo>
                    <a:pt x="61704" y="222600"/>
                  </a:lnTo>
                  <a:lnTo>
                    <a:pt x="61704" y="0"/>
                  </a:lnTo>
                  <a:close/>
                </a:path>
              </a:pathLst>
            </a:custGeom>
            <a:solidFill>
              <a:srgbClr val="008BD2"/>
            </a:solidFill>
          </p:spPr>
          <p:txBody>
            <a:bodyPr wrap="square" lIns="0" tIns="0" rIns="0" bIns="0" rtlCol="0"/>
            <a:lstStyle/>
            <a:p>
              <a:endParaRPr/>
            </a:p>
          </p:txBody>
        </p:sp>
        <p:sp>
          <p:nvSpPr>
            <p:cNvPr id="24" name="object 8">
              <a:extLst>
                <a:ext uri="{FF2B5EF4-FFF2-40B4-BE49-F238E27FC236}">
                  <a16:creationId xmlns:a16="http://schemas.microsoft.com/office/drawing/2014/main" id="{4028F840-6F4A-8C45-E5FC-1F5C1C56612D}"/>
                </a:ext>
              </a:extLst>
            </p:cNvPr>
            <p:cNvSpPr/>
            <p:nvPr userDrawn="1"/>
          </p:nvSpPr>
          <p:spPr>
            <a:xfrm>
              <a:off x="19424870" y="10903566"/>
              <a:ext cx="173355" cy="323215"/>
            </a:xfrm>
            <a:custGeom>
              <a:avLst/>
              <a:gdLst/>
              <a:ahLst/>
              <a:cxnLst/>
              <a:rect l="l" t="t" r="r" b="b"/>
              <a:pathLst>
                <a:path w="173355" h="323215">
                  <a:moveTo>
                    <a:pt x="158748" y="293593"/>
                  </a:moveTo>
                  <a:lnTo>
                    <a:pt x="59506" y="293593"/>
                  </a:lnTo>
                  <a:lnTo>
                    <a:pt x="69110" y="307246"/>
                  </a:lnTo>
                  <a:lnTo>
                    <a:pt x="80934" y="316233"/>
                  </a:lnTo>
                  <a:lnTo>
                    <a:pt x="95060" y="321172"/>
                  </a:lnTo>
                  <a:lnTo>
                    <a:pt x="111567" y="322681"/>
                  </a:lnTo>
                  <a:lnTo>
                    <a:pt x="148147" y="310805"/>
                  </a:lnTo>
                  <a:lnTo>
                    <a:pt x="158748" y="293593"/>
                  </a:lnTo>
                  <a:close/>
                </a:path>
                <a:path w="173355" h="323215">
                  <a:moveTo>
                    <a:pt x="61683" y="0"/>
                  </a:moveTo>
                  <a:lnTo>
                    <a:pt x="0" y="0"/>
                  </a:lnTo>
                  <a:lnTo>
                    <a:pt x="0" y="318262"/>
                  </a:lnTo>
                  <a:lnTo>
                    <a:pt x="58626" y="318262"/>
                  </a:lnTo>
                  <a:lnTo>
                    <a:pt x="58626" y="293593"/>
                  </a:lnTo>
                  <a:lnTo>
                    <a:pt x="158748" y="293593"/>
                  </a:lnTo>
                  <a:lnTo>
                    <a:pt x="164450" y="284336"/>
                  </a:lnTo>
                  <a:lnTo>
                    <a:pt x="86636" y="284336"/>
                  </a:lnTo>
                  <a:lnTo>
                    <a:pt x="73871" y="279810"/>
                  </a:lnTo>
                  <a:lnTo>
                    <a:pt x="66279" y="265652"/>
                  </a:lnTo>
                  <a:lnTo>
                    <a:pt x="62627" y="240997"/>
                  </a:lnTo>
                  <a:lnTo>
                    <a:pt x="61683" y="204978"/>
                  </a:lnTo>
                  <a:lnTo>
                    <a:pt x="62012" y="174412"/>
                  </a:lnTo>
                  <a:lnTo>
                    <a:pt x="64638" y="150588"/>
                  </a:lnTo>
                  <a:lnTo>
                    <a:pt x="72025" y="135113"/>
                  </a:lnTo>
                  <a:lnTo>
                    <a:pt x="86636" y="129598"/>
                  </a:lnTo>
                  <a:lnTo>
                    <a:pt x="165195" y="129598"/>
                  </a:lnTo>
                  <a:lnTo>
                    <a:pt x="157249" y="116813"/>
                  </a:lnTo>
                  <a:lnTo>
                    <a:pt x="61683" y="116813"/>
                  </a:lnTo>
                  <a:lnTo>
                    <a:pt x="61683" y="0"/>
                  </a:lnTo>
                  <a:close/>
                </a:path>
                <a:path w="173355" h="323215">
                  <a:moveTo>
                    <a:pt x="165195" y="129598"/>
                  </a:moveTo>
                  <a:lnTo>
                    <a:pt x="86636" y="129598"/>
                  </a:lnTo>
                  <a:lnTo>
                    <a:pt x="101996" y="135113"/>
                  </a:lnTo>
                  <a:lnTo>
                    <a:pt x="109764" y="150588"/>
                  </a:lnTo>
                  <a:lnTo>
                    <a:pt x="112529" y="174412"/>
                  </a:lnTo>
                  <a:lnTo>
                    <a:pt x="112876" y="204978"/>
                  </a:lnTo>
                  <a:lnTo>
                    <a:pt x="111911" y="240997"/>
                  </a:lnTo>
                  <a:lnTo>
                    <a:pt x="108115" y="265652"/>
                  </a:lnTo>
                  <a:lnTo>
                    <a:pt x="100140" y="279810"/>
                  </a:lnTo>
                  <a:lnTo>
                    <a:pt x="86636" y="284336"/>
                  </a:lnTo>
                  <a:lnTo>
                    <a:pt x="164450" y="284336"/>
                  </a:lnTo>
                  <a:lnTo>
                    <a:pt x="166357" y="281240"/>
                  </a:lnTo>
                  <a:lnTo>
                    <a:pt x="172593" y="243079"/>
                  </a:lnTo>
                  <a:lnTo>
                    <a:pt x="173251" y="205417"/>
                  </a:lnTo>
                  <a:lnTo>
                    <a:pt x="172552" y="168605"/>
                  </a:lnTo>
                  <a:lnTo>
                    <a:pt x="166356" y="131465"/>
                  </a:lnTo>
                  <a:lnTo>
                    <a:pt x="165195" y="129598"/>
                  </a:lnTo>
                  <a:close/>
                </a:path>
                <a:path w="173355" h="323215">
                  <a:moveTo>
                    <a:pt x="112876" y="91243"/>
                  </a:moveTo>
                  <a:lnTo>
                    <a:pt x="97379" y="92573"/>
                  </a:lnTo>
                  <a:lnTo>
                    <a:pt x="84102" y="96921"/>
                  </a:lnTo>
                  <a:lnTo>
                    <a:pt x="72630" y="104822"/>
                  </a:lnTo>
                  <a:lnTo>
                    <a:pt x="62553" y="116813"/>
                  </a:lnTo>
                  <a:lnTo>
                    <a:pt x="157249" y="116813"/>
                  </a:lnTo>
                  <a:lnTo>
                    <a:pt x="148513" y="102758"/>
                  </a:lnTo>
                  <a:lnTo>
                    <a:pt x="112876" y="91243"/>
                  </a:lnTo>
                  <a:close/>
                </a:path>
              </a:pathLst>
            </a:custGeom>
            <a:solidFill>
              <a:srgbClr val="008BD2"/>
            </a:solidFill>
          </p:spPr>
          <p:txBody>
            <a:bodyPr wrap="square" lIns="0" tIns="0" rIns="0" bIns="0" rtlCol="0"/>
            <a:lstStyle/>
            <a:p>
              <a:endParaRPr/>
            </a:p>
          </p:txBody>
        </p:sp>
        <p:sp>
          <p:nvSpPr>
            <p:cNvPr id="25" name="object 9">
              <a:extLst>
                <a:ext uri="{FF2B5EF4-FFF2-40B4-BE49-F238E27FC236}">
                  <a16:creationId xmlns:a16="http://schemas.microsoft.com/office/drawing/2014/main" id="{FED8A3C6-C324-19BB-F59D-19B86670DC4A}"/>
                </a:ext>
              </a:extLst>
            </p:cNvPr>
            <p:cNvSpPr/>
            <p:nvPr userDrawn="1"/>
          </p:nvSpPr>
          <p:spPr>
            <a:xfrm>
              <a:off x="19101801" y="10903566"/>
              <a:ext cx="173355" cy="323215"/>
            </a:xfrm>
            <a:custGeom>
              <a:avLst/>
              <a:gdLst/>
              <a:ahLst/>
              <a:cxnLst/>
              <a:rect l="l" t="t" r="r" b="b"/>
              <a:pathLst>
                <a:path w="173355" h="323215">
                  <a:moveTo>
                    <a:pt x="158748" y="293593"/>
                  </a:moveTo>
                  <a:lnTo>
                    <a:pt x="59506" y="293593"/>
                  </a:lnTo>
                  <a:lnTo>
                    <a:pt x="69114" y="307246"/>
                  </a:lnTo>
                  <a:lnTo>
                    <a:pt x="80938" y="316233"/>
                  </a:lnTo>
                  <a:lnTo>
                    <a:pt x="95061" y="321172"/>
                  </a:lnTo>
                  <a:lnTo>
                    <a:pt x="111567" y="322681"/>
                  </a:lnTo>
                  <a:lnTo>
                    <a:pt x="148147" y="310805"/>
                  </a:lnTo>
                  <a:lnTo>
                    <a:pt x="158748" y="293593"/>
                  </a:lnTo>
                  <a:close/>
                </a:path>
                <a:path w="173355" h="323215">
                  <a:moveTo>
                    <a:pt x="61683" y="0"/>
                  </a:moveTo>
                  <a:lnTo>
                    <a:pt x="0" y="0"/>
                  </a:lnTo>
                  <a:lnTo>
                    <a:pt x="0" y="318262"/>
                  </a:lnTo>
                  <a:lnTo>
                    <a:pt x="58636" y="318262"/>
                  </a:lnTo>
                  <a:lnTo>
                    <a:pt x="58636" y="293593"/>
                  </a:lnTo>
                  <a:lnTo>
                    <a:pt x="158748" y="293593"/>
                  </a:lnTo>
                  <a:lnTo>
                    <a:pt x="164450" y="284336"/>
                  </a:lnTo>
                  <a:lnTo>
                    <a:pt x="86636" y="284336"/>
                  </a:lnTo>
                  <a:lnTo>
                    <a:pt x="73871" y="279810"/>
                  </a:lnTo>
                  <a:lnTo>
                    <a:pt x="66279" y="265652"/>
                  </a:lnTo>
                  <a:lnTo>
                    <a:pt x="62627" y="240997"/>
                  </a:lnTo>
                  <a:lnTo>
                    <a:pt x="61683" y="204978"/>
                  </a:lnTo>
                  <a:lnTo>
                    <a:pt x="62013" y="174412"/>
                  </a:lnTo>
                  <a:lnTo>
                    <a:pt x="64642" y="150588"/>
                  </a:lnTo>
                  <a:lnTo>
                    <a:pt x="72029" y="135113"/>
                  </a:lnTo>
                  <a:lnTo>
                    <a:pt x="86636" y="129598"/>
                  </a:lnTo>
                  <a:lnTo>
                    <a:pt x="165195" y="129598"/>
                  </a:lnTo>
                  <a:lnTo>
                    <a:pt x="157249" y="116813"/>
                  </a:lnTo>
                  <a:lnTo>
                    <a:pt x="61683" y="116813"/>
                  </a:lnTo>
                  <a:lnTo>
                    <a:pt x="61683" y="0"/>
                  </a:lnTo>
                  <a:close/>
                </a:path>
                <a:path w="173355" h="323215">
                  <a:moveTo>
                    <a:pt x="165195" y="129598"/>
                  </a:moveTo>
                  <a:lnTo>
                    <a:pt x="86636" y="129598"/>
                  </a:lnTo>
                  <a:lnTo>
                    <a:pt x="101996" y="135113"/>
                  </a:lnTo>
                  <a:lnTo>
                    <a:pt x="109764" y="150588"/>
                  </a:lnTo>
                  <a:lnTo>
                    <a:pt x="112529" y="174412"/>
                  </a:lnTo>
                  <a:lnTo>
                    <a:pt x="112876" y="204978"/>
                  </a:lnTo>
                  <a:lnTo>
                    <a:pt x="111912" y="240997"/>
                  </a:lnTo>
                  <a:lnTo>
                    <a:pt x="108119" y="265652"/>
                  </a:lnTo>
                  <a:lnTo>
                    <a:pt x="100145" y="279810"/>
                  </a:lnTo>
                  <a:lnTo>
                    <a:pt x="86636" y="284336"/>
                  </a:lnTo>
                  <a:lnTo>
                    <a:pt x="164450" y="284336"/>
                  </a:lnTo>
                  <a:lnTo>
                    <a:pt x="166357" y="281240"/>
                  </a:lnTo>
                  <a:lnTo>
                    <a:pt x="172593" y="243079"/>
                  </a:lnTo>
                  <a:lnTo>
                    <a:pt x="173251" y="205417"/>
                  </a:lnTo>
                  <a:lnTo>
                    <a:pt x="172552" y="168605"/>
                  </a:lnTo>
                  <a:lnTo>
                    <a:pt x="166356" y="131465"/>
                  </a:lnTo>
                  <a:lnTo>
                    <a:pt x="165195" y="129598"/>
                  </a:lnTo>
                  <a:close/>
                </a:path>
                <a:path w="173355" h="323215">
                  <a:moveTo>
                    <a:pt x="112876" y="91243"/>
                  </a:moveTo>
                  <a:lnTo>
                    <a:pt x="97381" y="92573"/>
                  </a:lnTo>
                  <a:lnTo>
                    <a:pt x="84106" y="96921"/>
                  </a:lnTo>
                  <a:lnTo>
                    <a:pt x="72635" y="104822"/>
                  </a:lnTo>
                  <a:lnTo>
                    <a:pt x="62553" y="116813"/>
                  </a:lnTo>
                  <a:lnTo>
                    <a:pt x="157249" y="116813"/>
                  </a:lnTo>
                  <a:lnTo>
                    <a:pt x="148513" y="102758"/>
                  </a:lnTo>
                  <a:lnTo>
                    <a:pt x="112876" y="91243"/>
                  </a:lnTo>
                  <a:close/>
                </a:path>
              </a:pathLst>
            </a:custGeom>
            <a:solidFill>
              <a:srgbClr val="008BD2"/>
            </a:solidFill>
          </p:spPr>
          <p:txBody>
            <a:bodyPr wrap="square" lIns="0" tIns="0" rIns="0" bIns="0" rtlCol="0"/>
            <a:lstStyle/>
            <a:p>
              <a:endParaRPr/>
            </a:p>
          </p:txBody>
        </p:sp>
        <p:sp>
          <p:nvSpPr>
            <p:cNvPr id="26" name="object 10">
              <a:extLst>
                <a:ext uri="{FF2B5EF4-FFF2-40B4-BE49-F238E27FC236}">
                  <a16:creationId xmlns:a16="http://schemas.microsoft.com/office/drawing/2014/main" id="{C3E26F3E-D24E-FD90-F7B2-8BD3772B8FC4}"/>
                </a:ext>
              </a:extLst>
            </p:cNvPr>
            <p:cNvSpPr/>
            <p:nvPr userDrawn="1"/>
          </p:nvSpPr>
          <p:spPr>
            <a:xfrm>
              <a:off x="19638281" y="10903563"/>
              <a:ext cx="62230" cy="318770"/>
            </a:xfrm>
            <a:custGeom>
              <a:avLst/>
              <a:gdLst/>
              <a:ahLst/>
              <a:cxnLst/>
              <a:rect l="l" t="t" r="r" b="b"/>
              <a:pathLst>
                <a:path w="62230" h="318770">
                  <a:moveTo>
                    <a:pt x="61683" y="0"/>
                  </a:moveTo>
                  <a:lnTo>
                    <a:pt x="0" y="0"/>
                  </a:lnTo>
                  <a:lnTo>
                    <a:pt x="0" y="318262"/>
                  </a:lnTo>
                  <a:lnTo>
                    <a:pt x="61683" y="318262"/>
                  </a:lnTo>
                  <a:lnTo>
                    <a:pt x="61683" y="0"/>
                  </a:lnTo>
                  <a:close/>
                </a:path>
              </a:pathLst>
            </a:custGeom>
            <a:solidFill>
              <a:srgbClr val="008BD2"/>
            </a:solidFill>
          </p:spPr>
          <p:txBody>
            <a:bodyPr wrap="square" lIns="0" tIns="0" rIns="0" bIns="0" rtlCol="0"/>
            <a:lstStyle/>
            <a:p>
              <a:endParaRPr/>
            </a:p>
          </p:txBody>
        </p:sp>
        <p:sp>
          <p:nvSpPr>
            <p:cNvPr id="27" name="object 11">
              <a:extLst>
                <a:ext uri="{FF2B5EF4-FFF2-40B4-BE49-F238E27FC236}">
                  <a16:creationId xmlns:a16="http://schemas.microsoft.com/office/drawing/2014/main" id="{899DA45A-78FB-531F-C167-72182B7B5C84}"/>
                </a:ext>
              </a:extLst>
            </p:cNvPr>
            <p:cNvSpPr/>
            <p:nvPr userDrawn="1"/>
          </p:nvSpPr>
          <p:spPr>
            <a:xfrm>
              <a:off x="19747921" y="10903573"/>
              <a:ext cx="62230" cy="49530"/>
            </a:xfrm>
            <a:custGeom>
              <a:avLst/>
              <a:gdLst/>
              <a:ahLst/>
              <a:cxnLst/>
              <a:rect l="l" t="t" r="r" b="b"/>
              <a:pathLst>
                <a:path w="62230" h="49529">
                  <a:moveTo>
                    <a:pt x="61683" y="0"/>
                  </a:moveTo>
                  <a:lnTo>
                    <a:pt x="0" y="0"/>
                  </a:lnTo>
                  <a:lnTo>
                    <a:pt x="0" y="48919"/>
                  </a:lnTo>
                  <a:lnTo>
                    <a:pt x="61683" y="48919"/>
                  </a:lnTo>
                  <a:lnTo>
                    <a:pt x="61683" y="0"/>
                  </a:lnTo>
                  <a:close/>
                </a:path>
              </a:pathLst>
            </a:custGeom>
            <a:solidFill>
              <a:srgbClr val="008BD2"/>
            </a:solidFill>
          </p:spPr>
          <p:txBody>
            <a:bodyPr wrap="square" lIns="0" tIns="0" rIns="0" bIns="0" rtlCol="0"/>
            <a:lstStyle/>
            <a:p>
              <a:endParaRPr/>
            </a:p>
          </p:txBody>
        </p:sp>
        <p:grpSp>
          <p:nvGrpSpPr>
            <p:cNvPr id="28" name="object 12">
              <a:extLst>
                <a:ext uri="{FF2B5EF4-FFF2-40B4-BE49-F238E27FC236}">
                  <a16:creationId xmlns:a16="http://schemas.microsoft.com/office/drawing/2014/main" id="{73E750A4-DF85-5B13-C998-A951D95F7744}"/>
                </a:ext>
              </a:extLst>
            </p:cNvPr>
            <p:cNvGrpSpPr/>
            <p:nvPr userDrawn="1"/>
          </p:nvGrpSpPr>
          <p:grpSpPr>
            <a:xfrm>
              <a:off x="19747921" y="10994809"/>
              <a:ext cx="279400" cy="231775"/>
              <a:chOff x="19747921" y="10994809"/>
              <a:chExt cx="279400" cy="231775"/>
            </a:xfrm>
          </p:grpSpPr>
          <p:sp>
            <p:nvSpPr>
              <p:cNvPr id="29" name="object 13">
                <a:extLst>
                  <a:ext uri="{FF2B5EF4-FFF2-40B4-BE49-F238E27FC236}">
                    <a16:creationId xmlns:a16="http://schemas.microsoft.com/office/drawing/2014/main" id="{5B8BB891-71BA-ACA6-974C-F041DD1433D0}"/>
                  </a:ext>
                </a:extLst>
              </p:cNvPr>
              <p:cNvSpPr/>
              <p:nvPr/>
            </p:nvSpPr>
            <p:spPr>
              <a:xfrm>
                <a:off x="19747921" y="10999225"/>
                <a:ext cx="62230" cy="222885"/>
              </a:xfrm>
              <a:custGeom>
                <a:avLst/>
                <a:gdLst/>
                <a:ahLst/>
                <a:cxnLst/>
                <a:rect l="l" t="t" r="r" b="b"/>
                <a:pathLst>
                  <a:path w="62230" h="222884">
                    <a:moveTo>
                      <a:pt x="61683" y="0"/>
                    </a:moveTo>
                    <a:lnTo>
                      <a:pt x="0" y="0"/>
                    </a:lnTo>
                    <a:lnTo>
                      <a:pt x="0" y="222600"/>
                    </a:lnTo>
                    <a:lnTo>
                      <a:pt x="61683" y="222600"/>
                    </a:lnTo>
                    <a:lnTo>
                      <a:pt x="61683" y="0"/>
                    </a:lnTo>
                    <a:close/>
                  </a:path>
                </a:pathLst>
              </a:custGeom>
              <a:solidFill>
                <a:srgbClr val="008BD2"/>
              </a:solidFill>
            </p:spPr>
            <p:txBody>
              <a:bodyPr wrap="square" lIns="0" tIns="0" rIns="0" bIns="0" rtlCol="0"/>
              <a:lstStyle/>
              <a:p>
                <a:endParaRPr/>
              </a:p>
            </p:txBody>
          </p:sp>
          <p:pic>
            <p:nvPicPr>
              <p:cNvPr id="30" name="object 14">
                <a:extLst>
                  <a:ext uri="{FF2B5EF4-FFF2-40B4-BE49-F238E27FC236}">
                    <a16:creationId xmlns:a16="http://schemas.microsoft.com/office/drawing/2014/main" id="{D12950C8-54D8-332E-2E6D-6C68C81FABC4}"/>
                  </a:ext>
                </a:extLst>
              </p:cNvPr>
              <p:cNvPicPr/>
              <p:nvPr/>
            </p:nvPicPr>
            <p:blipFill>
              <a:blip r:embed="rId3" cstate="print"/>
              <a:stretch>
                <a:fillRect/>
              </a:stretch>
            </p:blipFill>
            <p:spPr>
              <a:xfrm>
                <a:off x="19847087" y="10994809"/>
                <a:ext cx="180235" cy="231437"/>
              </a:xfrm>
              <a:prstGeom prst="rect">
                <a:avLst/>
              </a:prstGeom>
            </p:spPr>
          </p:pic>
        </p:grpSp>
      </p:grpSp>
    </p:spTree>
    <p:extLst>
      <p:ext uri="{BB962C8B-B14F-4D97-AF65-F5344CB8AC3E}">
        <p14:creationId xmlns:p14="http://schemas.microsoft.com/office/powerpoint/2010/main" val="738609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ssenslide geel">
    <p:bg>
      <p:bgPr>
        <a:solidFill>
          <a:srgbClr val="FAB600"/>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E083B5C-D910-071F-5508-92432D9E8B7E}"/>
              </a:ext>
            </a:extLst>
          </p:cNvPr>
          <p:cNvSpPr/>
          <p:nvPr userDrawn="1"/>
        </p:nvSpPr>
        <p:spPr>
          <a:xfrm>
            <a:off x="1947584" y="2838513"/>
            <a:ext cx="13292455" cy="5534025"/>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a:p>
        </p:txBody>
      </p:sp>
      <p:sp>
        <p:nvSpPr>
          <p:cNvPr id="3" name="Tijdelijke aanduiding voor tekst 5">
            <a:extLst>
              <a:ext uri="{FF2B5EF4-FFF2-40B4-BE49-F238E27FC236}">
                <a16:creationId xmlns:a16="http://schemas.microsoft.com/office/drawing/2014/main" id="{C04FD74B-983E-ADB6-1BBC-335DC7C0C4E7}"/>
              </a:ext>
            </a:extLst>
          </p:cNvPr>
          <p:cNvSpPr>
            <a:spLocks noGrp="1"/>
          </p:cNvSpPr>
          <p:nvPr>
            <p:ph type="body" sz="quarter" idx="10" hasCustomPrompt="1"/>
          </p:nvPr>
        </p:nvSpPr>
        <p:spPr>
          <a:xfrm>
            <a:off x="2432050" y="3089275"/>
            <a:ext cx="12344400" cy="2954655"/>
          </a:xfrm>
        </p:spPr>
        <p:txBody>
          <a:bodyPr/>
          <a:lstStyle>
            <a:lvl1pPr>
              <a:defRPr sz="9600" b="1"/>
            </a:lvl1pPr>
            <a:lvl2pPr>
              <a:defRPr sz="9600" b="1"/>
            </a:lvl2pPr>
            <a:lvl3pPr>
              <a:defRPr sz="9600" b="1"/>
            </a:lvl3pPr>
            <a:lvl4pPr>
              <a:defRPr sz="9600" b="1"/>
            </a:lvl4pPr>
            <a:lvl5pPr>
              <a:defRPr sz="9600" b="1"/>
            </a:lvl5pPr>
          </a:lstStyle>
          <a:p>
            <a:pPr lvl="0"/>
            <a:r>
              <a:rPr lang="nl-NL" dirty="0"/>
              <a:t>Klik om een titel in te vullen</a:t>
            </a:r>
          </a:p>
        </p:txBody>
      </p:sp>
      <p:sp>
        <p:nvSpPr>
          <p:cNvPr id="4" name="Tijdelijke aanduiding voor tekst 10">
            <a:extLst>
              <a:ext uri="{FF2B5EF4-FFF2-40B4-BE49-F238E27FC236}">
                <a16:creationId xmlns:a16="http://schemas.microsoft.com/office/drawing/2014/main" id="{5A1624D4-182C-CF8C-A669-50B0C4E00A36}"/>
              </a:ext>
            </a:extLst>
          </p:cNvPr>
          <p:cNvSpPr>
            <a:spLocks noGrp="1"/>
          </p:cNvSpPr>
          <p:nvPr>
            <p:ph type="body" sz="quarter" idx="11" hasCustomPrompt="1"/>
          </p:nvPr>
        </p:nvSpPr>
        <p:spPr>
          <a:xfrm>
            <a:off x="2432050" y="6043613"/>
            <a:ext cx="12344400" cy="677108"/>
          </a:xfrm>
        </p:spPr>
        <p:txBody>
          <a:bodyPr/>
          <a:lstStyle>
            <a:lvl1pPr>
              <a:defRPr sz="4400"/>
            </a:lvl1pPr>
            <a:lvl2pPr>
              <a:defRPr sz="4400"/>
            </a:lvl2pPr>
            <a:lvl3pPr>
              <a:defRPr sz="4400"/>
            </a:lvl3pPr>
            <a:lvl4pPr>
              <a:defRPr sz="4400"/>
            </a:lvl4pPr>
            <a:lvl5pPr>
              <a:defRPr sz="4400"/>
            </a:lvl5pPr>
          </a:lstStyle>
          <a:p>
            <a:pPr lvl="0"/>
            <a:r>
              <a:rPr lang="nl-NL" dirty="0"/>
              <a:t>Eventueel een ondertitel</a:t>
            </a:r>
          </a:p>
        </p:txBody>
      </p:sp>
      <p:grpSp>
        <p:nvGrpSpPr>
          <p:cNvPr id="5" name="object 3">
            <a:extLst>
              <a:ext uri="{FF2B5EF4-FFF2-40B4-BE49-F238E27FC236}">
                <a16:creationId xmlns:a16="http://schemas.microsoft.com/office/drawing/2014/main" id="{34A632C1-BE1A-7C8F-A6FE-BFD78AD2BF2D}"/>
              </a:ext>
            </a:extLst>
          </p:cNvPr>
          <p:cNvGrpSpPr/>
          <p:nvPr userDrawn="1"/>
        </p:nvGrpSpPr>
        <p:grpSpPr>
          <a:xfrm>
            <a:off x="19015171" y="10219617"/>
            <a:ext cx="1089025" cy="1089025"/>
            <a:chOff x="19015171" y="10219617"/>
            <a:chExt cx="1089025" cy="1089025"/>
          </a:xfrm>
        </p:grpSpPr>
        <p:sp>
          <p:nvSpPr>
            <p:cNvPr id="6" name="object 4">
              <a:extLst>
                <a:ext uri="{FF2B5EF4-FFF2-40B4-BE49-F238E27FC236}">
                  <a16:creationId xmlns:a16="http://schemas.microsoft.com/office/drawing/2014/main" id="{FBAC90D8-09F7-B8A6-E793-29CBCB698080}"/>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10" name="object 5">
              <a:extLst>
                <a:ext uri="{FF2B5EF4-FFF2-40B4-BE49-F238E27FC236}">
                  <a16:creationId xmlns:a16="http://schemas.microsoft.com/office/drawing/2014/main" id="{E92516E6-5ED3-A23B-03C2-FF9E14F5A299}"/>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11" name="object 6">
              <a:extLst>
                <a:ext uri="{FF2B5EF4-FFF2-40B4-BE49-F238E27FC236}">
                  <a16:creationId xmlns:a16="http://schemas.microsoft.com/office/drawing/2014/main" id="{909E45EF-EDDA-8809-0DBA-FF2A00418E40}"/>
                </a:ext>
              </a:extLst>
            </p:cNvPr>
            <p:cNvPicPr/>
            <p:nvPr/>
          </p:nvPicPr>
          <p:blipFill>
            <a:blip r:embed="rId2" cstate="print"/>
            <a:stretch>
              <a:fillRect/>
            </a:stretch>
          </p:blipFill>
          <p:spPr>
            <a:xfrm>
              <a:off x="19714539" y="10629826"/>
              <a:ext cx="313090" cy="231437"/>
            </a:xfrm>
            <a:prstGeom prst="rect">
              <a:avLst/>
            </a:prstGeom>
          </p:spPr>
        </p:pic>
        <p:sp>
          <p:nvSpPr>
            <p:cNvPr id="12" name="object 7">
              <a:extLst>
                <a:ext uri="{FF2B5EF4-FFF2-40B4-BE49-F238E27FC236}">
                  <a16:creationId xmlns:a16="http://schemas.microsoft.com/office/drawing/2014/main" id="{ADF1AF68-7BC6-FC55-1593-6854882CDD62}"/>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3" name="object 8">
              <a:extLst>
                <a:ext uri="{FF2B5EF4-FFF2-40B4-BE49-F238E27FC236}">
                  <a16:creationId xmlns:a16="http://schemas.microsoft.com/office/drawing/2014/main" id="{C0F0687D-0F56-0021-E6A8-CAEF5CDC4817}"/>
                </a:ext>
              </a:extLst>
            </p:cNvPr>
            <p:cNvPicPr/>
            <p:nvPr/>
          </p:nvPicPr>
          <p:blipFill>
            <a:blip r:embed="rId3" cstate="print"/>
            <a:stretch>
              <a:fillRect/>
            </a:stretch>
          </p:blipFill>
          <p:spPr>
            <a:xfrm>
              <a:off x="19847123" y="10994845"/>
              <a:ext cx="180235" cy="231437"/>
            </a:xfrm>
            <a:prstGeom prst="rect">
              <a:avLst/>
            </a:prstGeom>
          </p:spPr>
        </p:pic>
      </p:grpSp>
    </p:spTree>
    <p:extLst>
      <p:ext uri="{BB962C8B-B14F-4D97-AF65-F5344CB8AC3E}">
        <p14:creationId xmlns:p14="http://schemas.microsoft.com/office/powerpoint/2010/main" val="782240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indslide">
    <p:spTree>
      <p:nvGrpSpPr>
        <p:cNvPr id="1" name=""/>
        <p:cNvGrpSpPr/>
        <p:nvPr/>
      </p:nvGrpSpPr>
      <p:grpSpPr>
        <a:xfrm>
          <a:off x="0" y="0"/>
          <a:ext cx="0" cy="0"/>
          <a:chOff x="0" y="0"/>
          <a:chExt cx="0" cy="0"/>
        </a:xfrm>
      </p:grpSpPr>
      <p:grpSp>
        <p:nvGrpSpPr>
          <p:cNvPr id="8" name="object 4">
            <a:extLst>
              <a:ext uri="{FF2B5EF4-FFF2-40B4-BE49-F238E27FC236}">
                <a16:creationId xmlns:a16="http://schemas.microsoft.com/office/drawing/2014/main" id="{DD1B1037-EE3A-1BB2-9026-35C380E75C78}"/>
              </a:ext>
            </a:extLst>
          </p:cNvPr>
          <p:cNvGrpSpPr/>
          <p:nvPr userDrawn="1"/>
        </p:nvGrpSpPr>
        <p:grpSpPr>
          <a:xfrm>
            <a:off x="17015731" y="8220180"/>
            <a:ext cx="3088640" cy="3088640"/>
            <a:chOff x="17015731" y="8220180"/>
            <a:chExt cx="3088640" cy="3088640"/>
          </a:xfrm>
        </p:grpSpPr>
        <p:sp>
          <p:nvSpPr>
            <p:cNvPr id="9" name="object 5">
              <a:extLst>
                <a:ext uri="{FF2B5EF4-FFF2-40B4-BE49-F238E27FC236}">
                  <a16:creationId xmlns:a16="http://schemas.microsoft.com/office/drawing/2014/main" id="{128F67AA-3457-9C59-A6CB-0935E19EEA33}"/>
                </a:ext>
              </a:extLst>
            </p:cNvPr>
            <p:cNvSpPr/>
            <p:nvPr/>
          </p:nvSpPr>
          <p:spPr>
            <a:xfrm>
              <a:off x="17015731" y="8220180"/>
              <a:ext cx="3088640" cy="3088640"/>
            </a:xfrm>
            <a:custGeom>
              <a:avLst/>
              <a:gdLst/>
              <a:ahLst/>
              <a:cxnLst/>
              <a:rect l="l" t="t" r="r" b="b"/>
              <a:pathLst>
                <a:path w="3088640" h="3088640">
                  <a:moveTo>
                    <a:pt x="3088366" y="0"/>
                  </a:moveTo>
                  <a:lnTo>
                    <a:pt x="772081" y="0"/>
                  </a:lnTo>
                  <a:lnTo>
                    <a:pt x="0" y="772070"/>
                  </a:lnTo>
                  <a:lnTo>
                    <a:pt x="0" y="3088366"/>
                  </a:lnTo>
                  <a:lnTo>
                    <a:pt x="3088366" y="3088366"/>
                  </a:lnTo>
                  <a:lnTo>
                    <a:pt x="3088366" y="0"/>
                  </a:lnTo>
                  <a:close/>
                </a:path>
              </a:pathLst>
            </a:custGeom>
            <a:solidFill>
              <a:srgbClr val="008BD2"/>
            </a:solidFill>
          </p:spPr>
          <p:txBody>
            <a:bodyPr wrap="square" lIns="0" tIns="0" rIns="0" bIns="0" rtlCol="0"/>
            <a:lstStyle/>
            <a:p>
              <a:endParaRPr/>
            </a:p>
          </p:txBody>
        </p:sp>
        <p:sp>
          <p:nvSpPr>
            <p:cNvPr id="10" name="object 6">
              <a:extLst>
                <a:ext uri="{FF2B5EF4-FFF2-40B4-BE49-F238E27FC236}">
                  <a16:creationId xmlns:a16="http://schemas.microsoft.com/office/drawing/2014/main" id="{787786DC-BFE3-8866-472B-8C491526FBD4}"/>
                </a:ext>
              </a:extLst>
            </p:cNvPr>
            <p:cNvSpPr/>
            <p:nvPr/>
          </p:nvSpPr>
          <p:spPr>
            <a:xfrm>
              <a:off x="17261549" y="9124753"/>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33"/>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33"/>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33"/>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63"/>
                  </a:moveTo>
                  <a:lnTo>
                    <a:pt x="605269" y="1306563"/>
                  </a:lnTo>
                  <a:lnTo>
                    <a:pt x="605269" y="1937943"/>
                  </a:lnTo>
                  <a:lnTo>
                    <a:pt x="780224" y="1937943"/>
                  </a:lnTo>
                  <a:lnTo>
                    <a:pt x="780224" y="1306563"/>
                  </a:lnTo>
                  <a:close/>
                </a:path>
                <a:path w="2625725" h="1950720">
                  <a:moveTo>
                    <a:pt x="780224" y="1035304"/>
                  </a:moveTo>
                  <a:lnTo>
                    <a:pt x="605269" y="1035304"/>
                  </a:lnTo>
                  <a:lnTo>
                    <a:pt x="605269" y="1174064"/>
                  </a:lnTo>
                  <a:lnTo>
                    <a:pt x="780224" y="1174064"/>
                  </a:lnTo>
                  <a:lnTo>
                    <a:pt x="780224" y="1035304"/>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33"/>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33"/>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33"/>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41"/>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304"/>
                  </a:moveTo>
                  <a:lnTo>
                    <a:pt x="1521523" y="1035304"/>
                  </a:lnTo>
                  <a:lnTo>
                    <a:pt x="1521523" y="1937943"/>
                  </a:lnTo>
                  <a:lnTo>
                    <a:pt x="1696440" y="1937943"/>
                  </a:lnTo>
                  <a:lnTo>
                    <a:pt x="1696440" y="1035304"/>
                  </a:lnTo>
                  <a:close/>
                </a:path>
                <a:path w="2625725" h="1950720">
                  <a:moveTo>
                    <a:pt x="2007425" y="1306563"/>
                  </a:moveTo>
                  <a:lnTo>
                    <a:pt x="1832444" y="1306563"/>
                  </a:lnTo>
                  <a:lnTo>
                    <a:pt x="1832444" y="1937943"/>
                  </a:lnTo>
                  <a:lnTo>
                    <a:pt x="2007425" y="1937943"/>
                  </a:lnTo>
                  <a:lnTo>
                    <a:pt x="2007425" y="1306563"/>
                  </a:lnTo>
                  <a:close/>
                </a:path>
                <a:path w="2625725" h="1950720">
                  <a:moveTo>
                    <a:pt x="2007425" y="1035304"/>
                  </a:moveTo>
                  <a:lnTo>
                    <a:pt x="1832444" y="1035304"/>
                  </a:lnTo>
                  <a:lnTo>
                    <a:pt x="1832444" y="1174064"/>
                  </a:lnTo>
                  <a:lnTo>
                    <a:pt x="2007425" y="1174064"/>
                  </a:lnTo>
                  <a:lnTo>
                    <a:pt x="2007425" y="1035304"/>
                  </a:lnTo>
                  <a:close/>
                </a:path>
                <a:path w="2625725" h="1950720">
                  <a:moveTo>
                    <a:pt x="2069020" y="258838"/>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87"/>
                  </a:lnTo>
                  <a:lnTo>
                    <a:pt x="2069020" y="416344"/>
                  </a:lnTo>
                  <a:lnTo>
                    <a:pt x="2069020" y="258838"/>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272118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indslide lichtblauw">
    <p:bg>
      <p:bgPr>
        <a:solidFill>
          <a:srgbClr val="86C2EB"/>
        </a:solidFill>
        <a:effectLst/>
      </p:bgPr>
    </p:bg>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C3DD02DB-51BE-545C-3E85-7E58F1154034}"/>
              </a:ext>
            </a:extLst>
          </p:cNvPr>
          <p:cNvSpPr>
            <a:spLocks noGrp="1"/>
          </p:cNvSpPr>
          <p:nvPr>
            <p:ph type="body" sz="quarter" idx="10" hasCustomPrompt="1"/>
          </p:nvPr>
        </p:nvSpPr>
        <p:spPr>
          <a:xfrm>
            <a:off x="2432050" y="3089275"/>
            <a:ext cx="12344400" cy="1415772"/>
          </a:xfrm>
        </p:spPr>
        <p:txBody>
          <a:bodyPr/>
          <a:lstStyle>
            <a:lvl1pPr>
              <a:defRPr sz="9200" b="1"/>
            </a:lvl1pPr>
            <a:lvl2pPr>
              <a:defRPr sz="9600" b="1"/>
            </a:lvl2pPr>
            <a:lvl3pPr>
              <a:defRPr sz="9600" b="1"/>
            </a:lvl3pPr>
            <a:lvl4pPr>
              <a:defRPr sz="9600" b="1"/>
            </a:lvl4pPr>
            <a:lvl5pPr>
              <a:defRPr sz="9600" b="1"/>
            </a:lvl5pPr>
          </a:lstStyle>
          <a:p>
            <a:pPr lvl="0"/>
            <a:r>
              <a:rPr lang="nl-NL" dirty="0"/>
              <a:t>Bedankt</a:t>
            </a:r>
          </a:p>
        </p:txBody>
      </p:sp>
      <p:sp>
        <p:nvSpPr>
          <p:cNvPr id="11" name="Tijdelijke aanduiding voor tekst 10">
            <a:extLst>
              <a:ext uri="{FF2B5EF4-FFF2-40B4-BE49-F238E27FC236}">
                <a16:creationId xmlns:a16="http://schemas.microsoft.com/office/drawing/2014/main" id="{B46A4BC2-E643-B164-5EDC-5EB57C82EE31}"/>
              </a:ext>
            </a:extLst>
          </p:cNvPr>
          <p:cNvSpPr>
            <a:spLocks noGrp="1"/>
          </p:cNvSpPr>
          <p:nvPr>
            <p:ph type="body" sz="quarter" idx="11" hasCustomPrompt="1"/>
          </p:nvPr>
        </p:nvSpPr>
        <p:spPr>
          <a:xfrm>
            <a:off x="2432050" y="4505047"/>
            <a:ext cx="12344400" cy="2892783"/>
          </a:xfrm>
        </p:spPr>
        <p:txBody>
          <a:bodyPr/>
          <a:lstStyle>
            <a:lvl1pPr>
              <a:defRPr sz="4400"/>
            </a:lvl1pPr>
            <a:lvl2pPr>
              <a:defRPr sz="4400"/>
            </a:lvl2pPr>
            <a:lvl3pPr>
              <a:defRPr sz="4400"/>
            </a:lvl3pPr>
            <a:lvl4pPr>
              <a:defRPr sz="4400"/>
            </a:lvl4pPr>
            <a:lvl5pPr>
              <a:defRPr sz="4400"/>
            </a:lvl5pPr>
          </a:lstStyle>
          <a:p>
            <a:pPr lvl="0"/>
            <a:r>
              <a:rPr lang="nl-NL" dirty="0"/>
              <a:t>Klik om een tekst in te voegen, bijvoorbeeld </a:t>
            </a:r>
            <a:r>
              <a:rPr lang="nl-NL" dirty="0" err="1"/>
              <a:t>contactgevens</a:t>
            </a:r>
            <a:endParaRPr lang="nl-NL" dirty="0"/>
          </a:p>
        </p:txBody>
      </p:sp>
      <p:pic>
        <p:nvPicPr>
          <p:cNvPr id="4" name="Afbeelding 3" descr="Afbeelding met tekst, Lettertype, Graphics, logo&#10;&#10;Automatisch gegenereerde beschrijving">
            <a:extLst>
              <a:ext uri="{FF2B5EF4-FFF2-40B4-BE49-F238E27FC236}">
                <a16:creationId xmlns:a16="http://schemas.microsoft.com/office/drawing/2014/main" id="{9C0B9A8C-33D9-C030-F8D3-E2098DA1F4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93007" y="7070672"/>
            <a:ext cx="4208754" cy="4238678"/>
          </a:xfrm>
          <a:prstGeom prst="rect">
            <a:avLst/>
          </a:prstGeom>
        </p:spPr>
      </p:pic>
    </p:spTree>
    <p:extLst>
      <p:ext uri="{BB962C8B-B14F-4D97-AF65-F5344CB8AC3E}">
        <p14:creationId xmlns:p14="http://schemas.microsoft.com/office/powerpoint/2010/main" val="1379551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indslide donkerblauw">
    <p:bg>
      <p:bgPr>
        <a:solidFill>
          <a:srgbClr val="008BD2"/>
        </a:solidFill>
        <a:effectLst/>
      </p:bgPr>
    </p:bg>
    <p:spTree>
      <p:nvGrpSpPr>
        <p:cNvPr id="1" name=""/>
        <p:cNvGrpSpPr/>
        <p:nvPr/>
      </p:nvGrpSpPr>
      <p:grpSpPr>
        <a:xfrm>
          <a:off x="0" y="0"/>
          <a:ext cx="0" cy="0"/>
          <a:chOff x="0" y="0"/>
          <a:chExt cx="0" cy="0"/>
        </a:xfrm>
      </p:grpSpPr>
      <p:sp>
        <p:nvSpPr>
          <p:cNvPr id="32" name="Tijdelijke aanduiding voor tekst 5">
            <a:extLst>
              <a:ext uri="{FF2B5EF4-FFF2-40B4-BE49-F238E27FC236}">
                <a16:creationId xmlns:a16="http://schemas.microsoft.com/office/drawing/2014/main" id="{322F49A7-8875-5695-71B9-0E5FB7205F13}"/>
              </a:ext>
            </a:extLst>
          </p:cNvPr>
          <p:cNvSpPr>
            <a:spLocks noGrp="1"/>
          </p:cNvSpPr>
          <p:nvPr>
            <p:ph type="body" sz="quarter" idx="10" hasCustomPrompt="1"/>
          </p:nvPr>
        </p:nvSpPr>
        <p:spPr>
          <a:xfrm>
            <a:off x="2432050" y="3089275"/>
            <a:ext cx="12344400" cy="1415772"/>
          </a:xfrm>
        </p:spPr>
        <p:txBody>
          <a:bodyPr/>
          <a:lstStyle>
            <a:lvl1pPr>
              <a:defRPr sz="9200" b="1">
                <a:solidFill>
                  <a:schemeClr val="bg1"/>
                </a:solidFill>
              </a:defRPr>
            </a:lvl1pPr>
            <a:lvl2pPr>
              <a:defRPr sz="9600" b="1"/>
            </a:lvl2pPr>
            <a:lvl3pPr>
              <a:defRPr sz="9600" b="1"/>
            </a:lvl3pPr>
            <a:lvl4pPr>
              <a:defRPr sz="9600" b="1"/>
            </a:lvl4pPr>
            <a:lvl5pPr>
              <a:defRPr sz="9600" b="1"/>
            </a:lvl5pPr>
          </a:lstStyle>
          <a:p>
            <a:pPr lvl="0"/>
            <a:r>
              <a:rPr lang="nl-NL" dirty="0"/>
              <a:t>Bedankt</a:t>
            </a:r>
          </a:p>
        </p:txBody>
      </p:sp>
      <p:sp>
        <p:nvSpPr>
          <p:cNvPr id="33" name="Tijdelijke aanduiding voor tekst 10">
            <a:extLst>
              <a:ext uri="{FF2B5EF4-FFF2-40B4-BE49-F238E27FC236}">
                <a16:creationId xmlns:a16="http://schemas.microsoft.com/office/drawing/2014/main" id="{7F70363C-04F9-6C46-9008-E94288A59033}"/>
              </a:ext>
            </a:extLst>
          </p:cNvPr>
          <p:cNvSpPr>
            <a:spLocks noGrp="1"/>
          </p:cNvSpPr>
          <p:nvPr>
            <p:ph type="body" sz="quarter" idx="11" hasCustomPrompt="1"/>
          </p:nvPr>
        </p:nvSpPr>
        <p:spPr>
          <a:xfrm>
            <a:off x="2432050" y="4505047"/>
            <a:ext cx="12344400" cy="2892783"/>
          </a:xfrm>
        </p:spPr>
        <p:txBody>
          <a:bodyPr/>
          <a:lstStyle>
            <a:lvl1pPr>
              <a:defRPr sz="4400">
                <a:solidFill>
                  <a:schemeClr val="bg1"/>
                </a:solidFill>
              </a:defRPr>
            </a:lvl1pPr>
            <a:lvl2pPr>
              <a:defRPr sz="4400"/>
            </a:lvl2pPr>
            <a:lvl3pPr>
              <a:defRPr sz="4400"/>
            </a:lvl3pPr>
            <a:lvl4pPr>
              <a:defRPr sz="4400"/>
            </a:lvl4pPr>
            <a:lvl5pPr>
              <a:defRPr sz="4400"/>
            </a:lvl5pPr>
          </a:lstStyle>
          <a:p>
            <a:pPr lvl="0"/>
            <a:r>
              <a:rPr lang="nl-NL" dirty="0"/>
              <a:t>Klik om een tekst in te voegen, bijvoorbeeld </a:t>
            </a:r>
            <a:r>
              <a:rPr lang="nl-NL" dirty="0" err="1"/>
              <a:t>contactgevens</a:t>
            </a:r>
            <a:endParaRPr lang="nl-NL" dirty="0"/>
          </a:p>
        </p:txBody>
      </p:sp>
      <p:pic>
        <p:nvPicPr>
          <p:cNvPr id="7" name="Afbeelding 6" descr="Afbeelding met tekst, Lettertype, Graphics, logo&#10;&#10;Automatisch gegenereerde beschrijving">
            <a:extLst>
              <a:ext uri="{FF2B5EF4-FFF2-40B4-BE49-F238E27FC236}">
                <a16:creationId xmlns:a16="http://schemas.microsoft.com/office/drawing/2014/main" id="{475F59C4-4D76-05C1-1FF2-6EAEA45EB3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84985" y="7070671"/>
            <a:ext cx="4208754" cy="4238679"/>
          </a:xfrm>
          <a:prstGeom prst="rect">
            <a:avLst/>
          </a:prstGeom>
        </p:spPr>
      </p:pic>
    </p:spTree>
    <p:extLst>
      <p:ext uri="{BB962C8B-B14F-4D97-AF65-F5344CB8AC3E}">
        <p14:creationId xmlns:p14="http://schemas.microsoft.com/office/powerpoint/2010/main" val="963622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slide geel">
    <p:bg>
      <p:bgPr>
        <a:solidFill>
          <a:srgbClr val="FAB600"/>
        </a:solidFill>
        <a:effectLst/>
      </p:bgPr>
    </p:bg>
    <p:spTree>
      <p:nvGrpSpPr>
        <p:cNvPr id="1" name=""/>
        <p:cNvGrpSpPr/>
        <p:nvPr/>
      </p:nvGrpSpPr>
      <p:grpSpPr>
        <a:xfrm>
          <a:off x="0" y="0"/>
          <a:ext cx="0" cy="0"/>
          <a:chOff x="0" y="0"/>
          <a:chExt cx="0" cy="0"/>
        </a:xfrm>
      </p:grpSpPr>
      <p:sp>
        <p:nvSpPr>
          <p:cNvPr id="14" name="Tijdelijke aanduiding voor tekst 5">
            <a:extLst>
              <a:ext uri="{FF2B5EF4-FFF2-40B4-BE49-F238E27FC236}">
                <a16:creationId xmlns:a16="http://schemas.microsoft.com/office/drawing/2014/main" id="{E743EB6A-A21A-A3CE-E5DC-57986C8374EE}"/>
              </a:ext>
            </a:extLst>
          </p:cNvPr>
          <p:cNvSpPr>
            <a:spLocks noGrp="1"/>
          </p:cNvSpPr>
          <p:nvPr>
            <p:ph type="body" sz="quarter" idx="10" hasCustomPrompt="1"/>
          </p:nvPr>
        </p:nvSpPr>
        <p:spPr>
          <a:xfrm>
            <a:off x="2432050" y="3089275"/>
            <a:ext cx="12344400" cy="1415772"/>
          </a:xfrm>
        </p:spPr>
        <p:txBody>
          <a:bodyPr/>
          <a:lstStyle>
            <a:lvl1pPr>
              <a:defRPr sz="9200" b="1">
                <a:solidFill>
                  <a:schemeClr val="bg1"/>
                </a:solidFill>
              </a:defRPr>
            </a:lvl1pPr>
            <a:lvl2pPr>
              <a:defRPr sz="9600" b="1"/>
            </a:lvl2pPr>
            <a:lvl3pPr>
              <a:defRPr sz="9600" b="1"/>
            </a:lvl3pPr>
            <a:lvl4pPr>
              <a:defRPr sz="9600" b="1"/>
            </a:lvl4pPr>
            <a:lvl5pPr>
              <a:defRPr sz="9600" b="1"/>
            </a:lvl5pPr>
          </a:lstStyle>
          <a:p>
            <a:pPr lvl="0"/>
            <a:r>
              <a:rPr lang="nl-NL" dirty="0"/>
              <a:t>Bedankt</a:t>
            </a:r>
          </a:p>
        </p:txBody>
      </p:sp>
      <p:sp>
        <p:nvSpPr>
          <p:cNvPr id="15" name="Tijdelijke aanduiding voor tekst 10">
            <a:extLst>
              <a:ext uri="{FF2B5EF4-FFF2-40B4-BE49-F238E27FC236}">
                <a16:creationId xmlns:a16="http://schemas.microsoft.com/office/drawing/2014/main" id="{59B14307-7375-112E-4C71-3135D76347D7}"/>
              </a:ext>
            </a:extLst>
          </p:cNvPr>
          <p:cNvSpPr>
            <a:spLocks noGrp="1"/>
          </p:cNvSpPr>
          <p:nvPr>
            <p:ph type="body" sz="quarter" idx="11" hasCustomPrompt="1"/>
          </p:nvPr>
        </p:nvSpPr>
        <p:spPr>
          <a:xfrm>
            <a:off x="2432050" y="4505047"/>
            <a:ext cx="12344400" cy="2892783"/>
          </a:xfrm>
        </p:spPr>
        <p:txBody>
          <a:bodyPr/>
          <a:lstStyle>
            <a:lvl1pPr>
              <a:defRPr sz="4400"/>
            </a:lvl1pPr>
            <a:lvl2pPr>
              <a:defRPr sz="4400"/>
            </a:lvl2pPr>
            <a:lvl3pPr>
              <a:defRPr sz="4400"/>
            </a:lvl3pPr>
            <a:lvl4pPr>
              <a:defRPr sz="4400"/>
            </a:lvl4pPr>
            <a:lvl5pPr>
              <a:defRPr sz="4400"/>
            </a:lvl5pPr>
          </a:lstStyle>
          <a:p>
            <a:pPr lvl="0"/>
            <a:r>
              <a:rPr lang="nl-NL" dirty="0"/>
              <a:t>Klik om een tekst in te voegen, bijvoorbeeld </a:t>
            </a:r>
            <a:r>
              <a:rPr lang="nl-NL" dirty="0" err="1"/>
              <a:t>contactgevens</a:t>
            </a:r>
            <a:endParaRPr lang="nl-NL" dirty="0"/>
          </a:p>
        </p:txBody>
      </p:sp>
      <p:pic>
        <p:nvPicPr>
          <p:cNvPr id="4" name="Afbeelding 3" descr="Afbeelding met tekst, Lettertype, Graphics, logo&#10;&#10;Automatisch gegenereerde beschrijving">
            <a:extLst>
              <a:ext uri="{FF2B5EF4-FFF2-40B4-BE49-F238E27FC236}">
                <a16:creationId xmlns:a16="http://schemas.microsoft.com/office/drawing/2014/main" id="{FD867E60-5B67-AE22-63F4-DC3543E71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95346" y="7070672"/>
            <a:ext cx="4208754" cy="4238678"/>
          </a:xfrm>
          <a:prstGeom prst="rect">
            <a:avLst/>
          </a:prstGeom>
        </p:spPr>
      </p:pic>
    </p:spTree>
    <p:extLst>
      <p:ext uri="{BB962C8B-B14F-4D97-AF65-F5344CB8AC3E}">
        <p14:creationId xmlns:p14="http://schemas.microsoft.com/office/powerpoint/2010/main" val="125261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blauw">
    <p:bg>
      <p:bgPr>
        <a:solidFill>
          <a:srgbClr val="86C2EB"/>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66788BC-3870-CE27-4659-66700C82B8AF}"/>
              </a:ext>
            </a:extLst>
          </p:cNvPr>
          <p:cNvSpPr/>
          <p:nvPr userDrawn="1"/>
        </p:nvSpPr>
        <p:spPr>
          <a:xfrm>
            <a:off x="1947584" y="2838513"/>
            <a:ext cx="13292455" cy="5534025"/>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a:p>
        </p:txBody>
      </p:sp>
      <p:sp>
        <p:nvSpPr>
          <p:cNvPr id="6" name="Tijdelijke aanduiding voor tekst 5">
            <a:extLst>
              <a:ext uri="{FF2B5EF4-FFF2-40B4-BE49-F238E27FC236}">
                <a16:creationId xmlns:a16="http://schemas.microsoft.com/office/drawing/2014/main" id="{C3DD02DB-51BE-545C-3E85-7E58F1154034}"/>
              </a:ext>
            </a:extLst>
          </p:cNvPr>
          <p:cNvSpPr>
            <a:spLocks noGrp="1"/>
          </p:cNvSpPr>
          <p:nvPr>
            <p:ph type="body" sz="quarter" idx="10" hasCustomPrompt="1"/>
          </p:nvPr>
        </p:nvSpPr>
        <p:spPr>
          <a:xfrm>
            <a:off x="2432050" y="3089275"/>
            <a:ext cx="12344400" cy="2954655"/>
          </a:xfrm>
        </p:spPr>
        <p:txBody>
          <a:bodyPr/>
          <a:lstStyle>
            <a:lvl1pPr>
              <a:defRPr sz="9600" b="1"/>
            </a:lvl1pPr>
            <a:lvl2pPr>
              <a:defRPr sz="9600" b="1"/>
            </a:lvl2pPr>
            <a:lvl3pPr>
              <a:defRPr sz="9600" b="1"/>
            </a:lvl3pPr>
            <a:lvl4pPr>
              <a:defRPr sz="9600" b="1"/>
            </a:lvl4pPr>
            <a:lvl5pPr>
              <a:defRPr sz="9600" b="1"/>
            </a:lvl5pPr>
          </a:lstStyle>
          <a:p>
            <a:pPr lvl="0"/>
            <a:r>
              <a:rPr lang="nl-NL" dirty="0"/>
              <a:t>Klik om een titel in te vullen</a:t>
            </a:r>
          </a:p>
        </p:txBody>
      </p:sp>
      <p:sp>
        <p:nvSpPr>
          <p:cNvPr id="11" name="Tijdelijke aanduiding voor tekst 10">
            <a:extLst>
              <a:ext uri="{FF2B5EF4-FFF2-40B4-BE49-F238E27FC236}">
                <a16:creationId xmlns:a16="http://schemas.microsoft.com/office/drawing/2014/main" id="{B46A4BC2-E643-B164-5EDC-5EB57C82EE31}"/>
              </a:ext>
            </a:extLst>
          </p:cNvPr>
          <p:cNvSpPr>
            <a:spLocks noGrp="1"/>
          </p:cNvSpPr>
          <p:nvPr>
            <p:ph type="body" sz="quarter" idx="11" hasCustomPrompt="1"/>
          </p:nvPr>
        </p:nvSpPr>
        <p:spPr>
          <a:xfrm>
            <a:off x="2432050" y="6043613"/>
            <a:ext cx="12344400" cy="677108"/>
          </a:xfrm>
        </p:spPr>
        <p:txBody>
          <a:bodyPr/>
          <a:lstStyle>
            <a:lvl1pPr>
              <a:defRPr sz="4400"/>
            </a:lvl1pPr>
            <a:lvl2pPr>
              <a:defRPr sz="4400"/>
            </a:lvl2pPr>
            <a:lvl3pPr>
              <a:defRPr sz="4400"/>
            </a:lvl3pPr>
            <a:lvl4pPr>
              <a:defRPr sz="4400"/>
            </a:lvl4pPr>
            <a:lvl5pPr>
              <a:defRPr sz="4400"/>
            </a:lvl5pPr>
          </a:lstStyle>
          <a:p>
            <a:pPr lvl="0"/>
            <a:r>
              <a:rPr lang="nl-NL" dirty="0"/>
              <a:t>Eventueel een ondertitel</a:t>
            </a:r>
          </a:p>
        </p:txBody>
      </p:sp>
      <p:grpSp>
        <p:nvGrpSpPr>
          <p:cNvPr id="5" name="object 3">
            <a:extLst>
              <a:ext uri="{FF2B5EF4-FFF2-40B4-BE49-F238E27FC236}">
                <a16:creationId xmlns:a16="http://schemas.microsoft.com/office/drawing/2014/main" id="{7F56A1B4-21F2-CD18-2763-E9B3A074AE11}"/>
              </a:ext>
            </a:extLst>
          </p:cNvPr>
          <p:cNvGrpSpPr/>
          <p:nvPr userDrawn="1"/>
        </p:nvGrpSpPr>
        <p:grpSpPr>
          <a:xfrm>
            <a:off x="17015731" y="0"/>
            <a:ext cx="3088640" cy="3088640"/>
            <a:chOff x="17015731" y="0"/>
            <a:chExt cx="3088640" cy="3088640"/>
          </a:xfrm>
        </p:grpSpPr>
        <p:sp>
          <p:nvSpPr>
            <p:cNvPr id="10" name="object 4">
              <a:extLst>
                <a:ext uri="{FF2B5EF4-FFF2-40B4-BE49-F238E27FC236}">
                  <a16:creationId xmlns:a16="http://schemas.microsoft.com/office/drawing/2014/main" id="{A95C99B6-06A8-E487-21E9-C40F766734AB}"/>
                </a:ext>
              </a:extLst>
            </p:cNvPr>
            <p:cNvSpPr/>
            <p:nvPr/>
          </p:nvSpPr>
          <p:spPr>
            <a:xfrm>
              <a:off x="17015731" y="0"/>
              <a:ext cx="3088640" cy="3088640"/>
            </a:xfrm>
            <a:custGeom>
              <a:avLst/>
              <a:gdLst/>
              <a:ahLst/>
              <a:cxnLst/>
              <a:rect l="l" t="t" r="r" b="b"/>
              <a:pathLst>
                <a:path w="3088640" h="3088640">
                  <a:moveTo>
                    <a:pt x="3088366" y="0"/>
                  </a:moveTo>
                  <a:lnTo>
                    <a:pt x="772081" y="0"/>
                  </a:lnTo>
                  <a:lnTo>
                    <a:pt x="0" y="772081"/>
                  </a:lnTo>
                  <a:lnTo>
                    <a:pt x="0" y="3088377"/>
                  </a:lnTo>
                  <a:lnTo>
                    <a:pt x="3088366" y="3088377"/>
                  </a:lnTo>
                  <a:lnTo>
                    <a:pt x="3088366" y="0"/>
                  </a:lnTo>
                  <a:close/>
                </a:path>
              </a:pathLst>
            </a:custGeom>
            <a:solidFill>
              <a:srgbClr val="008BD2"/>
            </a:solidFill>
          </p:spPr>
          <p:txBody>
            <a:bodyPr wrap="square" lIns="0" tIns="0" rIns="0" bIns="0" rtlCol="0"/>
            <a:lstStyle/>
            <a:p>
              <a:endParaRPr/>
            </a:p>
          </p:txBody>
        </p:sp>
        <p:sp>
          <p:nvSpPr>
            <p:cNvPr id="12" name="object 5">
              <a:extLst>
                <a:ext uri="{FF2B5EF4-FFF2-40B4-BE49-F238E27FC236}">
                  <a16:creationId xmlns:a16="http://schemas.microsoft.com/office/drawing/2014/main" id="{B95E70FD-3244-59CA-AFA7-59F66864376C}"/>
                </a:ext>
              </a:extLst>
            </p:cNvPr>
            <p:cNvSpPr/>
            <p:nvPr/>
          </p:nvSpPr>
          <p:spPr>
            <a:xfrm>
              <a:off x="17261549" y="904576"/>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21"/>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21"/>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21"/>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50"/>
                  </a:moveTo>
                  <a:lnTo>
                    <a:pt x="605269" y="1306550"/>
                  </a:lnTo>
                  <a:lnTo>
                    <a:pt x="605269" y="1937943"/>
                  </a:lnTo>
                  <a:lnTo>
                    <a:pt x="780224" y="1937943"/>
                  </a:lnTo>
                  <a:lnTo>
                    <a:pt x="780224" y="1306550"/>
                  </a:lnTo>
                  <a:close/>
                </a:path>
                <a:path w="2625725" h="1950720">
                  <a:moveTo>
                    <a:pt x="780224" y="1035291"/>
                  </a:moveTo>
                  <a:lnTo>
                    <a:pt x="605269" y="1035291"/>
                  </a:lnTo>
                  <a:lnTo>
                    <a:pt x="605269" y="1174051"/>
                  </a:lnTo>
                  <a:lnTo>
                    <a:pt x="780224" y="1174051"/>
                  </a:lnTo>
                  <a:lnTo>
                    <a:pt x="780224" y="1035291"/>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21"/>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21"/>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21"/>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54"/>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291"/>
                  </a:moveTo>
                  <a:lnTo>
                    <a:pt x="1521523" y="1035291"/>
                  </a:lnTo>
                  <a:lnTo>
                    <a:pt x="1521523" y="1937943"/>
                  </a:lnTo>
                  <a:lnTo>
                    <a:pt x="1696440" y="1937943"/>
                  </a:lnTo>
                  <a:lnTo>
                    <a:pt x="1696440" y="1035291"/>
                  </a:lnTo>
                  <a:close/>
                </a:path>
                <a:path w="2625725" h="1950720">
                  <a:moveTo>
                    <a:pt x="2007425" y="1306550"/>
                  </a:moveTo>
                  <a:lnTo>
                    <a:pt x="1832444" y="1306550"/>
                  </a:lnTo>
                  <a:lnTo>
                    <a:pt x="1832444" y="1937943"/>
                  </a:lnTo>
                  <a:lnTo>
                    <a:pt x="2007425" y="1937943"/>
                  </a:lnTo>
                  <a:lnTo>
                    <a:pt x="2007425" y="1306550"/>
                  </a:lnTo>
                  <a:close/>
                </a:path>
                <a:path w="2625725" h="1950720">
                  <a:moveTo>
                    <a:pt x="2007425" y="1035291"/>
                  </a:moveTo>
                  <a:lnTo>
                    <a:pt x="1832444" y="1035291"/>
                  </a:lnTo>
                  <a:lnTo>
                    <a:pt x="1832444" y="1174051"/>
                  </a:lnTo>
                  <a:lnTo>
                    <a:pt x="2007425" y="1174051"/>
                  </a:lnTo>
                  <a:lnTo>
                    <a:pt x="2007425" y="1035291"/>
                  </a:lnTo>
                  <a:close/>
                </a:path>
                <a:path w="2625725" h="1950720">
                  <a:moveTo>
                    <a:pt x="2069020" y="258826"/>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74"/>
                  </a:lnTo>
                  <a:lnTo>
                    <a:pt x="2069020" y="416344"/>
                  </a:lnTo>
                  <a:lnTo>
                    <a:pt x="2069020" y="258826"/>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49454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 donkerblauw">
    <p:bg>
      <p:bgPr>
        <a:solidFill>
          <a:srgbClr val="008BD2"/>
        </a:solidFill>
        <a:effectLst/>
      </p:bgPr>
    </p:bg>
    <p:spTree>
      <p:nvGrpSpPr>
        <p:cNvPr id="1" name=""/>
        <p:cNvGrpSpPr/>
        <p:nvPr/>
      </p:nvGrpSpPr>
      <p:grpSpPr>
        <a:xfrm>
          <a:off x="0" y="0"/>
          <a:ext cx="0" cy="0"/>
          <a:chOff x="0" y="0"/>
          <a:chExt cx="0" cy="0"/>
        </a:xfrm>
      </p:grpSpPr>
      <p:grpSp>
        <p:nvGrpSpPr>
          <p:cNvPr id="18" name="Groep 17">
            <a:extLst>
              <a:ext uri="{FF2B5EF4-FFF2-40B4-BE49-F238E27FC236}">
                <a16:creationId xmlns:a16="http://schemas.microsoft.com/office/drawing/2014/main" id="{9ACB700D-6525-B2E0-646C-9E23ED4D627F}"/>
              </a:ext>
            </a:extLst>
          </p:cNvPr>
          <p:cNvGrpSpPr/>
          <p:nvPr userDrawn="1"/>
        </p:nvGrpSpPr>
        <p:grpSpPr>
          <a:xfrm>
            <a:off x="17015460" y="0"/>
            <a:ext cx="3088640" cy="3088640"/>
            <a:chOff x="17015460" y="0"/>
            <a:chExt cx="3088640" cy="3088640"/>
          </a:xfrm>
        </p:grpSpPr>
        <p:sp>
          <p:nvSpPr>
            <p:cNvPr id="3" name="object 5">
              <a:extLst>
                <a:ext uri="{FF2B5EF4-FFF2-40B4-BE49-F238E27FC236}">
                  <a16:creationId xmlns:a16="http://schemas.microsoft.com/office/drawing/2014/main" id="{B6387319-5D97-DF6A-4B6F-6E3848CDFAF2}"/>
                </a:ext>
              </a:extLst>
            </p:cNvPr>
            <p:cNvSpPr/>
            <p:nvPr userDrawn="1"/>
          </p:nvSpPr>
          <p:spPr>
            <a:xfrm>
              <a:off x="17015460" y="0"/>
              <a:ext cx="3088640" cy="3088640"/>
            </a:xfrm>
            <a:custGeom>
              <a:avLst/>
              <a:gdLst/>
              <a:ahLst/>
              <a:cxnLst/>
              <a:rect l="l" t="t" r="r" b="b"/>
              <a:pathLst>
                <a:path w="3088640" h="3088640">
                  <a:moveTo>
                    <a:pt x="3088366" y="0"/>
                  </a:moveTo>
                  <a:lnTo>
                    <a:pt x="772081" y="0"/>
                  </a:lnTo>
                  <a:lnTo>
                    <a:pt x="0" y="772081"/>
                  </a:lnTo>
                  <a:lnTo>
                    <a:pt x="0" y="3088377"/>
                  </a:lnTo>
                  <a:lnTo>
                    <a:pt x="3088366" y="3088377"/>
                  </a:lnTo>
                  <a:lnTo>
                    <a:pt x="3088366" y="0"/>
                  </a:lnTo>
                  <a:close/>
                </a:path>
              </a:pathLst>
            </a:custGeom>
            <a:solidFill>
              <a:schemeClr val="bg1"/>
            </a:solidFill>
          </p:spPr>
          <p:txBody>
            <a:bodyPr wrap="square" lIns="0" tIns="0" rIns="0" bIns="0" rtlCol="0"/>
            <a:lstStyle/>
            <a:p>
              <a:endParaRPr/>
            </a:p>
          </p:txBody>
        </p:sp>
        <p:sp>
          <p:nvSpPr>
            <p:cNvPr id="4" name="object 4">
              <a:extLst>
                <a:ext uri="{FF2B5EF4-FFF2-40B4-BE49-F238E27FC236}">
                  <a16:creationId xmlns:a16="http://schemas.microsoft.com/office/drawing/2014/main" id="{B7A0E1BE-31EB-E6A2-8ACC-E52A80CC2A22}"/>
                </a:ext>
              </a:extLst>
            </p:cNvPr>
            <p:cNvSpPr/>
            <p:nvPr userDrawn="1"/>
          </p:nvSpPr>
          <p:spPr>
            <a:xfrm>
              <a:off x="18368347" y="904571"/>
              <a:ext cx="575945" cy="902969"/>
            </a:xfrm>
            <a:custGeom>
              <a:avLst/>
              <a:gdLst/>
              <a:ahLst/>
              <a:cxnLst/>
              <a:rect l="l" t="t" r="r" b="b"/>
              <a:pathLst>
                <a:path w="575944" h="902969">
                  <a:moveTo>
                    <a:pt x="337518" y="0"/>
                  </a:moveTo>
                  <a:lnTo>
                    <a:pt x="0" y="0"/>
                  </a:lnTo>
                  <a:lnTo>
                    <a:pt x="0" y="902695"/>
                  </a:lnTo>
                  <a:lnTo>
                    <a:pt x="187355" y="902695"/>
                  </a:lnTo>
                  <a:lnTo>
                    <a:pt x="187355" y="535104"/>
                  </a:lnTo>
                  <a:lnTo>
                    <a:pt x="326335" y="535104"/>
                  </a:lnTo>
                  <a:lnTo>
                    <a:pt x="386693" y="530451"/>
                  </a:lnTo>
                  <a:lnTo>
                    <a:pt x="436619" y="517385"/>
                  </a:lnTo>
                  <a:lnTo>
                    <a:pt x="477074" y="497239"/>
                  </a:lnTo>
                  <a:lnTo>
                    <a:pt x="509018" y="471347"/>
                  </a:lnTo>
                  <a:lnTo>
                    <a:pt x="533411" y="441046"/>
                  </a:lnTo>
                  <a:lnTo>
                    <a:pt x="555146" y="396333"/>
                  </a:lnTo>
                  <a:lnTo>
                    <a:pt x="187355" y="396333"/>
                  </a:lnTo>
                  <a:lnTo>
                    <a:pt x="187355" y="138812"/>
                  </a:lnTo>
                  <a:lnTo>
                    <a:pt x="555816" y="138812"/>
                  </a:lnTo>
                  <a:lnTo>
                    <a:pt x="552032" y="126727"/>
                  </a:lnTo>
                  <a:lnTo>
                    <a:pt x="532768" y="89551"/>
                  </a:lnTo>
                  <a:lnTo>
                    <a:pt x="507316" y="58302"/>
                  </a:lnTo>
                  <a:lnTo>
                    <a:pt x="475371" y="33351"/>
                  </a:lnTo>
                  <a:lnTo>
                    <a:pt x="436626" y="15070"/>
                  </a:lnTo>
                  <a:lnTo>
                    <a:pt x="390777" y="3829"/>
                  </a:lnTo>
                  <a:lnTo>
                    <a:pt x="337518" y="0"/>
                  </a:lnTo>
                  <a:close/>
                </a:path>
                <a:path w="575944" h="902969">
                  <a:moveTo>
                    <a:pt x="555816" y="138812"/>
                  </a:moveTo>
                  <a:lnTo>
                    <a:pt x="281666" y="138812"/>
                  </a:lnTo>
                  <a:lnTo>
                    <a:pt x="333543" y="149729"/>
                  </a:lnTo>
                  <a:lnTo>
                    <a:pt x="365416" y="179279"/>
                  </a:lnTo>
                  <a:lnTo>
                    <a:pt x="381472" y="222663"/>
                  </a:lnTo>
                  <a:lnTo>
                    <a:pt x="385894" y="275080"/>
                  </a:lnTo>
                  <a:lnTo>
                    <a:pt x="379013" y="319346"/>
                  </a:lnTo>
                  <a:lnTo>
                    <a:pt x="359688" y="358214"/>
                  </a:lnTo>
                  <a:lnTo>
                    <a:pt x="329890" y="385827"/>
                  </a:lnTo>
                  <a:lnTo>
                    <a:pt x="291593" y="396333"/>
                  </a:lnTo>
                  <a:lnTo>
                    <a:pt x="555146" y="396333"/>
                  </a:lnTo>
                  <a:lnTo>
                    <a:pt x="563391" y="372553"/>
                  </a:lnTo>
                  <a:lnTo>
                    <a:pt x="570898" y="337030"/>
                  </a:lnTo>
                  <a:lnTo>
                    <a:pt x="574698" y="302436"/>
                  </a:lnTo>
                  <a:lnTo>
                    <a:pt x="575752" y="270106"/>
                  </a:lnTo>
                  <a:lnTo>
                    <a:pt x="573218" y="217376"/>
                  </a:lnTo>
                  <a:lnTo>
                    <a:pt x="565413" y="169459"/>
                  </a:lnTo>
                  <a:lnTo>
                    <a:pt x="555816" y="138812"/>
                  </a:lnTo>
                  <a:close/>
                </a:path>
              </a:pathLst>
            </a:custGeom>
            <a:solidFill>
              <a:srgbClr val="008BD2"/>
            </a:solidFill>
          </p:spPr>
          <p:txBody>
            <a:bodyPr wrap="square" lIns="0" tIns="0" rIns="0" bIns="0" rtlCol="0"/>
            <a:lstStyle/>
            <a:p>
              <a:endParaRPr/>
            </a:p>
          </p:txBody>
        </p:sp>
        <p:sp>
          <p:nvSpPr>
            <p:cNvPr id="5" name="object 5">
              <a:extLst>
                <a:ext uri="{FF2B5EF4-FFF2-40B4-BE49-F238E27FC236}">
                  <a16:creationId xmlns:a16="http://schemas.microsoft.com/office/drawing/2014/main" id="{166E1148-80BE-0B07-B387-062262E469A5}"/>
                </a:ext>
              </a:extLst>
            </p:cNvPr>
            <p:cNvSpPr/>
            <p:nvPr userDrawn="1"/>
          </p:nvSpPr>
          <p:spPr>
            <a:xfrm>
              <a:off x="18999215" y="1163402"/>
              <a:ext cx="331470" cy="643890"/>
            </a:xfrm>
            <a:custGeom>
              <a:avLst/>
              <a:gdLst/>
              <a:ahLst/>
              <a:cxnLst/>
              <a:rect l="l" t="t" r="r" b="b"/>
              <a:pathLst>
                <a:path w="331469" h="643889">
                  <a:moveTo>
                    <a:pt x="331351" y="0"/>
                  </a:moveTo>
                  <a:lnTo>
                    <a:pt x="280640" y="4454"/>
                  </a:lnTo>
                  <a:lnTo>
                    <a:pt x="235634" y="19693"/>
                  </a:lnTo>
                  <a:lnTo>
                    <a:pt x="197848" y="48529"/>
                  </a:lnTo>
                  <a:lnTo>
                    <a:pt x="168801" y="93777"/>
                  </a:lnTo>
                  <a:lnTo>
                    <a:pt x="166288" y="93777"/>
                  </a:lnTo>
                  <a:lnTo>
                    <a:pt x="166288" y="12481"/>
                  </a:lnTo>
                  <a:lnTo>
                    <a:pt x="0" y="12481"/>
                  </a:lnTo>
                  <a:lnTo>
                    <a:pt x="0" y="643865"/>
                  </a:lnTo>
                  <a:lnTo>
                    <a:pt x="174978" y="643865"/>
                  </a:lnTo>
                  <a:lnTo>
                    <a:pt x="174978" y="300032"/>
                  </a:lnTo>
                  <a:lnTo>
                    <a:pt x="175875" y="267084"/>
                  </a:lnTo>
                  <a:lnTo>
                    <a:pt x="195460" y="201581"/>
                  </a:lnTo>
                  <a:lnTo>
                    <a:pt x="266337" y="160248"/>
                  </a:lnTo>
                  <a:lnTo>
                    <a:pt x="331351" y="157513"/>
                  </a:lnTo>
                  <a:lnTo>
                    <a:pt x="331351" y="0"/>
                  </a:lnTo>
                  <a:close/>
                </a:path>
              </a:pathLst>
            </a:custGeom>
            <a:solidFill>
              <a:srgbClr val="008BD2"/>
            </a:solidFill>
          </p:spPr>
          <p:txBody>
            <a:bodyPr wrap="square" lIns="0" tIns="0" rIns="0" bIns="0" rtlCol="0"/>
            <a:lstStyle/>
            <a:p>
              <a:endParaRPr/>
            </a:p>
          </p:txBody>
        </p:sp>
        <p:sp>
          <p:nvSpPr>
            <p:cNvPr id="6" name="object 6">
              <a:extLst>
                <a:ext uri="{FF2B5EF4-FFF2-40B4-BE49-F238E27FC236}">
                  <a16:creationId xmlns:a16="http://schemas.microsoft.com/office/drawing/2014/main" id="{7AE1275D-9607-15CE-1FF7-4ACAD86E93C9}"/>
                </a:ext>
              </a:extLst>
            </p:cNvPr>
            <p:cNvSpPr/>
            <p:nvPr userDrawn="1"/>
          </p:nvSpPr>
          <p:spPr>
            <a:xfrm>
              <a:off x="19376004" y="1163397"/>
              <a:ext cx="511809" cy="656590"/>
            </a:xfrm>
            <a:custGeom>
              <a:avLst/>
              <a:gdLst/>
              <a:ahLst/>
              <a:cxnLst/>
              <a:rect l="l" t="t" r="r" b="b"/>
              <a:pathLst>
                <a:path w="511809" h="656589">
                  <a:moveTo>
                    <a:pt x="255594" y="0"/>
                  </a:moveTo>
                  <a:lnTo>
                    <a:pt x="197627" y="3564"/>
                  </a:lnTo>
                  <a:lnTo>
                    <a:pt x="149056" y="13891"/>
                  </a:lnTo>
                  <a:lnTo>
                    <a:pt x="109064" y="30428"/>
                  </a:lnTo>
                  <a:lnTo>
                    <a:pt x="76834" y="52622"/>
                  </a:lnTo>
                  <a:lnTo>
                    <a:pt x="32397" y="111778"/>
                  </a:lnTo>
                  <a:lnTo>
                    <a:pt x="18557" y="147636"/>
                  </a:lnTo>
                  <a:lnTo>
                    <a:pt x="9213" y="186944"/>
                  </a:lnTo>
                  <a:lnTo>
                    <a:pt x="3550" y="229151"/>
                  </a:lnTo>
                  <a:lnTo>
                    <a:pt x="751" y="273704"/>
                  </a:lnTo>
                  <a:lnTo>
                    <a:pt x="0" y="320053"/>
                  </a:lnTo>
                  <a:lnTo>
                    <a:pt x="863" y="372412"/>
                  </a:lnTo>
                  <a:lnTo>
                    <a:pt x="3952" y="421498"/>
                  </a:lnTo>
                  <a:lnTo>
                    <a:pt x="10017" y="466949"/>
                  </a:lnTo>
                  <a:lnTo>
                    <a:pt x="19807" y="508406"/>
                  </a:lnTo>
                  <a:lnTo>
                    <a:pt x="34072" y="545506"/>
                  </a:lnTo>
                  <a:lnTo>
                    <a:pt x="79022" y="605193"/>
                  </a:lnTo>
                  <a:lnTo>
                    <a:pt x="111207" y="627059"/>
                  </a:lnTo>
                  <a:lnTo>
                    <a:pt x="150864" y="643124"/>
                  </a:lnTo>
                  <a:lnTo>
                    <a:pt x="198743" y="653027"/>
                  </a:lnTo>
                  <a:lnTo>
                    <a:pt x="255594" y="656409"/>
                  </a:lnTo>
                  <a:lnTo>
                    <a:pt x="312443" y="653027"/>
                  </a:lnTo>
                  <a:lnTo>
                    <a:pt x="360323" y="643124"/>
                  </a:lnTo>
                  <a:lnTo>
                    <a:pt x="399984" y="627059"/>
                  </a:lnTo>
                  <a:lnTo>
                    <a:pt x="432174" y="605193"/>
                  </a:lnTo>
                  <a:lnTo>
                    <a:pt x="477136" y="545506"/>
                  </a:lnTo>
                  <a:lnTo>
                    <a:pt x="477766" y="543868"/>
                  </a:lnTo>
                  <a:lnTo>
                    <a:pt x="255594" y="543868"/>
                  </a:lnTo>
                  <a:lnTo>
                    <a:pt x="227214" y="539920"/>
                  </a:lnTo>
                  <a:lnTo>
                    <a:pt x="191059" y="499169"/>
                  </a:lnTo>
                  <a:lnTo>
                    <a:pt x="181494" y="456255"/>
                  </a:lnTo>
                  <a:lnTo>
                    <a:pt x="176411" y="394242"/>
                  </a:lnTo>
                  <a:lnTo>
                    <a:pt x="174916" y="310074"/>
                  </a:lnTo>
                  <a:lnTo>
                    <a:pt x="176164" y="239113"/>
                  </a:lnTo>
                  <a:lnTo>
                    <a:pt x="181888" y="183823"/>
                  </a:lnTo>
                  <a:lnTo>
                    <a:pt x="195056" y="144259"/>
                  </a:lnTo>
                  <a:lnTo>
                    <a:pt x="218635" y="120480"/>
                  </a:lnTo>
                  <a:lnTo>
                    <a:pt x="255594" y="112541"/>
                  </a:lnTo>
                  <a:lnTo>
                    <a:pt x="479123" y="112541"/>
                  </a:lnTo>
                  <a:lnTo>
                    <a:pt x="478828" y="111778"/>
                  </a:lnTo>
                  <a:lnTo>
                    <a:pt x="434385" y="52622"/>
                  </a:lnTo>
                  <a:lnTo>
                    <a:pt x="402150" y="30428"/>
                  </a:lnTo>
                  <a:lnTo>
                    <a:pt x="362151" y="13891"/>
                  </a:lnTo>
                  <a:lnTo>
                    <a:pt x="313571" y="3564"/>
                  </a:lnTo>
                  <a:lnTo>
                    <a:pt x="255594" y="0"/>
                  </a:lnTo>
                  <a:close/>
                </a:path>
                <a:path w="511809" h="656589">
                  <a:moveTo>
                    <a:pt x="479123" y="112541"/>
                  </a:moveTo>
                  <a:lnTo>
                    <a:pt x="255594" y="112541"/>
                  </a:lnTo>
                  <a:lnTo>
                    <a:pt x="292590" y="120480"/>
                  </a:lnTo>
                  <a:lnTo>
                    <a:pt x="316169" y="144259"/>
                  </a:lnTo>
                  <a:lnTo>
                    <a:pt x="329316" y="183823"/>
                  </a:lnTo>
                  <a:lnTo>
                    <a:pt x="335015" y="239113"/>
                  </a:lnTo>
                  <a:lnTo>
                    <a:pt x="336251" y="310074"/>
                  </a:lnTo>
                  <a:lnTo>
                    <a:pt x="334757" y="394242"/>
                  </a:lnTo>
                  <a:lnTo>
                    <a:pt x="329678" y="456255"/>
                  </a:lnTo>
                  <a:lnTo>
                    <a:pt x="320118" y="499169"/>
                  </a:lnTo>
                  <a:lnTo>
                    <a:pt x="283972" y="539920"/>
                  </a:lnTo>
                  <a:lnTo>
                    <a:pt x="255594" y="543868"/>
                  </a:lnTo>
                  <a:lnTo>
                    <a:pt x="477766" y="543868"/>
                  </a:lnTo>
                  <a:lnTo>
                    <a:pt x="501203" y="466949"/>
                  </a:lnTo>
                  <a:lnTo>
                    <a:pt x="507273" y="421498"/>
                  </a:lnTo>
                  <a:lnTo>
                    <a:pt x="510366" y="372412"/>
                  </a:lnTo>
                  <a:lnTo>
                    <a:pt x="511230" y="320053"/>
                  </a:lnTo>
                  <a:lnTo>
                    <a:pt x="510478" y="273704"/>
                  </a:lnTo>
                  <a:lnTo>
                    <a:pt x="507679" y="229151"/>
                  </a:lnTo>
                  <a:lnTo>
                    <a:pt x="502015" y="186944"/>
                  </a:lnTo>
                  <a:lnTo>
                    <a:pt x="492671" y="147636"/>
                  </a:lnTo>
                  <a:lnTo>
                    <a:pt x="479123" y="112541"/>
                  </a:lnTo>
                  <a:close/>
                </a:path>
              </a:pathLst>
            </a:custGeom>
            <a:solidFill>
              <a:srgbClr val="008BD2"/>
            </a:solidFill>
          </p:spPr>
          <p:txBody>
            <a:bodyPr wrap="square" lIns="0" tIns="0" rIns="0" bIns="0" rtlCol="0"/>
            <a:lstStyle/>
            <a:p>
              <a:endParaRPr/>
            </a:p>
          </p:txBody>
        </p:sp>
        <p:sp>
          <p:nvSpPr>
            <p:cNvPr id="10" name="object 7">
              <a:extLst>
                <a:ext uri="{FF2B5EF4-FFF2-40B4-BE49-F238E27FC236}">
                  <a16:creationId xmlns:a16="http://schemas.microsoft.com/office/drawing/2014/main" id="{DBBBEB0E-8318-AEC2-FF00-BF9598AD5CAF}"/>
                </a:ext>
              </a:extLst>
            </p:cNvPr>
            <p:cNvSpPr/>
            <p:nvPr userDrawn="1"/>
          </p:nvSpPr>
          <p:spPr>
            <a:xfrm>
              <a:off x="17866807" y="1939867"/>
              <a:ext cx="175260" cy="139065"/>
            </a:xfrm>
            <a:custGeom>
              <a:avLst/>
              <a:gdLst/>
              <a:ahLst/>
              <a:cxnLst/>
              <a:rect l="l" t="t" r="r" b="b"/>
              <a:pathLst>
                <a:path w="175259" h="139064">
                  <a:moveTo>
                    <a:pt x="174958" y="0"/>
                  </a:moveTo>
                  <a:lnTo>
                    <a:pt x="0" y="0"/>
                  </a:lnTo>
                  <a:lnTo>
                    <a:pt x="0" y="138760"/>
                  </a:lnTo>
                  <a:lnTo>
                    <a:pt x="174958" y="138760"/>
                  </a:lnTo>
                  <a:lnTo>
                    <a:pt x="174958" y="0"/>
                  </a:lnTo>
                  <a:close/>
                </a:path>
              </a:pathLst>
            </a:custGeom>
            <a:solidFill>
              <a:srgbClr val="008BD2"/>
            </a:solidFill>
          </p:spPr>
          <p:txBody>
            <a:bodyPr wrap="square" lIns="0" tIns="0" rIns="0" bIns="0" rtlCol="0"/>
            <a:lstStyle/>
            <a:p>
              <a:endParaRPr/>
            </a:p>
          </p:txBody>
        </p:sp>
        <p:sp>
          <p:nvSpPr>
            <p:cNvPr id="11" name="object 8">
              <a:extLst>
                <a:ext uri="{FF2B5EF4-FFF2-40B4-BE49-F238E27FC236}">
                  <a16:creationId xmlns:a16="http://schemas.microsoft.com/office/drawing/2014/main" id="{AB937A9A-6079-49B5-1CAC-33CEF498183E}"/>
                </a:ext>
              </a:extLst>
            </p:cNvPr>
            <p:cNvSpPr/>
            <p:nvPr userDrawn="1"/>
          </p:nvSpPr>
          <p:spPr>
            <a:xfrm>
              <a:off x="17866807" y="2211126"/>
              <a:ext cx="175260" cy="631825"/>
            </a:xfrm>
            <a:custGeom>
              <a:avLst/>
              <a:gdLst/>
              <a:ahLst/>
              <a:cxnLst/>
              <a:rect l="l" t="t" r="r" b="b"/>
              <a:pathLst>
                <a:path w="175259" h="631825">
                  <a:moveTo>
                    <a:pt x="174958" y="0"/>
                  </a:moveTo>
                  <a:lnTo>
                    <a:pt x="0" y="0"/>
                  </a:lnTo>
                  <a:lnTo>
                    <a:pt x="0" y="631383"/>
                  </a:lnTo>
                  <a:lnTo>
                    <a:pt x="174958" y="631383"/>
                  </a:lnTo>
                  <a:lnTo>
                    <a:pt x="174958" y="0"/>
                  </a:lnTo>
                  <a:close/>
                </a:path>
              </a:pathLst>
            </a:custGeom>
            <a:solidFill>
              <a:srgbClr val="008BD2"/>
            </a:solidFill>
          </p:spPr>
          <p:txBody>
            <a:bodyPr wrap="square" lIns="0" tIns="0" rIns="0" bIns="0" rtlCol="0"/>
            <a:lstStyle/>
            <a:p>
              <a:endParaRPr/>
            </a:p>
          </p:txBody>
        </p:sp>
        <p:sp>
          <p:nvSpPr>
            <p:cNvPr id="12" name="object 9">
              <a:extLst>
                <a:ext uri="{FF2B5EF4-FFF2-40B4-BE49-F238E27FC236}">
                  <a16:creationId xmlns:a16="http://schemas.microsoft.com/office/drawing/2014/main" id="{66036135-C456-6574-5036-F7F7D99447F7}"/>
                </a:ext>
              </a:extLst>
            </p:cNvPr>
            <p:cNvSpPr/>
            <p:nvPr userDrawn="1"/>
          </p:nvSpPr>
          <p:spPr>
            <a:xfrm>
              <a:off x="18177763" y="1939864"/>
              <a:ext cx="491490" cy="915669"/>
            </a:xfrm>
            <a:custGeom>
              <a:avLst/>
              <a:gdLst/>
              <a:ahLst/>
              <a:cxnLst/>
              <a:rect l="l" t="t" r="r" b="b"/>
              <a:pathLst>
                <a:path w="491490" h="915669">
                  <a:moveTo>
                    <a:pt x="457452" y="832686"/>
                  </a:moveTo>
                  <a:lnTo>
                    <a:pt x="168801" y="832686"/>
                  </a:lnTo>
                  <a:lnTo>
                    <a:pt x="196041" y="871410"/>
                  </a:lnTo>
                  <a:lnTo>
                    <a:pt x="229575" y="896899"/>
                  </a:lnTo>
                  <a:lnTo>
                    <a:pt x="269637" y="910907"/>
                  </a:lnTo>
                  <a:lnTo>
                    <a:pt x="316461" y="915186"/>
                  </a:lnTo>
                  <a:lnTo>
                    <a:pt x="365372" y="909383"/>
                  </a:lnTo>
                  <a:lnTo>
                    <a:pt x="404204" y="893075"/>
                  </a:lnTo>
                  <a:lnTo>
                    <a:pt x="434119" y="867913"/>
                  </a:lnTo>
                  <a:lnTo>
                    <a:pt x="456278" y="835548"/>
                  </a:lnTo>
                  <a:lnTo>
                    <a:pt x="457452" y="832686"/>
                  </a:lnTo>
                  <a:close/>
                </a:path>
                <a:path w="491490" h="915669">
                  <a:moveTo>
                    <a:pt x="174978" y="0"/>
                  </a:moveTo>
                  <a:lnTo>
                    <a:pt x="0" y="0"/>
                  </a:lnTo>
                  <a:lnTo>
                    <a:pt x="0" y="902642"/>
                  </a:lnTo>
                  <a:lnTo>
                    <a:pt x="166288" y="902642"/>
                  </a:lnTo>
                  <a:lnTo>
                    <a:pt x="166288" y="832686"/>
                  </a:lnTo>
                  <a:lnTo>
                    <a:pt x="457452" y="832686"/>
                  </a:lnTo>
                  <a:lnTo>
                    <a:pt x="468240" y="806404"/>
                  </a:lnTo>
                  <a:lnTo>
                    <a:pt x="245720" y="806404"/>
                  </a:lnTo>
                  <a:lnTo>
                    <a:pt x="219792" y="800759"/>
                  </a:lnTo>
                  <a:lnTo>
                    <a:pt x="188007" y="753411"/>
                  </a:lnTo>
                  <a:lnTo>
                    <a:pt x="180079" y="710254"/>
                  </a:lnTo>
                  <a:lnTo>
                    <a:pt x="176081" y="653137"/>
                  </a:lnTo>
                  <a:lnTo>
                    <a:pt x="174978" y="581333"/>
                  </a:lnTo>
                  <a:lnTo>
                    <a:pt x="175218" y="521650"/>
                  </a:lnTo>
                  <a:lnTo>
                    <a:pt x="177317" y="469783"/>
                  </a:lnTo>
                  <a:lnTo>
                    <a:pt x="183346" y="427086"/>
                  </a:lnTo>
                  <a:lnTo>
                    <a:pt x="215477" y="374615"/>
                  </a:lnTo>
                  <a:lnTo>
                    <a:pt x="245720" y="367549"/>
                  </a:lnTo>
                  <a:lnTo>
                    <a:pt x="469625" y="367549"/>
                  </a:lnTo>
                  <a:lnTo>
                    <a:pt x="456529" y="336022"/>
                  </a:lnTo>
                  <a:lnTo>
                    <a:pt x="453259" y="331288"/>
                  </a:lnTo>
                  <a:lnTo>
                    <a:pt x="174978" y="331288"/>
                  </a:lnTo>
                  <a:lnTo>
                    <a:pt x="174978" y="0"/>
                  </a:lnTo>
                  <a:close/>
                </a:path>
                <a:path w="491490" h="915669">
                  <a:moveTo>
                    <a:pt x="469625" y="367549"/>
                  </a:moveTo>
                  <a:lnTo>
                    <a:pt x="245720" y="367549"/>
                  </a:lnTo>
                  <a:lnTo>
                    <a:pt x="277513" y="374615"/>
                  </a:lnTo>
                  <a:lnTo>
                    <a:pt x="298656" y="394912"/>
                  </a:lnTo>
                  <a:lnTo>
                    <a:pt x="311320" y="427086"/>
                  </a:lnTo>
                  <a:lnTo>
                    <a:pt x="317677" y="469783"/>
                  </a:lnTo>
                  <a:lnTo>
                    <a:pt x="319899" y="521650"/>
                  </a:lnTo>
                  <a:lnTo>
                    <a:pt x="320157" y="581333"/>
                  </a:lnTo>
                  <a:lnTo>
                    <a:pt x="319036" y="653137"/>
                  </a:lnTo>
                  <a:lnTo>
                    <a:pt x="314915" y="710254"/>
                  </a:lnTo>
                  <a:lnTo>
                    <a:pt x="306659" y="753411"/>
                  </a:lnTo>
                  <a:lnTo>
                    <a:pt x="273197" y="800759"/>
                  </a:lnTo>
                  <a:lnTo>
                    <a:pt x="245720" y="806404"/>
                  </a:lnTo>
                  <a:lnTo>
                    <a:pt x="468240" y="806404"/>
                  </a:lnTo>
                  <a:lnTo>
                    <a:pt x="481971" y="755817"/>
                  </a:lnTo>
                  <a:lnTo>
                    <a:pt x="487828" y="711754"/>
                  </a:lnTo>
                  <a:lnTo>
                    <a:pt x="490574" y="667094"/>
                  </a:lnTo>
                  <a:lnTo>
                    <a:pt x="491370" y="623488"/>
                  </a:lnTo>
                  <a:lnTo>
                    <a:pt x="491339" y="542531"/>
                  </a:lnTo>
                  <a:lnTo>
                    <a:pt x="490482" y="499938"/>
                  </a:lnTo>
                  <a:lnTo>
                    <a:pt x="487688" y="456400"/>
                  </a:lnTo>
                  <a:lnTo>
                    <a:pt x="481843" y="413508"/>
                  </a:lnTo>
                  <a:lnTo>
                    <a:pt x="471828" y="372852"/>
                  </a:lnTo>
                  <a:lnTo>
                    <a:pt x="469625" y="367549"/>
                  </a:lnTo>
                  <a:close/>
                </a:path>
                <a:path w="491490" h="915669">
                  <a:moveTo>
                    <a:pt x="320157" y="258766"/>
                  </a:moveTo>
                  <a:lnTo>
                    <a:pt x="276206" y="262538"/>
                  </a:lnTo>
                  <a:lnTo>
                    <a:pt x="238549" y="274868"/>
                  </a:lnTo>
                  <a:lnTo>
                    <a:pt x="206013" y="297277"/>
                  </a:lnTo>
                  <a:lnTo>
                    <a:pt x="177429" y="331288"/>
                  </a:lnTo>
                  <a:lnTo>
                    <a:pt x="453259" y="331288"/>
                  </a:lnTo>
                  <a:lnTo>
                    <a:pt x="434828" y="304608"/>
                  </a:lnTo>
                  <a:lnTo>
                    <a:pt x="405610" y="280201"/>
                  </a:lnTo>
                  <a:lnTo>
                    <a:pt x="367759" y="264390"/>
                  </a:lnTo>
                  <a:lnTo>
                    <a:pt x="320157" y="258766"/>
                  </a:lnTo>
                  <a:close/>
                </a:path>
              </a:pathLst>
            </a:custGeom>
            <a:solidFill>
              <a:srgbClr val="008BD2"/>
            </a:solidFill>
          </p:spPr>
          <p:txBody>
            <a:bodyPr wrap="square" lIns="0" tIns="0" rIns="0" bIns="0" rtlCol="0"/>
            <a:lstStyle/>
            <a:p>
              <a:endParaRPr/>
            </a:p>
          </p:txBody>
        </p:sp>
        <p:sp>
          <p:nvSpPr>
            <p:cNvPr id="13" name="object 10">
              <a:extLst>
                <a:ext uri="{FF2B5EF4-FFF2-40B4-BE49-F238E27FC236}">
                  <a16:creationId xmlns:a16="http://schemas.microsoft.com/office/drawing/2014/main" id="{A3C913EA-2673-F2E4-C15A-0DB00788F3D2}"/>
                </a:ext>
              </a:extLst>
            </p:cNvPr>
            <p:cNvSpPr/>
            <p:nvPr userDrawn="1"/>
          </p:nvSpPr>
          <p:spPr>
            <a:xfrm>
              <a:off x="17261540" y="1939864"/>
              <a:ext cx="491490" cy="915669"/>
            </a:xfrm>
            <a:custGeom>
              <a:avLst/>
              <a:gdLst/>
              <a:ahLst/>
              <a:cxnLst/>
              <a:rect l="l" t="t" r="r" b="b"/>
              <a:pathLst>
                <a:path w="491490" h="915669">
                  <a:moveTo>
                    <a:pt x="457394" y="832686"/>
                  </a:moveTo>
                  <a:lnTo>
                    <a:pt x="168738" y="832686"/>
                  </a:lnTo>
                  <a:lnTo>
                    <a:pt x="195987" y="871410"/>
                  </a:lnTo>
                  <a:lnTo>
                    <a:pt x="229520" y="896899"/>
                  </a:lnTo>
                  <a:lnTo>
                    <a:pt x="269577" y="910907"/>
                  </a:lnTo>
                  <a:lnTo>
                    <a:pt x="316398" y="915186"/>
                  </a:lnTo>
                  <a:lnTo>
                    <a:pt x="365312" y="909383"/>
                  </a:lnTo>
                  <a:lnTo>
                    <a:pt x="404146" y="893075"/>
                  </a:lnTo>
                  <a:lnTo>
                    <a:pt x="434061" y="867913"/>
                  </a:lnTo>
                  <a:lnTo>
                    <a:pt x="456219" y="835548"/>
                  </a:lnTo>
                  <a:lnTo>
                    <a:pt x="457394" y="832686"/>
                  </a:lnTo>
                  <a:close/>
                </a:path>
                <a:path w="491490" h="915669">
                  <a:moveTo>
                    <a:pt x="174916" y="0"/>
                  </a:moveTo>
                  <a:lnTo>
                    <a:pt x="0" y="0"/>
                  </a:lnTo>
                  <a:lnTo>
                    <a:pt x="0" y="902642"/>
                  </a:lnTo>
                  <a:lnTo>
                    <a:pt x="166246" y="902642"/>
                  </a:lnTo>
                  <a:lnTo>
                    <a:pt x="166246" y="832686"/>
                  </a:lnTo>
                  <a:lnTo>
                    <a:pt x="457394" y="832686"/>
                  </a:lnTo>
                  <a:lnTo>
                    <a:pt x="468182" y="806404"/>
                  </a:lnTo>
                  <a:lnTo>
                    <a:pt x="245657" y="806404"/>
                  </a:lnTo>
                  <a:lnTo>
                    <a:pt x="219737" y="800759"/>
                  </a:lnTo>
                  <a:lnTo>
                    <a:pt x="187952" y="753411"/>
                  </a:lnTo>
                  <a:lnTo>
                    <a:pt x="180021" y="710254"/>
                  </a:lnTo>
                  <a:lnTo>
                    <a:pt x="176020" y="653137"/>
                  </a:lnTo>
                  <a:lnTo>
                    <a:pt x="174916" y="581333"/>
                  </a:lnTo>
                  <a:lnTo>
                    <a:pt x="175160" y="521650"/>
                  </a:lnTo>
                  <a:lnTo>
                    <a:pt x="177268" y="469783"/>
                  </a:lnTo>
                  <a:lnTo>
                    <a:pt x="183307" y="427086"/>
                  </a:lnTo>
                  <a:lnTo>
                    <a:pt x="215436" y="374615"/>
                  </a:lnTo>
                  <a:lnTo>
                    <a:pt x="245657" y="367549"/>
                  </a:lnTo>
                  <a:lnTo>
                    <a:pt x="469570" y="367549"/>
                  </a:lnTo>
                  <a:lnTo>
                    <a:pt x="456475" y="336022"/>
                  </a:lnTo>
                  <a:lnTo>
                    <a:pt x="453205" y="331288"/>
                  </a:lnTo>
                  <a:lnTo>
                    <a:pt x="174916" y="331288"/>
                  </a:lnTo>
                  <a:lnTo>
                    <a:pt x="174916" y="0"/>
                  </a:lnTo>
                  <a:close/>
                </a:path>
                <a:path w="491490" h="915669">
                  <a:moveTo>
                    <a:pt x="469570" y="367549"/>
                  </a:moveTo>
                  <a:lnTo>
                    <a:pt x="245657" y="367549"/>
                  </a:lnTo>
                  <a:lnTo>
                    <a:pt x="277457" y="374615"/>
                  </a:lnTo>
                  <a:lnTo>
                    <a:pt x="298602" y="394912"/>
                  </a:lnTo>
                  <a:lnTo>
                    <a:pt x="311265" y="427086"/>
                  </a:lnTo>
                  <a:lnTo>
                    <a:pt x="317619" y="469783"/>
                  </a:lnTo>
                  <a:lnTo>
                    <a:pt x="319838" y="521650"/>
                  </a:lnTo>
                  <a:lnTo>
                    <a:pt x="320094" y="581333"/>
                  </a:lnTo>
                  <a:lnTo>
                    <a:pt x="318975" y="653137"/>
                  </a:lnTo>
                  <a:lnTo>
                    <a:pt x="314857" y="710254"/>
                  </a:lnTo>
                  <a:lnTo>
                    <a:pt x="306604" y="753411"/>
                  </a:lnTo>
                  <a:lnTo>
                    <a:pt x="273142" y="800759"/>
                  </a:lnTo>
                  <a:lnTo>
                    <a:pt x="245657" y="806404"/>
                  </a:lnTo>
                  <a:lnTo>
                    <a:pt x="468182" y="806404"/>
                  </a:lnTo>
                  <a:lnTo>
                    <a:pt x="481911" y="755817"/>
                  </a:lnTo>
                  <a:lnTo>
                    <a:pt x="487767" y="711754"/>
                  </a:lnTo>
                  <a:lnTo>
                    <a:pt x="490512" y="667094"/>
                  </a:lnTo>
                  <a:lnTo>
                    <a:pt x="491307" y="623488"/>
                  </a:lnTo>
                  <a:lnTo>
                    <a:pt x="491277" y="542531"/>
                  </a:lnTo>
                  <a:lnTo>
                    <a:pt x="490421" y="499938"/>
                  </a:lnTo>
                  <a:lnTo>
                    <a:pt x="487629" y="456400"/>
                  </a:lnTo>
                  <a:lnTo>
                    <a:pt x="481786" y="413508"/>
                  </a:lnTo>
                  <a:lnTo>
                    <a:pt x="471773" y="372852"/>
                  </a:lnTo>
                  <a:lnTo>
                    <a:pt x="469570" y="367549"/>
                  </a:lnTo>
                  <a:close/>
                </a:path>
                <a:path w="491490" h="915669">
                  <a:moveTo>
                    <a:pt x="320094" y="258766"/>
                  </a:moveTo>
                  <a:lnTo>
                    <a:pt x="276170" y="262538"/>
                  </a:lnTo>
                  <a:lnTo>
                    <a:pt x="238509" y="274868"/>
                  </a:lnTo>
                  <a:lnTo>
                    <a:pt x="205959" y="297277"/>
                  </a:lnTo>
                  <a:lnTo>
                    <a:pt x="177366" y="331288"/>
                  </a:lnTo>
                  <a:lnTo>
                    <a:pt x="453205" y="331288"/>
                  </a:lnTo>
                  <a:lnTo>
                    <a:pt x="434775" y="304608"/>
                  </a:lnTo>
                  <a:lnTo>
                    <a:pt x="405556" y="280201"/>
                  </a:lnTo>
                  <a:lnTo>
                    <a:pt x="367701" y="264390"/>
                  </a:lnTo>
                  <a:lnTo>
                    <a:pt x="320094" y="258766"/>
                  </a:lnTo>
                  <a:close/>
                </a:path>
              </a:pathLst>
            </a:custGeom>
            <a:solidFill>
              <a:srgbClr val="008BD2"/>
            </a:solidFill>
          </p:spPr>
          <p:txBody>
            <a:bodyPr wrap="square" lIns="0" tIns="0" rIns="0" bIns="0" rtlCol="0"/>
            <a:lstStyle/>
            <a:p>
              <a:endParaRPr/>
            </a:p>
          </p:txBody>
        </p:sp>
        <p:sp>
          <p:nvSpPr>
            <p:cNvPr id="14" name="object 11">
              <a:extLst>
                <a:ext uri="{FF2B5EF4-FFF2-40B4-BE49-F238E27FC236}">
                  <a16:creationId xmlns:a16="http://schemas.microsoft.com/office/drawing/2014/main" id="{ED5E4A26-AC5B-75E8-E6EE-616EB13CE804}"/>
                </a:ext>
              </a:extLst>
            </p:cNvPr>
            <p:cNvSpPr/>
            <p:nvPr userDrawn="1"/>
          </p:nvSpPr>
          <p:spPr>
            <a:xfrm>
              <a:off x="18783072" y="1939867"/>
              <a:ext cx="175260" cy="902969"/>
            </a:xfrm>
            <a:custGeom>
              <a:avLst/>
              <a:gdLst/>
              <a:ahLst/>
              <a:cxnLst/>
              <a:rect l="l" t="t" r="r" b="b"/>
              <a:pathLst>
                <a:path w="175259" h="902969">
                  <a:moveTo>
                    <a:pt x="174916" y="0"/>
                  </a:moveTo>
                  <a:lnTo>
                    <a:pt x="0" y="0"/>
                  </a:lnTo>
                  <a:lnTo>
                    <a:pt x="0" y="902642"/>
                  </a:lnTo>
                  <a:lnTo>
                    <a:pt x="174916" y="902642"/>
                  </a:lnTo>
                  <a:lnTo>
                    <a:pt x="174916" y="0"/>
                  </a:lnTo>
                  <a:close/>
                </a:path>
              </a:pathLst>
            </a:custGeom>
            <a:solidFill>
              <a:srgbClr val="008BD2"/>
            </a:solidFill>
          </p:spPr>
          <p:txBody>
            <a:bodyPr wrap="square" lIns="0" tIns="0" rIns="0" bIns="0" rtlCol="0"/>
            <a:lstStyle/>
            <a:p>
              <a:endParaRPr/>
            </a:p>
          </p:txBody>
        </p:sp>
        <p:sp>
          <p:nvSpPr>
            <p:cNvPr id="15" name="object 12">
              <a:extLst>
                <a:ext uri="{FF2B5EF4-FFF2-40B4-BE49-F238E27FC236}">
                  <a16:creationId xmlns:a16="http://schemas.microsoft.com/office/drawing/2014/main" id="{98AFB194-439A-EF55-84FB-BBCB9B92C026}"/>
                </a:ext>
              </a:extLst>
            </p:cNvPr>
            <p:cNvSpPr/>
            <p:nvPr userDrawn="1"/>
          </p:nvSpPr>
          <p:spPr>
            <a:xfrm>
              <a:off x="19093983" y="1939867"/>
              <a:ext cx="175260" cy="139065"/>
            </a:xfrm>
            <a:custGeom>
              <a:avLst/>
              <a:gdLst/>
              <a:ahLst/>
              <a:cxnLst/>
              <a:rect l="l" t="t" r="r" b="b"/>
              <a:pathLst>
                <a:path w="175259" h="139064">
                  <a:moveTo>
                    <a:pt x="174978" y="0"/>
                  </a:moveTo>
                  <a:lnTo>
                    <a:pt x="0" y="0"/>
                  </a:lnTo>
                  <a:lnTo>
                    <a:pt x="0" y="138760"/>
                  </a:lnTo>
                  <a:lnTo>
                    <a:pt x="174978" y="138760"/>
                  </a:lnTo>
                  <a:lnTo>
                    <a:pt x="174978" y="0"/>
                  </a:lnTo>
                  <a:close/>
                </a:path>
              </a:pathLst>
            </a:custGeom>
            <a:solidFill>
              <a:srgbClr val="008BD2"/>
            </a:solidFill>
          </p:spPr>
          <p:txBody>
            <a:bodyPr wrap="square" lIns="0" tIns="0" rIns="0" bIns="0" rtlCol="0"/>
            <a:lstStyle/>
            <a:p>
              <a:endParaRPr/>
            </a:p>
          </p:txBody>
        </p:sp>
        <p:sp>
          <p:nvSpPr>
            <p:cNvPr id="16" name="object 13">
              <a:extLst>
                <a:ext uri="{FF2B5EF4-FFF2-40B4-BE49-F238E27FC236}">
                  <a16:creationId xmlns:a16="http://schemas.microsoft.com/office/drawing/2014/main" id="{F096AEA6-A9BC-82B1-CFCA-6135EECE3BCD}"/>
                </a:ext>
              </a:extLst>
            </p:cNvPr>
            <p:cNvSpPr/>
            <p:nvPr userDrawn="1"/>
          </p:nvSpPr>
          <p:spPr>
            <a:xfrm>
              <a:off x="19093983" y="2211126"/>
              <a:ext cx="175260" cy="631825"/>
            </a:xfrm>
            <a:custGeom>
              <a:avLst/>
              <a:gdLst/>
              <a:ahLst/>
              <a:cxnLst/>
              <a:rect l="l" t="t" r="r" b="b"/>
              <a:pathLst>
                <a:path w="175259" h="631825">
                  <a:moveTo>
                    <a:pt x="174978" y="0"/>
                  </a:moveTo>
                  <a:lnTo>
                    <a:pt x="0" y="0"/>
                  </a:lnTo>
                  <a:lnTo>
                    <a:pt x="0" y="631383"/>
                  </a:lnTo>
                  <a:lnTo>
                    <a:pt x="174978" y="631383"/>
                  </a:lnTo>
                  <a:lnTo>
                    <a:pt x="174978" y="0"/>
                  </a:lnTo>
                  <a:close/>
                </a:path>
              </a:pathLst>
            </a:custGeom>
            <a:solidFill>
              <a:srgbClr val="008BD2"/>
            </a:solidFill>
          </p:spPr>
          <p:txBody>
            <a:bodyPr wrap="square" lIns="0" tIns="0" rIns="0" bIns="0" rtlCol="0"/>
            <a:lstStyle/>
            <a:p>
              <a:endParaRPr/>
            </a:p>
          </p:txBody>
        </p:sp>
        <p:sp>
          <p:nvSpPr>
            <p:cNvPr id="17" name="object 14">
              <a:extLst>
                <a:ext uri="{FF2B5EF4-FFF2-40B4-BE49-F238E27FC236}">
                  <a16:creationId xmlns:a16="http://schemas.microsoft.com/office/drawing/2014/main" id="{3C230413-3F0F-909A-DEF4-A0C62003121A}"/>
                </a:ext>
              </a:extLst>
            </p:cNvPr>
            <p:cNvSpPr/>
            <p:nvPr userDrawn="1"/>
          </p:nvSpPr>
          <p:spPr>
            <a:xfrm>
              <a:off x="19375228" y="2198639"/>
              <a:ext cx="511809" cy="656590"/>
            </a:xfrm>
            <a:custGeom>
              <a:avLst/>
              <a:gdLst/>
              <a:ahLst/>
              <a:cxnLst/>
              <a:rect l="l" t="t" r="r" b="b"/>
              <a:pathLst>
                <a:path w="511809" h="656589">
                  <a:moveTo>
                    <a:pt x="255636" y="0"/>
                  </a:moveTo>
                  <a:lnTo>
                    <a:pt x="197668" y="3565"/>
                  </a:lnTo>
                  <a:lnTo>
                    <a:pt x="149094" y="13894"/>
                  </a:lnTo>
                  <a:lnTo>
                    <a:pt x="109098" y="30434"/>
                  </a:lnTo>
                  <a:lnTo>
                    <a:pt x="76863" y="52633"/>
                  </a:lnTo>
                  <a:lnTo>
                    <a:pt x="32415" y="111795"/>
                  </a:lnTo>
                  <a:lnTo>
                    <a:pt x="18569" y="147654"/>
                  </a:lnTo>
                  <a:lnTo>
                    <a:pt x="9221" y="186962"/>
                  </a:lnTo>
                  <a:lnTo>
                    <a:pt x="3554" y="229166"/>
                  </a:lnTo>
                  <a:lnTo>
                    <a:pt x="752" y="273714"/>
                  </a:lnTo>
                  <a:lnTo>
                    <a:pt x="0" y="320053"/>
                  </a:lnTo>
                  <a:lnTo>
                    <a:pt x="863" y="372412"/>
                  </a:lnTo>
                  <a:lnTo>
                    <a:pt x="3952" y="421498"/>
                  </a:lnTo>
                  <a:lnTo>
                    <a:pt x="10018" y="466949"/>
                  </a:lnTo>
                  <a:lnTo>
                    <a:pt x="19809" y="508406"/>
                  </a:lnTo>
                  <a:lnTo>
                    <a:pt x="34076" y="545506"/>
                  </a:lnTo>
                  <a:lnTo>
                    <a:pt x="79033" y="605193"/>
                  </a:lnTo>
                  <a:lnTo>
                    <a:pt x="111223" y="627059"/>
                  </a:lnTo>
                  <a:lnTo>
                    <a:pt x="150887" y="643124"/>
                  </a:lnTo>
                  <a:lnTo>
                    <a:pt x="198775" y="653027"/>
                  </a:lnTo>
                  <a:lnTo>
                    <a:pt x="255636" y="656409"/>
                  </a:lnTo>
                  <a:lnTo>
                    <a:pt x="312483" y="653027"/>
                  </a:lnTo>
                  <a:lnTo>
                    <a:pt x="360360" y="643124"/>
                  </a:lnTo>
                  <a:lnTo>
                    <a:pt x="400014" y="627059"/>
                  </a:lnTo>
                  <a:lnTo>
                    <a:pt x="432197" y="605193"/>
                  </a:lnTo>
                  <a:lnTo>
                    <a:pt x="477143" y="545506"/>
                  </a:lnTo>
                  <a:lnTo>
                    <a:pt x="477772" y="543868"/>
                  </a:lnTo>
                  <a:lnTo>
                    <a:pt x="255636" y="543868"/>
                  </a:lnTo>
                  <a:lnTo>
                    <a:pt x="227256" y="539920"/>
                  </a:lnTo>
                  <a:lnTo>
                    <a:pt x="191101" y="499169"/>
                  </a:lnTo>
                  <a:lnTo>
                    <a:pt x="181536" y="456255"/>
                  </a:lnTo>
                  <a:lnTo>
                    <a:pt x="176453" y="394242"/>
                  </a:lnTo>
                  <a:lnTo>
                    <a:pt x="174958" y="310074"/>
                  </a:lnTo>
                  <a:lnTo>
                    <a:pt x="176196" y="239112"/>
                  </a:lnTo>
                  <a:lnTo>
                    <a:pt x="181900" y="183819"/>
                  </a:lnTo>
                  <a:lnTo>
                    <a:pt x="195053" y="144253"/>
                  </a:lnTo>
                  <a:lnTo>
                    <a:pt x="218637" y="120470"/>
                  </a:lnTo>
                  <a:lnTo>
                    <a:pt x="255636" y="112530"/>
                  </a:lnTo>
                  <a:lnTo>
                    <a:pt x="479104" y="112530"/>
                  </a:lnTo>
                  <a:lnTo>
                    <a:pt x="478821" y="111795"/>
                  </a:lnTo>
                  <a:lnTo>
                    <a:pt x="434389" y="52633"/>
                  </a:lnTo>
                  <a:lnTo>
                    <a:pt x="402162" y="30434"/>
                  </a:lnTo>
                  <a:lnTo>
                    <a:pt x="362172" y="13894"/>
                  </a:lnTo>
                  <a:lnTo>
                    <a:pt x="313602" y="3565"/>
                  </a:lnTo>
                  <a:lnTo>
                    <a:pt x="255636" y="0"/>
                  </a:lnTo>
                  <a:close/>
                </a:path>
                <a:path w="511809" h="656589">
                  <a:moveTo>
                    <a:pt x="479104" y="112530"/>
                  </a:moveTo>
                  <a:lnTo>
                    <a:pt x="255636" y="112530"/>
                  </a:lnTo>
                  <a:lnTo>
                    <a:pt x="292592" y="120470"/>
                  </a:lnTo>
                  <a:lnTo>
                    <a:pt x="316156" y="144253"/>
                  </a:lnTo>
                  <a:lnTo>
                    <a:pt x="329303" y="183819"/>
                  </a:lnTo>
                  <a:lnTo>
                    <a:pt x="335010" y="239112"/>
                  </a:lnTo>
                  <a:lnTo>
                    <a:pt x="336251" y="310074"/>
                  </a:lnTo>
                  <a:lnTo>
                    <a:pt x="334760" y="394242"/>
                  </a:lnTo>
                  <a:lnTo>
                    <a:pt x="329689" y="456255"/>
                  </a:lnTo>
                  <a:lnTo>
                    <a:pt x="320139" y="499169"/>
                  </a:lnTo>
                  <a:lnTo>
                    <a:pt x="284011" y="539920"/>
                  </a:lnTo>
                  <a:lnTo>
                    <a:pt x="255636" y="543868"/>
                  </a:lnTo>
                  <a:lnTo>
                    <a:pt x="477772" y="543868"/>
                  </a:lnTo>
                  <a:lnTo>
                    <a:pt x="501194" y="466949"/>
                  </a:lnTo>
                  <a:lnTo>
                    <a:pt x="507257" y="421498"/>
                  </a:lnTo>
                  <a:lnTo>
                    <a:pt x="510346" y="372412"/>
                  </a:lnTo>
                  <a:lnTo>
                    <a:pt x="511209" y="320053"/>
                  </a:lnTo>
                  <a:lnTo>
                    <a:pt x="510458" y="273714"/>
                  </a:lnTo>
                  <a:lnTo>
                    <a:pt x="507660" y="229166"/>
                  </a:lnTo>
                  <a:lnTo>
                    <a:pt x="501999" y="186962"/>
                  </a:lnTo>
                  <a:lnTo>
                    <a:pt x="492658" y="147654"/>
                  </a:lnTo>
                  <a:lnTo>
                    <a:pt x="479104" y="112530"/>
                  </a:lnTo>
                  <a:close/>
                </a:path>
              </a:pathLst>
            </a:custGeom>
            <a:solidFill>
              <a:srgbClr val="008BD2"/>
            </a:solidFill>
          </p:spPr>
          <p:txBody>
            <a:bodyPr wrap="square" lIns="0" tIns="0" rIns="0" bIns="0" rtlCol="0"/>
            <a:lstStyle/>
            <a:p>
              <a:endParaRPr/>
            </a:p>
          </p:txBody>
        </p:sp>
      </p:grpSp>
      <p:sp>
        <p:nvSpPr>
          <p:cNvPr id="2" name="object 2">
            <a:extLst>
              <a:ext uri="{FF2B5EF4-FFF2-40B4-BE49-F238E27FC236}">
                <a16:creationId xmlns:a16="http://schemas.microsoft.com/office/drawing/2014/main" id="{FC8A9E7B-5CEC-984A-0E9D-22D67AA05635}"/>
              </a:ext>
            </a:extLst>
          </p:cNvPr>
          <p:cNvSpPr/>
          <p:nvPr userDrawn="1"/>
        </p:nvSpPr>
        <p:spPr>
          <a:xfrm>
            <a:off x="1947584" y="2838513"/>
            <a:ext cx="13292455" cy="5534025"/>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a:p>
        </p:txBody>
      </p:sp>
      <p:sp>
        <p:nvSpPr>
          <p:cNvPr id="7" name="Tijdelijke aanduiding voor tekst 5">
            <a:extLst>
              <a:ext uri="{FF2B5EF4-FFF2-40B4-BE49-F238E27FC236}">
                <a16:creationId xmlns:a16="http://schemas.microsoft.com/office/drawing/2014/main" id="{39F31110-200B-2661-A92B-55153705F183}"/>
              </a:ext>
            </a:extLst>
          </p:cNvPr>
          <p:cNvSpPr>
            <a:spLocks noGrp="1"/>
          </p:cNvSpPr>
          <p:nvPr>
            <p:ph type="body" sz="quarter" idx="10" hasCustomPrompt="1"/>
          </p:nvPr>
        </p:nvSpPr>
        <p:spPr>
          <a:xfrm>
            <a:off x="2432050" y="3089275"/>
            <a:ext cx="12344400" cy="2954655"/>
          </a:xfrm>
        </p:spPr>
        <p:txBody>
          <a:bodyPr/>
          <a:lstStyle>
            <a:lvl1pPr>
              <a:defRPr sz="9600" b="1"/>
            </a:lvl1pPr>
            <a:lvl2pPr>
              <a:defRPr sz="9600" b="1"/>
            </a:lvl2pPr>
            <a:lvl3pPr>
              <a:defRPr sz="9600" b="1"/>
            </a:lvl3pPr>
            <a:lvl4pPr>
              <a:defRPr sz="9600" b="1"/>
            </a:lvl4pPr>
            <a:lvl5pPr>
              <a:defRPr sz="9600" b="1"/>
            </a:lvl5pPr>
          </a:lstStyle>
          <a:p>
            <a:pPr lvl="0"/>
            <a:r>
              <a:rPr lang="nl-NL" dirty="0"/>
              <a:t>Klik om een titel in te vullen</a:t>
            </a:r>
          </a:p>
        </p:txBody>
      </p:sp>
      <p:sp>
        <p:nvSpPr>
          <p:cNvPr id="8" name="Tijdelijke aanduiding voor tekst 10">
            <a:extLst>
              <a:ext uri="{FF2B5EF4-FFF2-40B4-BE49-F238E27FC236}">
                <a16:creationId xmlns:a16="http://schemas.microsoft.com/office/drawing/2014/main" id="{612C9EE7-0896-29A5-129C-4578925E73DE}"/>
              </a:ext>
            </a:extLst>
          </p:cNvPr>
          <p:cNvSpPr>
            <a:spLocks noGrp="1"/>
          </p:cNvSpPr>
          <p:nvPr>
            <p:ph type="body" sz="quarter" idx="11" hasCustomPrompt="1"/>
          </p:nvPr>
        </p:nvSpPr>
        <p:spPr>
          <a:xfrm>
            <a:off x="2432050" y="6043613"/>
            <a:ext cx="12344400" cy="677108"/>
          </a:xfrm>
        </p:spPr>
        <p:txBody>
          <a:bodyPr/>
          <a:lstStyle>
            <a:lvl1pPr>
              <a:defRPr sz="4400"/>
            </a:lvl1pPr>
            <a:lvl2pPr>
              <a:defRPr sz="4400"/>
            </a:lvl2pPr>
            <a:lvl3pPr>
              <a:defRPr sz="4400"/>
            </a:lvl3pPr>
            <a:lvl4pPr>
              <a:defRPr sz="4400"/>
            </a:lvl4pPr>
            <a:lvl5pPr>
              <a:defRPr sz="4400"/>
            </a:lvl5pPr>
          </a:lstStyle>
          <a:p>
            <a:pPr lvl="0"/>
            <a:r>
              <a:rPr lang="nl-NL" dirty="0"/>
              <a:t>Eventueel een ondertitel</a:t>
            </a:r>
          </a:p>
        </p:txBody>
      </p:sp>
    </p:spTree>
    <p:extLst>
      <p:ext uri="{BB962C8B-B14F-4D97-AF65-F5344CB8AC3E}">
        <p14:creationId xmlns:p14="http://schemas.microsoft.com/office/powerpoint/2010/main" val="613365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 geel">
    <p:bg>
      <p:bgPr>
        <a:solidFill>
          <a:srgbClr val="FAB600"/>
        </a:solidFill>
        <a:effectLst/>
      </p:bgPr>
    </p:bg>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6C084289-92AC-5E3B-521D-D2FDF0F0928A}"/>
              </a:ext>
            </a:extLst>
          </p:cNvPr>
          <p:cNvGrpSpPr/>
          <p:nvPr userDrawn="1"/>
        </p:nvGrpSpPr>
        <p:grpSpPr>
          <a:xfrm>
            <a:off x="17015731" y="0"/>
            <a:ext cx="3088640" cy="3088640"/>
            <a:chOff x="17015731" y="0"/>
            <a:chExt cx="3088640" cy="3088640"/>
          </a:xfrm>
        </p:grpSpPr>
        <p:sp>
          <p:nvSpPr>
            <p:cNvPr id="8" name="object 4">
              <a:extLst>
                <a:ext uri="{FF2B5EF4-FFF2-40B4-BE49-F238E27FC236}">
                  <a16:creationId xmlns:a16="http://schemas.microsoft.com/office/drawing/2014/main" id="{F3E269DE-45F3-11D4-4675-A826CB48A3E2}"/>
                </a:ext>
              </a:extLst>
            </p:cNvPr>
            <p:cNvSpPr/>
            <p:nvPr/>
          </p:nvSpPr>
          <p:spPr>
            <a:xfrm>
              <a:off x="17015731" y="0"/>
              <a:ext cx="3088640" cy="3088640"/>
            </a:xfrm>
            <a:custGeom>
              <a:avLst/>
              <a:gdLst/>
              <a:ahLst/>
              <a:cxnLst/>
              <a:rect l="l" t="t" r="r" b="b"/>
              <a:pathLst>
                <a:path w="3088640" h="3088640">
                  <a:moveTo>
                    <a:pt x="3088366" y="0"/>
                  </a:moveTo>
                  <a:lnTo>
                    <a:pt x="772081" y="0"/>
                  </a:lnTo>
                  <a:lnTo>
                    <a:pt x="0" y="772081"/>
                  </a:lnTo>
                  <a:lnTo>
                    <a:pt x="0" y="3088377"/>
                  </a:lnTo>
                  <a:lnTo>
                    <a:pt x="3088366" y="3088377"/>
                  </a:lnTo>
                  <a:lnTo>
                    <a:pt x="3088366" y="0"/>
                  </a:lnTo>
                  <a:close/>
                </a:path>
              </a:pathLst>
            </a:custGeom>
            <a:solidFill>
              <a:srgbClr val="008BD2"/>
            </a:solidFill>
          </p:spPr>
          <p:txBody>
            <a:bodyPr wrap="square" lIns="0" tIns="0" rIns="0" bIns="0" rtlCol="0"/>
            <a:lstStyle/>
            <a:p>
              <a:endParaRPr/>
            </a:p>
          </p:txBody>
        </p:sp>
        <p:sp>
          <p:nvSpPr>
            <p:cNvPr id="9" name="object 5">
              <a:extLst>
                <a:ext uri="{FF2B5EF4-FFF2-40B4-BE49-F238E27FC236}">
                  <a16:creationId xmlns:a16="http://schemas.microsoft.com/office/drawing/2014/main" id="{A872AF52-53BC-8581-4092-A2CD42D98CDC}"/>
                </a:ext>
              </a:extLst>
            </p:cNvPr>
            <p:cNvSpPr/>
            <p:nvPr/>
          </p:nvSpPr>
          <p:spPr>
            <a:xfrm>
              <a:off x="17261549" y="904576"/>
              <a:ext cx="2625725" cy="1950720"/>
            </a:xfrm>
            <a:custGeom>
              <a:avLst/>
              <a:gdLst/>
              <a:ahLst/>
              <a:cxnLst/>
              <a:rect l="l" t="t" r="r" b="b"/>
              <a:pathLst>
                <a:path w="2625725" h="1950720">
                  <a:moveTo>
                    <a:pt x="491299" y="1658785"/>
                  </a:moveTo>
                  <a:lnTo>
                    <a:pt x="491274" y="1577822"/>
                  </a:lnTo>
                  <a:lnTo>
                    <a:pt x="490423" y="1535226"/>
                  </a:lnTo>
                  <a:lnTo>
                    <a:pt x="487629" y="1491691"/>
                  </a:lnTo>
                  <a:lnTo>
                    <a:pt x="481787" y="1448803"/>
                  </a:lnTo>
                  <a:lnTo>
                    <a:pt x="471766" y="1408150"/>
                  </a:lnTo>
                  <a:lnTo>
                    <a:pt x="456476" y="1371320"/>
                  </a:lnTo>
                  <a:lnTo>
                    <a:pt x="453199" y="1366583"/>
                  </a:lnTo>
                  <a:lnTo>
                    <a:pt x="434771" y="1339900"/>
                  </a:lnTo>
                  <a:lnTo>
                    <a:pt x="405549" y="1315491"/>
                  </a:lnTo>
                  <a:lnTo>
                    <a:pt x="367703" y="1299679"/>
                  </a:lnTo>
                  <a:lnTo>
                    <a:pt x="320090" y="1294066"/>
                  </a:lnTo>
                  <a:lnTo>
                    <a:pt x="320090" y="1616621"/>
                  </a:lnTo>
                  <a:lnTo>
                    <a:pt x="318973" y="1688426"/>
                  </a:lnTo>
                  <a:lnTo>
                    <a:pt x="314858" y="1745551"/>
                  </a:lnTo>
                  <a:lnTo>
                    <a:pt x="306603" y="1788706"/>
                  </a:lnTo>
                  <a:lnTo>
                    <a:pt x="273138" y="1836051"/>
                  </a:lnTo>
                  <a:lnTo>
                    <a:pt x="245656" y="1841703"/>
                  </a:lnTo>
                  <a:lnTo>
                    <a:pt x="219735" y="1836051"/>
                  </a:lnTo>
                  <a:lnTo>
                    <a:pt x="187947" y="1788706"/>
                  </a:lnTo>
                  <a:lnTo>
                    <a:pt x="180022" y="1745551"/>
                  </a:lnTo>
                  <a:lnTo>
                    <a:pt x="176022" y="1688426"/>
                  </a:lnTo>
                  <a:lnTo>
                    <a:pt x="174917" y="1616621"/>
                  </a:lnTo>
                  <a:lnTo>
                    <a:pt x="175158" y="1556943"/>
                  </a:lnTo>
                  <a:lnTo>
                    <a:pt x="177266" y="1505077"/>
                  </a:lnTo>
                  <a:lnTo>
                    <a:pt x="183299" y="1462379"/>
                  </a:lnTo>
                  <a:lnTo>
                    <a:pt x="215430" y="1409915"/>
                  </a:lnTo>
                  <a:lnTo>
                    <a:pt x="245656" y="1402842"/>
                  </a:lnTo>
                  <a:lnTo>
                    <a:pt x="277456" y="1409915"/>
                  </a:lnTo>
                  <a:lnTo>
                    <a:pt x="311264" y="1462379"/>
                  </a:lnTo>
                  <a:lnTo>
                    <a:pt x="317614" y="1505077"/>
                  </a:lnTo>
                  <a:lnTo>
                    <a:pt x="319836" y="1556943"/>
                  </a:lnTo>
                  <a:lnTo>
                    <a:pt x="320090" y="1616621"/>
                  </a:lnTo>
                  <a:lnTo>
                    <a:pt x="320090" y="1294066"/>
                  </a:lnTo>
                  <a:lnTo>
                    <a:pt x="276161" y="1297838"/>
                  </a:lnTo>
                  <a:lnTo>
                    <a:pt x="238506" y="1310157"/>
                  </a:lnTo>
                  <a:lnTo>
                    <a:pt x="205955" y="1332572"/>
                  </a:lnTo>
                  <a:lnTo>
                    <a:pt x="177368" y="1366583"/>
                  </a:lnTo>
                  <a:lnTo>
                    <a:pt x="174917" y="1366583"/>
                  </a:lnTo>
                  <a:lnTo>
                    <a:pt x="174917" y="1035291"/>
                  </a:lnTo>
                  <a:lnTo>
                    <a:pt x="0" y="1035291"/>
                  </a:lnTo>
                  <a:lnTo>
                    <a:pt x="0" y="1937931"/>
                  </a:lnTo>
                  <a:lnTo>
                    <a:pt x="166243" y="1937931"/>
                  </a:lnTo>
                  <a:lnTo>
                    <a:pt x="166243" y="1867979"/>
                  </a:lnTo>
                  <a:lnTo>
                    <a:pt x="168732" y="1867979"/>
                  </a:lnTo>
                  <a:lnTo>
                    <a:pt x="195986" y="1906701"/>
                  </a:lnTo>
                  <a:lnTo>
                    <a:pt x="229514" y="1932190"/>
                  </a:lnTo>
                  <a:lnTo>
                    <a:pt x="269570" y="1946198"/>
                  </a:lnTo>
                  <a:lnTo>
                    <a:pt x="316395" y="1950478"/>
                  </a:lnTo>
                  <a:lnTo>
                    <a:pt x="365302" y="1944674"/>
                  </a:lnTo>
                  <a:lnTo>
                    <a:pt x="404139" y="1928368"/>
                  </a:lnTo>
                  <a:lnTo>
                    <a:pt x="434060" y="1903209"/>
                  </a:lnTo>
                  <a:lnTo>
                    <a:pt x="456222" y="1870837"/>
                  </a:lnTo>
                  <a:lnTo>
                    <a:pt x="457390" y="1867979"/>
                  </a:lnTo>
                  <a:lnTo>
                    <a:pt x="468172" y="1841703"/>
                  </a:lnTo>
                  <a:lnTo>
                    <a:pt x="471779" y="1832927"/>
                  </a:lnTo>
                  <a:lnTo>
                    <a:pt x="481914" y="1791106"/>
                  </a:lnTo>
                  <a:lnTo>
                    <a:pt x="487768" y="1747050"/>
                  </a:lnTo>
                  <a:lnTo>
                    <a:pt x="490512" y="1702384"/>
                  </a:lnTo>
                  <a:lnTo>
                    <a:pt x="491299" y="1658785"/>
                  </a:lnTo>
                  <a:close/>
                </a:path>
                <a:path w="2625725" h="1950720">
                  <a:moveTo>
                    <a:pt x="780224" y="1306550"/>
                  </a:moveTo>
                  <a:lnTo>
                    <a:pt x="605269" y="1306550"/>
                  </a:lnTo>
                  <a:lnTo>
                    <a:pt x="605269" y="1937943"/>
                  </a:lnTo>
                  <a:lnTo>
                    <a:pt x="780224" y="1937943"/>
                  </a:lnTo>
                  <a:lnTo>
                    <a:pt x="780224" y="1306550"/>
                  </a:lnTo>
                  <a:close/>
                </a:path>
                <a:path w="2625725" h="1950720">
                  <a:moveTo>
                    <a:pt x="780224" y="1035291"/>
                  </a:moveTo>
                  <a:lnTo>
                    <a:pt x="605269" y="1035291"/>
                  </a:lnTo>
                  <a:lnTo>
                    <a:pt x="605269" y="1174051"/>
                  </a:lnTo>
                  <a:lnTo>
                    <a:pt x="780224" y="1174051"/>
                  </a:lnTo>
                  <a:lnTo>
                    <a:pt x="780224" y="1035291"/>
                  </a:lnTo>
                  <a:close/>
                </a:path>
                <a:path w="2625725" h="1950720">
                  <a:moveTo>
                    <a:pt x="1407591" y="1658785"/>
                  </a:moveTo>
                  <a:lnTo>
                    <a:pt x="1407553" y="1577822"/>
                  </a:lnTo>
                  <a:lnTo>
                    <a:pt x="1406702" y="1535226"/>
                  </a:lnTo>
                  <a:lnTo>
                    <a:pt x="1403908" y="1491691"/>
                  </a:lnTo>
                  <a:lnTo>
                    <a:pt x="1398066" y="1448803"/>
                  </a:lnTo>
                  <a:lnTo>
                    <a:pt x="1388046" y="1408150"/>
                  </a:lnTo>
                  <a:lnTo>
                    <a:pt x="1372755" y="1371320"/>
                  </a:lnTo>
                  <a:lnTo>
                    <a:pt x="1369479" y="1366583"/>
                  </a:lnTo>
                  <a:lnTo>
                    <a:pt x="1351051" y="1339900"/>
                  </a:lnTo>
                  <a:lnTo>
                    <a:pt x="1321828" y="1315491"/>
                  </a:lnTo>
                  <a:lnTo>
                    <a:pt x="1283982" y="1299679"/>
                  </a:lnTo>
                  <a:lnTo>
                    <a:pt x="1236383" y="1294066"/>
                  </a:lnTo>
                  <a:lnTo>
                    <a:pt x="1236383" y="1616621"/>
                  </a:lnTo>
                  <a:lnTo>
                    <a:pt x="1235252" y="1688426"/>
                  </a:lnTo>
                  <a:lnTo>
                    <a:pt x="1231138" y="1745551"/>
                  </a:lnTo>
                  <a:lnTo>
                    <a:pt x="1222883" y="1788706"/>
                  </a:lnTo>
                  <a:lnTo>
                    <a:pt x="1189418" y="1836051"/>
                  </a:lnTo>
                  <a:lnTo>
                    <a:pt x="1161935" y="1841703"/>
                  </a:lnTo>
                  <a:lnTo>
                    <a:pt x="1136015" y="1836051"/>
                  </a:lnTo>
                  <a:lnTo>
                    <a:pt x="1104226" y="1788706"/>
                  </a:lnTo>
                  <a:lnTo>
                    <a:pt x="1096302" y="1745551"/>
                  </a:lnTo>
                  <a:lnTo>
                    <a:pt x="1092301" y="1688426"/>
                  </a:lnTo>
                  <a:lnTo>
                    <a:pt x="1091196" y="1616621"/>
                  </a:lnTo>
                  <a:lnTo>
                    <a:pt x="1091438" y="1556943"/>
                  </a:lnTo>
                  <a:lnTo>
                    <a:pt x="1093533" y="1505077"/>
                  </a:lnTo>
                  <a:lnTo>
                    <a:pt x="1099566" y="1462379"/>
                  </a:lnTo>
                  <a:lnTo>
                    <a:pt x="1131697" y="1409915"/>
                  </a:lnTo>
                  <a:lnTo>
                    <a:pt x="1161935" y="1402842"/>
                  </a:lnTo>
                  <a:lnTo>
                    <a:pt x="1193736" y="1409915"/>
                  </a:lnTo>
                  <a:lnTo>
                    <a:pt x="1227543" y="1462379"/>
                  </a:lnTo>
                  <a:lnTo>
                    <a:pt x="1233893" y="1505077"/>
                  </a:lnTo>
                  <a:lnTo>
                    <a:pt x="1236116" y="1556943"/>
                  </a:lnTo>
                  <a:lnTo>
                    <a:pt x="1236383" y="1616621"/>
                  </a:lnTo>
                  <a:lnTo>
                    <a:pt x="1236383" y="1294066"/>
                  </a:lnTo>
                  <a:lnTo>
                    <a:pt x="1192428" y="1297838"/>
                  </a:lnTo>
                  <a:lnTo>
                    <a:pt x="1154772" y="1310157"/>
                  </a:lnTo>
                  <a:lnTo>
                    <a:pt x="1122235" y="1332572"/>
                  </a:lnTo>
                  <a:lnTo>
                    <a:pt x="1093647" y="1366583"/>
                  </a:lnTo>
                  <a:lnTo>
                    <a:pt x="1091196" y="1366583"/>
                  </a:lnTo>
                  <a:lnTo>
                    <a:pt x="1091196" y="1035291"/>
                  </a:lnTo>
                  <a:lnTo>
                    <a:pt x="916216" y="1035291"/>
                  </a:lnTo>
                  <a:lnTo>
                    <a:pt x="916216" y="1937931"/>
                  </a:lnTo>
                  <a:lnTo>
                    <a:pt x="1082509" y="1937931"/>
                  </a:lnTo>
                  <a:lnTo>
                    <a:pt x="1082509" y="1867979"/>
                  </a:lnTo>
                  <a:lnTo>
                    <a:pt x="1085024" y="1867979"/>
                  </a:lnTo>
                  <a:lnTo>
                    <a:pt x="1112266" y="1906701"/>
                  </a:lnTo>
                  <a:lnTo>
                    <a:pt x="1145794" y="1932190"/>
                  </a:lnTo>
                  <a:lnTo>
                    <a:pt x="1185862" y="1946198"/>
                  </a:lnTo>
                  <a:lnTo>
                    <a:pt x="1232687" y="1950478"/>
                  </a:lnTo>
                  <a:lnTo>
                    <a:pt x="1281595" y="1944674"/>
                  </a:lnTo>
                  <a:lnTo>
                    <a:pt x="1320419" y="1928368"/>
                  </a:lnTo>
                  <a:lnTo>
                    <a:pt x="1350340" y="1903209"/>
                  </a:lnTo>
                  <a:lnTo>
                    <a:pt x="1372501" y="1870837"/>
                  </a:lnTo>
                  <a:lnTo>
                    <a:pt x="1373670" y="1867979"/>
                  </a:lnTo>
                  <a:lnTo>
                    <a:pt x="1384465" y="1841703"/>
                  </a:lnTo>
                  <a:lnTo>
                    <a:pt x="1388059" y="1832927"/>
                  </a:lnTo>
                  <a:lnTo>
                    <a:pt x="1398193" y="1791106"/>
                  </a:lnTo>
                  <a:lnTo>
                    <a:pt x="1404048" y="1747050"/>
                  </a:lnTo>
                  <a:lnTo>
                    <a:pt x="1406791" y="1702384"/>
                  </a:lnTo>
                  <a:lnTo>
                    <a:pt x="1407591" y="1658785"/>
                  </a:lnTo>
                  <a:close/>
                </a:path>
                <a:path w="2625725" h="1950720">
                  <a:moveTo>
                    <a:pt x="1682559" y="270103"/>
                  </a:moveTo>
                  <a:lnTo>
                    <a:pt x="1680019" y="217373"/>
                  </a:lnTo>
                  <a:lnTo>
                    <a:pt x="1672209" y="169456"/>
                  </a:lnTo>
                  <a:lnTo>
                    <a:pt x="1658835" y="126733"/>
                  </a:lnTo>
                  <a:lnTo>
                    <a:pt x="1639570" y="89547"/>
                  </a:lnTo>
                  <a:lnTo>
                    <a:pt x="1614119" y="58305"/>
                  </a:lnTo>
                  <a:lnTo>
                    <a:pt x="1582178" y="33350"/>
                  </a:lnTo>
                  <a:lnTo>
                    <a:pt x="1543431" y="15074"/>
                  </a:lnTo>
                  <a:lnTo>
                    <a:pt x="1497584" y="3835"/>
                  </a:lnTo>
                  <a:lnTo>
                    <a:pt x="1492694" y="3492"/>
                  </a:lnTo>
                  <a:lnTo>
                    <a:pt x="1492694" y="275082"/>
                  </a:lnTo>
                  <a:lnTo>
                    <a:pt x="1485811" y="319354"/>
                  </a:lnTo>
                  <a:lnTo>
                    <a:pt x="1466494" y="358216"/>
                  </a:lnTo>
                  <a:lnTo>
                    <a:pt x="1436687" y="385826"/>
                  </a:lnTo>
                  <a:lnTo>
                    <a:pt x="1398397" y="396328"/>
                  </a:lnTo>
                  <a:lnTo>
                    <a:pt x="1294155" y="396328"/>
                  </a:lnTo>
                  <a:lnTo>
                    <a:pt x="1294155" y="138811"/>
                  </a:lnTo>
                  <a:lnTo>
                    <a:pt x="1388465" y="138811"/>
                  </a:lnTo>
                  <a:lnTo>
                    <a:pt x="1440345" y="149733"/>
                  </a:lnTo>
                  <a:lnTo>
                    <a:pt x="1472222" y="179285"/>
                  </a:lnTo>
                  <a:lnTo>
                    <a:pt x="1488274" y="222669"/>
                  </a:lnTo>
                  <a:lnTo>
                    <a:pt x="1492694" y="275082"/>
                  </a:lnTo>
                  <a:lnTo>
                    <a:pt x="1492694" y="3492"/>
                  </a:lnTo>
                  <a:lnTo>
                    <a:pt x="1444320" y="0"/>
                  </a:lnTo>
                  <a:lnTo>
                    <a:pt x="1106805" y="0"/>
                  </a:lnTo>
                  <a:lnTo>
                    <a:pt x="1106805" y="902690"/>
                  </a:lnTo>
                  <a:lnTo>
                    <a:pt x="1294155" y="902690"/>
                  </a:lnTo>
                  <a:lnTo>
                    <a:pt x="1294155" y="535101"/>
                  </a:lnTo>
                  <a:lnTo>
                    <a:pt x="1433131" y="535101"/>
                  </a:lnTo>
                  <a:lnTo>
                    <a:pt x="1493494" y="530453"/>
                  </a:lnTo>
                  <a:lnTo>
                    <a:pt x="1543418" y="517385"/>
                  </a:lnTo>
                  <a:lnTo>
                    <a:pt x="1583880" y="497243"/>
                  </a:lnTo>
                  <a:lnTo>
                    <a:pt x="1615821" y="471347"/>
                  </a:lnTo>
                  <a:lnTo>
                    <a:pt x="1640217" y="441045"/>
                  </a:lnTo>
                  <a:lnTo>
                    <a:pt x="1661947" y="396328"/>
                  </a:lnTo>
                  <a:lnTo>
                    <a:pt x="1670189" y="372554"/>
                  </a:lnTo>
                  <a:lnTo>
                    <a:pt x="1677695" y="337032"/>
                  </a:lnTo>
                  <a:lnTo>
                    <a:pt x="1681505" y="302437"/>
                  </a:lnTo>
                  <a:lnTo>
                    <a:pt x="1682559" y="270103"/>
                  </a:lnTo>
                  <a:close/>
                </a:path>
                <a:path w="2625725" h="1950720">
                  <a:moveTo>
                    <a:pt x="1696440" y="1035291"/>
                  </a:moveTo>
                  <a:lnTo>
                    <a:pt x="1521523" y="1035291"/>
                  </a:lnTo>
                  <a:lnTo>
                    <a:pt x="1521523" y="1937943"/>
                  </a:lnTo>
                  <a:lnTo>
                    <a:pt x="1696440" y="1937943"/>
                  </a:lnTo>
                  <a:lnTo>
                    <a:pt x="1696440" y="1035291"/>
                  </a:lnTo>
                  <a:close/>
                </a:path>
                <a:path w="2625725" h="1950720">
                  <a:moveTo>
                    <a:pt x="2007425" y="1306550"/>
                  </a:moveTo>
                  <a:lnTo>
                    <a:pt x="1832444" y="1306550"/>
                  </a:lnTo>
                  <a:lnTo>
                    <a:pt x="1832444" y="1937943"/>
                  </a:lnTo>
                  <a:lnTo>
                    <a:pt x="2007425" y="1937943"/>
                  </a:lnTo>
                  <a:lnTo>
                    <a:pt x="2007425" y="1306550"/>
                  </a:lnTo>
                  <a:close/>
                </a:path>
                <a:path w="2625725" h="1950720">
                  <a:moveTo>
                    <a:pt x="2007425" y="1035291"/>
                  </a:moveTo>
                  <a:lnTo>
                    <a:pt x="1832444" y="1035291"/>
                  </a:lnTo>
                  <a:lnTo>
                    <a:pt x="1832444" y="1174051"/>
                  </a:lnTo>
                  <a:lnTo>
                    <a:pt x="2007425" y="1174051"/>
                  </a:lnTo>
                  <a:lnTo>
                    <a:pt x="2007425" y="1035291"/>
                  </a:lnTo>
                  <a:close/>
                </a:path>
                <a:path w="2625725" h="1950720">
                  <a:moveTo>
                    <a:pt x="2069020" y="258826"/>
                  </a:moveTo>
                  <a:lnTo>
                    <a:pt x="2018309" y="263283"/>
                  </a:lnTo>
                  <a:lnTo>
                    <a:pt x="1973300" y="278523"/>
                  </a:lnTo>
                  <a:lnTo>
                    <a:pt x="1935518" y="307365"/>
                  </a:lnTo>
                  <a:lnTo>
                    <a:pt x="1906473" y="352615"/>
                  </a:lnTo>
                  <a:lnTo>
                    <a:pt x="1903958" y="352615"/>
                  </a:lnTo>
                  <a:lnTo>
                    <a:pt x="1903958" y="271310"/>
                  </a:lnTo>
                  <a:lnTo>
                    <a:pt x="1737677" y="271310"/>
                  </a:lnTo>
                  <a:lnTo>
                    <a:pt x="1737677" y="902703"/>
                  </a:lnTo>
                  <a:lnTo>
                    <a:pt x="1912645" y="902703"/>
                  </a:lnTo>
                  <a:lnTo>
                    <a:pt x="1912645" y="558863"/>
                  </a:lnTo>
                  <a:lnTo>
                    <a:pt x="1913547" y="525919"/>
                  </a:lnTo>
                  <a:lnTo>
                    <a:pt x="1933130" y="460413"/>
                  </a:lnTo>
                  <a:lnTo>
                    <a:pt x="2004009" y="419074"/>
                  </a:lnTo>
                  <a:lnTo>
                    <a:pt x="2069020" y="416344"/>
                  </a:lnTo>
                  <a:lnTo>
                    <a:pt x="2069020" y="258826"/>
                  </a:lnTo>
                  <a:close/>
                </a:path>
                <a:path w="2625725" h="1950720">
                  <a:moveTo>
                    <a:pt x="2624899" y="1614119"/>
                  </a:moveTo>
                  <a:lnTo>
                    <a:pt x="2624137" y="1567789"/>
                  </a:lnTo>
                  <a:lnTo>
                    <a:pt x="2621343" y="1523238"/>
                  </a:lnTo>
                  <a:lnTo>
                    <a:pt x="2615679" y="1481035"/>
                  </a:lnTo>
                  <a:lnTo>
                    <a:pt x="2606344" y="1441729"/>
                  </a:lnTo>
                  <a:lnTo>
                    <a:pt x="2592501" y="1405864"/>
                  </a:lnTo>
                  <a:lnTo>
                    <a:pt x="2548077" y="1346708"/>
                  </a:lnTo>
                  <a:lnTo>
                    <a:pt x="2515844" y="1324508"/>
                  </a:lnTo>
                  <a:lnTo>
                    <a:pt x="2475852" y="1307960"/>
                  </a:lnTo>
                  <a:lnTo>
                    <a:pt x="2449931" y="1302461"/>
                  </a:lnTo>
                  <a:lnTo>
                    <a:pt x="2449931" y="1604149"/>
                  </a:lnTo>
                  <a:lnTo>
                    <a:pt x="2448445" y="1688312"/>
                  </a:lnTo>
                  <a:lnTo>
                    <a:pt x="2443378" y="1750326"/>
                  </a:lnTo>
                  <a:lnTo>
                    <a:pt x="2433828" y="1793240"/>
                  </a:lnTo>
                  <a:lnTo>
                    <a:pt x="2397696" y="1833994"/>
                  </a:lnTo>
                  <a:lnTo>
                    <a:pt x="2369324" y="1837944"/>
                  </a:lnTo>
                  <a:lnTo>
                    <a:pt x="2340940" y="1833994"/>
                  </a:lnTo>
                  <a:lnTo>
                    <a:pt x="2304783" y="1793240"/>
                  </a:lnTo>
                  <a:lnTo>
                    <a:pt x="2295220" y="1750326"/>
                  </a:lnTo>
                  <a:lnTo>
                    <a:pt x="2290140" y="1688312"/>
                  </a:lnTo>
                  <a:lnTo>
                    <a:pt x="2288641" y="1604149"/>
                  </a:lnTo>
                  <a:lnTo>
                    <a:pt x="2289886" y="1533182"/>
                  </a:lnTo>
                  <a:lnTo>
                    <a:pt x="2295588" y="1477886"/>
                  </a:lnTo>
                  <a:lnTo>
                    <a:pt x="2308733" y="1438325"/>
                  </a:lnTo>
                  <a:lnTo>
                    <a:pt x="2332317" y="1414538"/>
                  </a:lnTo>
                  <a:lnTo>
                    <a:pt x="2369324" y="1406601"/>
                  </a:lnTo>
                  <a:lnTo>
                    <a:pt x="2406281" y="1414538"/>
                  </a:lnTo>
                  <a:lnTo>
                    <a:pt x="2429840" y="1438325"/>
                  </a:lnTo>
                  <a:lnTo>
                    <a:pt x="2442984" y="1477886"/>
                  </a:lnTo>
                  <a:lnTo>
                    <a:pt x="2448699" y="1533182"/>
                  </a:lnTo>
                  <a:lnTo>
                    <a:pt x="2449931" y="1604149"/>
                  </a:lnTo>
                  <a:lnTo>
                    <a:pt x="2449931" y="1302461"/>
                  </a:lnTo>
                  <a:lnTo>
                    <a:pt x="2427287" y="1297635"/>
                  </a:lnTo>
                  <a:lnTo>
                    <a:pt x="2369324" y="1294066"/>
                  </a:lnTo>
                  <a:lnTo>
                    <a:pt x="2311349" y="1297635"/>
                  </a:lnTo>
                  <a:lnTo>
                    <a:pt x="2262784" y="1307960"/>
                  </a:lnTo>
                  <a:lnTo>
                    <a:pt x="2222779" y="1324508"/>
                  </a:lnTo>
                  <a:lnTo>
                    <a:pt x="2190546" y="1346708"/>
                  </a:lnTo>
                  <a:lnTo>
                    <a:pt x="2146096" y="1405864"/>
                  </a:lnTo>
                  <a:lnTo>
                    <a:pt x="2132253" y="1441729"/>
                  </a:lnTo>
                  <a:lnTo>
                    <a:pt x="2122906" y="1481035"/>
                  </a:lnTo>
                  <a:lnTo>
                    <a:pt x="2117242" y="1523238"/>
                  </a:lnTo>
                  <a:lnTo>
                    <a:pt x="2114435" y="1567789"/>
                  </a:lnTo>
                  <a:lnTo>
                    <a:pt x="2113686" y="1614119"/>
                  </a:lnTo>
                  <a:lnTo>
                    <a:pt x="2114550" y="1666481"/>
                  </a:lnTo>
                  <a:lnTo>
                    <a:pt x="2117636" y="1715566"/>
                  </a:lnTo>
                  <a:lnTo>
                    <a:pt x="2123706" y="1761020"/>
                  </a:lnTo>
                  <a:lnTo>
                    <a:pt x="2133498" y="1802472"/>
                  </a:lnTo>
                  <a:lnTo>
                    <a:pt x="2147760" y="1839582"/>
                  </a:lnTo>
                  <a:lnTo>
                    <a:pt x="2192718" y="1899259"/>
                  </a:lnTo>
                  <a:lnTo>
                    <a:pt x="2224913" y="1921129"/>
                  </a:lnTo>
                  <a:lnTo>
                    <a:pt x="2264575" y="1937194"/>
                  </a:lnTo>
                  <a:lnTo>
                    <a:pt x="2312454" y="1947100"/>
                  </a:lnTo>
                  <a:lnTo>
                    <a:pt x="2369324" y="1950478"/>
                  </a:lnTo>
                  <a:lnTo>
                    <a:pt x="2426170" y="1947100"/>
                  </a:lnTo>
                  <a:lnTo>
                    <a:pt x="2474049" y="1937194"/>
                  </a:lnTo>
                  <a:lnTo>
                    <a:pt x="2513698" y="1921129"/>
                  </a:lnTo>
                  <a:lnTo>
                    <a:pt x="2545880" y="1899259"/>
                  </a:lnTo>
                  <a:lnTo>
                    <a:pt x="2590825" y="1839582"/>
                  </a:lnTo>
                  <a:lnTo>
                    <a:pt x="2605087" y="1802472"/>
                  </a:lnTo>
                  <a:lnTo>
                    <a:pt x="2614879" y="1761020"/>
                  </a:lnTo>
                  <a:lnTo>
                    <a:pt x="2620937" y="1715566"/>
                  </a:lnTo>
                  <a:lnTo>
                    <a:pt x="2624036" y="1666481"/>
                  </a:lnTo>
                  <a:lnTo>
                    <a:pt x="2624899" y="1614119"/>
                  </a:lnTo>
                  <a:close/>
                </a:path>
                <a:path w="2625725" h="1950720">
                  <a:moveTo>
                    <a:pt x="2625687" y="578878"/>
                  </a:moveTo>
                  <a:lnTo>
                    <a:pt x="2624937" y="532536"/>
                  </a:lnTo>
                  <a:lnTo>
                    <a:pt x="2622143" y="487972"/>
                  </a:lnTo>
                  <a:lnTo>
                    <a:pt x="2616479" y="445770"/>
                  </a:lnTo>
                  <a:lnTo>
                    <a:pt x="2607132" y="406463"/>
                  </a:lnTo>
                  <a:lnTo>
                    <a:pt x="2593581" y="371373"/>
                  </a:lnTo>
                  <a:lnTo>
                    <a:pt x="2593289" y="370611"/>
                  </a:lnTo>
                  <a:lnTo>
                    <a:pt x="2548852" y="311454"/>
                  </a:lnTo>
                  <a:lnTo>
                    <a:pt x="2516606" y="289255"/>
                  </a:lnTo>
                  <a:lnTo>
                    <a:pt x="2476614" y="272719"/>
                  </a:lnTo>
                  <a:lnTo>
                    <a:pt x="2450719" y="267220"/>
                  </a:lnTo>
                  <a:lnTo>
                    <a:pt x="2450719" y="568896"/>
                  </a:lnTo>
                  <a:lnTo>
                    <a:pt x="2449220" y="653072"/>
                  </a:lnTo>
                  <a:lnTo>
                    <a:pt x="2444140" y="715086"/>
                  </a:lnTo>
                  <a:lnTo>
                    <a:pt x="2434577" y="757999"/>
                  </a:lnTo>
                  <a:lnTo>
                    <a:pt x="2398433" y="798741"/>
                  </a:lnTo>
                  <a:lnTo>
                    <a:pt x="2370061" y="802690"/>
                  </a:lnTo>
                  <a:lnTo>
                    <a:pt x="2341676" y="798741"/>
                  </a:lnTo>
                  <a:lnTo>
                    <a:pt x="2305520" y="757999"/>
                  </a:lnTo>
                  <a:lnTo>
                    <a:pt x="2295956" y="715086"/>
                  </a:lnTo>
                  <a:lnTo>
                    <a:pt x="2290876" y="653072"/>
                  </a:lnTo>
                  <a:lnTo>
                    <a:pt x="2289378" y="568896"/>
                  </a:lnTo>
                  <a:lnTo>
                    <a:pt x="2290622" y="497941"/>
                  </a:lnTo>
                  <a:lnTo>
                    <a:pt x="2296350" y="442645"/>
                  </a:lnTo>
                  <a:lnTo>
                    <a:pt x="2309520" y="403085"/>
                  </a:lnTo>
                  <a:lnTo>
                    <a:pt x="2333091" y="379310"/>
                  </a:lnTo>
                  <a:lnTo>
                    <a:pt x="2370061" y="371373"/>
                  </a:lnTo>
                  <a:lnTo>
                    <a:pt x="2407056" y="379310"/>
                  </a:lnTo>
                  <a:lnTo>
                    <a:pt x="2430627" y="403085"/>
                  </a:lnTo>
                  <a:lnTo>
                    <a:pt x="2443772" y="442645"/>
                  </a:lnTo>
                  <a:lnTo>
                    <a:pt x="2449474" y="497941"/>
                  </a:lnTo>
                  <a:lnTo>
                    <a:pt x="2450719" y="568896"/>
                  </a:lnTo>
                  <a:lnTo>
                    <a:pt x="2450719" y="267220"/>
                  </a:lnTo>
                  <a:lnTo>
                    <a:pt x="2428036" y="262394"/>
                  </a:lnTo>
                  <a:lnTo>
                    <a:pt x="2370061" y="258826"/>
                  </a:lnTo>
                  <a:lnTo>
                    <a:pt x="2312085" y="262394"/>
                  </a:lnTo>
                  <a:lnTo>
                    <a:pt x="2263521" y="272719"/>
                  </a:lnTo>
                  <a:lnTo>
                    <a:pt x="2223528" y="289255"/>
                  </a:lnTo>
                  <a:lnTo>
                    <a:pt x="2191296" y="311454"/>
                  </a:lnTo>
                  <a:lnTo>
                    <a:pt x="2146858" y="370611"/>
                  </a:lnTo>
                  <a:lnTo>
                    <a:pt x="2133015" y="406463"/>
                  </a:lnTo>
                  <a:lnTo>
                    <a:pt x="2123668" y="445770"/>
                  </a:lnTo>
                  <a:lnTo>
                    <a:pt x="2118017" y="487972"/>
                  </a:lnTo>
                  <a:lnTo>
                    <a:pt x="2115210" y="532536"/>
                  </a:lnTo>
                  <a:lnTo>
                    <a:pt x="2114461" y="578878"/>
                  </a:lnTo>
                  <a:lnTo>
                    <a:pt x="2115324" y="631240"/>
                  </a:lnTo>
                  <a:lnTo>
                    <a:pt x="2118410" y="680326"/>
                  </a:lnTo>
                  <a:lnTo>
                    <a:pt x="2124481" y="725779"/>
                  </a:lnTo>
                  <a:lnTo>
                    <a:pt x="2134273" y="767232"/>
                  </a:lnTo>
                  <a:lnTo>
                    <a:pt x="2148535" y="804329"/>
                  </a:lnTo>
                  <a:lnTo>
                    <a:pt x="2193480" y="864019"/>
                  </a:lnTo>
                  <a:lnTo>
                    <a:pt x="2225662" y="885888"/>
                  </a:lnTo>
                  <a:lnTo>
                    <a:pt x="2265324" y="901954"/>
                  </a:lnTo>
                  <a:lnTo>
                    <a:pt x="2313203" y="911860"/>
                  </a:lnTo>
                  <a:lnTo>
                    <a:pt x="2370061" y="915238"/>
                  </a:lnTo>
                  <a:lnTo>
                    <a:pt x="2426906" y="911860"/>
                  </a:lnTo>
                  <a:lnTo>
                    <a:pt x="2474785" y="901954"/>
                  </a:lnTo>
                  <a:lnTo>
                    <a:pt x="2514447" y="885888"/>
                  </a:lnTo>
                  <a:lnTo>
                    <a:pt x="2546629" y="864019"/>
                  </a:lnTo>
                  <a:lnTo>
                    <a:pt x="2591600" y="804329"/>
                  </a:lnTo>
                  <a:lnTo>
                    <a:pt x="2592222" y="802690"/>
                  </a:lnTo>
                  <a:lnTo>
                    <a:pt x="2605875" y="767232"/>
                  </a:lnTo>
                  <a:lnTo>
                    <a:pt x="2615666" y="725779"/>
                  </a:lnTo>
                  <a:lnTo>
                    <a:pt x="2621737" y="680326"/>
                  </a:lnTo>
                  <a:lnTo>
                    <a:pt x="2624823" y="631240"/>
                  </a:lnTo>
                  <a:lnTo>
                    <a:pt x="2625687" y="578878"/>
                  </a:lnTo>
                  <a:close/>
                </a:path>
              </a:pathLst>
            </a:custGeom>
            <a:solidFill>
              <a:srgbClr val="FFFFFF"/>
            </a:solidFill>
          </p:spPr>
          <p:txBody>
            <a:bodyPr wrap="square" lIns="0" tIns="0" rIns="0" bIns="0" rtlCol="0"/>
            <a:lstStyle/>
            <a:p>
              <a:endParaRPr/>
            </a:p>
          </p:txBody>
        </p:sp>
      </p:grpSp>
      <p:sp>
        <p:nvSpPr>
          <p:cNvPr id="2" name="object 2">
            <a:extLst>
              <a:ext uri="{FF2B5EF4-FFF2-40B4-BE49-F238E27FC236}">
                <a16:creationId xmlns:a16="http://schemas.microsoft.com/office/drawing/2014/main" id="{EE083B5C-D910-071F-5508-92432D9E8B7E}"/>
              </a:ext>
            </a:extLst>
          </p:cNvPr>
          <p:cNvSpPr/>
          <p:nvPr userDrawn="1"/>
        </p:nvSpPr>
        <p:spPr>
          <a:xfrm>
            <a:off x="1947584" y="2838513"/>
            <a:ext cx="13292455" cy="5534025"/>
          </a:xfrm>
          <a:custGeom>
            <a:avLst/>
            <a:gdLst/>
            <a:ahLst/>
            <a:cxnLst/>
            <a:rect l="l" t="t" r="r" b="b"/>
            <a:pathLst>
              <a:path w="13292455" h="5534025">
                <a:moveTo>
                  <a:pt x="13292453" y="0"/>
                </a:moveTo>
                <a:lnTo>
                  <a:pt x="0" y="0"/>
                </a:lnTo>
                <a:lnTo>
                  <a:pt x="0" y="5533506"/>
                </a:lnTo>
                <a:lnTo>
                  <a:pt x="1148917" y="4384599"/>
                </a:lnTo>
                <a:lnTo>
                  <a:pt x="13292453" y="4384599"/>
                </a:lnTo>
                <a:lnTo>
                  <a:pt x="13292453" y="0"/>
                </a:lnTo>
                <a:close/>
              </a:path>
            </a:pathLst>
          </a:custGeom>
          <a:solidFill>
            <a:schemeClr val="bg1"/>
          </a:solidFill>
        </p:spPr>
        <p:txBody>
          <a:bodyPr wrap="square" lIns="0" tIns="0" rIns="0" bIns="0" rtlCol="0"/>
          <a:lstStyle/>
          <a:p>
            <a:endParaRPr/>
          </a:p>
        </p:txBody>
      </p:sp>
      <p:sp>
        <p:nvSpPr>
          <p:cNvPr id="3" name="Tijdelijke aanduiding voor tekst 5">
            <a:extLst>
              <a:ext uri="{FF2B5EF4-FFF2-40B4-BE49-F238E27FC236}">
                <a16:creationId xmlns:a16="http://schemas.microsoft.com/office/drawing/2014/main" id="{C04FD74B-983E-ADB6-1BBC-335DC7C0C4E7}"/>
              </a:ext>
            </a:extLst>
          </p:cNvPr>
          <p:cNvSpPr>
            <a:spLocks noGrp="1"/>
          </p:cNvSpPr>
          <p:nvPr>
            <p:ph type="body" sz="quarter" idx="10" hasCustomPrompt="1"/>
          </p:nvPr>
        </p:nvSpPr>
        <p:spPr>
          <a:xfrm>
            <a:off x="2432050" y="3089275"/>
            <a:ext cx="12344400" cy="2954655"/>
          </a:xfrm>
        </p:spPr>
        <p:txBody>
          <a:bodyPr/>
          <a:lstStyle>
            <a:lvl1pPr>
              <a:defRPr sz="9600" b="1"/>
            </a:lvl1pPr>
            <a:lvl2pPr>
              <a:defRPr sz="9600" b="1"/>
            </a:lvl2pPr>
            <a:lvl3pPr>
              <a:defRPr sz="9600" b="1"/>
            </a:lvl3pPr>
            <a:lvl4pPr>
              <a:defRPr sz="9600" b="1"/>
            </a:lvl4pPr>
            <a:lvl5pPr>
              <a:defRPr sz="9600" b="1"/>
            </a:lvl5pPr>
          </a:lstStyle>
          <a:p>
            <a:pPr lvl="0"/>
            <a:r>
              <a:rPr lang="nl-NL" dirty="0"/>
              <a:t>Klik om een titel in te vullen</a:t>
            </a:r>
          </a:p>
        </p:txBody>
      </p:sp>
      <p:sp>
        <p:nvSpPr>
          <p:cNvPr id="4" name="Tijdelijke aanduiding voor tekst 10">
            <a:extLst>
              <a:ext uri="{FF2B5EF4-FFF2-40B4-BE49-F238E27FC236}">
                <a16:creationId xmlns:a16="http://schemas.microsoft.com/office/drawing/2014/main" id="{5A1624D4-182C-CF8C-A669-50B0C4E00A36}"/>
              </a:ext>
            </a:extLst>
          </p:cNvPr>
          <p:cNvSpPr>
            <a:spLocks noGrp="1"/>
          </p:cNvSpPr>
          <p:nvPr>
            <p:ph type="body" sz="quarter" idx="11" hasCustomPrompt="1"/>
          </p:nvPr>
        </p:nvSpPr>
        <p:spPr>
          <a:xfrm>
            <a:off x="2432050" y="6043613"/>
            <a:ext cx="12344400" cy="677108"/>
          </a:xfrm>
        </p:spPr>
        <p:txBody>
          <a:bodyPr/>
          <a:lstStyle>
            <a:lvl1pPr>
              <a:defRPr sz="4400"/>
            </a:lvl1pPr>
            <a:lvl2pPr>
              <a:defRPr sz="4400"/>
            </a:lvl2pPr>
            <a:lvl3pPr>
              <a:defRPr sz="4400"/>
            </a:lvl3pPr>
            <a:lvl4pPr>
              <a:defRPr sz="4400"/>
            </a:lvl4pPr>
            <a:lvl5pPr>
              <a:defRPr sz="4400"/>
            </a:lvl5pPr>
          </a:lstStyle>
          <a:p>
            <a:pPr lvl="0"/>
            <a:r>
              <a:rPr lang="nl-NL" dirty="0"/>
              <a:t>Eventueel een ondertitel</a:t>
            </a:r>
          </a:p>
        </p:txBody>
      </p:sp>
    </p:spTree>
    <p:extLst>
      <p:ext uri="{BB962C8B-B14F-4D97-AF65-F5344CB8AC3E}">
        <p14:creationId xmlns:p14="http://schemas.microsoft.com/office/powerpoint/2010/main" val="4121243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lide - beeld rechts">
    <p:bg>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1C9B1F74-ACD2-E426-6C12-5C045FE991B6}"/>
              </a:ext>
            </a:extLst>
          </p:cNvPr>
          <p:cNvSpPr>
            <a:spLocks noGrp="1"/>
          </p:cNvSpPr>
          <p:nvPr>
            <p:ph type="pic" sz="quarter" idx="14"/>
          </p:nvPr>
        </p:nvSpPr>
        <p:spPr>
          <a:xfrm>
            <a:off x="10210800" y="0"/>
            <a:ext cx="9893300" cy="11309350"/>
          </a:xfrm>
        </p:spPr>
        <p:txBody>
          <a:bodyPr/>
          <a:lstStyle/>
          <a:p>
            <a:r>
              <a:rPr lang="nl-NL"/>
              <a:t>Klik op het pictogram als u een afbeelding wilt toevoegen</a:t>
            </a:r>
            <a:endParaRPr lang="nl-NL" dirty="0"/>
          </a:p>
        </p:txBody>
      </p:sp>
      <p:grpSp>
        <p:nvGrpSpPr>
          <p:cNvPr id="18" name="object 3">
            <a:extLst>
              <a:ext uri="{FF2B5EF4-FFF2-40B4-BE49-F238E27FC236}">
                <a16:creationId xmlns:a16="http://schemas.microsoft.com/office/drawing/2014/main" id="{190EC439-1F0F-BDE6-8060-3A23BFC3637B}"/>
              </a:ext>
            </a:extLst>
          </p:cNvPr>
          <p:cNvGrpSpPr/>
          <p:nvPr userDrawn="1"/>
        </p:nvGrpSpPr>
        <p:grpSpPr>
          <a:xfrm>
            <a:off x="19015171" y="10219617"/>
            <a:ext cx="1089025" cy="1089025"/>
            <a:chOff x="19015171" y="10219617"/>
            <a:chExt cx="1089025" cy="1089025"/>
          </a:xfrm>
        </p:grpSpPr>
        <p:sp>
          <p:nvSpPr>
            <p:cNvPr id="19" name="object 4">
              <a:extLst>
                <a:ext uri="{FF2B5EF4-FFF2-40B4-BE49-F238E27FC236}">
                  <a16:creationId xmlns:a16="http://schemas.microsoft.com/office/drawing/2014/main" id="{A02010B8-D370-C469-5E73-5D77D180353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20" name="object 5">
              <a:extLst>
                <a:ext uri="{FF2B5EF4-FFF2-40B4-BE49-F238E27FC236}">
                  <a16:creationId xmlns:a16="http://schemas.microsoft.com/office/drawing/2014/main" id="{77A6F25E-35EB-6063-6BB8-8D012986798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21" name="object 6">
              <a:extLst>
                <a:ext uri="{FF2B5EF4-FFF2-40B4-BE49-F238E27FC236}">
                  <a16:creationId xmlns:a16="http://schemas.microsoft.com/office/drawing/2014/main" id="{B795D656-1DF4-9AC2-BCC0-A05D7B124F89}"/>
                </a:ext>
              </a:extLst>
            </p:cNvPr>
            <p:cNvPicPr/>
            <p:nvPr/>
          </p:nvPicPr>
          <p:blipFill>
            <a:blip r:embed="rId2" cstate="print"/>
            <a:stretch>
              <a:fillRect/>
            </a:stretch>
          </p:blipFill>
          <p:spPr>
            <a:xfrm>
              <a:off x="19714539" y="10629826"/>
              <a:ext cx="313090" cy="231437"/>
            </a:xfrm>
            <a:prstGeom prst="rect">
              <a:avLst/>
            </a:prstGeom>
          </p:spPr>
        </p:pic>
        <p:sp>
          <p:nvSpPr>
            <p:cNvPr id="22" name="object 7">
              <a:extLst>
                <a:ext uri="{FF2B5EF4-FFF2-40B4-BE49-F238E27FC236}">
                  <a16:creationId xmlns:a16="http://schemas.microsoft.com/office/drawing/2014/main" id="{A54E96CC-68CB-77DD-2C85-D46E2F1550AF}"/>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23" name="object 8">
              <a:extLst>
                <a:ext uri="{FF2B5EF4-FFF2-40B4-BE49-F238E27FC236}">
                  <a16:creationId xmlns:a16="http://schemas.microsoft.com/office/drawing/2014/main" id="{31D42C2C-B0F1-8DF3-E9B6-95B5D3E3EC9F}"/>
                </a:ext>
              </a:extLst>
            </p:cNvPr>
            <p:cNvPicPr/>
            <p:nvPr/>
          </p:nvPicPr>
          <p:blipFill>
            <a:blip r:embed="rId3" cstate="print"/>
            <a:stretch>
              <a:fillRect/>
            </a:stretch>
          </p:blipFill>
          <p:spPr>
            <a:xfrm>
              <a:off x="19847123" y="10994845"/>
              <a:ext cx="180235" cy="231437"/>
            </a:xfrm>
            <a:prstGeom prst="rect">
              <a:avLst/>
            </a:prstGeom>
          </p:spPr>
        </p:pic>
      </p:grpSp>
      <p:sp>
        <p:nvSpPr>
          <p:cNvPr id="4" name="object 2">
            <a:extLst>
              <a:ext uri="{FF2B5EF4-FFF2-40B4-BE49-F238E27FC236}">
                <a16:creationId xmlns:a16="http://schemas.microsoft.com/office/drawing/2014/main" id="{60423125-7795-604F-5F3D-33F6DEE82F42}"/>
              </a:ext>
            </a:extLst>
          </p:cNvPr>
          <p:cNvSpPr/>
          <p:nvPr userDrawn="1"/>
        </p:nvSpPr>
        <p:spPr>
          <a:xfrm>
            <a:off x="10210800" y="0"/>
            <a:ext cx="1393190" cy="1393190"/>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a:p>
        </p:txBody>
      </p:sp>
      <p:sp>
        <p:nvSpPr>
          <p:cNvPr id="3" name="Tijdelijke aanduiding voor tekst 2">
            <a:extLst>
              <a:ext uri="{FF2B5EF4-FFF2-40B4-BE49-F238E27FC236}">
                <a16:creationId xmlns:a16="http://schemas.microsoft.com/office/drawing/2014/main" id="{C239637C-8199-F4EA-FA01-42354B0120BE}"/>
              </a:ext>
            </a:extLst>
          </p:cNvPr>
          <p:cNvSpPr>
            <a:spLocks noGrp="1"/>
          </p:cNvSpPr>
          <p:nvPr>
            <p:ph type="body" sz="quarter" idx="15"/>
          </p:nvPr>
        </p:nvSpPr>
        <p:spPr>
          <a:xfrm>
            <a:off x="1225550" y="3287732"/>
            <a:ext cx="8369301" cy="1723549"/>
          </a:xfrm>
          <a:prstGeom prst="rect">
            <a:avLst/>
          </a:prstGeom>
        </p:spPr>
        <p:txBody>
          <a:bodyPr lIns="0" tIns="0" rIns="0" bIns="0"/>
          <a:lstStyle>
            <a:lvl1pPr marL="528638" indent="-528638">
              <a:buFont typeface="Wingdings" panose="05000000000000000000" pitchFamily="2" charset="2"/>
              <a:buChar char="§"/>
              <a:defRPr sz="2800">
                <a:latin typeface="+mj-lt"/>
              </a:defRPr>
            </a:lvl1pPr>
            <a:lvl2pPr marL="895350" indent="-438150">
              <a:buFont typeface="Calibri" panose="020F0502020204030204" pitchFamily="34" charset="0"/>
              <a:buChar char="-"/>
              <a:defRPr sz="2800">
                <a:latin typeface="+mj-lt"/>
              </a:defRPr>
            </a:lvl2pPr>
            <a:lvl3pPr marL="1371600" indent="-457200">
              <a:buFont typeface="Arial" panose="020B0604020202020204" pitchFamily="34" charset="0"/>
              <a:buChar char="•"/>
              <a:defRPr sz="2800">
                <a:latin typeface="+mj-lt"/>
              </a:defRPr>
            </a:lvl3pPr>
          </a:lstStyle>
          <a:p>
            <a:pPr lvl="0"/>
            <a:r>
              <a:rPr lang="nl-NL"/>
              <a:t>Klikken om de tekststijl van het model te bewerken</a:t>
            </a:r>
          </a:p>
          <a:p>
            <a:pPr lvl="1"/>
            <a:r>
              <a:rPr lang="nl-NL"/>
              <a:t>Tweede niveau</a:t>
            </a:r>
          </a:p>
          <a:p>
            <a:pPr lvl="2"/>
            <a:r>
              <a:rPr lang="nl-NL"/>
              <a:t>Derde niveau</a:t>
            </a:r>
          </a:p>
        </p:txBody>
      </p:sp>
      <p:sp>
        <p:nvSpPr>
          <p:cNvPr id="7" name="Titel 5">
            <a:extLst>
              <a:ext uri="{FF2B5EF4-FFF2-40B4-BE49-F238E27FC236}">
                <a16:creationId xmlns:a16="http://schemas.microsoft.com/office/drawing/2014/main" id="{CEF49A68-1A1A-73B6-1BAA-57328CB4B39B}"/>
              </a:ext>
            </a:extLst>
          </p:cNvPr>
          <p:cNvSpPr>
            <a:spLocks noGrp="1"/>
          </p:cNvSpPr>
          <p:nvPr>
            <p:ph type="title" hasCustomPrompt="1"/>
          </p:nvPr>
        </p:nvSpPr>
        <p:spPr>
          <a:xfrm>
            <a:off x="1192433" y="1006475"/>
            <a:ext cx="8402418" cy="1844800"/>
          </a:xfrm>
          <a:prstGeom prst="rect">
            <a:avLst/>
          </a:prstGeom>
        </p:spPr>
        <p:txBody>
          <a:bodyPr lIns="0" tIns="0" rIns="0" bIns="0"/>
          <a:lstStyle>
            <a:lvl1pPr>
              <a:lnSpc>
                <a:spcPct val="80000"/>
              </a:lnSpc>
              <a:defRPr sz="7400" b="1">
                <a:solidFill>
                  <a:schemeClr val="tx1"/>
                </a:solidFill>
                <a:latin typeface="+mn-lt"/>
              </a:defRPr>
            </a:lvl1pPr>
          </a:lstStyle>
          <a:p>
            <a:r>
              <a:rPr lang="nl-NL" dirty="0"/>
              <a:t>Klik om een titel toe te voegen</a:t>
            </a:r>
          </a:p>
        </p:txBody>
      </p:sp>
    </p:spTree>
    <p:extLst>
      <p:ext uri="{BB962C8B-B14F-4D97-AF65-F5344CB8AC3E}">
        <p14:creationId xmlns:p14="http://schemas.microsoft.com/office/powerpoint/2010/main" val="41032537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slide - beeld links">
    <p:bg>
      <p:bgPr>
        <a:solidFill>
          <a:schemeClr val="bg1"/>
        </a:solidFill>
        <a:effectLst/>
      </p:bgPr>
    </p:bg>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6FA3935C-4596-354D-2401-62DAF1B76B63}"/>
              </a:ext>
            </a:extLst>
          </p:cNvPr>
          <p:cNvSpPr>
            <a:spLocks noGrp="1"/>
          </p:cNvSpPr>
          <p:nvPr>
            <p:ph type="title" hasCustomPrompt="1"/>
          </p:nvPr>
        </p:nvSpPr>
        <p:spPr>
          <a:xfrm>
            <a:off x="11313493" y="1011218"/>
            <a:ext cx="8381804" cy="1844800"/>
          </a:xfrm>
          <a:prstGeom prst="rect">
            <a:avLst/>
          </a:prstGeom>
        </p:spPr>
        <p:txBody>
          <a:bodyPr lIns="0" tIns="0" rIns="0" bIns="0"/>
          <a:lstStyle>
            <a:lvl1pPr>
              <a:lnSpc>
                <a:spcPct val="80000"/>
              </a:lnSpc>
              <a:defRPr sz="7400" b="1">
                <a:solidFill>
                  <a:schemeClr val="tx1"/>
                </a:solidFill>
                <a:latin typeface="+mn-lt"/>
              </a:defRPr>
            </a:lvl1pPr>
          </a:lstStyle>
          <a:p>
            <a:r>
              <a:rPr lang="nl-NL" dirty="0"/>
              <a:t>Klik om een titel toe te voegen</a:t>
            </a:r>
          </a:p>
        </p:txBody>
      </p:sp>
      <p:grpSp>
        <p:nvGrpSpPr>
          <p:cNvPr id="8" name="object 3">
            <a:extLst>
              <a:ext uri="{FF2B5EF4-FFF2-40B4-BE49-F238E27FC236}">
                <a16:creationId xmlns:a16="http://schemas.microsoft.com/office/drawing/2014/main" id="{8C5CCCD1-FCA2-C9CB-A55C-4D1988264615}"/>
              </a:ext>
            </a:extLst>
          </p:cNvPr>
          <p:cNvGrpSpPr/>
          <p:nvPr userDrawn="1"/>
        </p:nvGrpSpPr>
        <p:grpSpPr>
          <a:xfrm>
            <a:off x="19015171" y="10219617"/>
            <a:ext cx="1089025" cy="1089025"/>
            <a:chOff x="19015171" y="10219617"/>
            <a:chExt cx="1089025" cy="1089025"/>
          </a:xfrm>
        </p:grpSpPr>
        <p:sp>
          <p:nvSpPr>
            <p:cNvPr id="9" name="object 4">
              <a:extLst>
                <a:ext uri="{FF2B5EF4-FFF2-40B4-BE49-F238E27FC236}">
                  <a16:creationId xmlns:a16="http://schemas.microsoft.com/office/drawing/2014/main" id="{44AA97E3-9F14-704D-81BB-B20B8DF18A75}"/>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10" name="object 5">
              <a:extLst>
                <a:ext uri="{FF2B5EF4-FFF2-40B4-BE49-F238E27FC236}">
                  <a16:creationId xmlns:a16="http://schemas.microsoft.com/office/drawing/2014/main" id="{0A903066-BD75-57B4-641E-0720AF7FD16F}"/>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11" name="object 6">
              <a:extLst>
                <a:ext uri="{FF2B5EF4-FFF2-40B4-BE49-F238E27FC236}">
                  <a16:creationId xmlns:a16="http://schemas.microsoft.com/office/drawing/2014/main" id="{F1F11D3E-A2A5-2BE1-7CCD-973F04A13D11}"/>
                </a:ext>
              </a:extLst>
            </p:cNvPr>
            <p:cNvPicPr/>
            <p:nvPr/>
          </p:nvPicPr>
          <p:blipFill>
            <a:blip r:embed="rId2" cstate="print"/>
            <a:stretch>
              <a:fillRect/>
            </a:stretch>
          </p:blipFill>
          <p:spPr>
            <a:xfrm>
              <a:off x="19714539" y="10629826"/>
              <a:ext cx="313090" cy="231437"/>
            </a:xfrm>
            <a:prstGeom prst="rect">
              <a:avLst/>
            </a:prstGeom>
          </p:spPr>
        </p:pic>
        <p:sp>
          <p:nvSpPr>
            <p:cNvPr id="12" name="object 7">
              <a:extLst>
                <a:ext uri="{FF2B5EF4-FFF2-40B4-BE49-F238E27FC236}">
                  <a16:creationId xmlns:a16="http://schemas.microsoft.com/office/drawing/2014/main" id="{473A9E5C-9653-B23C-BA78-9A6E6175DFA6}"/>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3" name="object 8">
              <a:extLst>
                <a:ext uri="{FF2B5EF4-FFF2-40B4-BE49-F238E27FC236}">
                  <a16:creationId xmlns:a16="http://schemas.microsoft.com/office/drawing/2014/main" id="{1D797D22-F08E-3207-490A-9B0D4B4DA242}"/>
                </a:ext>
              </a:extLst>
            </p:cNvPr>
            <p:cNvPicPr/>
            <p:nvPr/>
          </p:nvPicPr>
          <p:blipFill>
            <a:blip r:embed="rId3" cstate="print"/>
            <a:stretch>
              <a:fillRect/>
            </a:stretch>
          </p:blipFill>
          <p:spPr>
            <a:xfrm>
              <a:off x="19847123" y="10994845"/>
              <a:ext cx="180235" cy="231437"/>
            </a:xfrm>
            <a:prstGeom prst="rect">
              <a:avLst/>
            </a:prstGeom>
          </p:spPr>
        </p:pic>
      </p:grpSp>
      <p:sp>
        <p:nvSpPr>
          <p:cNvPr id="2" name="Tijdelijke aanduiding voor afbeelding 4">
            <a:extLst>
              <a:ext uri="{FF2B5EF4-FFF2-40B4-BE49-F238E27FC236}">
                <a16:creationId xmlns:a16="http://schemas.microsoft.com/office/drawing/2014/main" id="{79C35ECB-6FB2-7E68-4070-534FE9543E24}"/>
              </a:ext>
            </a:extLst>
          </p:cNvPr>
          <p:cNvSpPr>
            <a:spLocks noGrp="1"/>
          </p:cNvSpPr>
          <p:nvPr>
            <p:ph type="pic" sz="quarter" idx="14"/>
          </p:nvPr>
        </p:nvSpPr>
        <p:spPr>
          <a:xfrm>
            <a:off x="0" y="0"/>
            <a:ext cx="9893300" cy="11328400"/>
          </a:xfrm>
        </p:spPr>
        <p:txBody>
          <a:bodyPr/>
          <a:lstStyle/>
          <a:p>
            <a:r>
              <a:rPr lang="nl-NL"/>
              <a:t>Klik op het pictogram als u een afbeelding wilt toevoegen</a:t>
            </a:r>
            <a:endParaRPr lang="nl-NL" dirty="0"/>
          </a:p>
        </p:txBody>
      </p:sp>
      <p:sp>
        <p:nvSpPr>
          <p:cNvPr id="5" name="Tijdelijke aanduiding voor tekst 2">
            <a:extLst>
              <a:ext uri="{FF2B5EF4-FFF2-40B4-BE49-F238E27FC236}">
                <a16:creationId xmlns:a16="http://schemas.microsoft.com/office/drawing/2014/main" id="{030697CE-B33C-E1D9-A41D-23228888D560}"/>
              </a:ext>
            </a:extLst>
          </p:cNvPr>
          <p:cNvSpPr>
            <a:spLocks noGrp="1"/>
          </p:cNvSpPr>
          <p:nvPr>
            <p:ph type="body" sz="quarter" idx="15"/>
          </p:nvPr>
        </p:nvSpPr>
        <p:spPr>
          <a:xfrm>
            <a:off x="11313490" y="3289300"/>
            <a:ext cx="7212203" cy="1723549"/>
          </a:xfrm>
          <a:prstGeom prst="rect">
            <a:avLst/>
          </a:prstGeom>
        </p:spPr>
        <p:txBody>
          <a:bodyPr lIns="0" tIns="0" rIns="0" bIns="0"/>
          <a:lstStyle>
            <a:lvl1pPr marL="528638" indent="-528638">
              <a:buFont typeface="Wingdings" panose="05000000000000000000" pitchFamily="2" charset="2"/>
              <a:buChar char="§"/>
              <a:defRPr sz="2800">
                <a:latin typeface="+mj-lt"/>
              </a:defRPr>
            </a:lvl1pPr>
            <a:lvl2pPr marL="895350" indent="-438150">
              <a:buFont typeface="Calibri" panose="020F0502020204030204" pitchFamily="34" charset="0"/>
              <a:buChar char="-"/>
              <a:defRPr sz="2800">
                <a:latin typeface="+mj-lt"/>
              </a:defRPr>
            </a:lvl2pPr>
            <a:lvl3pPr marL="1371600" indent="-457200">
              <a:buFont typeface="Arial" panose="020B0604020202020204" pitchFamily="34" charset="0"/>
              <a:buChar char="•"/>
              <a:defRPr sz="2800">
                <a:latin typeface="+mj-lt"/>
              </a:defRPr>
            </a:lvl3pPr>
          </a:lstStyle>
          <a:p>
            <a:pPr lvl="0"/>
            <a:r>
              <a:rPr lang="nl-NL"/>
              <a:t>Klikken om de tekststijl van het model te bewerken</a:t>
            </a:r>
          </a:p>
          <a:p>
            <a:pPr lvl="1"/>
            <a:r>
              <a:rPr lang="nl-NL"/>
              <a:t>Tweede niveau</a:t>
            </a:r>
          </a:p>
          <a:p>
            <a:pPr lvl="2"/>
            <a:r>
              <a:rPr lang="nl-NL"/>
              <a:t>Derde niveau</a:t>
            </a:r>
          </a:p>
        </p:txBody>
      </p:sp>
      <p:sp>
        <p:nvSpPr>
          <p:cNvPr id="3" name="object 2">
            <a:extLst>
              <a:ext uri="{FF2B5EF4-FFF2-40B4-BE49-F238E27FC236}">
                <a16:creationId xmlns:a16="http://schemas.microsoft.com/office/drawing/2014/main" id="{35C36FDA-DE1B-28E5-C230-9E26149A2021}"/>
              </a:ext>
            </a:extLst>
          </p:cNvPr>
          <p:cNvSpPr/>
          <p:nvPr userDrawn="1"/>
        </p:nvSpPr>
        <p:spPr>
          <a:xfrm>
            <a:off x="-6350" y="0"/>
            <a:ext cx="1393190" cy="1393190"/>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915238710"/>
      </p:ext>
    </p:extLst>
  </p:cSld>
  <p:clrMapOvr>
    <a:masterClrMapping/>
  </p:clrMapOvr>
  <p:extLst>
    <p:ext uri="{DCECCB84-F9BA-43D5-87BE-67443E8EF086}">
      <p15:sldGuideLst xmlns:p15="http://schemas.microsoft.com/office/powerpoint/2012/main">
        <p15:guide id="1" orient="horz" pos="356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slide - beeld onder">
    <p:bg>
      <p:bgPr>
        <a:solidFill>
          <a:schemeClr val="bg1"/>
        </a:solidFill>
        <a:effectLst/>
      </p:bgPr>
    </p:bg>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6FA3935C-4596-354D-2401-62DAF1B76B63}"/>
              </a:ext>
            </a:extLst>
          </p:cNvPr>
          <p:cNvSpPr>
            <a:spLocks noGrp="1"/>
          </p:cNvSpPr>
          <p:nvPr>
            <p:ph type="title" hasCustomPrompt="1"/>
          </p:nvPr>
        </p:nvSpPr>
        <p:spPr>
          <a:xfrm>
            <a:off x="1190278" y="1006475"/>
            <a:ext cx="13878759" cy="1844800"/>
          </a:xfrm>
          <a:prstGeom prst="rect">
            <a:avLst/>
          </a:prstGeom>
        </p:spPr>
        <p:txBody>
          <a:bodyPr lIns="0" tIns="0" rIns="0" bIns="0"/>
          <a:lstStyle>
            <a:lvl1pPr>
              <a:lnSpc>
                <a:spcPct val="80000"/>
              </a:lnSpc>
              <a:defRPr sz="7400" b="1">
                <a:solidFill>
                  <a:schemeClr val="tx1"/>
                </a:solidFill>
                <a:latin typeface="+mn-lt"/>
              </a:defRPr>
            </a:lvl1pPr>
          </a:lstStyle>
          <a:p>
            <a:r>
              <a:rPr lang="nl-NL" dirty="0"/>
              <a:t>Klik om een titel toe te voegen</a:t>
            </a:r>
          </a:p>
        </p:txBody>
      </p:sp>
      <p:sp>
        <p:nvSpPr>
          <p:cNvPr id="3" name="Tijdelijke aanduiding voor afbeelding 2">
            <a:extLst>
              <a:ext uri="{FF2B5EF4-FFF2-40B4-BE49-F238E27FC236}">
                <a16:creationId xmlns:a16="http://schemas.microsoft.com/office/drawing/2014/main" id="{3F1D7579-E6B2-10D8-4C0E-962AA308BF86}"/>
              </a:ext>
            </a:extLst>
          </p:cNvPr>
          <p:cNvSpPr>
            <a:spLocks noGrp="1"/>
          </p:cNvSpPr>
          <p:nvPr>
            <p:ph type="pic" sz="quarter" idx="14"/>
          </p:nvPr>
        </p:nvSpPr>
        <p:spPr>
          <a:xfrm>
            <a:off x="0" y="5654675"/>
            <a:ext cx="20104100" cy="5654675"/>
          </a:xfrm>
        </p:spPr>
        <p:txBody>
          <a:bodyPr/>
          <a:lstStyle/>
          <a:p>
            <a:r>
              <a:rPr lang="nl-NL"/>
              <a:t>Klik op het pictogram als u een afbeelding wilt toevoegen</a:t>
            </a:r>
          </a:p>
        </p:txBody>
      </p:sp>
      <p:grpSp>
        <p:nvGrpSpPr>
          <p:cNvPr id="4" name="object 3">
            <a:extLst>
              <a:ext uri="{FF2B5EF4-FFF2-40B4-BE49-F238E27FC236}">
                <a16:creationId xmlns:a16="http://schemas.microsoft.com/office/drawing/2014/main" id="{A9E8128A-ECE3-EA4A-8043-F53829804E53}"/>
              </a:ext>
            </a:extLst>
          </p:cNvPr>
          <p:cNvGrpSpPr/>
          <p:nvPr userDrawn="1"/>
        </p:nvGrpSpPr>
        <p:grpSpPr>
          <a:xfrm>
            <a:off x="19015171" y="10219617"/>
            <a:ext cx="1089025" cy="1089025"/>
            <a:chOff x="19015171" y="10219617"/>
            <a:chExt cx="1089025" cy="1089025"/>
          </a:xfrm>
        </p:grpSpPr>
        <p:sp>
          <p:nvSpPr>
            <p:cNvPr id="5" name="object 4">
              <a:extLst>
                <a:ext uri="{FF2B5EF4-FFF2-40B4-BE49-F238E27FC236}">
                  <a16:creationId xmlns:a16="http://schemas.microsoft.com/office/drawing/2014/main" id="{24527E05-C57D-C001-DA94-D4D409E8EDA4}"/>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8" name="object 5">
              <a:extLst>
                <a:ext uri="{FF2B5EF4-FFF2-40B4-BE49-F238E27FC236}">
                  <a16:creationId xmlns:a16="http://schemas.microsoft.com/office/drawing/2014/main" id="{1030C52E-AFE8-D956-8579-11DD3A3172D1}"/>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9" name="object 6">
              <a:extLst>
                <a:ext uri="{FF2B5EF4-FFF2-40B4-BE49-F238E27FC236}">
                  <a16:creationId xmlns:a16="http://schemas.microsoft.com/office/drawing/2014/main" id="{10FA2748-0E63-AEE4-8F4F-DFF187C5C040}"/>
                </a:ext>
              </a:extLst>
            </p:cNvPr>
            <p:cNvPicPr/>
            <p:nvPr/>
          </p:nvPicPr>
          <p:blipFill>
            <a:blip r:embed="rId2" cstate="print"/>
            <a:stretch>
              <a:fillRect/>
            </a:stretch>
          </p:blipFill>
          <p:spPr>
            <a:xfrm>
              <a:off x="19714539" y="10629826"/>
              <a:ext cx="313090" cy="231437"/>
            </a:xfrm>
            <a:prstGeom prst="rect">
              <a:avLst/>
            </a:prstGeom>
          </p:spPr>
        </p:pic>
        <p:sp>
          <p:nvSpPr>
            <p:cNvPr id="10" name="object 7">
              <a:extLst>
                <a:ext uri="{FF2B5EF4-FFF2-40B4-BE49-F238E27FC236}">
                  <a16:creationId xmlns:a16="http://schemas.microsoft.com/office/drawing/2014/main" id="{13673A35-EDF8-DD4D-B77B-C2FFDF0E11DC}"/>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1" name="object 8">
              <a:extLst>
                <a:ext uri="{FF2B5EF4-FFF2-40B4-BE49-F238E27FC236}">
                  <a16:creationId xmlns:a16="http://schemas.microsoft.com/office/drawing/2014/main" id="{F6BB4D2E-AD36-8AFA-DC88-66F9E5EF3503}"/>
                </a:ext>
              </a:extLst>
            </p:cNvPr>
            <p:cNvPicPr/>
            <p:nvPr/>
          </p:nvPicPr>
          <p:blipFill>
            <a:blip r:embed="rId3" cstate="print"/>
            <a:stretch>
              <a:fillRect/>
            </a:stretch>
          </p:blipFill>
          <p:spPr>
            <a:xfrm>
              <a:off x="19847123" y="10994845"/>
              <a:ext cx="180235" cy="231437"/>
            </a:xfrm>
            <a:prstGeom prst="rect">
              <a:avLst/>
            </a:prstGeom>
          </p:spPr>
        </p:pic>
      </p:grpSp>
      <p:sp>
        <p:nvSpPr>
          <p:cNvPr id="12" name="Tijdelijke aanduiding voor tekst 2">
            <a:extLst>
              <a:ext uri="{FF2B5EF4-FFF2-40B4-BE49-F238E27FC236}">
                <a16:creationId xmlns:a16="http://schemas.microsoft.com/office/drawing/2014/main" id="{1831EBEC-2D63-952C-9E5D-79A797C70688}"/>
              </a:ext>
            </a:extLst>
          </p:cNvPr>
          <p:cNvSpPr>
            <a:spLocks noGrp="1"/>
          </p:cNvSpPr>
          <p:nvPr>
            <p:ph type="body" sz="quarter" idx="15"/>
          </p:nvPr>
        </p:nvSpPr>
        <p:spPr>
          <a:xfrm>
            <a:off x="1225550" y="3287732"/>
            <a:ext cx="13855699" cy="1723549"/>
          </a:xfrm>
          <a:prstGeom prst="rect">
            <a:avLst/>
          </a:prstGeom>
        </p:spPr>
        <p:txBody>
          <a:bodyPr lIns="0" tIns="0" rIns="0" bIns="0"/>
          <a:lstStyle>
            <a:lvl1pPr marL="528638" indent="-528638">
              <a:buFont typeface="Wingdings" panose="05000000000000000000" pitchFamily="2" charset="2"/>
              <a:buChar char="§"/>
              <a:defRPr sz="2800">
                <a:latin typeface="+mj-lt"/>
              </a:defRPr>
            </a:lvl1pPr>
            <a:lvl2pPr marL="895350" indent="-438150">
              <a:buFont typeface="Calibri" panose="020F0502020204030204" pitchFamily="34" charset="0"/>
              <a:buChar char="-"/>
              <a:defRPr sz="2800">
                <a:latin typeface="+mj-lt"/>
              </a:defRPr>
            </a:lvl2pPr>
            <a:lvl3pPr marL="1371600" indent="-457200">
              <a:buFont typeface="Arial" panose="020B0604020202020204" pitchFamily="34" charset="0"/>
              <a:buChar char="•"/>
              <a:defRPr sz="2800">
                <a:latin typeface="+mj-lt"/>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8582416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kstslide - beeld boven, twee kolommen">
    <p:bg>
      <p:bgPr>
        <a:solidFill>
          <a:schemeClr val="bg1"/>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F1D7579-E6B2-10D8-4C0E-962AA308BF86}"/>
              </a:ext>
            </a:extLst>
          </p:cNvPr>
          <p:cNvSpPr>
            <a:spLocks noGrp="1"/>
          </p:cNvSpPr>
          <p:nvPr>
            <p:ph type="pic" sz="quarter" idx="14"/>
          </p:nvPr>
        </p:nvSpPr>
        <p:spPr>
          <a:xfrm>
            <a:off x="0" y="1"/>
            <a:ext cx="20104100" cy="5654674"/>
          </a:xfrm>
        </p:spPr>
        <p:txBody>
          <a:bodyPr/>
          <a:lstStyle/>
          <a:p>
            <a:r>
              <a:rPr lang="nl-NL"/>
              <a:t>Klik op het pictogram als u een afbeelding wilt toevoegen</a:t>
            </a:r>
          </a:p>
        </p:txBody>
      </p:sp>
      <p:sp>
        <p:nvSpPr>
          <p:cNvPr id="6" name="Tijdelijke aanduiding voor tekst 2">
            <a:extLst>
              <a:ext uri="{FF2B5EF4-FFF2-40B4-BE49-F238E27FC236}">
                <a16:creationId xmlns:a16="http://schemas.microsoft.com/office/drawing/2014/main" id="{0F1F7625-4FBF-E02F-06A4-51666465E6A8}"/>
              </a:ext>
            </a:extLst>
          </p:cNvPr>
          <p:cNvSpPr>
            <a:spLocks noGrp="1"/>
          </p:cNvSpPr>
          <p:nvPr>
            <p:ph type="body" sz="quarter" idx="13"/>
          </p:nvPr>
        </p:nvSpPr>
        <p:spPr>
          <a:xfrm>
            <a:off x="1218533" y="8062713"/>
            <a:ext cx="7521058" cy="2388224"/>
          </a:xfrm>
          <a:prstGeom prst="rect">
            <a:avLst/>
          </a:prstGeom>
        </p:spPr>
        <p:txBody>
          <a:bodyPr lIns="0" tIns="0" rIns="0" bIns="0"/>
          <a:lstStyle>
            <a:lvl1pPr marL="0" indent="0">
              <a:buFont typeface="Arial" panose="020B0604020202020204" pitchFamily="34" charset="0"/>
              <a:buNone/>
              <a:defRPr sz="2800">
                <a:latin typeface="+mj-lt"/>
              </a:defRPr>
            </a:lvl1pPr>
            <a:lvl2pPr marL="1155700" indent="-698500">
              <a:buFont typeface="Calibri Light" panose="020F0302020204030204" pitchFamily="34" charset="0"/>
              <a:buChar char="-"/>
              <a:defRPr sz="4700">
                <a:latin typeface="+mj-lt"/>
              </a:defRPr>
            </a:lvl2pPr>
            <a:lvl3pPr>
              <a:defRPr sz="4700">
                <a:latin typeface="+mj-lt"/>
              </a:defRPr>
            </a:lvl3pPr>
          </a:lstStyle>
          <a:p>
            <a:pPr lvl="0"/>
            <a:r>
              <a:rPr lang="nl-NL"/>
              <a:t>Klikken om de tekststijl van het model te bewerken</a:t>
            </a:r>
          </a:p>
        </p:txBody>
      </p:sp>
      <p:sp>
        <p:nvSpPr>
          <p:cNvPr id="7" name="Titel 5">
            <a:extLst>
              <a:ext uri="{FF2B5EF4-FFF2-40B4-BE49-F238E27FC236}">
                <a16:creationId xmlns:a16="http://schemas.microsoft.com/office/drawing/2014/main" id="{6FA3935C-4596-354D-2401-62DAF1B76B63}"/>
              </a:ext>
            </a:extLst>
          </p:cNvPr>
          <p:cNvSpPr>
            <a:spLocks noGrp="1"/>
          </p:cNvSpPr>
          <p:nvPr>
            <p:ph type="title" hasCustomPrompt="1"/>
          </p:nvPr>
        </p:nvSpPr>
        <p:spPr>
          <a:xfrm>
            <a:off x="1136650" y="6217913"/>
            <a:ext cx="14624717" cy="1844800"/>
          </a:xfrm>
          <a:prstGeom prst="rect">
            <a:avLst/>
          </a:prstGeom>
        </p:spPr>
        <p:txBody>
          <a:bodyPr lIns="0" tIns="0" rIns="0" bIns="0"/>
          <a:lstStyle>
            <a:lvl1pPr>
              <a:lnSpc>
                <a:spcPct val="80000"/>
              </a:lnSpc>
              <a:defRPr sz="7400" b="1">
                <a:solidFill>
                  <a:schemeClr val="tx1"/>
                </a:solidFill>
                <a:latin typeface="+mn-lt"/>
              </a:defRPr>
            </a:lvl1pPr>
          </a:lstStyle>
          <a:p>
            <a:r>
              <a:rPr lang="nl-NL" dirty="0"/>
              <a:t>Klik om een titel toe te voegen</a:t>
            </a:r>
          </a:p>
        </p:txBody>
      </p:sp>
      <p:grpSp>
        <p:nvGrpSpPr>
          <p:cNvPr id="4" name="object 3">
            <a:extLst>
              <a:ext uri="{FF2B5EF4-FFF2-40B4-BE49-F238E27FC236}">
                <a16:creationId xmlns:a16="http://schemas.microsoft.com/office/drawing/2014/main" id="{A9E8128A-ECE3-EA4A-8043-F53829804E53}"/>
              </a:ext>
            </a:extLst>
          </p:cNvPr>
          <p:cNvGrpSpPr/>
          <p:nvPr userDrawn="1"/>
        </p:nvGrpSpPr>
        <p:grpSpPr>
          <a:xfrm>
            <a:off x="19015171" y="10219617"/>
            <a:ext cx="1089025" cy="1089025"/>
            <a:chOff x="19015171" y="10219617"/>
            <a:chExt cx="1089025" cy="1089025"/>
          </a:xfrm>
        </p:grpSpPr>
        <p:sp>
          <p:nvSpPr>
            <p:cNvPr id="5" name="object 4">
              <a:extLst>
                <a:ext uri="{FF2B5EF4-FFF2-40B4-BE49-F238E27FC236}">
                  <a16:creationId xmlns:a16="http://schemas.microsoft.com/office/drawing/2014/main" id="{24527E05-C57D-C001-DA94-D4D409E8EDA4}"/>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8" name="object 5">
              <a:extLst>
                <a:ext uri="{FF2B5EF4-FFF2-40B4-BE49-F238E27FC236}">
                  <a16:creationId xmlns:a16="http://schemas.microsoft.com/office/drawing/2014/main" id="{1030C52E-AFE8-D956-8579-11DD3A3172D1}"/>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9" name="object 6">
              <a:extLst>
                <a:ext uri="{FF2B5EF4-FFF2-40B4-BE49-F238E27FC236}">
                  <a16:creationId xmlns:a16="http://schemas.microsoft.com/office/drawing/2014/main" id="{10FA2748-0E63-AEE4-8F4F-DFF187C5C040}"/>
                </a:ext>
              </a:extLst>
            </p:cNvPr>
            <p:cNvPicPr/>
            <p:nvPr/>
          </p:nvPicPr>
          <p:blipFill>
            <a:blip r:embed="rId2" cstate="print"/>
            <a:stretch>
              <a:fillRect/>
            </a:stretch>
          </p:blipFill>
          <p:spPr>
            <a:xfrm>
              <a:off x="19714539" y="10629826"/>
              <a:ext cx="313090" cy="231437"/>
            </a:xfrm>
            <a:prstGeom prst="rect">
              <a:avLst/>
            </a:prstGeom>
          </p:spPr>
        </p:pic>
        <p:sp>
          <p:nvSpPr>
            <p:cNvPr id="10" name="object 7">
              <a:extLst>
                <a:ext uri="{FF2B5EF4-FFF2-40B4-BE49-F238E27FC236}">
                  <a16:creationId xmlns:a16="http://schemas.microsoft.com/office/drawing/2014/main" id="{13673A35-EDF8-DD4D-B77B-C2FFDF0E11DC}"/>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1" name="object 8">
              <a:extLst>
                <a:ext uri="{FF2B5EF4-FFF2-40B4-BE49-F238E27FC236}">
                  <a16:creationId xmlns:a16="http://schemas.microsoft.com/office/drawing/2014/main" id="{F6BB4D2E-AD36-8AFA-DC88-66F9E5EF3503}"/>
                </a:ext>
              </a:extLst>
            </p:cNvPr>
            <p:cNvPicPr/>
            <p:nvPr/>
          </p:nvPicPr>
          <p:blipFill>
            <a:blip r:embed="rId3" cstate="print"/>
            <a:stretch>
              <a:fillRect/>
            </a:stretch>
          </p:blipFill>
          <p:spPr>
            <a:xfrm>
              <a:off x="19847123" y="10994845"/>
              <a:ext cx="180235" cy="231437"/>
            </a:xfrm>
            <a:prstGeom prst="rect">
              <a:avLst/>
            </a:prstGeom>
          </p:spPr>
        </p:pic>
      </p:grpSp>
      <p:sp>
        <p:nvSpPr>
          <p:cNvPr id="2" name="Tijdelijke aanduiding voor tekst 2">
            <a:extLst>
              <a:ext uri="{FF2B5EF4-FFF2-40B4-BE49-F238E27FC236}">
                <a16:creationId xmlns:a16="http://schemas.microsoft.com/office/drawing/2014/main" id="{5EA3AE0F-2934-FD61-7872-E71AA158AF54}"/>
              </a:ext>
            </a:extLst>
          </p:cNvPr>
          <p:cNvSpPr>
            <a:spLocks noGrp="1"/>
          </p:cNvSpPr>
          <p:nvPr>
            <p:ph type="body" sz="quarter" idx="15"/>
          </p:nvPr>
        </p:nvSpPr>
        <p:spPr>
          <a:xfrm>
            <a:off x="10567417" y="8062713"/>
            <a:ext cx="6723633" cy="2388224"/>
          </a:xfrm>
          <a:prstGeom prst="rect">
            <a:avLst/>
          </a:prstGeom>
        </p:spPr>
        <p:txBody>
          <a:bodyPr lIns="0" tIns="0" rIns="0" bIns="0"/>
          <a:lstStyle>
            <a:lvl1pPr marL="0" indent="0">
              <a:buFont typeface="Arial" panose="020B0604020202020204" pitchFamily="34" charset="0"/>
              <a:buNone/>
              <a:defRPr sz="2800">
                <a:latin typeface="+mj-lt"/>
              </a:defRPr>
            </a:lvl1pPr>
            <a:lvl2pPr marL="1155700" indent="-698500">
              <a:buFont typeface="Calibri Light" panose="020F0302020204030204" pitchFamily="34" charset="0"/>
              <a:buChar char="-"/>
              <a:defRPr sz="4700">
                <a:latin typeface="+mj-lt"/>
              </a:defRPr>
            </a:lvl2pPr>
            <a:lvl3pPr>
              <a:defRPr sz="4700">
                <a:latin typeface="+mj-lt"/>
              </a:defRPr>
            </a:lvl3pPr>
          </a:lstStyle>
          <a:p>
            <a:pPr lvl="0"/>
            <a:r>
              <a:rPr lang="nl-NL"/>
              <a:t>Klikken om de tekststijl van het model te bewerken</a:t>
            </a:r>
          </a:p>
        </p:txBody>
      </p:sp>
    </p:spTree>
    <p:extLst>
      <p:ext uri="{BB962C8B-B14F-4D97-AF65-F5344CB8AC3E}">
        <p14:creationId xmlns:p14="http://schemas.microsoft.com/office/powerpoint/2010/main" val="31781908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slide - blauw hoekje">
    <p:bg>
      <p:bgPr>
        <a:solidFill>
          <a:schemeClr val="bg1"/>
        </a:solidFill>
        <a:effectLst/>
      </p:bgPr>
    </p:bg>
    <p:spTree>
      <p:nvGrpSpPr>
        <p:cNvPr id="1" name=""/>
        <p:cNvGrpSpPr/>
        <p:nvPr/>
      </p:nvGrpSpPr>
      <p:grpSpPr>
        <a:xfrm>
          <a:off x="0" y="0"/>
          <a:ext cx="0" cy="0"/>
          <a:chOff x="0" y="0"/>
          <a:chExt cx="0" cy="0"/>
        </a:xfrm>
      </p:grpSpPr>
      <p:sp>
        <p:nvSpPr>
          <p:cNvPr id="3" name="Titel 5">
            <a:extLst>
              <a:ext uri="{FF2B5EF4-FFF2-40B4-BE49-F238E27FC236}">
                <a16:creationId xmlns:a16="http://schemas.microsoft.com/office/drawing/2014/main" id="{8F7A3E1A-BAFA-B801-169A-308C8EF21E3E}"/>
              </a:ext>
            </a:extLst>
          </p:cNvPr>
          <p:cNvSpPr>
            <a:spLocks noGrp="1"/>
          </p:cNvSpPr>
          <p:nvPr>
            <p:ph type="title" hasCustomPrompt="1"/>
          </p:nvPr>
        </p:nvSpPr>
        <p:spPr>
          <a:xfrm>
            <a:off x="1192432" y="1006475"/>
            <a:ext cx="15405635" cy="1844800"/>
          </a:xfrm>
          <a:prstGeom prst="rect">
            <a:avLst/>
          </a:prstGeom>
        </p:spPr>
        <p:txBody>
          <a:bodyPr lIns="0" tIns="0" rIns="0" bIns="0"/>
          <a:lstStyle>
            <a:lvl1pPr>
              <a:lnSpc>
                <a:spcPct val="80000"/>
              </a:lnSpc>
              <a:defRPr sz="7400" b="1">
                <a:solidFill>
                  <a:schemeClr val="tx1"/>
                </a:solidFill>
                <a:latin typeface="+mn-lt"/>
              </a:defRPr>
            </a:lvl1pPr>
          </a:lstStyle>
          <a:p>
            <a:r>
              <a:rPr lang="nl-NL" dirty="0"/>
              <a:t>Klik om een titel toe te voegen</a:t>
            </a:r>
          </a:p>
        </p:txBody>
      </p:sp>
      <p:grpSp>
        <p:nvGrpSpPr>
          <p:cNvPr id="18" name="object 3">
            <a:extLst>
              <a:ext uri="{FF2B5EF4-FFF2-40B4-BE49-F238E27FC236}">
                <a16:creationId xmlns:a16="http://schemas.microsoft.com/office/drawing/2014/main" id="{190EC439-1F0F-BDE6-8060-3A23BFC3637B}"/>
              </a:ext>
            </a:extLst>
          </p:cNvPr>
          <p:cNvGrpSpPr/>
          <p:nvPr userDrawn="1"/>
        </p:nvGrpSpPr>
        <p:grpSpPr>
          <a:xfrm>
            <a:off x="19015171" y="10219617"/>
            <a:ext cx="1089025" cy="1089025"/>
            <a:chOff x="19015171" y="10219617"/>
            <a:chExt cx="1089025" cy="1089025"/>
          </a:xfrm>
        </p:grpSpPr>
        <p:sp>
          <p:nvSpPr>
            <p:cNvPr id="19" name="object 4">
              <a:extLst>
                <a:ext uri="{FF2B5EF4-FFF2-40B4-BE49-F238E27FC236}">
                  <a16:creationId xmlns:a16="http://schemas.microsoft.com/office/drawing/2014/main" id="{A02010B8-D370-C469-5E73-5D77D180353F}"/>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20" name="object 5">
              <a:extLst>
                <a:ext uri="{FF2B5EF4-FFF2-40B4-BE49-F238E27FC236}">
                  <a16:creationId xmlns:a16="http://schemas.microsoft.com/office/drawing/2014/main" id="{77A6F25E-35EB-6063-6BB8-8D0129867987}"/>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21" name="object 6">
              <a:extLst>
                <a:ext uri="{FF2B5EF4-FFF2-40B4-BE49-F238E27FC236}">
                  <a16:creationId xmlns:a16="http://schemas.microsoft.com/office/drawing/2014/main" id="{B795D656-1DF4-9AC2-BCC0-A05D7B124F89}"/>
                </a:ext>
              </a:extLst>
            </p:cNvPr>
            <p:cNvPicPr/>
            <p:nvPr/>
          </p:nvPicPr>
          <p:blipFill>
            <a:blip r:embed="rId2" cstate="print"/>
            <a:stretch>
              <a:fillRect/>
            </a:stretch>
          </p:blipFill>
          <p:spPr>
            <a:xfrm>
              <a:off x="19714539" y="10629826"/>
              <a:ext cx="313090" cy="231437"/>
            </a:xfrm>
            <a:prstGeom prst="rect">
              <a:avLst/>
            </a:prstGeom>
          </p:spPr>
        </p:pic>
        <p:sp>
          <p:nvSpPr>
            <p:cNvPr id="22" name="object 7">
              <a:extLst>
                <a:ext uri="{FF2B5EF4-FFF2-40B4-BE49-F238E27FC236}">
                  <a16:creationId xmlns:a16="http://schemas.microsoft.com/office/drawing/2014/main" id="{A54E96CC-68CB-77DD-2C85-D46E2F1550AF}"/>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23" name="object 8">
              <a:extLst>
                <a:ext uri="{FF2B5EF4-FFF2-40B4-BE49-F238E27FC236}">
                  <a16:creationId xmlns:a16="http://schemas.microsoft.com/office/drawing/2014/main" id="{31D42C2C-B0F1-8DF3-E9B6-95B5D3E3EC9F}"/>
                </a:ext>
              </a:extLst>
            </p:cNvPr>
            <p:cNvPicPr/>
            <p:nvPr/>
          </p:nvPicPr>
          <p:blipFill>
            <a:blip r:embed="rId3" cstate="print"/>
            <a:stretch>
              <a:fillRect/>
            </a:stretch>
          </p:blipFill>
          <p:spPr>
            <a:xfrm>
              <a:off x="19847123" y="10994845"/>
              <a:ext cx="180235" cy="231437"/>
            </a:xfrm>
            <a:prstGeom prst="rect">
              <a:avLst/>
            </a:prstGeom>
          </p:spPr>
        </p:pic>
      </p:grpSp>
      <p:sp>
        <p:nvSpPr>
          <p:cNvPr id="4" name="object 2">
            <a:extLst>
              <a:ext uri="{FF2B5EF4-FFF2-40B4-BE49-F238E27FC236}">
                <a16:creationId xmlns:a16="http://schemas.microsoft.com/office/drawing/2014/main" id="{AD7EBFDC-219B-08DB-DC11-670383AD356D}"/>
              </a:ext>
            </a:extLst>
          </p:cNvPr>
          <p:cNvSpPr/>
          <p:nvPr userDrawn="1"/>
        </p:nvSpPr>
        <p:spPr>
          <a:xfrm>
            <a:off x="0" y="0"/>
            <a:ext cx="1393190" cy="1393190"/>
          </a:xfrm>
          <a:custGeom>
            <a:avLst/>
            <a:gdLst/>
            <a:ahLst/>
            <a:cxnLst/>
            <a:rect l="l" t="t" r="r" b="b"/>
            <a:pathLst>
              <a:path w="1393190" h="1393190">
                <a:moveTo>
                  <a:pt x="1392627" y="0"/>
                </a:moveTo>
                <a:lnTo>
                  <a:pt x="0" y="0"/>
                </a:lnTo>
                <a:lnTo>
                  <a:pt x="0" y="1392627"/>
                </a:lnTo>
                <a:lnTo>
                  <a:pt x="1392627" y="0"/>
                </a:lnTo>
                <a:close/>
              </a:path>
            </a:pathLst>
          </a:custGeom>
          <a:solidFill>
            <a:srgbClr val="C8E1F7"/>
          </a:solidFill>
        </p:spPr>
        <p:txBody>
          <a:bodyPr wrap="square" lIns="0" tIns="0" rIns="0" bIns="0" rtlCol="0"/>
          <a:lstStyle/>
          <a:p>
            <a:endParaRPr/>
          </a:p>
        </p:txBody>
      </p:sp>
      <p:sp>
        <p:nvSpPr>
          <p:cNvPr id="6" name="Tijdelijke aanduiding voor tekst 2">
            <a:extLst>
              <a:ext uri="{FF2B5EF4-FFF2-40B4-BE49-F238E27FC236}">
                <a16:creationId xmlns:a16="http://schemas.microsoft.com/office/drawing/2014/main" id="{1F25D8ED-4D22-5709-E854-DA17494B0192}"/>
              </a:ext>
            </a:extLst>
          </p:cNvPr>
          <p:cNvSpPr>
            <a:spLocks noGrp="1"/>
          </p:cNvSpPr>
          <p:nvPr>
            <p:ph type="body" sz="quarter" idx="15"/>
          </p:nvPr>
        </p:nvSpPr>
        <p:spPr>
          <a:xfrm>
            <a:off x="1225550" y="3287732"/>
            <a:ext cx="15455899" cy="1723549"/>
          </a:xfrm>
          <a:prstGeom prst="rect">
            <a:avLst/>
          </a:prstGeom>
        </p:spPr>
        <p:txBody>
          <a:bodyPr lIns="0" tIns="0" rIns="0" bIns="0"/>
          <a:lstStyle>
            <a:lvl1pPr marL="528638" indent="-528638">
              <a:buFont typeface="Wingdings" panose="05000000000000000000" pitchFamily="2" charset="2"/>
              <a:buChar char="§"/>
              <a:defRPr sz="2800">
                <a:latin typeface="+mj-lt"/>
              </a:defRPr>
            </a:lvl1pPr>
            <a:lvl2pPr marL="895350" indent="-438150">
              <a:buFont typeface="Calibri" panose="020F0502020204030204" pitchFamily="34" charset="0"/>
              <a:buChar char="-"/>
              <a:defRPr sz="2800">
                <a:latin typeface="+mj-lt"/>
              </a:defRPr>
            </a:lvl2pPr>
            <a:lvl3pPr marL="1371600" indent="-457200">
              <a:buFont typeface="Arial" panose="020B0604020202020204" pitchFamily="34" charset="0"/>
              <a:buChar char="•"/>
              <a:defRPr sz="2800">
                <a:latin typeface="+mj-lt"/>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162858739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19662" y="3151433"/>
            <a:ext cx="11857355" cy="3340735"/>
          </a:xfrm>
          <a:prstGeom prst="rect">
            <a:avLst/>
          </a:prstGeom>
        </p:spPr>
        <p:txBody>
          <a:bodyPr wrap="square" lIns="0" tIns="0" rIns="0" bIns="0">
            <a:spAutoFit/>
          </a:bodyPr>
          <a:lstStyle>
            <a:lvl1pPr>
              <a:defRPr sz="8950" b="1" i="0">
                <a:solidFill>
                  <a:schemeClr val="tx1"/>
                </a:solidFill>
                <a:latin typeface="Calibri"/>
                <a:cs typeface="Calibri"/>
              </a:defRPr>
            </a:lvl1pPr>
          </a:lstStyle>
          <a:p>
            <a:endParaRPr/>
          </a:p>
        </p:txBody>
      </p:sp>
      <p:sp>
        <p:nvSpPr>
          <p:cNvPr id="3" name="Holder 3"/>
          <p:cNvSpPr>
            <a:spLocks noGrp="1"/>
          </p:cNvSpPr>
          <p:nvPr>
            <p:ph type="body" idx="1"/>
          </p:nvPr>
        </p:nvSpPr>
        <p:spPr>
          <a:xfrm>
            <a:off x="1872059" y="2839568"/>
            <a:ext cx="11204575" cy="5428615"/>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6" r:id="rId1"/>
    <p:sldLayoutId id="2147483670" r:id="rId2"/>
    <p:sldLayoutId id="2147483671" r:id="rId3"/>
    <p:sldLayoutId id="2147483672" r:id="rId4"/>
    <p:sldLayoutId id="2147483667" r:id="rId5"/>
    <p:sldLayoutId id="2147483673" r:id="rId6"/>
    <p:sldLayoutId id="2147483674" r:id="rId7"/>
    <p:sldLayoutId id="2147483675" r:id="rId8"/>
    <p:sldLayoutId id="2147483676" r:id="rId9"/>
    <p:sldLayoutId id="2147483678" r:id="rId10"/>
    <p:sldLayoutId id="2147483677" r:id="rId11"/>
    <p:sldLayoutId id="2147483664" r:id="rId12"/>
    <p:sldLayoutId id="2147483679" r:id="rId13"/>
    <p:sldLayoutId id="2147483680" r:id="rId14"/>
    <p:sldLayoutId id="2147483681" r:id="rId15"/>
    <p:sldLayoutId id="2147483668" r:id="rId16"/>
    <p:sldLayoutId id="2147483682" r:id="rId17"/>
    <p:sldLayoutId id="2147483683" r:id="rId18"/>
    <p:sldLayoutId id="2147483684" r:id="rId19"/>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764" userDrawn="1">
          <p15:clr>
            <a:srgbClr val="F26B43"/>
          </p15:clr>
        </p15:guide>
        <p15:guide id="3" pos="6432" userDrawn="1">
          <p15:clr>
            <a:srgbClr val="F26B43"/>
          </p15:clr>
        </p15:guide>
        <p15:guide id="4" orient="horz" pos="106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5.xml"/><Relationship Id="rId1" Type="http://schemas.openxmlformats.org/officeDocument/2006/relationships/video" Target="https://www.youtube.com/embed/_I4_ZSrZbSE?feature=oembed" TargetMode="External"/><Relationship Id="rId4" Type="http://schemas.openxmlformats.org/officeDocument/2006/relationships/hyperlink" Target="https://www.drongo.nl/artikelen/videoroute_meertaligheid/#:~:text=De%20Videoroute%20meertaligheid%20bestaat%20uit%206%20video%27s%20met,onderwijs%2C%20al%20dan%20niet%20begeleid%20door%20externe%20expert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lowan.nl/po/" TargetMode="External"/><Relationship Id="rId2" Type="http://schemas.openxmlformats.org/officeDocument/2006/relationships/hyperlink" Target="https://www.lezen.nl/publicatie/meertalige-leerlingen-ondersteunen-in-het-leesonderwijs/" TargetMode="External"/><Relationship Id="rId1" Type="http://schemas.openxmlformats.org/officeDocument/2006/relationships/slideLayout" Target="../slideLayouts/slideLayout11.xml"/><Relationship Id="rId6" Type="http://schemas.openxmlformats.org/officeDocument/2006/relationships/hyperlink" Target="https://www.slo.nl/thema/vakspecifieke-thema/mvt/meertaligheid/leraar-basisonderwijs/slag-klas/@10529/lesactiviteiten/" TargetMode="External"/><Relationship Id="rId5" Type="http://schemas.openxmlformats.org/officeDocument/2006/relationships/hyperlink" Target="https://www.brusselvoltaal.be/1-hoe-leer-je-een-taal/effectieve-didactiek" TargetMode="External"/><Relationship Id="rId4" Type="http://schemas.openxmlformats.org/officeDocument/2006/relationships/hyperlink" Target="https://www.onderwijskennis.nl/kennisbank/meertaligheid-in-het-onderwij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mailto:Dbakir@probiblio.nl" TargetMode="External"/><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9D8F56F-4782-F1BF-60AF-4BBEB91F5DCB}"/>
              </a:ext>
            </a:extLst>
          </p:cNvPr>
          <p:cNvSpPr>
            <a:spLocks noGrp="1"/>
          </p:cNvSpPr>
          <p:nvPr>
            <p:ph type="body" sz="quarter" idx="10"/>
          </p:nvPr>
        </p:nvSpPr>
        <p:spPr>
          <a:xfrm>
            <a:off x="2432050" y="3089275"/>
            <a:ext cx="12344400" cy="1477328"/>
          </a:xfrm>
        </p:spPr>
        <p:txBody>
          <a:bodyPr wrap="square" lIns="0" tIns="0" rIns="0" bIns="0" anchor="t">
            <a:spAutoFit/>
          </a:bodyPr>
          <a:lstStyle/>
          <a:p>
            <a:r>
              <a:rPr lang="nl-NL" dirty="0"/>
              <a:t>Meertaligheid</a:t>
            </a:r>
          </a:p>
        </p:txBody>
      </p:sp>
      <p:sp>
        <p:nvSpPr>
          <p:cNvPr id="3" name="Tijdelijke aanduiding voor tekst 2">
            <a:extLst>
              <a:ext uri="{FF2B5EF4-FFF2-40B4-BE49-F238E27FC236}">
                <a16:creationId xmlns:a16="http://schemas.microsoft.com/office/drawing/2014/main" id="{52E2E574-382D-1902-1C85-B11EE27C857C}"/>
              </a:ext>
            </a:extLst>
          </p:cNvPr>
          <p:cNvSpPr>
            <a:spLocks noGrp="1"/>
          </p:cNvSpPr>
          <p:nvPr>
            <p:ph type="body" sz="quarter" idx="11"/>
          </p:nvPr>
        </p:nvSpPr>
        <p:spPr/>
        <p:txBody>
          <a:bodyPr wrap="square" lIns="0" tIns="0" rIns="0" bIns="0" anchor="t">
            <a:spAutoFit/>
          </a:bodyPr>
          <a:lstStyle/>
          <a:p>
            <a:r>
              <a:rPr lang="nl-NL" dirty="0" err="1">
                <a:ea typeface="Calibri"/>
              </a:rPr>
              <a:t>Theeducatie</a:t>
            </a:r>
          </a:p>
        </p:txBody>
      </p:sp>
    </p:spTree>
    <p:extLst>
      <p:ext uri="{BB962C8B-B14F-4D97-AF65-F5344CB8AC3E}">
        <p14:creationId xmlns:p14="http://schemas.microsoft.com/office/powerpoint/2010/main" val="761059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F2FB8FF-9AE8-0FAC-51A5-A14788DE20D1}"/>
              </a:ext>
            </a:extLst>
          </p:cNvPr>
          <p:cNvSpPr>
            <a:spLocks noGrp="1"/>
          </p:cNvSpPr>
          <p:nvPr>
            <p:ph type="body" sz="quarter" idx="15"/>
          </p:nvPr>
        </p:nvSpPr>
        <p:spPr>
          <a:xfrm>
            <a:off x="1225550" y="3287732"/>
            <a:ext cx="15455899" cy="1292662"/>
          </a:xfrm>
        </p:spPr>
        <p:txBody>
          <a:bodyPr wrap="square" lIns="0" tIns="0" rIns="0" bIns="0" anchor="t">
            <a:spAutoFit/>
          </a:bodyPr>
          <a:lstStyle/>
          <a:p>
            <a:pPr marL="528320" indent="-528320"/>
            <a:r>
              <a:rPr lang="nl-NL" dirty="0">
                <a:ea typeface="Calibri"/>
              </a:rPr>
              <a:t>Meertalig talenbeleid</a:t>
            </a:r>
          </a:p>
          <a:p>
            <a:pPr marL="528320" indent="-528320"/>
            <a:r>
              <a:rPr lang="nl-NL" dirty="0">
                <a:ea typeface="Calibri"/>
              </a:rPr>
              <a:t>Pedagogisch veilig leerklimaat </a:t>
            </a:r>
          </a:p>
          <a:p>
            <a:pPr marL="528320" indent="-528320"/>
            <a:r>
              <a:rPr lang="nl-NL" dirty="0">
                <a:ea typeface="Calibri"/>
              </a:rPr>
              <a:t>Pedagogisch didactisch handelen </a:t>
            </a:r>
          </a:p>
        </p:txBody>
      </p:sp>
      <p:sp>
        <p:nvSpPr>
          <p:cNvPr id="3" name="Titel 2">
            <a:extLst>
              <a:ext uri="{FF2B5EF4-FFF2-40B4-BE49-F238E27FC236}">
                <a16:creationId xmlns:a16="http://schemas.microsoft.com/office/drawing/2014/main" id="{CEFD3765-41B7-1DB1-2F94-8A483C68CF33}"/>
              </a:ext>
            </a:extLst>
          </p:cNvPr>
          <p:cNvSpPr>
            <a:spLocks noGrp="1"/>
          </p:cNvSpPr>
          <p:nvPr>
            <p:ph type="title"/>
          </p:nvPr>
        </p:nvSpPr>
        <p:spPr>
          <a:xfrm>
            <a:off x="1192432" y="1006475"/>
            <a:ext cx="15405635" cy="933782"/>
          </a:xfrm>
        </p:spPr>
        <p:txBody>
          <a:bodyPr wrap="square" lIns="0" tIns="0" rIns="0" bIns="0" anchor="t">
            <a:spAutoFit/>
          </a:bodyPr>
          <a:lstStyle/>
          <a:p>
            <a:r>
              <a:rPr lang="nl-NL" dirty="0">
                <a:ea typeface="Calibri"/>
              </a:rPr>
              <a:t>Meertaligheid op school </a:t>
            </a:r>
            <a:endParaRPr lang="nl-NL" dirty="0"/>
          </a:p>
        </p:txBody>
      </p:sp>
    </p:spTree>
    <p:extLst>
      <p:ext uri="{BB962C8B-B14F-4D97-AF65-F5344CB8AC3E}">
        <p14:creationId xmlns:p14="http://schemas.microsoft.com/office/powerpoint/2010/main" val="3320694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9DE1C5B-F7E8-C2A6-5A2F-7CAEABFD9A87}"/>
              </a:ext>
            </a:extLst>
          </p:cNvPr>
          <p:cNvSpPr>
            <a:spLocks noGrp="1"/>
          </p:cNvSpPr>
          <p:nvPr>
            <p:ph type="body" sz="quarter" idx="15"/>
          </p:nvPr>
        </p:nvSpPr>
        <p:spPr>
          <a:xfrm>
            <a:off x="1225550" y="3287732"/>
            <a:ext cx="15455899" cy="2585323"/>
          </a:xfrm>
        </p:spPr>
        <p:txBody>
          <a:bodyPr wrap="square" lIns="0" tIns="0" rIns="0" bIns="0" anchor="t">
            <a:spAutoFit/>
          </a:bodyPr>
          <a:lstStyle/>
          <a:p>
            <a:pPr marL="528320" indent="-528320"/>
            <a:r>
              <a:rPr lang="nl-NL" b="1" dirty="0">
                <a:ea typeface="Calibri"/>
              </a:rPr>
              <a:t>Meertalig talenbeleid:</a:t>
            </a:r>
            <a:endParaRPr lang="nl-NL" b="1" dirty="0"/>
          </a:p>
          <a:p>
            <a:pPr marL="528320" indent="-528320"/>
            <a:r>
              <a:rPr lang="nl-NL" dirty="0">
                <a:ea typeface="Calibri"/>
              </a:rPr>
              <a:t>Hoe kan je ermee omgaan: </a:t>
            </a:r>
          </a:p>
          <a:p>
            <a:pPr marL="528320" indent="-528320"/>
            <a:r>
              <a:rPr lang="nl-NL" dirty="0">
                <a:ea typeface="Calibri"/>
              </a:rPr>
              <a:t>Verbieden</a:t>
            </a:r>
          </a:p>
          <a:p>
            <a:pPr marL="528320" indent="-528320"/>
            <a:r>
              <a:rPr lang="nl-NL" dirty="0">
                <a:ea typeface="Calibri"/>
              </a:rPr>
              <a:t>Tolereren</a:t>
            </a:r>
          </a:p>
          <a:p>
            <a:pPr marL="528320" indent="-528320"/>
            <a:r>
              <a:rPr lang="nl-NL" dirty="0">
                <a:ea typeface="Calibri"/>
              </a:rPr>
              <a:t>Waarderen </a:t>
            </a:r>
          </a:p>
          <a:p>
            <a:pPr marL="528320" indent="-528320"/>
            <a:r>
              <a:rPr lang="nl-NL" dirty="0">
                <a:ea typeface="Calibri"/>
              </a:rPr>
              <a:t>Inzetten </a:t>
            </a:r>
          </a:p>
        </p:txBody>
      </p:sp>
      <p:sp>
        <p:nvSpPr>
          <p:cNvPr id="3" name="Titel 2">
            <a:extLst>
              <a:ext uri="{FF2B5EF4-FFF2-40B4-BE49-F238E27FC236}">
                <a16:creationId xmlns:a16="http://schemas.microsoft.com/office/drawing/2014/main" id="{397BE58C-E264-C6F5-E20A-7F1407C8E934}"/>
              </a:ext>
            </a:extLst>
          </p:cNvPr>
          <p:cNvSpPr>
            <a:spLocks noGrp="1"/>
          </p:cNvSpPr>
          <p:nvPr>
            <p:ph type="title"/>
          </p:nvPr>
        </p:nvSpPr>
        <p:spPr>
          <a:xfrm>
            <a:off x="1192432" y="1006475"/>
            <a:ext cx="15405635" cy="933782"/>
          </a:xfrm>
        </p:spPr>
        <p:txBody>
          <a:bodyPr wrap="square" lIns="0" tIns="0" rIns="0" bIns="0" anchor="t">
            <a:spAutoFit/>
          </a:bodyPr>
          <a:lstStyle/>
          <a:p>
            <a:r>
              <a:rPr lang="nl-NL" dirty="0">
                <a:ea typeface="Calibri"/>
              </a:rPr>
              <a:t>Meertaligheid op school</a:t>
            </a:r>
            <a:endParaRPr lang="nl-NL" dirty="0"/>
          </a:p>
        </p:txBody>
      </p:sp>
    </p:spTree>
    <p:extLst>
      <p:ext uri="{BB962C8B-B14F-4D97-AF65-F5344CB8AC3E}">
        <p14:creationId xmlns:p14="http://schemas.microsoft.com/office/powerpoint/2010/main" val="232674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97B3BE2-C802-6A58-D134-A1BA59AFE806}"/>
              </a:ext>
            </a:extLst>
          </p:cNvPr>
          <p:cNvSpPr>
            <a:spLocks noGrp="1"/>
          </p:cNvSpPr>
          <p:nvPr>
            <p:ph type="body" sz="quarter" idx="15"/>
          </p:nvPr>
        </p:nvSpPr>
        <p:spPr>
          <a:xfrm>
            <a:off x="1225550" y="3287732"/>
            <a:ext cx="15455899" cy="2154436"/>
          </a:xfrm>
        </p:spPr>
        <p:txBody>
          <a:bodyPr wrap="square" lIns="0" tIns="0" rIns="0" bIns="0" anchor="t">
            <a:spAutoFit/>
          </a:bodyPr>
          <a:lstStyle/>
          <a:p>
            <a:pPr marL="528320" indent="-528320"/>
            <a:r>
              <a:rPr lang="nl-NL" b="1" dirty="0">
                <a:ea typeface="Calibri"/>
              </a:rPr>
              <a:t>Pedagogisch veilig leerklimaat</a:t>
            </a:r>
          </a:p>
          <a:p>
            <a:pPr marL="528320" indent="-528320"/>
            <a:r>
              <a:rPr lang="nl-NL" dirty="0">
                <a:ea typeface="Calibri"/>
              </a:rPr>
              <a:t>Welkom heten van alle kinderen </a:t>
            </a:r>
          </a:p>
          <a:p>
            <a:pPr marL="528320" indent="-528320"/>
            <a:r>
              <a:rPr lang="nl-NL" dirty="0">
                <a:ea typeface="Calibri"/>
              </a:rPr>
              <a:t>Open houding van de leraar voor alle talen</a:t>
            </a:r>
          </a:p>
          <a:p>
            <a:pPr marL="528320" indent="-528320"/>
            <a:r>
              <a:rPr lang="nl-NL" dirty="0">
                <a:ea typeface="Calibri"/>
              </a:rPr>
              <a:t>Zichtbaar maken van andere talen </a:t>
            </a:r>
          </a:p>
          <a:p>
            <a:pPr marL="528320" indent="-528320"/>
            <a:r>
              <a:rPr lang="nl-NL" dirty="0">
                <a:ea typeface="Calibri"/>
              </a:rPr>
              <a:t>Betrekken van ouders </a:t>
            </a:r>
          </a:p>
        </p:txBody>
      </p:sp>
      <p:sp>
        <p:nvSpPr>
          <p:cNvPr id="3" name="Titel 2">
            <a:extLst>
              <a:ext uri="{FF2B5EF4-FFF2-40B4-BE49-F238E27FC236}">
                <a16:creationId xmlns:a16="http://schemas.microsoft.com/office/drawing/2014/main" id="{4B143815-013E-9809-6EF3-6EDEDB49452A}"/>
              </a:ext>
            </a:extLst>
          </p:cNvPr>
          <p:cNvSpPr>
            <a:spLocks noGrp="1"/>
          </p:cNvSpPr>
          <p:nvPr>
            <p:ph type="title"/>
          </p:nvPr>
        </p:nvSpPr>
        <p:spPr>
          <a:xfrm>
            <a:off x="1192432" y="1006475"/>
            <a:ext cx="15405635" cy="933782"/>
          </a:xfrm>
        </p:spPr>
        <p:txBody>
          <a:bodyPr wrap="square" lIns="0" tIns="0" rIns="0" bIns="0" anchor="t">
            <a:spAutoFit/>
          </a:bodyPr>
          <a:lstStyle/>
          <a:p>
            <a:r>
              <a:rPr lang="nl-NL" dirty="0">
                <a:ea typeface="Calibri"/>
              </a:rPr>
              <a:t>meertaligheid</a:t>
            </a:r>
            <a:endParaRPr lang="nl-NL" dirty="0"/>
          </a:p>
        </p:txBody>
      </p:sp>
    </p:spTree>
    <p:extLst>
      <p:ext uri="{BB962C8B-B14F-4D97-AF65-F5344CB8AC3E}">
        <p14:creationId xmlns:p14="http://schemas.microsoft.com/office/powerpoint/2010/main" val="24052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1056068-4C1B-6CC4-8034-53096BB2CBDD}"/>
              </a:ext>
            </a:extLst>
          </p:cNvPr>
          <p:cNvSpPr>
            <a:spLocks noGrp="1"/>
          </p:cNvSpPr>
          <p:nvPr>
            <p:ph type="body" sz="quarter" idx="15"/>
          </p:nvPr>
        </p:nvSpPr>
        <p:spPr>
          <a:xfrm>
            <a:off x="1225550" y="3287732"/>
            <a:ext cx="15455899" cy="2585323"/>
          </a:xfrm>
        </p:spPr>
        <p:txBody>
          <a:bodyPr wrap="square" lIns="0" tIns="0" rIns="0" bIns="0" anchor="t">
            <a:spAutoFit/>
          </a:bodyPr>
          <a:lstStyle/>
          <a:p>
            <a:pPr marL="0" indent="0">
              <a:buNone/>
            </a:pPr>
            <a:r>
              <a:rPr lang="nl-NL" b="1" dirty="0">
                <a:ea typeface="Calibri"/>
              </a:rPr>
              <a:t>Pedagogisch didactisch handelen </a:t>
            </a:r>
          </a:p>
          <a:p>
            <a:pPr marL="528320" indent="-528320"/>
            <a:r>
              <a:rPr lang="nl-NL" dirty="0">
                <a:ea typeface="Calibri"/>
              </a:rPr>
              <a:t>Betekenisvol taalaanbod</a:t>
            </a:r>
            <a:endParaRPr lang="nl-NL" dirty="0"/>
          </a:p>
          <a:p>
            <a:pPr marL="528320" indent="-528320"/>
            <a:r>
              <a:rPr lang="nl-NL" dirty="0">
                <a:ea typeface="Calibri"/>
              </a:rPr>
              <a:t>Speels kennis laten maken met taal</a:t>
            </a:r>
          </a:p>
          <a:p>
            <a:pPr marL="528320" indent="-528320"/>
            <a:r>
              <a:rPr lang="nl-NL" dirty="0">
                <a:ea typeface="Calibri"/>
              </a:rPr>
              <a:t>Gelegenheid om de taal te gebruiken </a:t>
            </a:r>
          </a:p>
          <a:p>
            <a:pPr marL="528320" indent="-528320"/>
            <a:r>
              <a:rPr lang="nl-NL" dirty="0" err="1">
                <a:ea typeface="Calibri"/>
              </a:rPr>
              <a:t>Scaffolding</a:t>
            </a:r>
            <a:r>
              <a:rPr lang="nl-NL" dirty="0">
                <a:ea typeface="Calibri"/>
              </a:rPr>
              <a:t> en feedback </a:t>
            </a:r>
          </a:p>
          <a:p>
            <a:pPr marL="528320" indent="-528320"/>
            <a:r>
              <a:rPr lang="nl-NL" dirty="0" err="1">
                <a:ea typeface="Calibri"/>
              </a:rPr>
              <a:t>Translanguaging</a:t>
            </a:r>
            <a:r>
              <a:rPr lang="nl-NL" dirty="0">
                <a:ea typeface="Calibri"/>
              </a:rPr>
              <a:t> </a:t>
            </a:r>
          </a:p>
        </p:txBody>
      </p:sp>
      <p:sp>
        <p:nvSpPr>
          <p:cNvPr id="3" name="Titel 2">
            <a:extLst>
              <a:ext uri="{FF2B5EF4-FFF2-40B4-BE49-F238E27FC236}">
                <a16:creationId xmlns:a16="http://schemas.microsoft.com/office/drawing/2014/main" id="{529E91F6-40E7-1FD6-D72C-78BA17B589F5}"/>
              </a:ext>
            </a:extLst>
          </p:cNvPr>
          <p:cNvSpPr>
            <a:spLocks noGrp="1"/>
          </p:cNvSpPr>
          <p:nvPr>
            <p:ph type="title"/>
          </p:nvPr>
        </p:nvSpPr>
        <p:spPr>
          <a:xfrm>
            <a:off x="1192432" y="1006475"/>
            <a:ext cx="15405635" cy="933782"/>
          </a:xfrm>
        </p:spPr>
        <p:txBody>
          <a:bodyPr wrap="square" lIns="0" tIns="0" rIns="0" bIns="0" anchor="t">
            <a:spAutoFit/>
          </a:bodyPr>
          <a:lstStyle/>
          <a:p>
            <a:r>
              <a:rPr lang="nl-NL" dirty="0">
                <a:ea typeface="Calibri"/>
              </a:rPr>
              <a:t>meertaligheid</a:t>
            </a:r>
            <a:endParaRPr lang="nl-NL" dirty="0"/>
          </a:p>
        </p:txBody>
      </p:sp>
    </p:spTree>
    <p:extLst>
      <p:ext uri="{BB962C8B-B14F-4D97-AF65-F5344CB8AC3E}">
        <p14:creationId xmlns:p14="http://schemas.microsoft.com/office/powerpoint/2010/main" val="123941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Intro: thuistalen als rijke bron">
            <a:hlinkClick r:id="" action="ppaction://media"/>
            <a:extLst>
              <a:ext uri="{FF2B5EF4-FFF2-40B4-BE49-F238E27FC236}">
                <a16:creationId xmlns:a16="http://schemas.microsoft.com/office/drawing/2014/main" id="{4581A10A-914A-0396-A5E9-F528BBCFE554}"/>
              </a:ext>
            </a:extLst>
          </p:cNvPr>
          <p:cNvPicPr>
            <a:picLocks noRot="1" noChangeAspect="1"/>
          </p:cNvPicPr>
          <p:nvPr>
            <a:videoFile r:link="rId1"/>
          </p:nvPr>
        </p:nvPicPr>
        <p:blipFill>
          <a:blip r:embed="rId3"/>
          <a:stretch>
            <a:fillRect/>
          </a:stretch>
        </p:blipFill>
        <p:spPr>
          <a:xfrm>
            <a:off x="7872194" y="3470046"/>
            <a:ext cx="9893300" cy="5589714"/>
          </a:xfrm>
          <a:prstGeom prst="rect">
            <a:avLst/>
          </a:prstGeom>
          <a:noFill/>
        </p:spPr>
      </p:pic>
      <p:sp>
        <p:nvSpPr>
          <p:cNvPr id="2" name="Tijdelijke aanduiding voor tekst 1">
            <a:extLst>
              <a:ext uri="{FF2B5EF4-FFF2-40B4-BE49-F238E27FC236}">
                <a16:creationId xmlns:a16="http://schemas.microsoft.com/office/drawing/2014/main" id="{E3487DB8-F144-49EF-BE7C-3DA8F9263620}"/>
              </a:ext>
            </a:extLst>
          </p:cNvPr>
          <p:cNvSpPr>
            <a:spLocks noGrp="1"/>
          </p:cNvSpPr>
          <p:nvPr>
            <p:ph type="body" sz="quarter" idx="15"/>
          </p:nvPr>
        </p:nvSpPr>
        <p:spPr>
          <a:xfrm>
            <a:off x="1225550" y="3287732"/>
            <a:ext cx="8369300" cy="5759450"/>
          </a:xfrm>
        </p:spPr>
        <p:txBody>
          <a:bodyPr wrap="square" lIns="0" tIns="0" rIns="0" bIns="0" anchor="t">
            <a:normAutofit/>
          </a:bodyPr>
          <a:lstStyle/>
          <a:p>
            <a:pPr marL="528320" indent="-528320">
              <a:spcAft>
                <a:spcPts val="600"/>
              </a:spcAft>
            </a:pPr>
            <a:r>
              <a:rPr lang="nl-NL" dirty="0"/>
              <a:t>Maar hoe pak je het aan:</a:t>
            </a:r>
          </a:p>
          <a:p>
            <a:pPr marL="0" indent="0">
              <a:spcAft>
                <a:spcPts val="600"/>
              </a:spcAft>
              <a:buNone/>
            </a:pPr>
            <a:r>
              <a:rPr lang="nl-NL" dirty="0">
                <a:ea typeface="Calibri" panose="020F0502020204030204"/>
              </a:rPr>
              <a:t>Videoroute meertaligheid</a:t>
            </a:r>
          </a:p>
          <a:p>
            <a:pPr marL="0" indent="0">
              <a:spcAft>
                <a:spcPts val="600"/>
              </a:spcAft>
              <a:buNone/>
            </a:pPr>
            <a:r>
              <a:rPr lang="nl-NL" dirty="0">
                <a:ea typeface="+mj-lt"/>
                <a:cs typeface="+mj-lt"/>
                <a:hlinkClick r:id="rId4"/>
              </a:rPr>
              <a:t>Artikelen - Drongo</a:t>
            </a:r>
            <a:endParaRPr lang="nl-NL"/>
          </a:p>
          <a:p>
            <a:pPr marL="0" indent="0">
              <a:spcAft>
                <a:spcPts val="600"/>
              </a:spcAft>
              <a:buNone/>
            </a:pPr>
            <a:endParaRPr lang="nl-NL" dirty="0">
              <a:ea typeface="Calibri" panose="020F0502020204030204"/>
            </a:endParaRPr>
          </a:p>
          <a:p>
            <a:pPr marL="0" indent="0">
              <a:spcAft>
                <a:spcPts val="600"/>
              </a:spcAft>
              <a:buNone/>
            </a:pPr>
            <a:endParaRPr lang="nl-NL" dirty="0">
              <a:ea typeface="Calibri" panose="020F0502020204030204"/>
            </a:endParaRPr>
          </a:p>
          <a:p>
            <a:pPr marL="0" indent="0">
              <a:spcAft>
                <a:spcPts val="600"/>
              </a:spcAft>
              <a:buNone/>
            </a:pPr>
            <a:endParaRPr lang="nl-NL" dirty="0">
              <a:ea typeface="Calibri" panose="020F0502020204030204"/>
            </a:endParaRPr>
          </a:p>
          <a:p>
            <a:pPr marL="528320" indent="-528320">
              <a:spcAft>
                <a:spcPts val="600"/>
              </a:spcAft>
            </a:pPr>
            <a:endParaRPr lang="nl-NL">
              <a:ea typeface="Calibri" panose="020F0502020204030204"/>
            </a:endParaRPr>
          </a:p>
        </p:txBody>
      </p:sp>
      <p:sp>
        <p:nvSpPr>
          <p:cNvPr id="3" name="Titel 2">
            <a:extLst>
              <a:ext uri="{FF2B5EF4-FFF2-40B4-BE49-F238E27FC236}">
                <a16:creationId xmlns:a16="http://schemas.microsoft.com/office/drawing/2014/main" id="{A9818244-6B89-881F-CA1B-042A777299BF}"/>
              </a:ext>
            </a:extLst>
          </p:cNvPr>
          <p:cNvSpPr>
            <a:spLocks noGrp="1"/>
          </p:cNvSpPr>
          <p:nvPr>
            <p:ph type="title"/>
          </p:nvPr>
        </p:nvSpPr>
        <p:spPr>
          <a:xfrm>
            <a:off x="1192433" y="1006475"/>
            <a:ext cx="8402418" cy="1844800"/>
          </a:xfrm>
        </p:spPr>
        <p:txBody>
          <a:bodyPr wrap="square" lIns="0" tIns="0" rIns="0" bIns="0">
            <a:normAutofit/>
          </a:bodyPr>
          <a:lstStyle/>
          <a:p>
            <a:r>
              <a:rPr lang="nl-NL"/>
              <a:t>Meertaligheid </a:t>
            </a:r>
            <a:endParaRPr lang="nl-NL" dirty="0"/>
          </a:p>
        </p:txBody>
      </p:sp>
    </p:spTree>
    <p:extLst>
      <p:ext uri="{BB962C8B-B14F-4D97-AF65-F5344CB8AC3E}">
        <p14:creationId xmlns:p14="http://schemas.microsoft.com/office/powerpoint/2010/main" val="790077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8BD961-B4BE-2420-233E-4C9BE1F71E44}"/>
              </a:ext>
            </a:extLst>
          </p:cNvPr>
          <p:cNvSpPr>
            <a:spLocks noGrp="1"/>
          </p:cNvSpPr>
          <p:nvPr>
            <p:ph type="body" sz="quarter" idx="15"/>
          </p:nvPr>
        </p:nvSpPr>
        <p:spPr>
          <a:xfrm>
            <a:off x="1225550" y="3287732"/>
            <a:ext cx="15455899" cy="3016210"/>
          </a:xfrm>
        </p:spPr>
        <p:txBody>
          <a:bodyPr wrap="square" lIns="0" tIns="0" rIns="0" bIns="0" anchor="t">
            <a:spAutoFit/>
          </a:bodyPr>
          <a:lstStyle/>
          <a:p>
            <a:pPr marL="528320" indent="-528320"/>
            <a:r>
              <a:rPr lang="nl-NL" dirty="0">
                <a:ea typeface="+mj-lt"/>
                <a:cs typeface="+mj-lt"/>
                <a:hlinkClick r:id="rId2"/>
              </a:rPr>
              <a:t>Meertalige leerlingen ondersteunen in het leesonderwijs - Stichting Lezen</a:t>
            </a:r>
          </a:p>
          <a:p>
            <a:pPr marL="528320" indent="-528320"/>
            <a:r>
              <a:rPr lang="nl-NL" dirty="0">
                <a:ea typeface="+mj-lt"/>
                <a:cs typeface="+mj-lt"/>
                <a:hlinkClick r:id="rId3"/>
              </a:rPr>
              <a:t>Primair onderwijs - PO - LOWAN</a:t>
            </a:r>
            <a:endParaRPr lang="nl-NL" dirty="0">
              <a:ea typeface="Calibri" panose="020F0502020204030204"/>
            </a:endParaRPr>
          </a:p>
          <a:p>
            <a:pPr marL="528320" indent="-528320"/>
            <a:r>
              <a:rPr lang="nl-NL" dirty="0">
                <a:ea typeface="Calibri" panose="020F0502020204030204"/>
              </a:rPr>
              <a:t>Onderwijs in een gekleurde samenleving </a:t>
            </a:r>
            <a:r>
              <a:rPr lang="nl-NL" err="1">
                <a:ea typeface="Calibri" panose="020F0502020204030204"/>
              </a:rPr>
              <a:t>Ohran</a:t>
            </a:r>
            <a:r>
              <a:rPr lang="nl-NL" dirty="0">
                <a:ea typeface="Calibri" panose="020F0502020204030204"/>
              </a:rPr>
              <a:t> </a:t>
            </a:r>
            <a:r>
              <a:rPr lang="nl-NL" err="1">
                <a:ea typeface="Calibri" panose="020F0502020204030204"/>
              </a:rPr>
              <a:t>Agidar</a:t>
            </a:r>
            <a:endParaRPr lang="nl-NL" dirty="0">
              <a:ea typeface="Calibri" panose="020F0502020204030204"/>
            </a:endParaRPr>
          </a:p>
          <a:p>
            <a:pPr marL="528320" indent="-528320"/>
            <a:r>
              <a:rPr lang="nl-NL" dirty="0">
                <a:ea typeface="Calibri" panose="020F0502020204030204"/>
              </a:rPr>
              <a:t>Het meertalige kind, </a:t>
            </a:r>
            <a:r>
              <a:rPr lang="nl-NL" dirty="0" err="1">
                <a:ea typeface="Calibri" panose="020F0502020204030204"/>
              </a:rPr>
              <a:t>Marinella</a:t>
            </a:r>
            <a:r>
              <a:rPr lang="nl-NL" dirty="0">
                <a:ea typeface="Calibri" panose="020F0502020204030204"/>
              </a:rPr>
              <a:t> </a:t>
            </a:r>
            <a:r>
              <a:rPr lang="nl-NL" dirty="0" err="1">
                <a:ea typeface="Calibri" panose="020F0502020204030204"/>
              </a:rPr>
              <a:t>Orioni</a:t>
            </a:r>
            <a:r>
              <a:rPr lang="nl-NL" dirty="0">
                <a:ea typeface="Calibri" panose="020F0502020204030204"/>
              </a:rPr>
              <a:t> </a:t>
            </a:r>
          </a:p>
          <a:p>
            <a:pPr marL="528320" indent="-528320"/>
            <a:r>
              <a:rPr lang="nl-NL" dirty="0">
                <a:ea typeface="+mj-lt"/>
                <a:cs typeface="+mj-lt"/>
                <a:hlinkClick r:id="rId4"/>
              </a:rPr>
              <a:t>Meertaligheid in het onderwijs | Onderwijskennis</a:t>
            </a:r>
            <a:endParaRPr lang="nl-NL" dirty="0">
              <a:ea typeface="Calibri" panose="020F0502020204030204"/>
            </a:endParaRPr>
          </a:p>
          <a:p>
            <a:pPr marL="528320" indent="-528320"/>
            <a:r>
              <a:rPr lang="nl-NL" dirty="0">
                <a:ea typeface="+mj-lt"/>
                <a:cs typeface="+mj-lt"/>
                <a:hlinkClick r:id="rId5"/>
              </a:rPr>
              <a:t>Effectieve didactiek | BRUSSEL VOL TAAL</a:t>
            </a:r>
            <a:endParaRPr lang="nl-NL" dirty="0">
              <a:ea typeface="Calibri" panose="020F0502020204030204"/>
            </a:endParaRPr>
          </a:p>
          <a:p>
            <a:pPr marL="528320" indent="-528320"/>
            <a:r>
              <a:rPr lang="nl-NL" dirty="0">
                <a:ea typeface="+mj-lt"/>
                <a:cs typeface="+mj-lt"/>
                <a:hlinkClick r:id="rId6"/>
              </a:rPr>
              <a:t>Lesactiviteiten meertaligheid - SLO</a:t>
            </a:r>
            <a:endParaRPr lang="nl-NL" dirty="0">
              <a:ea typeface="Calibri" panose="020F0502020204030204"/>
            </a:endParaRPr>
          </a:p>
        </p:txBody>
      </p:sp>
      <p:sp>
        <p:nvSpPr>
          <p:cNvPr id="3" name="Titel 2">
            <a:extLst>
              <a:ext uri="{FF2B5EF4-FFF2-40B4-BE49-F238E27FC236}">
                <a16:creationId xmlns:a16="http://schemas.microsoft.com/office/drawing/2014/main" id="{F48D5DD1-AAC8-F0CA-C67A-D1ED7BCAAEB2}"/>
              </a:ext>
            </a:extLst>
          </p:cNvPr>
          <p:cNvSpPr>
            <a:spLocks noGrp="1"/>
          </p:cNvSpPr>
          <p:nvPr>
            <p:ph type="title"/>
          </p:nvPr>
        </p:nvSpPr>
        <p:spPr>
          <a:xfrm>
            <a:off x="1192432" y="1006475"/>
            <a:ext cx="15405635" cy="1844800"/>
          </a:xfrm>
        </p:spPr>
        <p:txBody>
          <a:bodyPr wrap="square" lIns="0" tIns="0" rIns="0" bIns="0" anchor="t">
            <a:spAutoFit/>
          </a:bodyPr>
          <a:lstStyle/>
          <a:p>
            <a:r>
              <a:rPr lang="nl-NL" dirty="0">
                <a:ea typeface="Calibri"/>
              </a:rPr>
              <a:t>Meertaligheid</a:t>
            </a:r>
            <a:br>
              <a:rPr lang="nl-NL" dirty="0">
                <a:ea typeface="Calibri"/>
              </a:rPr>
            </a:br>
            <a:endParaRPr lang="nl-NL"/>
          </a:p>
        </p:txBody>
      </p:sp>
    </p:spTree>
    <p:extLst>
      <p:ext uri="{BB962C8B-B14F-4D97-AF65-F5344CB8AC3E}">
        <p14:creationId xmlns:p14="http://schemas.microsoft.com/office/powerpoint/2010/main" val="329997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C0E5469-F58F-8A44-A78D-70675C135F91}"/>
              </a:ext>
            </a:extLst>
          </p:cNvPr>
          <p:cNvSpPr>
            <a:spLocks noGrp="1"/>
          </p:cNvSpPr>
          <p:nvPr>
            <p:ph type="body" sz="quarter" idx="15"/>
          </p:nvPr>
        </p:nvSpPr>
        <p:spPr/>
        <p:txBody>
          <a:bodyPr/>
          <a:lstStyle/>
          <a:p>
            <a:endParaRPr lang="nl-NL"/>
          </a:p>
        </p:txBody>
      </p:sp>
      <p:sp>
        <p:nvSpPr>
          <p:cNvPr id="3" name="Titel 2">
            <a:extLst>
              <a:ext uri="{FF2B5EF4-FFF2-40B4-BE49-F238E27FC236}">
                <a16:creationId xmlns:a16="http://schemas.microsoft.com/office/drawing/2014/main" id="{99F38214-D7E0-84AF-7645-F788CBCE832F}"/>
              </a:ext>
            </a:extLst>
          </p:cNvPr>
          <p:cNvSpPr>
            <a:spLocks noGrp="1"/>
          </p:cNvSpPr>
          <p:nvPr>
            <p:ph type="title"/>
          </p:nvPr>
        </p:nvSpPr>
        <p:spPr>
          <a:xfrm>
            <a:off x="1192432" y="1006475"/>
            <a:ext cx="15405635" cy="933782"/>
          </a:xfrm>
        </p:spPr>
        <p:txBody>
          <a:bodyPr wrap="square" lIns="0" tIns="0" rIns="0" bIns="0" anchor="t">
            <a:spAutoFit/>
          </a:bodyPr>
          <a:lstStyle/>
          <a:p>
            <a:r>
              <a:rPr lang="nl-NL" dirty="0">
                <a:ea typeface="Calibri"/>
              </a:rPr>
              <a:t>meertaligheid</a:t>
            </a:r>
            <a:endParaRPr lang="nl-NL" dirty="0"/>
          </a:p>
        </p:txBody>
      </p:sp>
      <p:pic>
        <p:nvPicPr>
          <p:cNvPr id="4" name="Afbeelding 3" descr="Creatief met taal">
            <a:extLst>
              <a:ext uri="{FF2B5EF4-FFF2-40B4-BE49-F238E27FC236}">
                <a16:creationId xmlns:a16="http://schemas.microsoft.com/office/drawing/2014/main" id="{F8B973E8-8A30-EFD9-9205-8A34E258D7E8}"/>
              </a:ext>
            </a:extLst>
          </p:cNvPr>
          <p:cNvPicPr>
            <a:picLocks noChangeAspect="1"/>
          </p:cNvPicPr>
          <p:nvPr/>
        </p:nvPicPr>
        <p:blipFill>
          <a:blip r:embed="rId2"/>
          <a:stretch>
            <a:fillRect/>
          </a:stretch>
        </p:blipFill>
        <p:spPr>
          <a:xfrm>
            <a:off x="2393328" y="2834706"/>
            <a:ext cx="4895999" cy="6929054"/>
          </a:xfrm>
          <a:prstGeom prst="rect">
            <a:avLst/>
          </a:prstGeom>
        </p:spPr>
      </p:pic>
    </p:spTree>
    <p:extLst>
      <p:ext uri="{BB962C8B-B14F-4D97-AF65-F5344CB8AC3E}">
        <p14:creationId xmlns:p14="http://schemas.microsoft.com/office/powerpoint/2010/main" val="4292023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B20CF4A-99AD-28E7-9081-A07BD10AB60B}"/>
              </a:ext>
            </a:extLst>
          </p:cNvPr>
          <p:cNvSpPr>
            <a:spLocks noGrp="1"/>
          </p:cNvSpPr>
          <p:nvPr>
            <p:ph type="title"/>
          </p:nvPr>
        </p:nvSpPr>
        <p:spPr>
          <a:xfrm>
            <a:off x="11313493" y="1011218"/>
            <a:ext cx="8381804" cy="1844800"/>
          </a:xfrm>
        </p:spPr>
        <p:txBody>
          <a:bodyPr wrap="square" lIns="0" tIns="0" rIns="0" bIns="0" anchor="t">
            <a:normAutofit/>
          </a:bodyPr>
          <a:lstStyle/>
          <a:p>
            <a:pPr>
              <a:spcAft>
                <a:spcPts val="600"/>
              </a:spcAft>
            </a:pPr>
            <a:r>
              <a:rPr lang="nl-NL" dirty="0"/>
              <a:t>Bedankt!</a:t>
            </a:r>
          </a:p>
        </p:txBody>
      </p:sp>
      <p:pic>
        <p:nvPicPr>
          <p:cNvPr id="6" name="Afbeelding 5" descr="Afbeelding met Menselijk gezicht, persoon, glimlach, kleding&#10;&#10;Door AI gegenereerde inhoud is mogelijk onjuist.">
            <a:extLst>
              <a:ext uri="{FF2B5EF4-FFF2-40B4-BE49-F238E27FC236}">
                <a16:creationId xmlns:a16="http://schemas.microsoft.com/office/drawing/2014/main" id="{94531C79-8C17-1F57-E741-B4CDF14D6C6C}"/>
              </a:ext>
            </a:extLst>
          </p:cNvPr>
          <p:cNvPicPr>
            <a:picLocks noChangeAspect="1"/>
          </p:cNvPicPr>
          <p:nvPr/>
        </p:nvPicPr>
        <p:blipFill>
          <a:blip r:embed="rId2"/>
          <a:srcRect l="18478" r="23227" b="-1"/>
          <a:stretch/>
        </p:blipFill>
        <p:spPr>
          <a:xfrm>
            <a:off x="20" y="10"/>
            <a:ext cx="9893280" cy="11328390"/>
          </a:xfrm>
          <a:prstGeom prst="rect">
            <a:avLst/>
          </a:prstGeom>
          <a:noFill/>
        </p:spPr>
      </p:pic>
      <p:sp>
        <p:nvSpPr>
          <p:cNvPr id="8" name="Text Placeholder 2">
            <a:extLst>
              <a:ext uri="{FF2B5EF4-FFF2-40B4-BE49-F238E27FC236}">
                <a16:creationId xmlns:a16="http://schemas.microsoft.com/office/drawing/2014/main" id="{1B41037B-E9D1-5113-71E3-F1DFB15DC3AE}"/>
              </a:ext>
            </a:extLst>
          </p:cNvPr>
          <p:cNvSpPr>
            <a:spLocks noGrp="1"/>
          </p:cNvSpPr>
          <p:nvPr>
            <p:ph type="body" sz="quarter" idx="15"/>
          </p:nvPr>
        </p:nvSpPr>
        <p:spPr>
          <a:xfrm>
            <a:off x="11313490" y="3289300"/>
            <a:ext cx="7212012" cy="5757863"/>
          </a:xfrm>
        </p:spPr>
        <p:txBody>
          <a:bodyPr wrap="square" lIns="0" tIns="0" rIns="0" bIns="0">
            <a:normAutofit/>
          </a:bodyPr>
          <a:lstStyle/>
          <a:p>
            <a:pPr>
              <a:spcAft>
                <a:spcPts val="600"/>
              </a:spcAft>
            </a:pPr>
            <a:r>
              <a:rPr lang="en-US">
                <a:hlinkClick r:id="rId3"/>
              </a:rPr>
              <a:t>Dbakir@probiblio.nl</a:t>
            </a:r>
            <a:endParaRPr lang="en-US"/>
          </a:p>
          <a:p>
            <a:pPr>
              <a:spcAft>
                <a:spcPts val="600"/>
              </a:spcAft>
            </a:pPr>
            <a:endParaRPr lang="en-US"/>
          </a:p>
        </p:txBody>
      </p:sp>
    </p:spTree>
    <p:extLst>
      <p:ext uri="{BB962C8B-B14F-4D97-AF65-F5344CB8AC3E}">
        <p14:creationId xmlns:p14="http://schemas.microsoft.com/office/powerpoint/2010/main" val="54262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3C47E2A-6386-A393-0DE2-2ABB99772CBF}"/>
              </a:ext>
            </a:extLst>
          </p:cNvPr>
          <p:cNvSpPr>
            <a:spLocks noGrp="1"/>
          </p:cNvSpPr>
          <p:nvPr>
            <p:ph type="body" sz="quarter" idx="10"/>
          </p:nvPr>
        </p:nvSpPr>
        <p:spPr>
          <a:xfrm>
            <a:off x="2432050" y="3089275"/>
            <a:ext cx="12344400" cy="1477328"/>
          </a:xfrm>
        </p:spPr>
        <p:txBody>
          <a:bodyPr wrap="square" lIns="0" tIns="0" rIns="0" bIns="0" anchor="t">
            <a:spAutoFit/>
          </a:bodyPr>
          <a:lstStyle/>
          <a:p>
            <a:r>
              <a:rPr lang="nl-NL" dirty="0">
                <a:ea typeface="Calibri"/>
              </a:rPr>
              <a:t>Welke talen spreek jij? </a:t>
            </a:r>
            <a:endParaRPr lang="nl-NL" dirty="0"/>
          </a:p>
        </p:txBody>
      </p:sp>
      <p:sp>
        <p:nvSpPr>
          <p:cNvPr id="3" name="Tijdelijke aanduiding voor tekst 2">
            <a:extLst>
              <a:ext uri="{FF2B5EF4-FFF2-40B4-BE49-F238E27FC236}">
                <a16:creationId xmlns:a16="http://schemas.microsoft.com/office/drawing/2014/main" id="{C96B830B-5747-9782-7DD8-EF9D3117DEFF}"/>
              </a:ext>
            </a:extLst>
          </p:cNvPr>
          <p:cNvSpPr>
            <a:spLocks noGrp="1"/>
          </p:cNvSpPr>
          <p:nvPr>
            <p:ph type="body" sz="quarter" idx="11"/>
          </p:nvPr>
        </p:nvSpPr>
        <p:spPr/>
        <p:txBody>
          <a:bodyPr wrap="square" lIns="0" tIns="0" rIns="0" bIns="0" anchor="t">
            <a:spAutoFit/>
          </a:bodyPr>
          <a:lstStyle/>
          <a:p>
            <a:r>
              <a:rPr lang="nl-NL" dirty="0">
                <a:ea typeface="Calibri"/>
              </a:rPr>
              <a:t>Schrijf in de chat!</a:t>
            </a:r>
            <a:endParaRPr lang="nl-NL" dirty="0"/>
          </a:p>
        </p:txBody>
      </p:sp>
    </p:spTree>
    <p:extLst>
      <p:ext uri="{BB962C8B-B14F-4D97-AF65-F5344CB8AC3E}">
        <p14:creationId xmlns:p14="http://schemas.microsoft.com/office/powerpoint/2010/main" val="43381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8CDCE86-5A2C-8004-5FE8-9B23C0C52F33}"/>
              </a:ext>
            </a:extLst>
          </p:cNvPr>
          <p:cNvSpPr>
            <a:spLocks noGrp="1"/>
          </p:cNvSpPr>
          <p:nvPr>
            <p:ph type="title"/>
          </p:nvPr>
        </p:nvSpPr>
        <p:spPr>
          <a:xfrm>
            <a:off x="11313493" y="1011218"/>
            <a:ext cx="8381804" cy="1844800"/>
          </a:xfrm>
        </p:spPr>
        <p:txBody>
          <a:bodyPr wrap="square" lIns="0" tIns="0" rIns="0" bIns="0">
            <a:normAutofit/>
          </a:bodyPr>
          <a:lstStyle/>
          <a:p>
            <a:r>
              <a:rPr lang="nl-NL"/>
              <a:t>Meertaligheid</a:t>
            </a:r>
            <a:endParaRPr lang="nl-NL" dirty="0"/>
          </a:p>
        </p:txBody>
      </p:sp>
      <p:pic>
        <p:nvPicPr>
          <p:cNvPr id="7" name="Picture 4" descr="Weerspiegelingen van gebouwen">
            <a:extLst>
              <a:ext uri="{FF2B5EF4-FFF2-40B4-BE49-F238E27FC236}">
                <a16:creationId xmlns:a16="http://schemas.microsoft.com/office/drawing/2014/main" id="{D6FDC38D-EDCC-B784-51FF-31D322ECAF75}"/>
              </a:ext>
            </a:extLst>
          </p:cNvPr>
          <p:cNvPicPr>
            <a:picLocks noChangeAspect="1"/>
          </p:cNvPicPr>
          <p:nvPr/>
        </p:nvPicPr>
        <p:blipFill>
          <a:blip r:embed="rId2"/>
          <a:srcRect l="30409" r="11298" b="-1"/>
          <a:stretch/>
        </p:blipFill>
        <p:spPr>
          <a:xfrm>
            <a:off x="20" y="10"/>
            <a:ext cx="9893280" cy="11328390"/>
          </a:xfrm>
          <a:prstGeom prst="rect">
            <a:avLst/>
          </a:prstGeom>
          <a:noFill/>
        </p:spPr>
      </p:pic>
      <p:sp>
        <p:nvSpPr>
          <p:cNvPr id="2" name="Tijdelijke aanduiding voor tekst 1">
            <a:extLst>
              <a:ext uri="{FF2B5EF4-FFF2-40B4-BE49-F238E27FC236}">
                <a16:creationId xmlns:a16="http://schemas.microsoft.com/office/drawing/2014/main" id="{4FFFB838-075D-73C6-3919-C0A445987B32}"/>
              </a:ext>
            </a:extLst>
          </p:cNvPr>
          <p:cNvSpPr>
            <a:spLocks noGrp="1"/>
          </p:cNvSpPr>
          <p:nvPr>
            <p:ph type="body" sz="quarter" idx="15"/>
          </p:nvPr>
        </p:nvSpPr>
        <p:spPr>
          <a:xfrm>
            <a:off x="11313490" y="3289300"/>
            <a:ext cx="7212012" cy="5757863"/>
          </a:xfrm>
        </p:spPr>
        <p:txBody>
          <a:bodyPr wrap="square" lIns="0" tIns="0" rIns="0" bIns="0">
            <a:normAutofit/>
          </a:bodyPr>
          <a:lstStyle/>
          <a:p>
            <a:pPr marL="528320" indent="-528320">
              <a:spcAft>
                <a:spcPts val="600"/>
              </a:spcAft>
            </a:pPr>
            <a:r>
              <a:rPr lang="nl-NL"/>
              <a:t>Hoeveel procent van de Nederlandse bevolking is meertalig? </a:t>
            </a:r>
          </a:p>
          <a:p>
            <a:pPr marL="528320" indent="-528320">
              <a:spcAft>
                <a:spcPts val="600"/>
              </a:spcAft>
            </a:pPr>
            <a:endParaRPr lang="nl-NL"/>
          </a:p>
        </p:txBody>
      </p:sp>
    </p:spTree>
    <p:extLst>
      <p:ext uri="{BB962C8B-B14F-4D97-AF65-F5344CB8AC3E}">
        <p14:creationId xmlns:p14="http://schemas.microsoft.com/office/powerpoint/2010/main" val="406381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19FDDEE-C274-9C08-C88E-2D72C8160418}"/>
              </a:ext>
            </a:extLst>
          </p:cNvPr>
          <p:cNvSpPr>
            <a:spLocks noGrp="1"/>
          </p:cNvSpPr>
          <p:nvPr>
            <p:ph type="body" sz="quarter" idx="15"/>
          </p:nvPr>
        </p:nvSpPr>
        <p:spPr>
          <a:xfrm>
            <a:off x="1225550" y="3287732"/>
            <a:ext cx="15455899" cy="2585323"/>
          </a:xfrm>
        </p:spPr>
        <p:txBody>
          <a:bodyPr wrap="square" lIns="0" tIns="0" rIns="0" bIns="0" anchor="t">
            <a:spAutoFit/>
          </a:bodyPr>
          <a:lstStyle/>
          <a:p>
            <a:pPr marL="528320" indent="-528320"/>
            <a:r>
              <a:rPr lang="nl-NL" dirty="0">
                <a:ea typeface="Calibri"/>
              </a:rPr>
              <a:t>23, 8 % </a:t>
            </a:r>
            <a:endParaRPr lang="nl-NL">
              <a:ea typeface="Calibri"/>
            </a:endParaRPr>
          </a:p>
          <a:p>
            <a:pPr marL="528320" indent="-528320"/>
            <a:r>
              <a:rPr lang="nl-NL" dirty="0">
                <a:ea typeface="Calibri"/>
              </a:rPr>
              <a:t>10,2 % regionale taal</a:t>
            </a:r>
          </a:p>
          <a:p>
            <a:pPr marL="528320" indent="-528320"/>
            <a:r>
              <a:rPr lang="nl-NL" dirty="0">
                <a:ea typeface="Calibri"/>
              </a:rPr>
              <a:t>5,4% dialect</a:t>
            </a:r>
          </a:p>
          <a:p>
            <a:pPr marL="528320" indent="-528320"/>
            <a:r>
              <a:rPr lang="nl-NL" dirty="0">
                <a:ea typeface="Calibri"/>
              </a:rPr>
              <a:t>8% een andere taal. </a:t>
            </a:r>
            <a:endParaRPr lang="nl-NL">
              <a:ea typeface="Calibri"/>
            </a:endParaRPr>
          </a:p>
          <a:p>
            <a:pPr marL="528320" indent="-528320"/>
            <a:r>
              <a:rPr lang="nl-NL" dirty="0">
                <a:ea typeface="Calibri"/>
              </a:rPr>
              <a:t>Voor leerlingen in basisschool leeftijd is dat 30% </a:t>
            </a:r>
          </a:p>
          <a:p>
            <a:pPr marL="367030" lvl="1" indent="0">
              <a:buNone/>
            </a:pPr>
            <a:r>
              <a:rPr lang="nl-NL" dirty="0">
                <a:ea typeface="Calibri"/>
              </a:rPr>
              <a:t>( CBS, 25-02-2025) </a:t>
            </a:r>
          </a:p>
        </p:txBody>
      </p:sp>
      <p:sp>
        <p:nvSpPr>
          <p:cNvPr id="3" name="Titel 2">
            <a:extLst>
              <a:ext uri="{FF2B5EF4-FFF2-40B4-BE49-F238E27FC236}">
                <a16:creationId xmlns:a16="http://schemas.microsoft.com/office/drawing/2014/main" id="{FBE148EE-7C3B-42EE-435C-35E8D4BC6942}"/>
              </a:ext>
            </a:extLst>
          </p:cNvPr>
          <p:cNvSpPr>
            <a:spLocks noGrp="1"/>
          </p:cNvSpPr>
          <p:nvPr>
            <p:ph type="title"/>
          </p:nvPr>
        </p:nvSpPr>
        <p:spPr>
          <a:xfrm>
            <a:off x="1192432" y="1006475"/>
            <a:ext cx="15405635" cy="933782"/>
          </a:xfrm>
        </p:spPr>
        <p:txBody>
          <a:bodyPr wrap="square" lIns="0" tIns="0" rIns="0" bIns="0" anchor="t">
            <a:spAutoFit/>
          </a:bodyPr>
          <a:lstStyle/>
          <a:p>
            <a:r>
              <a:rPr lang="nl-NL" dirty="0">
                <a:ea typeface="Calibri"/>
              </a:rPr>
              <a:t>Meertaligheid</a:t>
            </a:r>
            <a:endParaRPr lang="nl-NL" dirty="0"/>
          </a:p>
        </p:txBody>
      </p:sp>
    </p:spTree>
    <p:extLst>
      <p:ext uri="{BB962C8B-B14F-4D97-AF65-F5344CB8AC3E}">
        <p14:creationId xmlns:p14="http://schemas.microsoft.com/office/powerpoint/2010/main" val="126170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1FECC9C0-3DBC-0278-1A0E-6B73E80289D7}"/>
              </a:ext>
            </a:extLst>
          </p:cNvPr>
          <p:cNvSpPr>
            <a:spLocks noGrp="1"/>
          </p:cNvSpPr>
          <p:nvPr>
            <p:ph type="title"/>
          </p:nvPr>
        </p:nvSpPr>
        <p:spPr>
          <a:xfrm>
            <a:off x="11313493" y="1011218"/>
            <a:ext cx="8381804" cy="933782"/>
          </a:xfrm>
        </p:spPr>
        <p:txBody>
          <a:bodyPr wrap="square" lIns="0" tIns="0" rIns="0" bIns="0" anchor="t">
            <a:spAutoFit/>
          </a:bodyPr>
          <a:lstStyle/>
          <a:p>
            <a:r>
              <a:rPr lang="nl-NL" dirty="0"/>
              <a:t>Meertaligheid </a:t>
            </a:r>
          </a:p>
        </p:txBody>
      </p:sp>
      <p:pic>
        <p:nvPicPr>
          <p:cNvPr id="7" name="Tijdelijke aanduiding voor afbeelding 6" descr="Afbeelding met overdekt, meubels, plank, kamer&#10;&#10;Automatisch gegenereerde beschrijving">
            <a:extLst>
              <a:ext uri="{FF2B5EF4-FFF2-40B4-BE49-F238E27FC236}">
                <a16:creationId xmlns:a16="http://schemas.microsoft.com/office/drawing/2014/main" id="{5BD412ED-DBCA-473A-4D18-E49599AE688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875" r="20875"/>
          <a:stretch/>
        </p:blipFill>
        <p:spPr/>
      </p:pic>
      <p:sp>
        <p:nvSpPr>
          <p:cNvPr id="12" name="Tijdelijke aanduiding voor tekst 11">
            <a:extLst>
              <a:ext uri="{FF2B5EF4-FFF2-40B4-BE49-F238E27FC236}">
                <a16:creationId xmlns:a16="http://schemas.microsoft.com/office/drawing/2014/main" id="{63E436F2-A37E-0F38-4B93-B7DE99BD598E}"/>
              </a:ext>
            </a:extLst>
          </p:cNvPr>
          <p:cNvSpPr>
            <a:spLocks noGrp="1"/>
          </p:cNvSpPr>
          <p:nvPr>
            <p:ph type="body" sz="quarter" idx="15"/>
          </p:nvPr>
        </p:nvSpPr>
        <p:spPr>
          <a:xfrm>
            <a:off x="11313490" y="3289300"/>
            <a:ext cx="7212203" cy="7755969"/>
          </a:xfrm>
        </p:spPr>
        <p:txBody>
          <a:bodyPr wrap="square" lIns="0" tIns="0" rIns="0" bIns="0" anchor="t">
            <a:spAutoFit/>
          </a:bodyPr>
          <a:lstStyle/>
          <a:p>
            <a:pPr marL="0" indent="0">
              <a:buNone/>
            </a:pPr>
            <a:r>
              <a:rPr lang="nl-NL" dirty="0">
                <a:ea typeface="Calibri"/>
              </a:rPr>
              <a:t>Wat is meertaligheid: </a:t>
            </a:r>
          </a:p>
          <a:p>
            <a:pPr marL="0" indent="0">
              <a:buNone/>
            </a:pPr>
            <a:endParaRPr lang="nl-NL" dirty="0">
              <a:ea typeface="+mj-lt"/>
              <a:cs typeface="+mj-lt"/>
            </a:endParaRPr>
          </a:p>
          <a:p>
            <a:pPr marL="0" indent="0">
              <a:buNone/>
            </a:pPr>
            <a:r>
              <a:rPr lang="nl-NL" dirty="0">
                <a:ea typeface="+mj-lt"/>
                <a:cs typeface="+mj-lt"/>
              </a:rPr>
              <a:t>Individuen worden meertalig genoemd als ze de competentie hebben om meer dan één taal (of taalvariëteit) te begrijpen en produceren (– dat kan op verschillende niveaus, dus niet alle talen hoeven even sterk verworven te zijn), of als zij van meerdere talen (of taalvariëteiten) regelmatig gebruikmaken. </a:t>
            </a:r>
            <a:endParaRPr lang="nl-NL" dirty="0"/>
          </a:p>
          <a:p>
            <a:pPr marL="0" indent="0">
              <a:buNone/>
            </a:pPr>
            <a:endParaRPr lang="nl-NL" dirty="0">
              <a:ea typeface="Calibri"/>
            </a:endParaRPr>
          </a:p>
          <a:p>
            <a:pPr marL="0" indent="0">
              <a:buNone/>
            </a:pPr>
            <a:r>
              <a:rPr lang="nl-NL" dirty="0">
                <a:ea typeface="Calibri"/>
              </a:rPr>
              <a:t>( PUBLICATIE STICHTING LEZEN , 2024) </a:t>
            </a:r>
          </a:p>
          <a:p>
            <a:pPr marL="0" indent="0">
              <a:buNone/>
            </a:pPr>
            <a:endParaRPr lang="nl-NL" dirty="0">
              <a:ea typeface="Calibri"/>
            </a:endParaRPr>
          </a:p>
          <a:p>
            <a:pPr marL="0" indent="0">
              <a:buNone/>
            </a:pPr>
            <a:endParaRPr lang="nl-NL" dirty="0">
              <a:ea typeface="Calibri"/>
            </a:endParaRPr>
          </a:p>
          <a:p>
            <a:pPr marL="0" indent="0">
              <a:buNone/>
            </a:pPr>
            <a:endParaRPr lang="nl-NL" dirty="0">
              <a:ea typeface="Calibri"/>
            </a:endParaRPr>
          </a:p>
          <a:p>
            <a:pPr marL="0" indent="0">
              <a:buNone/>
            </a:pPr>
            <a:endParaRPr lang="nl-NL" dirty="0">
              <a:ea typeface="Calibri"/>
            </a:endParaRPr>
          </a:p>
          <a:p>
            <a:pPr marL="0" indent="0">
              <a:buNone/>
            </a:pPr>
            <a:endParaRPr lang="nl-NL" dirty="0">
              <a:ea typeface="Calibri"/>
            </a:endParaRPr>
          </a:p>
          <a:p>
            <a:pPr marL="528320" indent="-528320"/>
            <a:endParaRPr lang="nl-NL" dirty="0">
              <a:ea typeface="Calibri"/>
            </a:endParaRPr>
          </a:p>
          <a:p>
            <a:pPr marL="0" indent="0">
              <a:buNone/>
            </a:pPr>
            <a:endParaRPr lang="nl-NL" dirty="0">
              <a:ea typeface="Calibri"/>
            </a:endParaRPr>
          </a:p>
        </p:txBody>
      </p:sp>
      <p:sp>
        <p:nvSpPr>
          <p:cNvPr id="5" name="bg object 16">
            <a:extLst>
              <a:ext uri="{FF2B5EF4-FFF2-40B4-BE49-F238E27FC236}">
                <a16:creationId xmlns:a16="http://schemas.microsoft.com/office/drawing/2014/main" id="{D24F6711-6DF9-C0D7-25FA-F0D9F21E1B92}"/>
              </a:ext>
            </a:extLst>
          </p:cNvPr>
          <p:cNvSpPr/>
          <p:nvPr/>
        </p:nvSpPr>
        <p:spPr>
          <a:xfrm>
            <a:off x="0" y="0"/>
            <a:ext cx="1393190" cy="1393190"/>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230425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075EE16F-34BA-BDF5-F143-B4C2C14323FC}"/>
              </a:ext>
            </a:extLst>
          </p:cNvPr>
          <p:cNvSpPr>
            <a:spLocks noGrp="1"/>
          </p:cNvSpPr>
          <p:nvPr>
            <p:ph type="body" sz="quarter" idx="15"/>
          </p:nvPr>
        </p:nvSpPr>
        <p:spPr>
          <a:xfrm>
            <a:off x="1225550" y="3287732"/>
            <a:ext cx="15455899" cy="3016210"/>
          </a:xfrm>
        </p:spPr>
        <p:txBody>
          <a:bodyPr wrap="square" lIns="0" tIns="0" rIns="0" bIns="0" anchor="t">
            <a:spAutoFit/>
          </a:bodyPr>
          <a:lstStyle/>
          <a:p>
            <a:pPr marL="0" indent="0">
              <a:buNone/>
            </a:pPr>
            <a:endParaRPr lang="nl-NL" dirty="0">
              <a:ea typeface="Calibri"/>
            </a:endParaRPr>
          </a:p>
          <a:p>
            <a:pPr marL="528320" indent="-528320"/>
            <a:r>
              <a:rPr lang="nl-NL" dirty="0">
                <a:ea typeface="Calibri"/>
              </a:rPr>
              <a:t>Kind dat twee of meer talen spreekt</a:t>
            </a:r>
          </a:p>
          <a:p>
            <a:pPr marL="528320" indent="-528320"/>
            <a:r>
              <a:rPr lang="nl-NL" dirty="0">
                <a:ea typeface="Calibri"/>
              </a:rPr>
              <a:t>Gevarieerd taalaanbod</a:t>
            </a:r>
          </a:p>
          <a:p>
            <a:pPr marL="528320" indent="-528320"/>
            <a:r>
              <a:rPr lang="nl-NL" dirty="0">
                <a:ea typeface="Calibri"/>
              </a:rPr>
              <a:t>Gedurende een aantal jaren</a:t>
            </a:r>
          </a:p>
          <a:p>
            <a:pPr marL="528320" indent="-528320"/>
            <a:r>
              <a:rPr lang="nl-NL" dirty="0">
                <a:ea typeface="Calibri"/>
              </a:rPr>
              <a:t>De mogelijkheid om de talen te kunnen scheiden </a:t>
            </a:r>
          </a:p>
          <a:p>
            <a:pPr marL="528320" indent="-528320"/>
            <a:r>
              <a:rPr lang="nl-NL" dirty="0">
                <a:ea typeface="Calibri"/>
              </a:rPr>
              <a:t>Taal wordt ook actief gebruikt</a:t>
            </a:r>
          </a:p>
          <a:p>
            <a:pPr marL="0" indent="0">
              <a:buNone/>
            </a:pPr>
            <a:r>
              <a:rPr lang="nl-NL" dirty="0">
                <a:ea typeface="Calibri"/>
              </a:rPr>
              <a:t>( </a:t>
            </a:r>
            <a:r>
              <a:rPr lang="nl-NL" i="1" dirty="0">
                <a:ea typeface="Calibri"/>
              </a:rPr>
              <a:t>Het meertalige kind</a:t>
            </a:r>
            <a:r>
              <a:rPr lang="nl-NL" dirty="0">
                <a:ea typeface="Calibri"/>
              </a:rPr>
              <a:t>, </a:t>
            </a:r>
            <a:r>
              <a:rPr lang="nl-NL" dirty="0" err="1">
                <a:ea typeface="Calibri"/>
              </a:rPr>
              <a:t>Marinella</a:t>
            </a:r>
            <a:r>
              <a:rPr lang="nl-NL" dirty="0">
                <a:ea typeface="Calibri"/>
              </a:rPr>
              <a:t> </a:t>
            </a:r>
            <a:r>
              <a:rPr lang="nl-NL" dirty="0" err="1">
                <a:ea typeface="Calibri"/>
              </a:rPr>
              <a:t>Orioni</a:t>
            </a:r>
            <a:r>
              <a:rPr lang="nl-NL" dirty="0">
                <a:ea typeface="Calibri"/>
              </a:rPr>
              <a:t>) </a:t>
            </a:r>
          </a:p>
        </p:txBody>
      </p:sp>
      <p:sp>
        <p:nvSpPr>
          <p:cNvPr id="2" name="Titel 1">
            <a:extLst>
              <a:ext uri="{FF2B5EF4-FFF2-40B4-BE49-F238E27FC236}">
                <a16:creationId xmlns:a16="http://schemas.microsoft.com/office/drawing/2014/main" id="{18D72E3E-7575-FEA3-5435-C71F7ABBA682}"/>
              </a:ext>
            </a:extLst>
          </p:cNvPr>
          <p:cNvSpPr>
            <a:spLocks noGrp="1"/>
          </p:cNvSpPr>
          <p:nvPr>
            <p:ph type="title"/>
          </p:nvPr>
        </p:nvSpPr>
        <p:spPr>
          <a:xfrm>
            <a:off x="1192432" y="1006475"/>
            <a:ext cx="15405635" cy="933782"/>
          </a:xfrm>
        </p:spPr>
        <p:txBody>
          <a:bodyPr wrap="square" lIns="0" tIns="0" rIns="0" bIns="0" anchor="t">
            <a:spAutoFit/>
          </a:bodyPr>
          <a:lstStyle/>
          <a:p>
            <a:r>
              <a:rPr lang="nl-NL" dirty="0">
                <a:ea typeface="Calibri"/>
              </a:rPr>
              <a:t>Meertaligheid definitie</a:t>
            </a:r>
          </a:p>
        </p:txBody>
      </p:sp>
    </p:spTree>
    <p:extLst>
      <p:ext uri="{BB962C8B-B14F-4D97-AF65-F5344CB8AC3E}">
        <p14:creationId xmlns:p14="http://schemas.microsoft.com/office/powerpoint/2010/main" val="217748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5C0C2CA-46BA-0C88-9AA1-98BF066FFD93}"/>
              </a:ext>
            </a:extLst>
          </p:cNvPr>
          <p:cNvSpPr>
            <a:spLocks noGrp="1"/>
          </p:cNvSpPr>
          <p:nvPr>
            <p:ph type="body" sz="quarter" idx="15"/>
          </p:nvPr>
        </p:nvSpPr>
        <p:spPr>
          <a:xfrm>
            <a:off x="1225550" y="3287732"/>
            <a:ext cx="15455899" cy="4739759"/>
          </a:xfrm>
        </p:spPr>
        <p:txBody>
          <a:bodyPr wrap="square" lIns="0" tIns="0" rIns="0" bIns="0" anchor="t">
            <a:spAutoFit/>
          </a:bodyPr>
          <a:lstStyle/>
          <a:p>
            <a:pPr marL="0" indent="0">
              <a:buNone/>
            </a:pPr>
            <a:r>
              <a:rPr lang="nl-NL" b="1" dirty="0">
                <a:ea typeface="Calibri"/>
              </a:rPr>
              <a:t>Mythes over meertaligheid:</a:t>
            </a:r>
            <a:endParaRPr lang="nl-NL" b="1" dirty="0"/>
          </a:p>
          <a:p>
            <a:pPr marL="0" indent="0">
              <a:buNone/>
            </a:pPr>
            <a:r>
              <a:rPr lang="nl-NL" dirty="0">
                <a:ea typeface="Calibri"/>
              </a:rPr>
              <a:t>Meerdere talen zouden verwarrend zijn voor een kind</a:t>
            </a:r>
          </a:p>
          <a:p>
            <a:pPr marL="0" indent="0">
              <a:buNone/>
            </a:pPr>
            <a:r>
              <a:rPr lang="nl-NL" dirty="0">
                <a:ea typeface="Calibri"/>
              </a:rPr>
              <a:t>Meer talen spreken is </a:t>
            </a:r>
            <a:r>
              <a:rPr lang="nl-NL" err="1">
                <a:ea typeface="Calibri"/>
              </a:rPr>
              <a:t>vermoeidend</a:t>
            </a:r>
            <a:r>
              <a:rPr lang="nl-NL" dirty="0">
                <a:ea typeface="Calibri"/>
              </a:rPr>
              <a:t> voor een kind </a:t>
            </a:r>
          </a:p>
          <a:p>
            <a:pPr marL="0" indent="0">
              <a:buNone/>
            </a:pPr>
            <a:r>
              <a:rPr lang="nl-NL" dirty="0">
                <a:ea typeface="Calibri"/>
              </a:rPr>
              <a:t>Meertalige kinderen beginnen later met praten </a:t>
            </a:r>
          </a:p>
          <a:p>
            <a:pPr marL="0" indent="0">
              <a:buNone/>
            </a:pPr>
            <a:r>
              <a:rPr lang="nl-NL" dirty="0">
                <a:ea typeface="Calibri"/>
              </a:rPr>
              <a:t>Een kind zegt niets dus begrijpt het niet </a:t>
            </a:r>
          </a:p>
          <a:p>
            <a:pPr marL="0" indent="0">
              <a:buNone/>
            </a:pPr>
            <a:r>
              <a:rPr lang="nl-NL" dirty="0">
                <a:ea typeface="Calibri"/>
              </a:rPr>
              <a:t>Meertaligheid  is leuk maar moet nuttig zijn.</a:t>
            </a:r>
          </a:p>
          <a:p>
            <a:pPr marL="0" indent="0">
              <a:buNone/>
            </a:pPr>
            <a:endParaRPr lang="nl-NL" dirty="0">
              <a:ea typeface="Calibri"/>
            </a:endParaRPr>
          </a:p>
          <a:p>
            <a:pPr marL="0" indent="0">
              <a:buNone/>
            </a:pPr>
            <a:endParaRPr lang="nl-NL" dirty="0">
              <a:ea typeface="Calibri"/>
            </a:endParaRPr>
          </a:p>
          <a:p>
            <a:pPr marL="0" indent="0">
              <a:buNone/>
            </a:pPr>
            <a:endParaRPr lang="nl-NL" dirty="0">
              <a:ea typeface="Calibri"/>
            </a:endParaRPr>
          </a:p>
          <a:p>
            <a:pPr marL="0" indent="0">
              <a:buNone/>
            </a:pPr>
            <a:endParaRPr lang="nl-NL" dirty="0">
              <a:ea typeface="Calibri"/>
            </a:endParaRPr>
          </a:p>
          <a:p>
            <a:pPr marL="528320" indent="-528320"/>
            <a:endParaRPr lang="nl-NL" dirty="0">
              <a:ea typeface="Calibri"/>
            </a:endParaRPr>
          </a:p>
        </p:txBody>
      </p:sp>
      <p:sp>
        <p:nvSpPr>
          <p:cNvPr id="3" name="Titel 2">
            <a:extLst>
              <a:ext uri="{FF2B5EF4-FFF2-40B4-BE49-F238E27FC236}">
                <a16:creationId xmlns:a16="http://schemas.microsoft.com/office/drawing/2014/main" id="{79BC887C-CC87-5039-12CD-91D60637E372}"/>
              </a:ext>
            </a:extLst>
          </p:cNvPr>
          <p:cNvSpPr>
            <a:spLocks noGrp="1"/>
          </p:cNvSpPr>
          <p:nvPr>
            <p:ph type="title"/>
          </p:nvPr>
        </p:nvSpPr>
        <p:spPr>
          <a:xfrm>
            <a:off x="1192432" y="1006475"/>
            <a:ext cx="15405635" cy="933782"/>
          </a:xfrm>
        </p:spPr>
        <p:txBody>
          <a:bodyPr wrap="square" lIns="0" tIns="0" rIns="0" bIns="0" anchor="t">
            <a:spAutoFit/>
          </a:bodyPr>
          <a:lstStyle/>
          <a:p>
            <a:r>
              <a:rPr lang="nl-NL" dirty="0">
                <a:ea typeface="Calibri"/>
              </a:rPr>
              <a:t>Meertaligheid</a:t>
            </a:r>
            <a:endParaRPr lang="nl-NL" dirty="0"/>
          </a:p>
        </p:txBody>
      </p:sp>
    </p:spTree>
    <p:extLst>
      <p:ext uri="{BB962C8B-B14F-4D97-AF65-F5344CB8AC3E}">
        <p14:creationId xmlns:p14="http://schemas.microsoft.com/office/powerpoint/2010/main" val="215611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F7F54D-92D6-0967-6796-C6EA054344D0}"/>
              </a:ext>
            </a:extLst>
          </p:cNvPr>
          <p:cNvSpPr>
            <a:spLocks noGrp="1"/>
          </p:cNvSpPr>
          <p:nvPr>
            <p:ph type="title"/>
          </p:nvPr>
        </p:nvSpPr>
        <p:spPr>
          <a:xfrm>
            <a:off x="1192432" y="1006475"/>
            <a:ext cx="15405635" cy="933782"/>
          </a:xfrm>
        </p:spPr>
        <p:txBody>
          <a:bodyPr wrap="square" lIns="0" tIns="0" rIns="0" bIns="0" anchor="t">
            <a:spAutoFit/>
          </a:bodyPr>
          <a:lstStyle/>
          <a:p>
            <a:r>
              <a:rPr lang="nl-NL" dirty="0">
                <a:ea typeface="Calibri"/>
              </a:rPr>
              <a:t>Meertaligheid </a:t>
            </a:r>
            <a:endParaRPr lang="nl-NL" dirty="0"/>
          </a:p>
        </p:txBody>
      </p:sp>
      <p:sp>
        <p:nvSpPr>
          <p:cNvPr id="5" name="Tijdelijke aanduiding voor tekst 4">
            <a:extLst>
              <a:ext uri="{FF2B5EF4-FFF2-40B4-BE49-F238E27FC236}">
                <a16:creationId xmlns:a16="http://schemas.microsoft.com/office/drawing/2014/main" id="{7907F0DB-F3BB-442D-6FF3-D103862D555F}"/>
              </a:ext>
            </a:extLst>
          </p:cNvPr>
          <p:cNvSpPr>
            <a:spLocks noGrp="1"/>
          </p:cNvSpPr>
          <p:nvPr>
            <p:ph type="body" sz="quarter" idx="15"/>
          </p:nvPr>
        </p:nvSpPr>
        <p:spPr>
          <a:xfrm>
            <a:off x="1225550" y="3287732"/>
            <a:ext cx="15455899" cy="430887"/>
          </a:xfrm>
        </p:spPr>
        <p:txBody>
          <a:bodyPr wrap="square" lIns="0" tIns="0" rIns="0" bIns="0" anchor="t">
            <a:spAutoFit/>
          </a:bodyPr>
          <a:lstStyle/>
          <a:p>
            <a:pPr marL="528320" indent="-528320"/>
            <a:r>
              <a:rPr lang="nl-NL" dirty="0" err="1">
                <a:ea typeface="Calibri"/>
              </a:rPr>
              <a:t>Ijsbergmodel</a:t>
            </a:r>
            <a:r>
              <a:rPr lang="nl-NL" dirty="0">
                <a:ea typeface="Calibri"/>
              </a:rPr>
              <a:t> </a:t>
            </a:r>
            <a:r>
              <a:rPr lang="nl-NL" dirty="0" err="1">
                <a:ea typeface="Calibri"/>
              </a:rPr>
              <a:t>Cummins</a:t>
            </a:r>
          </a:p>
        </p:txBody>
      </p:sp>
      <p:pic>
        <p:nvPicPr>
          <p:cNvPr id="6" name="Afbeelding 5" descr="Afbeeldingsresultaten voor cummins taal">
            <a:extLst>
              <a:ext uri="{FF2B5EF4-FFF2-40B4-BE49-F238E27FC236}">
                <a16:creationId xmlns:a16="http://schemas.microsoft.com/office/drawing/2014/main" id="{A1603AC6-D61B-6177-8DE7-224A6065722D}"/>
              </a:ext>
            </a:extLst>
          </p:cNvPr>
          <p:cNvPicPr>
            <a:picLocks noChangeAspect="1"/>
          </p:cNvPicPr>
          <p:nvPr/>
        </p:nvPicPr>
        <p:blipFill>
          <a:blip r:embed="rId2"/>
          <a:stretch>
            <a:fillRect/>
          </a:stretch>
        </p:blipFill>
        <p:spPr>
          <a:xfrm>
            <a:off x="3326402" y="4120928"/>
            <a:ext cx="8402955" cy="5339944"/>
          </a:xfrm>
          <a:prstGeom prst="rect">
            <a:avLst/>
          </a:prstGeom>
        </p:spPr>
      </p:pic>
    </p:spTree>
    <p:extLst>
      <p:ext uri="{BB962C8B-B14F-4D97-AF65-F5344CB8AC3E}">
        <p14:creationId xmlns:p14="http://schemas.microsoft.com/office/powerpoint/2010/main" val="157941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32C691F-8DB3-6DE2-24E7-A907CE4DAE7E}"/>
              </a:ext>
            </a:extLst>
          </p:cNvPr>
          <p:cNvSpPr>
            <a:spLocks noGrp="1"/>
          </p:cNvSpPr>
          <p:nvPr>
            <p:ph type="title"/>
          </p:nvPr>
        </p:nvSpPr>
        <p:spPr>
          <a:xfrm>
            <a:off x="1190278" y="1006475"/>
            <a:ext cx="13878759" cy="933782"/>
          </a:xfrm>
        </p:spPr>
        <p:txBody>
          <a:bodyPr wrap="square" lIns="0" tIns="0" rIns="0" bIns="0" anchor="t">
            <a:spAutoFit/>
          </a:bodyPr>
          <a:lstStyle/>
          <a:p>
            <a:r>
              <a:rPr lang="nl-NL" dirty="0">
                <a:ea typeface="Calibri"/>
              </a:rPr>
              <a:t>Meertaligheid </a:t>
            </a:r>
          </a:p>
        </p:txBody>
      </p:sp>
      <p:pic>
        <p:nvPicPr>
          <p:cNvPr id="3" name="Tijdelijke aanduiding voor afbeelding 2" descr="Afbeelding met boekenkast, overdekt, kamer, boek&#10;&#10;Automatisch gegenereerde beschrijving">
            <a:extLst>
              <a:ext uri="{FF2B5EF4-FFF2-40B4-BE49-F238E27FC236}">
                <a16:creationId xmlns:a16="http://schemas.microsoft.com/office/drawing/2014/main" id="{06B8267E-156C-C6D0-D754-0815FDE4F2D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8915" b="28915"/>
          <a:stretch/>
        </p:blipFill>
        <p:spPr/>
      </p:pic>
      <p:sp>
        <p:nvSpPr>
          <p:cNvPr id="18" name="Tijdelijke aanduiding voor tekst 17">
            <a:extLst>
              <a:ext uri="{FF2B5EF4-FFF2-40B4-BE49-F238E27FC236}">
                <a16:creationId xmlns:a16="http://schemas.microsoft.com/office/drawing/2014/main" id="{C3FAC0D5-4A88-6FF3-BBEA-6E2EDF7AE233}"/>
              </a:ext>
            </a:extLst>
          </p:cNvPr>
          <p:cNvSpPr>
            <a:spLocks noGrp="1"/>
          </p:cNvSpPr>
          <p:nvPr>
            <p:ph type="body" sz="quarter" idx="15"/>
          </p:nvPr>
        </p:nvSpPr>
        <p:spPr>
          <a:xfrm>
            <a:off x="1225550" y="3287732"/>
            <a:ext cx="13855699" cy="3016210"/>
          </a:xfrm>
        </p:spPr>
        <p:txBody>
          <a:bodyPr wrap="square" lIns="0" tIns="0" rIns="0" bIns="0" anchor="t">
            <a:spAutoFit/>
          </a:bodyPr>
          <a:lstStyle/>
          <a:p>
            <a:pPr marL="528320" indent="-528320"/>
            <a:r>
              <a:rPr lang="nl-NL" dirty="0">
                <a:ea typeface="Calibri"/>
              </a:rPr>
              <a:t>Sociaal Cultureel perspectief  </a:t>
            </a:r>
            <a:r>
              <a:rPr lang="nl-NL" dirty="0" err="1">
                <a:ea typeface="Calibri"/>
              </a:rPr>
              <a:t>Vygotski</a:t>
            </a:r>
            <a:r>
              <a:rPr lang="nl-NL" dirty="0">
                <a:ea typeface="Calibri"/>
              </a:rPr>
              <a:t> </a:t>
            </a:r>
            <a:endParaRPr lang="nl-NL" dirty="0"/>
          </a:p>
          <a:p>
            <a:pPr marL="528320" indent="-528320"/>
            <a:r>
              <a:rPr lang="nl-NL" dirty="0">
                <a:ea typeface="Calibri" panose="020F0502020204030204"/>
              </a:rPr>
              <a:t>Sociologisch perspectief </a:t>
            </a:r>
            <a:r>
              <a:rPr lang="nl-NL" dirty="0" err="1">
                <a:ea typeface="Calibri" panose="020F0502020204030204"/>
              </a:rPr>
              <a:t>Ohran</a:t>
            </a:r>
            <a:r>
              <a:rPr lang="nl-NL" dirty="0">
                <a:ea typeface="Calibri" panose="020F0502020204030204"/>
              </a:rPr>
              <a:t> </a:t>
            </a:r>
            <a:r>
              <a:rPr lang="nl-NL" dirty="0" err="1">
                <a:ea typeface="Calibri" panose="020F0502020204030204"/>
              </a:rPr>
              <a:t>Agidar</a:t>
            </a:r>
            <a:r>
              <a:rPr lang="nl-NL" dirty="0">
                <a:ea typeface="Calibri" panose="020F0502020204030204"/>
              </a:rPr>
              <a:t> </a:t>
            </a:r>
          </a:p>
          <a:p>
            <a:pPr marL="528320" indent="-528320"/>
            <a:endParaRPr lang="nl-NL">
              <a:ea typeface="Calibri"/>
            </a:endParaRPr>
          </a:p>
          <a:p>
            <a:pPr marL="528320" indent="-528320"/>
            <a:endParaRPr lang="nl-NL" dirty="0">
              <a:ea typeface="Calibri"/>
            </a:endParaRPr>
          </a:p>
          <a:p>
            <a:pPr marL="528320" indent="-528320"/>
            <a:endParaRPr lang="nl-NL" dirty="0">
              <a:ea typeface="Calibri"/>
            </a:endParaRPr>
          </a:p>
          <a:p>
            <a:pPr marL="0" indent="0">
              <a:buNone/>
            </a:pPr>
            <a:endParaRPr lang="nl-NL" dirty="0">
              <a:ea typeface="Calibri"/>
            </a:endParaRPr>
          </a:p>
          <a:p>
            <a:pPr marL="0" indent="0">
              <a:buNone/>
            </a:pPr>
            <a:endParaRPr lang="nl-NL" dirty="0">
              <a:ea typeface="Calibri"/>
            </a:endParaRPr>
          </a:p>
        </p:txBody>
      </p:sp>
      <p:grpSp>
        <p:nvGrpSpPr>
          <p:cNvPr id="7" name="object 3">
            <a:extLst>
              <a:ext uri="{FF2B5EF4-FFF2-40B4-BE49-F238E27FC236}">
                <a16:creationId xmlns:a16="http://schemas.microsoft.com/office/drawing/2014/main" id="{E5078D5B-0A10-C4DE-F52E-152874C40072}"/>
              </a:ext>
            </a:extLst>
          </p:cNvPr>
          <p:cNvGrpSpPr/>
          <p:nvPr/>
        </p:nvGrpSpPr>
        <p:grpSpPr>
          <a:xfrm>
            <a:off x="19015171" y="10219617"/>
            <a:ext cx="1089025" cy="1089025"/>
            <a:chOff x="19015171" y="10219617"/>
            <a:chExt cx="1089025" cy="1089025"/>
          </a:xfrm>
        </p:grpSpPr>
        <p:sp>
          <p:nvSpPr>
            <p:cNvPr id="8" name="object 4">
              <a:extLst>
                <a:ext uri="{FF2B5EF4-FFF2-40B4-BE49-F238E27FC236}">
                  <a16:creationId xmlns:a16="http://schemas.microsoft.com/office/drawing/2014/main" id="{F1605ADA-D868-D951-1E45-1BBC641985BE}"/>
                </a:ext>
              </a:extLst>
            </p:cNvPr>
            <p:cNvSpPr/>
            <p:nvPr/>
          </p:nvSpPr>
          <p:spPr>
            <a:xfrm>
              <a:off x="19015171" y="10219617"/>
              <a:ext cx="1089025" cy="1089025"/>
            </a:xfrm>
            <a:custGeom>
              <a:avLst/>
              <a:gdLst/>
              <a:ahLst/>
              <a:cxnLst/>
              <a:rect l="l" t="t" r="r" b="b"/>
              <a:pathLst>
                <a:path w="1089025" h="1089025">
                  <a:moveTo>
                    <a:pt x="1088930" y="0"/>
                  </a:moveTo>
                  <a:lnTo>
                    <a:pt x="272232" y="0"/>
                  </a:lnTo>
                  <a:lnTo>
                    <a:pt x="0" y="272232"/>
                  </a:lnTo>
                  <a:lnTo>
                    <a:pt x="0" y="1088940"/>
                  </a:lnTo>
                  <a:lnTo>
                    <a:pt x="1088930" y="1088940"/>
                  </a:lnTo>
                  <a:lnTo>
                    <a:pt x="1088930" y="0"/>
                  </a:lnTo>
                  <a:close/>
                </a:path>
              </a:pathLst>
            </a:custGeom>
            <a:solidFill>
              <a:srgbClr val="008BD2"/>
            </a:solidFill>
          </p:spPr>
          <p:txBody>
            <a:bodyPr wrap="square" lIns="0" tIns="0" rIns="0" bIns="0" rtlCol="0"/>
            <a:lstStyle/>
            <a:p>
              <a:endParaRPr/>
            </a:p>
          </p:txBody>
        </p:sp>
        <p:sp>
          <p:nvSpPr>
            <p:cNvPr id="9" name="object 5">
              <a:extLst>
                <a:ext uri="{FF2B5EF4-FFF2-40B4-BE49-F238E27FC236}">
                  <a16:creationId xmlns:a16="http://schemas.microsoft.com/office/drawing/2014/main" id="{44350B01-993D-91C8-38C8-49DAC49FFE79}"/>
                </a:ext>
              </a:extLst>
            </p:cNvPr>
            <p:cNvSpPr/>
            <p:nvPr/>
          </p:nvSpPr>
          <p:spPr>
            <a:xfrm>
              <a:off x="19492097" y="10538573"/>
              <a:ext cx="203200" cy="318770"/>
            </a:xfrm>
            <a:custGeom>
              <a:avLst/>
              <a:gdLst/>
              <a:ahLst/>
              <a:cxnLst/>
              <a:rect l="l" t="t" r="r" b="b"/>
              <a:pathLst>
                <a:path w="203200" h="318770">
                  <a:moveTo>
                    <a:pt x="119001" y="0"/>
                  </a:moveTo>
                  <a:lnTo>
                    <a:pt x="0" y="0"/>
                  </a:lnTo>
                  <a:lnTo>
                    <a:pt x="0" y="318273"/>
                  </a:lnTo>
                  <a:lnTo>
                    <a:pt x="66060" y="318273"/>
                  </a:lnTo>
                  <a:lnTo>
                    <a:pt x="66060" y="188674"/>
                  </a:lnTo>
                  <a:lnTo>
                    <a:pt x="115064" y="188674"/>
                  </a:lnTo>
                  <a:lnTo>
                    <a:pt x="161471" y="179155"/>
                  </a:lnTo>
                  <a:lnTo>
                    <a:pt x="188068" y="155503"/>
                  </a:lnTo>
                  <a:lnTo>
                    <a:pt x="194324" y="139744"/>
                  </a:lnTo>
                  <a:lnTo>
                    <a:pt x="66060" y="139744"/>
                  </a:lnTo>
                  <a:lnTo>
                    <a:pt x="66060" y="48940"/>
                  </a:lnTo>
                  <a:lnTo>
                    <a:pt x="194998" y="48940"/>
                  </a:lnTo>
                  <a:lnTo>
                    <a:pt x="183637" y="25791"/>
                  </a:lnTo>
                  <a:lnTo>
                    <a:pt x="157592" y="6695"/>
                  </a:lnTo>
                  <a:lnTo>
                    <a:pt x="119001" y="0"/>
                  </a:lnTo>
                  <a:close/>
                </a:path>
                <a:path w="203200" h="318770">
                  <a:moveTo>
                    <a:pt x="194998" y="48940"/>
                  </a:moveTo>
                  <a:lnTo>
                    <a:pt x="99305" y="48940"/>
                  </a:lnTo>
                  <a:lnTo>
                    <a:pt x="117598" y="52789"/>
                  </a:lnTo>
                  <a:lnTo>
                    <a:pt x="128837" y="63207"/>
                  </a:lnTo>
                  <a:lnTo>
                    <a:pt x="134499" y="78502"/>
                  </a:lnTo>
                  <a:lnTo>
                    <a:pt x="136058" y="96981"/>
                  </a:lnTo>
                  <a:lnTo>
                    <a:pt x="133632" y="112590"/>
                  </a:lnTo>
                  <a:lnTo>
                    <a:pt x="126818" y="126298"/>
                  </a:lnTo>
                  <a:lnTo>
                    <a:pt x="116312" y="136038"/>
                  </a:lnTo>
                  <a:lnTo>
                    <a:pt x="102813" y="139744"/>
                  </a:lnTo>
                  <a:lnTo>
                    <a:pt x="194324" y="139744"/>
                  </a:lnTo>
                  <a:lnTo>
                    <a:pt x="200148" y="125073"/>
                  </a:lnTo>
                  <a:lnTo>
                    <a:pt x="202999" y="95222"/>
                  </a:lnTo>
                  <a:lnTo>
                    <a:pt x="198363" y="55796"/>
                  </a:lnTo>
                  <a:lnTo>
                    <a:pt x="194998" y="48940"/>
                  </a:lnTo>
                  <a:close/>
                </a:path>
              </a:pathLst>
            </a:custGeom>
            <a:solidFill>
              <a:srgbClr val="FFFFFF"/>
            </a:solidFill>
          </p:spPr>
          <p:txBody>
            <a:bodyPr wrap="square" lIns="0" tIns="0" rIns="0" bIns="0" rtlCol="0"/>
            <a:lstStyle/>
            <a:p>
              <a:endParaRPr/>
            </a:p>
          </p:txBody>
        </p:sp>
        <p:pic>
          <p:nvPicPr>
            <p:cNvPr id="10" name="object 6">
              <a:extLst>
                <a:ext uri="{FF2B5EF4-FFF2-40B4-BE49-F238E27FC236}">
                  <a16:creationId xmlns:a16="http://schemas.microsoft.com/office/drawing/2014/main" id="{7DCAB0ED-1FEC-86C8-D58F-85E42A42D71B}"/>
                </a:ext>
              </a:extLst>
            </p:cNvPr>
            <p:cNvPicPr/>
            <p:nvPr/>
          </p:nvPicPr>
          <p:blipFill>
            <a:blip r:embed="rId3" cstate="print"/>
            <a:stretch>
              <a:fillRect/>
            </a:stretch>
          </p:blipFill>
          <p:spPr>
            <a:xfrm>
              <a:off x="19714539" y="10629826"/>
              <a:ext cx="313090" cy="231437"/>
            </a:xfrm>
            <a:prstGeom prst="rect">
              <a:avLst/>
            </a:prstGeom>
          </p:spPr>
        </p:pic>
        <p:sp>
          <p:nvSpPr>
            <p:cNvPr id="11" name="object 7">
              <a:extLst>
                <a:ext uri="{FF2B5EF4-FFF2-40B4-BE49-F238E27FC236}">
                  <a16:creationId xmlns:a16="http://schemas.microsoft.com/office/drawing/2014/main" id="{2C680177-B9FD-A1BC-770C-9C0DA311BF97}"/>
                </a:ext>
              </a:extLst>
            </p:cNvPr>
            <p:cNvSpPr/>
            <p:nvPr/>
          </p:nvSpPr>
          <p:spPr>
            <a:xfrm>
              <a:off x="19101829" y="10903603"/>
              <a:ext cx="708025" cy="323215"/>
            </a:xfrm>
            <a:custGeom>
              <a:avLst/>
              <a:gdLst/>
              <a:ahLst/>
              <a:cxnLst/>
              <a:rect l="l" t="t" r="r" b="b"/>
              <a:pathLst>
                <a:path w="708025" h="323215">
                  <a:moveTo>
                    <a:pt x="173253" y="205422"/>
                  </a:moveTo>
                  <a:lnTo>
                    <a:pt x="166357" y="131470"/>
                  </a:lnTo>
                  <a:lnTo>
                    <a:pt x="112877" y="91249"/>
                  </a:lnTo>
                  <a:lnTo>
                    <a:pt x="112877" y="204978"/>
                  </a:lnTo>
                  <a:lnTo>
                    <a:pt x="111912" y="241007"/>
                  </a:lnTo>
                  <a:lnTo>
                    <a:pt x="108127" y="265658"/>
                  </a:lnTo>
                  <a:lnTo>
                    <a:pt x="100152" y="279819"/>
                  </a:lnTo>
                  <a:lnTo>
                    <a:pt x="86639" y="284340"/>
                  </a:lnTo>
                  <a:lnTo>
                    <a:pt x="73875" y="279819"/>
                  </a:lnTo>
                  <a:lnTo>
                    <a:pt x="66281" y="265658"/>
                  </a:lnTo>
                  <a:lnTo>
                    <a:pt x="62623" y="241007"/>
                  </a:lnTo>
                  <a:lnTo>
                    <a:pt x="61683" y="204978"/>
                  </a:lnTo>
                  <a:lnTo>
                    <a:pt x="62014" y="174421"/>
                  </a:lnTo>
                  <a:lnTo>
                    <a:pt x="64643" y="150596"/>
                  </a:lnTo>
                  <a:lnTo>
                    <a:pt x="72034" y="135115"/>
                  </a:lnTo>
                  <a:lnTo>
                    <a:pt x="86639" y="129603"/>
                  </a:lnTo>
                  <a:lnTo>
                    <a:pt x="101993" y="135115"/>
                  </a:lnTo>
                  <a:lnTo>
                    <a:pt x="109766" y="150596"/>
                  </a:lnTo>
                  <a:lnTo>
                    <a:pt x="112534" y="174421"/>
                  </a:lnTo>
                  <a:lnTo>
                    <a:pt x="112877" y="204978"/>
                  </a:lnTo>
                  <a:lnTo>
                    <a:pt x="112877" y="91249"/>
                  </a:lnTo>
                  <a:lnTo>
                    <a:pt x="97383" y="92583"/>
                  </a:lnTo>
                  <a:lnTo>
                    <a:pt x="84112" y="96926"/>
                  </a:lnTo>
                  <a:lnTo>
                    <a:pt x="72631" y="104825"/>
                  </a:lnTo>
                  <a:lnTo>
                    <a:pt x="62560" y="116814"/>
                  </a:lnTo>
                  <a:lnTo>
                    <a:pt x="61683" y="116814"/>
                  </a:lnTo>
                  <a:lnTo>
                    <a:pt x="61683" y="0"/>
                  </a:lnTo>
                  <a:lnTo>
                    <a:pt x="0" y="0"/>
                  </a:lnTo>
                  <a:lnTo>
                    <a:pt x="0" y="318262"/>
                  </a:lnTo>
                  <a:lnTo>
                    <a:pt x="58635" y="318262"/>
                  </a:lnTo>
                  <a:lnTo>
                    <a:pt x="58635" y="293598"/>
                  </a:lnTo>
                  <a:lnTo>
                    <a:pt x="59512" y="293598"/>
                  </a:lnTo>
                  <a:lnTo>
                    <a:pt x="69113" y="307251"/>
                  </a:lnTo>
                  <a:lnTo>
                    <a:pt x="80937" y="316242"/>
                  </a:lnTo>
                  <a:lnTo>
                    <a:pt x="95059" y="321183"/>
                  </a:lnTo>
                  <a:lnTo>
                    <a:pt x="111569" y="322681"/>
                  </a:lnTo>
                  <a:lnTo>
                    <a:pt x="148145" y="310807"/>
                  </a:lnTo>
                  <a:lnTo>
                    <a:pt x="158750" y="293598"/>
                  </a:lnTo>
                  <a:lnTo>
                    <a:pt x="164452" y="284340"/>
                  </a:lnTo>
                  <a:lnTo>
                    <a:pt x="166357" y="281241"/>
                  </a:lnTo>
                  <a:lnTo>
                    <a:pt x="172593" y="243078"/>
                  </a:lnTo>
                  <a:lnTo>
                    <a:pt x="173253" y="205422"/>
                  </a:lnTo>
                  <a:close/>
                </a:path>
                <a:path w="708025" h="323215">
                  <a:moveTo>
                    <a:pt x="275120" y="95656"/>
                  </a:moveTo>
                  <a:lnTo>
                    <a:pt x="213410" y="95656"/>
                  </a:lnTo>
                  <a:lnTo>
                    <a:pt x="213410" y="318262"/>
                  </a:lnTo>
                  <a:lnTo>
                    <a:pt x="275120" y="318262"/>
                  </a:lnTo>
                  <a:lnTo>
                    <a:pt x="275120" y="95656"/>
                  </a:lnTo>
                  <a:close/>
                </a:path>
                <a:path w="708025" h="323215">
                  <a:moveTo>
                    <a:pt x="275120" y="12"/>
                  </a:moveTo>
                  <a:lnTo>
                    <a:pt x="213410" y="12"/>
                  </a:lnTo>
                  <a:lnTo>
                    <a:pt x="213410" y="48933"/>
                  </a:lnTo>
                  <a:lnTo>
                    <a:pt x="275120" y="48933"/>
                  </a:lnTo>
                  <a:lnTo>
                    <a:pt x="275120" y="12"/>
                  </a:lnTo>
                  <a:close/>
                </a:path>
                <a:path w="708025" h="323215">
                  <a:moveTo>
                    <a:pt x="496316" y="205422"/>
                  </a:moveTo>
                  <a:lnTo>
                    <a:pt x="495617" y="168605"/>
                  </a:lnTo>
                  <a:lnTo>
                    <a:pt x="489432" y="131470"/>
                  </a:lnTo>
                  <a:lnTo>
                    <a:pt x="488264" y="129603"/>
                  </a:lnTo>
                  <a:lnTo>
                    <a:pt x="480314" y="116814"/>
                  </a:lnTo>
                  <a:lnTo>
                    <a:pt x="471589" y="102768"/>
                  </a:lnTo>
                  <a:lnTo>
                    <a:pt x="435952" y="91249"/>
                  </a:lnTo>
                  <a:lnTo>
                    <a:pt x="435952" y="204978"/>
                  </a:lnTo>
                  <a:lnTo>
                    <a:pt x="434987" y="241007"/>
                  </a:lnTo>
                  <a:lnTo>
                    <a:pt x="431190" y="265658"/>
                  </a:lnTo>
                  <a:lnTo>
                    <a:pt x="423214" y="279819"/>
                  </a:lnTo>
                  <a:lnTo>
                    <a:pt x="409702" y="284340"/>
                  </a:lnTo>
                  <a:lnTo>
                    <a:pt x="396938" y="279819"/>
                  </a:lnTo>
                  <a:lnTo>
                    <a:pt x="389356" y="265658"/>
                  </a:lnTo>
                  <a:lnTo>
                    <a:pt x="385699" y="241007"/>
                  </a:lnTo>
                  <a:lnTo>
                    <a:pt x="384759" y="204978"/>
                  </a:lnTo>
                  <a:lnTo>
                    <a:pt x="385076" y="174421"/>
                  </a:lnTo>
                  <a:lnTo>
                    <a:pt x="387705" y="150596"/>
                  </a:lnTo>
                  <a:lnTo>
                    <a:pt x="395097" y="135115"/>
                  </a:lnTo>
                  <a:lnTo>
                    <a:pt x="409702" y="129603"/>
                  </a:lnTo>
                  <a:lnTo>
                    <a:pt x="425069" y="135115"/>
                  </a:lnTo>
                  <a:lnTo>
                    <a:pt x="432841" y="150596"/>
                  </a:lnTo>
                  <a:lnTo>
                    <a:pt x="435597" y="174421"/>
                  </a:lnTo>
                  <a:lnTo>
                    <a:pt x="435952" y="204978"/>
                  </a:lnTo>
                  <a:lnTo>
                    <a:pt x="435952" y="91249"/>
                  </a:lnTo>
                  <a:lnTo>
                    <a:pt x="420446" y="92583"/>
                  </a:lnTo>
                  <a:lnTo>
                    <a:pt x="407174" y="96926"/>
                  </a:lnTo>
                  <a:lnTo>
                    <a:pt x="395706" y="104825"/>
                  </a:lnTo>
                  <a:lnTo>
                    <a:pt x="385622" y="116814"/>
                  </a:lnTo>
                  <a:lnTo>
                    <a:pt x="384759" y="116814"/>
                  </a:lnTo>
                  <a:lnTo>
                    <a:pt x="384759" y="0"/>
                  </a:lnTo>
                  <a:lnTo>
                    <a:pt x="323075" y="0"/>
                  </a:lnTo>
                  <a:lnTo>
                    <a:pt x="323075" y="318262"/>
                  </a:lnTo>
                  <a:lnTo>
                    <a:pt x="381698" y="318262"/>
                  </a:lnTo>
                  <a:lnTo>
                    <a:pt x="381698" y="293598"/>
                  </a:lnTo>
                  <a:lnTo>
                    <a:pt x="382574" y="293598"/>
                  </a:lnTo>
                  <a:lnTo>
                    <a:pt x="392176" y="307251"/>
                  </a:lnTo>
                  <a:lnTo>
                    <a:pt x="403999" y="316242"/>
                  </a:lnTo>
                  <a:lnTo>
                    <a:pt x="418134" y="321183"/>
                  </a:lnTo>
                  <a:lnTo>
                    <a:pt x="434632" y="322681"/>
                  </a:lnTo>
                  <a:lnTo>
                    <a:pt x="471220" y="310807"/>
                  </a:lnTo>
                  <a:lnTo>
                    <a:pt x="481825" y="293598"/>
                  </a:lnTo>
                  <a:lnTo>
                    <a:pt x="487514" y="284340"/>
                  </a:lnTo>
                  <a:lnTo>
                    <a:pt x="489432" y="281241"/>
                  </a:lnTo>
                  <a:lnTo>
                    <a:pt x="495668" y="243078"/>
                  </a:lnTo>
                  <a:lnTo>
                    <a:pt x="496316" y="205422"/>
                  </a:lnTo>
                  <a:close/>
                </a:path>
                <a:path w="708025" h="323215">
                  <a:moveTo>
                    <a:pt x="598170" y="0"/>
                  </a:moveTo>
                  <a:lnTo>
                    <a:pt x="536486" y="0"/>
                  </a:lnTo>
                  <a:lnTo>
                    <a:pt x="536486" y="318262"/>
                  </a:lnTo>
                  <a:lnTo>
                    <a:pt x="598170" y="318262"/>
                  </a:lnTo>
                  <a:lnTo>
                    <a:pt x="598170" y="0"/>
                  </a:lnTo>
                  <a:close/>
                </a:path>
                <a:path w="708025" h="323215">
                  <a:moveTo>
                    <a:pt x="707809" y="95656"/>
                  </a:moveTo>
                  <a:lnTo>
                    <a:pt x="646125" y="95656"/>
                  </a:lnTo>
                  <a:lnTo>
                    <a:pt x="646125" y="318262"/>
                  </a:lnTo>
                  <a:lnTo>
                    <a:pt x="707809" y="318262"/>
                  </a:lnTo>
                  <a:lnTo>
                    <a:pt x="707809" y="95656"/>
                  </a:lnTo>
                  <a:close/>
                </a:path>
                <a:path w="708025" h="323215">
                  <a:moveTo>
                    <a:pt x="707809" y="12"/>
                  </a:moveTo>
                  <a:lnTo>
                    <a:pt x="646125" y="12"/>
                  </a:lnTo>
                  <a:lnTo>
                    <a:pt x="646125" y="48933"/>
                  </a:lnTo>
                  <a:lnTo>
                    <a:pt x="707809" y="48933"/>
                  </a:lnTo>
                  <a:lnTo>
                    <a:pt x="707809" y="12"/>
                  </a:lnTo>
                  <a:close/>
                </a:path>
              </a:pathLst>
            </a:custGeom>
            <a:solidFill>
              <a:srgbClr val="FFFFFF"/>
            </a:solidFill>
          </p:spPr>
          <p:txBody>
            <a:bodyPr wrap="square" lIns="0" tIns="0" rIns="0" bIns="0" rtlCol="0"/>
            <a:lstStyle/>
            <a:p>
              <a:endParaRPr/>
            </a:p>
          </p:txBody>
        </p:sp>
        <p:pic>
          <p:nvPicPr>
            <p:cNvPr id="12" name="object 8">
              <a:extLst>
                <a:ext uri="{FF2B5EF4-FFF2-40B4-BE49-F238E27FC236}">
                  <a16:creationId xmlns:a16="http://schemas.microsoft.com/office/drawing/2014/main" id="{B727E199-7E41-5E1F-228A-40A28CA2E07E}"/>
                </a:ext>
              </a:extLst>
            </p:cNvPr>
            <p:cNvPicPr/>
            <p:nvPr/>
          </p:nvPicPr>
          <p:blipFill>
            <a:blip r:embed="rId4" cstate="print"/>
            <a:stretch>
              <a:fillRect/>
            </a:stretch>
          </p:blipFill>
          <p:spPr>
            <a:xfrm>
              <a:off x="19847123" y="10994845"/>
              <a:ext cx="180235" cy="231437"/>
            </a:xfrm>
            <a:prstGeom prst="rect">
              <a:avLst/>
            </a:prstGeom>
          </p:spPr>
        </p:pic>
      </p:grpSp>
      <p:sp>
        <p:nvSpPr>
          <p:cNvPr id="13" name="bg object 16">
            <a:extLst>
              <a:ext uri="{FF2B5EF4-FFF2-40B4-BE49-F238E27FC236}">
                <a16:creationId xmlns:a16="http://schemas.microsoft.com/office/drawing/2014/main" id="{44842963-FBB4-67BF-817C-8A1B53E52E4B}"/>
              </a:ext>
            </a:extLst>
          </p:cNvPr>
          <p:cNvSpPr/>
          <p:nvPr/>
        </p:nvSpPr>
        <p:spPr>
          <a:xfrm>
            <a:off x="-25400" y="5635625"/>
            <a:ext cx="1393190" cy="1393190"/>
          </a:xfrm>
          <a:custGeom>
            <a:avLst/>
            <a:gdLst/>
            <a:ahLst/>
            <a:cxnLst/>
            <a:rect l="l" t="t" r="r" b="b"/>
            <a:pathLst>
              <a:path w="1393190" h="1393190">
                <a:moveTo>
                  <a:pt x="1392627" y="0"/>
                </a:moveTo>
                <a:lnTo>
                  <a:pt x="0" y="0"/>
                </a:lnTo>
                <a:lnTo>
                  <a:pt x="0" y="1392627"/>
                </a:lnTo>
                <a:lnTo>
                  <a:pt x="1392627"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4149990381"/>
      </p:ext>
    </p:extLst>
  </p:cSld>
  <p:clrMapOvr>
    <a:masterClrMapping/>
  </p:clrMapOvr>
</p:sld>
</file>

<file path=ppt/theme/theme1.xml><?xml version="1.0" encoding="utf-8"?>
<a:theme xmlns:a="http://schemas.openxmlformats.org/drawingml/2006/main" name="Kantoorthema">
  <a:themeElements>
    <a:clrScheme name="Aangepast 4">
      <a:dk1>
        <a:sysClr val="windowText" lastClr="000000"/>
      </a:dk1>
      <a:lt1>
        <a:sysClr val="window" lastClr="FFFFFF"/>
      </a:lt1>
      <a:dk2>
        <a:srgbClr val="1F497D"/>
      </a:dk2>
      <a:lt2>
        <a:srgbClr val="EEECE1"/>
      </a:lt2>
      <a:accent1>
        <a:srgbClr val="008BD2"/>
      </a:accent1>
      <a:accent2>
        <a:srgbClr val="86C2EB"/>
      </a:accent2>
      <a:accent3>
        <a:srgbClr val="AEAB93"/>
      </a:accent3>
      <a:accent4>
        <a:srgbClr val="FAB600"/>
      </a:accent4>
      <a:accent5>
        <a:srgbClr val="86C2EB"/>
      </a:accent5>
      <a:accent6>
        <a:srgbClr val="D0CDBB"/>
      </a:accent6>
      <a:hlink>
        <a:srgbClr val="008BD2"/>
      </a:hlink>
      <a:folHlink>
        <a:srgbClr val="1F49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wrap="square" lIns="0" tIns="0" rIns="0" bIns="0" rtlCol="0"/>
      <a:lstStyle>
        <a:defPPr algn="l">
          <a:defRPr/>
        </a:defPPr>
      </a:lstStyle>
    </a:spDef>
  </a:objectDefaults>
  <a:extraClrSchemeLst/>
  <a:extLst>
    <a:ext uri="{05A4C25C-085E-4340-85A3-A5531E510DB2}">
      <thm15:themeFamily xmlns:thm15="http://schemas.microsoft.com/office/thememl/2012/main" name="Probiblio Powerpoint template_feb24-75jaarlogo.potx" id="{BC74820E-8F71-46C7-BB6B-194850928049}" vid="{34B58E5C-CD0F-4B25-8622-BBCA802E5AC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erzien_x0020_op xmlns="c0ff5c38-9fa7-4dd3-9429-d00793db7cba">2024-01-25T03:38:26Z</herzien_x0020_op>
    <lcf76f155ced4ddcb4097134ff3c332f xmlns="c0ff5c38-9fa7-4dd3-9429-d00793db7cba">
      <Terms xmlns="http://schemas.microsoft.com/office/infopath/2007/PartnerControls"/>
    </lcf76f155ced4ddcb4097134ff3c332f>
    <TaxCatchAll xmlns="5556b9f3-1589-4faa-831d-712eac03c9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C56C46D4EB284FB034B0F7144D3F7C" ma:contentTypeVersion="15" ma:contentTypeDescription="Een nieuw document maken." ma:contentTypeScope="" ma:versionID="900192eb8829012b4fa6dbcfe66efffe">
  <xsd:schema xmlns:xsd="http://www.w3.org/2001/XMLSchema" xmlns:xs="http://www.w3.org/2001/XMLSchema" xmlns:p="http://schemas.microsoft.com/office/2006/metadata/properties" xmlns:ns2="c0ff5c38-9fa7-4dd3-9429-d00793db7cba" xmlns:ns3="5556b9f3-1589-4faa-831d-712eac03c9c7" targetNamespace="http://schemas.microsoft.com/office/2006/metadata/properties" ma:root="true" ma:fieldsID="69d13be1e3327368ebf4161b14558a1c" ns2:_="" ns3:_="">
    <xsd:import namespace="c0ff5c38-9fa7-4dd3-9429-d00793db7cba"/>
    <xsd:import namespace="5556b9f3-1589-4faa-831d-712eac03c9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herzien_x0020_op" minOccurs="0"/>
                <xsd:element ref="ns2:MediaServiceSearchPropertie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f5c38-9fa7-4dd3-9429-d00793db7c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a440edd1-84e1-4ef4-8edb-cdc85359b748"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herzien_x0020_op" ma:index="20" nillable="true" ma:displayName="herzien op" ma:default="[today]" ma:format="DateOnly" ma:internalName="herzien_x0020_op">
      <xsd:simpleType>
        <xsd:restriction base="dms:DateTim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56b9f3-1589-4faa-831d-712eac03c9c7"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9e93f0b6-06fa-4c71-b115-279d9fd953a4}" ma:internalName="TaxCatchAll" ma:showField="CatchAllData" ma:web="5556b9f3-1589-4faa-831d-712eac03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9018C5-AC80-417F-B70B-C09417F22B1B}">
  <ds:schemaRefs>
    <ds:schemaRef ds:uri="http://schemas.microsoft.com/office/2006/metadata/properties"/>
    <ds:schemaRef ds:uri="http://schemas.microsoft.com/office/infopath/2007/PartnerControls"/>
    <ds:schemaRef ds:uri="c0ff5c38-9fa7-4dd3-9429-d00793db7cba"/>
    <ds:schemaRef ds:uri="5556b9f3-1589-4faa-831d-712eac03c9c7"/>
  </ds:schemaRefs>
</ds:datastoreItem>
</file>

<file path=customXml/itemProps2.xml><?xml version="1.0" encoding="utf-8"?>
<ds:datastoreItem xmlns:ds="http://schemas.openxmlformats.org/officeDocument/2006/customXml" ds:itemID="{C46CF556-9730-4A05-B8A8-5D354FAE828D}">
  <ds:schemaRefs>
    <ds:schemaRef ds:uri="http://schemas.microsoft.com/sharepoint/v3/contenttype/forms"/>
  </ds:schemaRefs>
</ds:datastoreItem>
</file>

<file path=customXml/itemProps3.xml><?xml version="1.0" encoding="utf-8"?>
<ds:datastoreItem xmlns:ds="http://schemas.openxmlformats.org/officeDocument/2006/customXml" ds:itemID="{3753C38A-5A8F-4FF7-AAE0-B4A4C17E1D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ff5c38-9fa7-4dd3-9429-d00793db7cba"/>
    <ds:schemaRef ds:uri="5556b9f3-1589-4faa-831d-712eac03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Probiblio Powerpoint</Template>
  <TotalTime>363</TotalTime>
  <Words>393</Words>
  <Application>Microsoft Office PowerPoint</Application>
  <PresentationFormat>Aangepast</PresentationFormat>
  <Paragraphs>95</Paragraphs>
  <Slides>17</Slides>
  <Notes>1</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Aptos</vt:lpstr>
      <vt:lpstr>Arial</vt:lpstr>
      <vt:lpstr>Calibri</vt:lpstr>
      <vt:lpstr>Calibri Light</vt:lpstr>
      <vt:lpstr>Wingdings</vt:lpstr>
      <vt:lpstr>Kantoorthema</vt:lpstr>
      <vt:lpstr>PowerPoint-presentatie</vt:lpstr>
      <vt:lpstr>PowerPoint-presentatie</vt:lpstr>
      <vt:lpstr>Meertaligheid</vt:lpstr>
      <vt:lpstr>Meertaligheid</vt:lpstr>
      <vt:lpstr>Meertaligheid </vt:lpstr>
      <vt:lpstr>Meertaligheid definitie</vt:lpstr>
      <vt:lpstr>Meertaligheid</vt:lpstr>
      <vt:lpstr>Meertaligheid </vt:lpstr>
      <vt:lpstr>Meertaligheid </vt:lpstr>
      <vt:lpstr>Meertaligheid op school </vt:lpstr>
      <vt:lpstr>Meertaligheid op school</vt:lpstr>
      <vt:lpstr>meertaligheid</vt:lpstr>
      <vt:lpstr>meertaligheid</vt:lpstr>
      <vt:lpstr>Meertaligheid </vt:lpstr>
      <vt:lpstr>Meertaligheid </vt:lpstr>
      <vt:lpstr>meertaligheid</vt:lpstr>
      <vt:lpstr>Bedankt!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Dalila Bakir</dc:creator>
  <cp:lastModifiedBy>Dalila Bakir</cp:lastModifiedBy>
  <cp:revision>491</cp:revision>
  <dcterms:created xsi:type="dcterms:W3CDTF">2025-02-19T07:34:10Z</dcterms:created>
  <dcterms:modified xsi:type="dcterms:W3CDTF">2025-04-01T13:57:50Z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2023-09-08T00:00:00Z</vt:filetime>
  </property>
  <property fmtid="{D5CDD505-2E9C-101B-9397-08002B2CF9AE}" pid="3" name="Creator">
    <vt:lpwstr>Adobe InDesign 18.5 (Macintosh)</vt:lpwstr>
  </property>
  <property fmtid="{D5CDD505-2E9C-101B-9397-08002B2CF9AE}" pid="4" name="LastSaved">
    <vt:filetime>2023-09-08T00:00:00Z</vt:filetime>
  </property>
  <property fmtid="{D5CDD505-2E9C-101B-9397-08002B2CF9AE}" pid="5" name="Producer">
    <vt:lpwstr>Adobe PDF Library 17.0</vt:lpwstr>
  </property>
  <property fmtid="{D5CDD505-2E9C-101B-9397-08002B2CF9AE}" pid="6" name="ContentTypeId">
    <vt:lpwstr>0x010100EFC56C46D4EB284FB034B0F7144D3F7C</vt:lpwstr>
  </property>
</Properties>
</file>